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374" r:id="rId2"/>
    <p:sldId id="373" r:id="rId3"/>
    <p:sldId id="360" r:id="rId4"/>
    <p:sldId id="361" r:id="rId5"/>
    <p:sldId id="348" r:id="rId6"/>
    <p:sldId id="335" r:id="rId7"/>
    <p:sldId id="336" r:id="rId8"/>
    <p:sldId id="321" r:id="rId9"/>
    <p:sldId id="346" r:id="rId10"/>
    <p:sldId id="359" r:id="rId11"/>
    <p:sldId id="362" r:id="rId12"/>
    <p:sldId id="347" r:id="rId13"/>
    <p:sldId id="366" r:id="rId14"/>
    <p:sldId id="323" r:id="rId15"/>
    <p:sldId id="337" r:id="rId16"/>
    <p:sldId id="329" r:id="rId17"/>
    <p:sldId id="370" r:id="rId18"/>
    <p:sldId id="349" r:id="rId19"/>
    <p:sldId id="353" r:id="rId20"/>
    <p:sldId id="327" r:id="rId21"/>
    <p:sldId id="322" r:id="rId22"/>
    <p:sldId id="354" r:id="rId23"/>
    <p:sldId id="364" r:id="rId24"/>
    <p:sldId id="331" r:id="rId25"/>
    <p:sldId id="340" r:id="rId26"/>
    <p:sldId id="324" r:id="rId27"/>
    <p:sldId id="367" r:id="rId28"/>
    <p:sldId id="333" r:id="rId29"/>
    <p:sldId id="325" r:id="rId30"/>
    <p:sldId id="342" r:id="rId31"/>
    <p:sldId id="371" r:id="rId32"/>
    <p:sldId id="369" r:id="rId33"/>
    <p:sldId id="328" r:id="rId34"/>
    <p:sldId id="356" r:id="rId35"/>
    <p:sldId id="368" r:id="rId36"/>
    <p:sldId id="355" r:id="rId37"/>
    <p:sldId id="332" r:id="rId38"/>
    <p:sldId id="363" r:id="rId39"/>
    <p:sldId id="326" r:id="rId40"/>
    <p:sldId id="351" r:id="rId41"/>
    <p:sldId id="365" r:id="rId42"/>
    <p:sldId id="330" r:id="rId43"/>
    <p:sldId id="372" r:id="rId44"/>
    <p:sldId id="338" r:id="rId45"/>
    <p:sldId id="350" r:id="rId46"/>
    <p:sldId id="334" r:id="rId47"/>
    <p:sldId id="339" r:id="rId48"/>
    <p:sldId id="341" r:id="rId49"/>
    <p:sldId id="352" r:id="rId50"/>
    <p:sldId id="357" r:id="rId51"/>
    <p:sldId id="358" r:id="rId52"/>
    <p:sldId id="343" r:id="rId53"/>
    <p:sldId id="344" r:id="rId54"/>
    <p:sldId id="345" r:id="rId55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4C4"/>
    <a:srgbClr val="8C8C8C"/>
    <a:srgbClr val="00617F"/>
    <a:srgbClr val="F7F7F7"/>
    <a:srgbClr val="95BACA"/>
    <a:srgbClr val="13D3CA"/>
    <a:srgbClr val="44D3DA"/>
    <a:srgbClr val="D2CE18"/>
    <a:srgbClr val="B82E2E"/>
    <a:srgbClr val="FF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6364" autoAdjust="0"/>
  </p:normalViewPr>
  <p:slideViewPr>
    <p:cSldViewPr snapToGrid="0">
      <p:cViewPr varScale="1">
        <p:scale>
          <a:sx n="58" d="100"/>
          <a:sy n="58" d="100"/>
        </p:scale>
        <p:origin x="320" y="1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50" d="100"/>
        <a:sy n="50" d="100"/>
      </p:scale>
      <p:origin x="0" y="-6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A877F-7272-49B2-A326-FB3A718DABC1}" type="datetimeFigureOut">
              <a:rPr lang="en-US" smtClean="0"/>
              <a:t>5/5/18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3C967-60F0-4D2C-9E1C-A3DBCA9D7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4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9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3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6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29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7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3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7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3C967-60F0-4D2C-9E1C-A3DBCA9D75D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490" y="1288449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97" y="2486104"/>
            <a:ext cx="7707406" cy="770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2914304" y="4908477"/>
            <a:ext cx="611664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 via workplace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diversity.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151660" y="5086350"/>
            <a:ext cx="0" cy="33909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95863" y="4888974"/>
            <a:ext cx="57125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OBJECTIVELY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INNOVATE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EMPOWERED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MANUFACTURED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406434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0133004" y="4908477"/>
            <a:ext cx="440214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56060" y="5086350"/>
            <a:ext cx="0" cy="33909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24063" y="4888974"/>
            <a:ext cx="57125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OBJECTIVELY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INNOVATE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EMPOWERED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MANUFACTURED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PRODUCTS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313960" y="5086350"/>
            <a:ext cx="0" cy="33909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231565" y="4908477"/>
            <a:ext cx="4402146" cy="3574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 via workplace diversity and 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Bring to the table win-win survival strategies to ensure proactive domination.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5782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418986" y="3655004"/>
            <a:ext cx="14050114" cy="7876059"/>
            <a:chOff x="5285636" y="3333751"/>
            <a:chExt cx="14890102" cy="8346930"/>
          </a:xfrm>
        </p:grpSpPr>
        <p:sp>
          <p:nvSpPr>
            <p:cNvPr id="217" name="Freeform 260"/>
            <p:cNvSpPr>
              <a:spLocks/>
            </p:cNvSpPr>
            <p:nvPr/>
          </p:nvSpPr>
          <p:spPr bwMode="auto">
            <a:xfrm>
              <a:off x="5622381" y="4977109"/>
              <a:ext cx="6667" cy="6053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2 h 2"/>
                <a:gd name="T4" fmla="*/ 2 w 2"/>
                <a:gd name="T5" fmla="*/ 2 h 2"/>
                <a:gd name="T6" fmla="*/ 2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5"/>
            <p:cNvSpPr>
              <a:spLocks/>
            </p:cNvSpPr>
            <p:nvPr/>
          </p:nvSpPr>
          <p:spPr bwMode="auto">
            <a:xfrm>
              <a:off x="5465677" y="4123654"/>
              <a:ext cx="2277191" cy="1725072"/>
            </a:xfrm>
            <a:custGeom>
              <a:avLst/>
              <a:gdLst>
                <a:gd name="T0" fmla="*/ 465 w 683"/>
                <a:gd name="T1" fmla="*/ 549 h 570"/>
                <a:gd name="T2" fmla="*/ 604 w 683"/>
                <a:gd name="T3" fmla="*/ 374 h 570"/>
                <a:gd name="T4" fmla="*/ 613 w 683"/>
                <a:gd name="T5" fmla="*/ 348 h 570"/>
                <a:gd name="T6" fmla="*/ 607 w 683"/>
                <a:gd name="T7" fmla="*/ 329 h 570"/>
                <a:gd name="T8" fmla="*/ 604 w 683"/>
                <a:gd name="T9" fmla="*/ 303 h 570"/>
                <a:gd name="T10" fmla="*/ 630 w 683"/>
                <a:gd name="T11" fmla="*/ 275 h 570"/>
                <a:gd name="T12" fmla="*/ 639 w 683"/>
                <a:gd name="T13" fmla="*/ 256 h 570"/>
                <a:gd name="T14" fmla="*/ 679 w 683"/>
                <a:gd name="T15" fmla="*/ 203 h 570"/>
                <a:gd name="T16" fmla="*/ 666 w 683"/>
                <a:gd name="T17" fmla="*/ 169 h 570"/>
                <a:gd name="T18" fmla="*/ 660 w 683"/>
                <a:gd name="T19" fmla="*/ 149 h 570"/>
                <a:gd name="T20" fmla="*/ 498 w 683"/>
                <a:gd name="T21" fmla="*/ 121 h 570"/>
                <a:gd name="T22" fmla="*/ 466 w 683"/>
                <a:gd name="T23" fmla="*/ 115 h 570"/>
                <a:gd name="T24" fmla="*/ 433 w 683"/>
                <a:gd name="T25" fmla="*/ 117 h 570"/>
                <a:gd name="T26" fmla="*/ 399 w 683"/>
                <a:gd name="T27" fmla="*/ 122 h 570"/>
                <a:gd name="T28" fmla="*/ 378 w 683"/>
                <a:gd name="T29" fmla="*/ 113 h 570"/>
                <a:gd name="T30" fmla="*/ 337 w 683"/>
                <a:gd name="T31" fmla="*/ 115 h 570"/>
                <a:gd name="T32" fmla="*/ 322 w 683"/>
                <a:gd name="T33" fmla="*/ 102 h 570"/>
                <a:gd name="T34" fmla="*/ 295 w 683"/>
                <a:gd name="T35" fmla="*/ 94 h 570"/>
                <a:gd name="T36" fmla="*/ 275 w 683"/>
                <a:gd name="T37" fmla="*/ 100 h 570"/>
                <a:gd name="T38" fmla="*/ 247 w 683"/>
                <a:gd name="T39" fmla="*/ 96 h 570"/>
                <a:gd name="T40" fmla="*/ 226 w 683"/>
                <a:gd name="T41" fmla="*/ 87 h 570"/>
                <a:gd name="T42" fmla="*/ 224 w 683"/>
                <a:gd name="T43" fmla="*/ 34 h 570"/>
                <a:gd name="T44" fmla="*/ 207 w 683"/>
                <a:gd name="T45" fmla="*/ 19 h 570"/>
                <a:gd name="T46" fmla="*/ 194 w 683"/>
                <a:gd name="T47" fmla="*/ 17 h 570"/>
                <a:gd name="T48" fmla="*/ 175 w 683"/>
                <a:gd name="T49" fmla="*/ 8 h 570"/>
                <a:gd name="T50" fmla="*/ 162 w 683"/>
                <a:gd name="T51" fmla="*/ 4 h 570"/>
                <a:gd name="T52" fmla="*/ 162 w 683"/>
                <a:gd name="T53" fmla="*/ 10 h 570"/>
                <a:gd name="T54" fmla="*/ 151 w 683"/>
                <a:gd name="T55" fmla="*/ 8 h 570"/>
                <a:gd name="T56" fmla="*/ 143 w 683"/>
                <a:gd name="T57" fmla="*/ 30 h 570"/>
                <a:gd name="T58" fmla="*/ 139 w 683"/>
                <a:gd name="T59" fmla="*/ 51 h 570"/>
                <a:gd name="T60" fmla="*/ 132 w 683"/>
                <a:gd name="T61" fmla="*/ 70 h 570"/>
                <a:gd name="T62" fmla="*/ 130 w 683"/>
                <a:gd name="T63" fmla="*/ 79 h 570"/>
                <a:gd name="T64" fmla="*/ 122 w 683"/>
                <a:gd name="T65" fmla="*/ 100 h 570"/>
                <a:gd name="T66" fmla="*/ 113 w 683"/>
                <a:gd name="T67" fmla="*/ 126 h 570"/>
                <a:gd name="T68" fmla="*/ 92 w 683"/>
                <a:gd name="T69" fmla="*/ 173 h 570"/>
                <a:gd name="T70" fmla="*/ 89 w 683"/>
                <a:gd name="T71" fmla="*/ 186 h 570"/>
                <a:gd name="T72" fmla="*/ 68 w 683"/>
                <a:gd name="T73" fmla="*/ 241 h 570"/>
                <a:gd name="T74" fmla="*/ 68 w 683"/>
                <a:gd name="T75" fmla="*/ 252 h 570"/>
                <a:gd name="T76" fmla="*/ 57 w 683"/>
                <a:gd name="T77" fmla="*/ 262 h 570"/>
                <a:gd name="T78" fmla="*/ 47 w 683"/>
                <a:gd name="T79" fmla="*/ 284 h 570"/>
                <a:gd name="T80" fmla="*/ 51 w 683"/>
                <a:gd name="T81" fmla="*/ 284 h 570"/>
                <a:gd name="T82" fmla="*/ 47 w 683"/>
                <a:gd name="T83" fmla="*/ 284 h 570"/>
                <a:gd name="T84" fmla="*/ 36 w 683"/>
                <a:gd name="T85" fmla="*/ 288 h 570"/>
                <a:gd name="T86" fmla="*/ 10 w 683"/>
                <a:gd name="T87" fmla="*/ 346 h 570"/>
                <a:gd name="T88" fmla="*/ 6 w 683"/>
                <a:gd name="T89" fmla="*/ 376 h 570"/>
                <a:gd name="T90" fmla="*/ 2 w 683"/>
                <a:gd name="T91" fmla="*/ 418 h 570"/>
                <a:gd name="T92" fmla="*/ 184 w 683"/>
                <a:gd name="T93" fmla="*/ 48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570">
                  <a:moveTo>
                    <a:pt x="184" y="480"/>
                  </a:moveTo>
                  <a:lnTo>
                    <a:pt x="329" y="517"/>
                  </a:lnTo>
                  <a:lnTo>
                    <a:pt x="465" y="549"/>
                  </a:lnTo>
                  <a:lnTo>
                    <a:pt x="560" y="570"/>
                  </a:lnTo>
                  <a:lnTo>
                    <a:pt x="600" y="378"/>
                  </a:lnTo>
                  <a:lnTo>
                    <a:pt x="604" y="374"/>
                  </a:lnTo>
                  <a:lnTo>
                    <a:pt x="606" y="371"/>
                  </a:lnTo>
                  <a:lnTo>
                    <a:pt x="613" y="357"/>
                  </a:lnTo>
                  <a:lnTo>
                    <a:pt x="613" y="348"/>
                  </a:lnTo>
                  <a:lnTo>
                    <a:pt x="619" y="340"/>
                  </a:lnTo>
                  <a:lnTo>
                    <a:pt x="615" y="335"/>
                  </a:lnTo>
                  <a:lnTo>
                    <a:pt x="607" y="329"/>
                  </a:lnTo>
                  <a:lnTo>
                    <a:pt x="602" y="327"/>
                  </a:lnTo>
                  <a:lnTo>
                    <a:pt x="598" y="324"/>
                  </a:lnTo>
                  <a:lnTo>
                    <a:pt x="604" y="303"/>
                  </a:lnTo>
                  <a:lnTo>
                    <a:pt x="609" y="295"/>
                  </a:lnTo>
                  <a:lnTo>
                    <a:pt x="619" y="282"/>
                  </a:lnTo>
                  <a:lnTo>
                    <a:pt x="630" y="275"/>
                  </a:lnTo>
                  <a:lnTo>
                    <a:pt x="636" y="269"/>
                  </a:lnTo>
                  <a:lnTo>
                    <a:pt x="639" y="262"/>
                  </a:lnTo>
                  <a:lnTo>
                    <a:pt x="639" y="256"/>
                  </a:lnTo>
                  <a:lnTo>
                    <a:pt x="653" y="243"/>
                  </a:lnTo>
                  <a:lnTo>
                    <a:pt x="662" y="220"/>
                  </a:lnTo>
                  <a:lnTo>
                    <a:pt x="679" y="203"/>
                  </a:lnTo>
                  <a:lnTo>
                    <a:pt x="683" y="196"/>
                  </a:lnTo>
                  <a:lnTo>
                    <a:pt x="681" y="183"/>
                  </a:lnTo>
                  <a:lnTo>
                    <a:pt x="666" y="169"/>
                  </a:lnTo>
                  <a:lnTo>
                    <a:pt x="664" y="166"/>
                  </a:lnTo>
                  <a:lnTo>
                    <a:pt x="660" y="158"/>
                  </a:lnTo>
                  <a:lnTo>
                    <a:pt x="660" y="149"/>
                  </a:lnTo>
                  <a:lnTo>
                    <a:pt x="572" y="132"/>
                  </a:lnTo>
                  <a:lnTo>
                    <a:pt x="504" y="115"/>
                  </a:lnTo>
                  <a:lnTo>
                    <a:pt x="498" y="121"/>
                  </a:lnTo>
                  <a:lnTo>
                    <a:pt x="491" y="119"/>
                  </a:lnTo>
                  <a:lnTo>
                    <a:pt x="483" y="117"/>
                  </a:lnTo>
                  <a:lnTo>
                    <a:pt x="466" y="115"/>
                  </a:lnTo>
                  <a:lnTo>
                    <a:pt x="463" y="113"/>
                  </a:lnTo>
                  <a:lnTo>
                    <a:pt x="455" y="117"/>
                  </a:lnTo>
                  <a:lnTo>
                    <a:pt x="433" y="117"/>
                  </a:lnTo>
                  <a:lnTo>
                    <a:pt x="419" y="119"/>
                  </a:lnTo>
                  <a:lnTo>
                    <a:pt x="406" y="122"/>
                  </a:lnTo>
                  <a:lnTo>
                    <a:pt x="399" y="122"/>
                  </a:lnTo>
                  <a:lnTo>
                    <a:pt x="393" y="121"/>
                  </a:lnTo>
                  <a:lnTo>
                    <a:pt x="386" y="115"/>
                  </a:lnTo>
                  <a:lnTo>
                    <a:pt x="378" y="113"/>
                  </a:lnTo>
                  <a:lnTo>
                    <a:pt x="357" y="117"/>
                  </a:lnTo>
                  <a:lnTo>
                    <a:pt x="350" y="115"/>
                  </a:lnTo>
                  <a:lnTo>
                    <a:pt x="337" y="115"/>
                  </a:lnTo>
                  <a:lnTo>
                    <a:pt x="335" y="109"/>
                  </a:lnTo>
                  <a:lnTo>
                    <a:pt x="327" y="104"/>
                  </a:lnTo>
                  <a:lnTo>
                    <a:pt x="322" y="102"/>
                  </a:lnTo>
                  <a:lnTo>
                    <a:pt x="314" y="98"/>
                  </a:lnTo>
                  <a:lnTo>
                    <a:pt x="303" y="98"/>
                  </a:lnTo>
                  <a:lnTo>
                    <a:pt x="295" y="94"/>
                  </a:lnTo>
                  <a:lnTo>
                    <a:pt x="290" y="94"/>
                  </a:lnTo>
                  <a:lnTo>
                    <a:pt x="282" y="100"/>
                  </a:lnTo>
                  <a:lnTo>
                    <a:pt x="275" y="100"/>
                  </a:lnTo>
                  <a:lnTo>
                    <a:pt x="262" y="102"/>
                  </a:lnTo>
                  <a:lnTo>
                    <a:pt x="254" y="102"/>
                  </a:lnTo>
                  <a:lnTo>
                    <a:pt x="247" y="96"/>
                  </a:lnTo>
                  <a:lnTo>
                    <a:pt x="245" y="96"/>
                  </a:lnTo>
                  <a:lnTo>
                    <a:pt x="237" y="90"/>
                  </a:lnTo>
                  <a:lnTo>
                    <a:pt x="226" y="87"/>
                  </a:lnTo>
                  <a:lnTo>
                    <a:pt x="224" y="83"/>
                  </a:lnTo>
                  <a:lnTo>
                    <a:pt x="228" y="47"/>
                  </a:lnTo>
                  <a:lnTo>
                    <a:pt x="224" y="34"/>
                  </a:lnTo>
                  <a:lnTo>
                    <a:pt x="216" y="27"/>
                  </a:lnTo>
                  <a:lnTo>
                    <a:pt x="213" y="21"/>
                  </a:lnTo>
                  <a:lnTo>
                    <a:pt x="207" y="19"/>
                  </a:lnTo>
                  <a:lnTo>
                    <a:pt x="201" y="21"/>
                  </a:lnTo>
                  <a:lnTo>
                    <a:pt x="194" y="19"/>
                  </a:lnTo>
                  <a:lnTo>
                    <a:pt x="194" y="17"/>
                  </a:lnTo>
                  <a:lnTo>
                    <a:pt x="188" y="11"/>
                  </a:lnTo>
                  <a:lnTo>
                    <a:pt x="183" y="6"/>
                  </a:lnTo>
                  <a:lnTo>
                    <a:pt x="175" y="8"/>
                  </a:lnTo>
                  <a:lnTo>
                    <a:pt x="168" y="8"/>
                  </a:lnTo>
                  <a:lnTo>
                    <a:pt x="166" y="4"/>
                  </a:lnTo>
                  <a:lnTo>
                    <a:pt x="162" y="4"/>
                  </a:lnTo>
                  <a:lnTo>
                    <a:pt x="160" y="6"/>
                  </a:lnTo>
                  <a:lnTo>
                    <a:pt x="164" y="10"/>
                  </a:lnTo>
                  <a:lnTo>
                    <a:pt x="162" y="10"/>
                  </a:lnTo>
                  <a:lnTo>
                    <a:pt x="160" y="8"/>
                  </a:lnTo>
                  <a:lnTo>
                    <a:pt x="154" y="0"/>
                  </a:lnTo>
                  <a:lnTo>
                    <a:pt x="151" y="8"/>
                  </a:lnTo>
                  <a:lnTo>
                    <a:pt x="149" y="23"/>
                  </a:lnTo>
                  <a:lnTo>
                    <a:pt x="143" y="28"/>
                  </a:lnTo>
                  <a:lnTo>
                    <a:pt x="143" y="30"/>
                  </a:lnTo>
                  <a:lnTo>
                    <a:pt x="141" y="36"/>
                  </a:lnTo>
                  <a:lnTo>
                    <a:pt x="139" y="43"/>
                  </a:lnTo>
                  <a:lnTo>
                    <a:pt x="139" y="51"/>
                  </a:lnTo>
                  <a:lnTo>
                    <a:pt x="141" y="55"/>
                  </a:lnTo>
                  <a:lnTo>
                    <a:pt x="136" y="62"/>
                  </a:lnTo>
                  <a:lnTo>
                    <a:pt x="132" y="70"/>
                  </a:lnTo>
                  <a:lnTo>
                    <a:pt x="137" y="75"/>
                  </a:lnTo>
                  <a:lnTo>
                    <a:pt x="130" y="74"/>
                  </a:lnTo>
                  <a:lnTo>
                    <a:pt x="130" y="79"/>
                  </a:lnTo>
                  <a:lnTo>
                    <a:pt x="126" y="87"/>
                  </a:lnTo>
                  <a:lnTo>
                    <a:pt x="126" y="92"/>
                  </a:lnTo>
                  <a:lnTo>
                    <a:pt x="122" y="100"/>
                  </a:lnTo>
                  <a:lnTo>
                    <a:pt x="121" y="107"/>
                  </a:lnTo>
                  <a:lnTo>
                    <a:pt x="115" y="119"/>
                  </a:lnTo>
                  <a:lnTo>
                    <a:pt x="113" y="126"/>
                  </a:lnTo>
                  <a:lnTo>
                    <a:pt x="102" y="145"/>
                  </a:lnTo>
                  <a:lnTo>
                    <a:pt x="98" y="158"/>
                  </a:lnTo>
                  <a:lnTo>
                    <a:pt x="92" y="173"/>
                  </a:lnTo>
                  <a:lnTo>
                    <a:pt x="94" y="181"/>
                  </a:lnTo>
                  <a:lnTo>
                    <a:pt x="94" y="183"/>
                  </a:lnTo>
                  <a:lnTo>
                    <a:pt x="89" y="186"/>
                  </a:lnTo>
                  <a:lnTo>
                    <a:pt x="85" y="192"/>
                  </a:lnTo>
                  <a:lnTo>
                    <a:pt x="81" y="207"/>
                  </a:lnTo>
                  <a:lnTo>
                    <a:pt x="68" y="241"/>
                  </a:lnTo>
                  <a:lnTo>
                    <a:pt x="62" y="248"/>
                  </a:lnTo>
                  <a:lnTo>
                    <a:pt x="60" y="256"/>
                  </a:lnTo>
                  <a:lnTo>
                    <a:pt x="68" y="252"/>
                  </a:lnTo>
                  <a:lnTo>
                    <a:pt x="70" y="256"/>
                  </a:lnTo>
                  <a:lnTo>
                    <a:pt x="62" y="256"/>
                  </a:lnTo>
                  <a:lnTo>
                    <a:pt x="57" y="262"/>
                  </a:lnTo>
                  <a:lnTo>
                    <a:pt x="47" y="275"/>
                  </a:lnTo>
                  <a:lnTo>
                    <a:pt x="45" y="282"/>
                  </a:lnTo>
                  <a:lnTo>
                    <a:pt x="47" y="284"/>
                  </a:lnTo>
                  <a:lnTo>
                    <a:pt x="49" y="282"/>
                  </a:lnTo>
                  <a:lnTo>
                    <a:pt x="49" y="284"/>
                  </a:lnTo>
                  <a:lnTo>
                    <a:pt x="51" y="284"/>
                  </a:lnTo>
                  <a:lnTo>
                    <a:pt x="49" y="288"/>
                  </a:lnTo>
                  <a:lnTo>
                    <a:pt x="49" y="284"/>
                  </a:lnTo>
                  <a:lnTo>
                    <a:pt x="47" y="284"/>
                  </a:lnTo>
                  <a:lnTo>
                    <a:pt x="42" y="288"/>
                  </a:lnTo>
                  <a:lnTo>
                    <a:pt x="38" y="295"/>
                  </a:lnTo>
                  <a:lnTo>
                    <a:pt x="36" y="288"/>
                  </a:lnTo>
                  <a:lnTo>
                    <a:pt x="23" y="316"/>
                  </a:lnTo>
                  <a:lnTo>
                    <a:pt x="10" y="333"/>
                  </a:lnTo>
                  <a:lnTo>
                    <a:pt x="10" y="346"/>
                  </a:lnTo>
                  <a:lnTo>
                    <a:pt x="13" y="361"/>
                  </a:lnTo>
                  <a:lnTo>
                    <a:pt x="12" y="369"/>
                  </a:lnTo>
                  <a:lnTo>
                    <a:pt x="6" y="376"/>
                  </a:lnTo>
                  <a:lnTo>
                    <a:pt x="4" y="382"/>
                  </a:lnTo>
                  <a:lnTo>
                    <a:pt x="0" y="391"/>
                  </a:lnTo>
                  <a:lnTo>
                    <a:pt x="2" y="418"/>
                  </a:lnTo>
                  <a:lnTo>
                    <a:pt x="8" y="433"/>
                  </a:lnTo>
                  <a:lnTo>
                    <a:pt x="12" y="433"/>
                  </a:lnTo>
                  <a:lnTo>
                    <a:pt x="184" y="48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6"/>
            <p:cNvSpPr>
              <a:spLocks/>
            </p:cNvSpPr>
            <p:nvPr/>
          </p:nvSpPr>
          <p:spPr bwMode="auto">
            <a:xfrm>
              <a:off x="5629048" y="4983162"/>
              <a:ext cx="6667" cy="12105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7"/>
            <p:cNvSpPr>
              <a:spLocks/>
            </p:cNvSpPr>
            <p:nvPr/>
          </p:nvSpPr>
          <p:spPr bwMode="auto">
            <a:xfrm>
              <a:off x="5629048" y="4983162"/>
              <a:ext cx="6667" cy="12105"/>
            </a:xfrm>
            <a:custGeom>
              <a:avLst/>
              <a:gdLst>
                <a:gd name="T0" fmla="*/ 2 w 2"/>
                <a:gd name="T1" fmla="*/ 0 h 4"/>
                <a:gd name="T2" fmla="*/ 0 w 2"/>
                <a:gd name="T3" fmla="*/ 0 h 4"/>
                <a:gd name="T4" fmla="*/ 0 w 2"/>
                <a:gd name="T5" fmla="*/ 4 h 4"/>
                <a:gd name="T6" fmla="*/ 2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8"/>
            <p:cNvSpPr>
              <a:spLocks/>
            </p:cNvSpPr>
            <p:nvPr/>
          </p:nvSpPr>
          <p:spPr bwMode="auto">
            <a:xfrm>
              <a:off x="5805757" y="6826267"/>
              <a:ext cx="30006" cy="45398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9"/>
            <p:cNvSpPr>
              <a:spLocks/>
            </p:cNvSpPr>
            <p:nvPr/>
          </p:nvSpPr>
          <p:spPr bwMode="auto">
            <a:xfrm>
              <a:off x="5805757" y="6826267"/>
              <a:ext cx="30006" cy="45398"/>
            </a:xfrm>
            <a:custGeom>
              <a:avLst/>
              <a:gdLst>
                <a:gd name="T0" fmla="*/ 9 w 9"/>
                <a:gd name="T1" fmla="*/ 13 h 15"/>
                <a:gd name="T2" fmla="*/ 5 w 9"/>
                <a:gd name="T3" fmla="*/ 8 h 15"/>
                <a:gd name="T4" fmla="*/ 0 w 9"/>
                <a:gd name="T5" fmla="*/ 0 h 15"/>
                <a:gd name="T6" fmla="*/ 9 w 9"/>
                <a:gd name="T7" fmla="*/ 15 h 15"/>
                <a:gd name="T8" fmla="*/ 9 w 9"/>
                <a:gd name="T9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5">
                  <a:moveTo>
                    <a:pt x="9" y="13"/>
                  </a:moveTo>
                  <a:lnTo>
                    <a:pt x="5" y="8"/>
                  </a:lnTo>
                  <a:lnTo>
                    <a:pt x="0" y="0"/>
                  </a:lnTo>
                  <a:lnTo>
                    <a:pt x="9" y="15"/>
                  </a:lnTo>
                  <a:lnTo>
                    <a:pt x="9" y="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5962462" y="3333751"/>
              <a:ext cx="1887100" cy="1240843"/>
              <a:chOff x="1223722" y="1378665"/>
              <a:chExt cx="543750" cy="357537"/>
            </a:xfrm>
            <a:solidFill>
              <a:schemeClr val="bg1">
                <a:lumMod val="85000"/>
              </a:schemeClr>
            </a:solidFill>
          </p:grpSpPr>
          <p:sp>
            <p:nvSpPr>
              <p:cNvPr id="402" name="Freeform 8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Freeform 9"/>
              <p:cNvSpPr>
                <a:spLocks/>
              </p:cNvSpPr>
              <p:nvPr/>
            </p:nvSpPr>
            <p:spPr bwMode="auto">
              <a:xfrm>
                <a:off x="1344768" y="1404826"/>
                <a:ext cx="10568" cy="14825"/>
              </a:xfrm>
              <a:custGeom>
                <a:avLst/>
                <a:gdLst>
                  <a:gd name="T0" fmla="*/ 9 w 11"/>
                  <a:gd name="T1" fmla="*/ 17 h 17"/>
                  <a:gd name="T2" fmla="*/ 11 w 11"/>
                  <a:gd name="T3" fmla="*/ 9 h 17"/>
                  <a:gd name="T4" fmla="*/ 5 w 11"/>
                  <a:gd name="T5" fmla="*/ 4 h 17"/>
                  <a:gd name="T6" fmla="*/ 2 w 11"/>
                  <a:gd name="T7" fmla="*/ 0 h 17"/>
                  <a:gd name="T8" fmla="*/ 0 w 11"/>
                  <a:gd name="T9" fmla="*/ 9 h 17"/>
                  <a:gd name="T10" fmla="*/ 3 w 11"/>
                  <a:gd name="T11" fmla="*/ 17 h 17"/>
                  <a:gd name="T12" fmla="*/ 9 w 1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7">
                    <a:moveTo>
                      <a:pt x="9" y="17"/>
                    </a:moveTo>
                    <a:lnTo>
                      <a:pt x="11" y="9"/>
                    </a:lnTo>
                    <a:lnTo>
                      <a:pt x="5" y="4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3" y="17"/>
                    </a:lnTo>
                    <a:lnTo>
                      <a:pt x="9" y="1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Freeform 10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Freeform 11"/>
              <p:cNvSpPr>
                <a:spLocks/>
              </p:cNvSpPr>
              <p:nvPr/>
            </p:nvSpPr>
            <p:spPr bwMode="auto">
              <a:xfrm>
                <a:off x="1361100" y="1401338"/>
                <a:ext cx="12489" cy="10464"/>
              </a:xfrm>
              <a:custGeom>
                <a:avLst/>
                <a:gdLst>
                  <a:gd name="T0" fmla="*/ 7 w 13"/>
                  <a:gd name="T1" fmla="*/ 6 h 12"/>
                  <a:gd name="T2" fmla="*/ 9 w 13"/>
                  <a:gd name="T3" fmla="*/ 12 h 12"/>
                  <a:gd name="T4" fmla="*/ 13 w 13"/>
                  <a:gd name="T5" fmla="*/ 6 h 12"/>
                  <a:gd name="T6" fmla="*/ 7 w 13"/>
                  <a:gd name="T7" fmla="*/ 0 h 12"/>
                  <a:gd name="T8" fmla="*/ 3 w 13"/>
                  <a:gd name="T9" fmla="*/ 0 h 12"/>
                  <a:gd name="T10" fmla="*/ 0 w 13"/>
                  <a:gd name="T11" fmla="*/ 8 h 12"/>
                  <a:gd name="T12" fmla="*/ 5 w 13"/>
                  <a:gd name="T13" fmla="*/ 12 h 12"/>
                  <a:gd name="T14" fmla="*/ 7 w 13"/>
                  <a:gd name="T15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2">
                    <a:moveTo>
                      <a:pt x="7" y="6"/>
                    </a:moveTo>
                    <a:lnTo>
                      <a:pt x="9" y="12"/>
                    </a:lnTo>
                    <a:lnTo>
                      <a:pt x="13" y="6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8"/>
                    </a:lnTo>
                    <a:lnTo>
                      <a:pt x="5" y="12"/>
                    </a:lnTo>
                    <a:lnTo>
                      <a:pt x="7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Freeform 12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7" name="Freeform 13"/>
              <p:cNvSpPr>
                <a:spLocks/>
              </p:cNvSpPr>
              <p:nvPr/>
            </p:nvSpPr>
            <p:spPr bwMode="auto">
              <a:xfrm>
                <a:off x="1363021" y="1434476"/>
                <a:ext cx="21135" cy="45346"/>
              </a:xfrm>
              <a:custGeom>
                <a:avLst/>
                <a:gdLst>
                  <a:gd name="T0" fmla="*/ 20 w 22"/>
                  <a:gd name="T1" fmla="*/ 7 h 52"/>
                  <a:gd name="T2" fmla="*/ 16 w 22"/>
                  <a:gd name="T3" fmla="*/ 0 h 52"/>
                  <a:gd name="T4" fmla="*/ 15 w 22"/>
                  <a:gd name="T5" fmla="*/ 0 h 52"/>
                  <a:gd name="T6" fmla="*/ 7 w 22"/>
                  <a:gd name="T7" fmla="*/ 5 h 52"/>
                  <a:gd name="T8" fmla="*/ 0 w 22"/>
                  <a:gd name="T9" fmla="*/ 13 h 52"/>
                  <a:gd name="T10" fmla="*/ 3 w 22"/>
                  <a:gd name="T11" fmla="*/ 21 h 52"/>
                  <a:gd name="T12" fmla="*/ 9 w 22"/>
                  <a:gd name="T13" fmla="*/ 28 h 52"/>
                  <a:gd name="T14" fmla="*/ 7 w 22"/>
                  <a:gd name="T15" fmla="*/ 34 h 52"/>
                  <a:gd name="T16" fmla="*/ 9 w 22"/>
                  <a:gd name="T17" fmla="*/ 41 h 52"/>
                  <a:gd name="T18" fmla="*/ 16 w 22"/>
                  <a:gd name="T19" fmla="*/ 49 h 52"/>
                  <a:gd name="T20" fmla="*/ 16 w 22"/>
                  <a:gd name="T21" fmla="*/ 52 h 52"/>
                  <a:gd name="T22" fmla="*/ 22 w 22"/>
                  <a:gd name="T23" fmla="*/ 49 h 52"/>
                  <a:gd name="T24" fmla="*/ 22 w 22"/>
                  <a:gd name="T25" fmla="*/ 43 h 52"/>
                  <a:gd name="T26" fmla="*/ 18 w 22"/>
                  <a:gd name="T27" fmla="*/ 36 h 52"/>
                  <a:gd name="T28" fmla="*/ 11 w 22"/>
                  <a:gd name="T29" fmla="*/ 36 h 52"/>
                  <a:gd name="T30" fmla="*/ 11 w 22"/>
                  <a:gd name="T31" fmla="*/ 21 h 52"/>
                  <a:gd name="T32" fmla="*/ 5 w 22"/>
                  <a:gd name="T33" fmla="*/ 13 h 52"/>
                  <a:gd name="T34" fmla="*/ 13 w 22"/>
                  <a:gd name="T35" fmla="*/ 9 h 52"/>
                  <a:gd name="T36" fmla="*/ 20 w 22"/>
                  <a:gd name="T37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" h="52">
                    <a:moveTo>
                      <a:pt x="20" y="7"/>
                    </a:moveTo>
                    <a:lnTo>
                      <a:pt x="16" y="0"/>
                    </a:lnTo>
                    <a:lnTo>
                      <a:pt x="15" y="0"/>
                    </a:lnTo>
                    <a:lnTo>
                      <a:pt x="7" y="5"/>
                    </a:lnTo>
                    <a:lnTo>
                      <a:pt x="0" y="13"/>
                    </a:lnTo>
                    <a:lnTo>
                      <a:pt x="3" y="21"/>
                    </a:lnTo>
                    <a:lnTo>
                      <a:pt x="9" y="28"/>
                    </a:lnTo>
                    <a:lnTo>
                      <a:pt x="7" y="34"/>
                    </a:lnTo>
                    <a:lnTo>
                      <a:pt x="9" y="41"/>
                    </a:lnTo>
                    <a:lnTo>
                      <a:pt x="16" y="49"/>
                    </a:lnTo>
                    <a:lnTo>
                      <a:pt x="16" y="52"/>
                    </a:lnTo>
                    <a:lnTo>
                      <a:pt x="22" y="49"/>
                    </a:lnTo>
                    <a:lnTo>
                      <a:pt x="22" y="43"/>
                    </a:lnTo>
                    <a:lnTo>
                      <a:pt x="18" y="36"/>
                    </a:lnTo>
                    <a:lnTo>
                      <a:pt x="11" y="36"/>
                    </a:lnTo>
                    <a:lnTo>
                      <a:pt x="11" y="21"/>
                    </a:lnTo>
                    <a:lnTo>
                      <a:pt x="5" y="13"/>
                    </a:lnTo>
                    <a:lnTo>
                      <a:pt x="13" y="9"/>
                    </a:lnTo>
                    <a:lnTo>
                      <a:pt x="20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20"/>
              <p:cNvSpPr>
                <a:spLocks/>
              </p:cNvSpPr>
              <p:nvPr/>
            </p:nvSpPr>
            <p:spPr bwMode="auto">
              <a:xfrm>
                <a:off x="1223722" y="1378665"/>
                <a:ext cx="543750" cy="357537"/>
              </a:xfrm>
              <a:custGeom>
                <a:avLst/>
                <a:gdLst>
                  <a:gd name="T0" fmla="*/ 75 w 566"/>
                  <a:gd name="T1" fmla="*/ 344 h 410"/>
                  <a:gd name="T2" fmla="*/ 98 w 566"/>
                  <a:gd name="T3" fmla="*/ 357 h 410"/>
                  <a:gd name="T4" fmla="*/ 133 w 566"/>
                  <a:gd name="T5" fmla="*/ 361 h 410"/>
                  <a:gd name="T6" fmla="*/ 165 w 566"/>
                  <a:gd name="T7" fmla="*/ 359 h 410"/>
                  <a:gd name="T8" fmla="*/ 188 w 566"/>
                  <a:gd name="T9" fmla="*/ 376 h 410"/>
                  <a:gd name="T10" fmla="*/ 237 w 566"/>
                  <a:gd name="T11" fmla="*/ 376 h 410"/>
                  <a:gd name="T12" fmla="*/ 270 w 566"/>
                  <a:gd name="T13" fmla="*/ 380 h 410"/>
                  <a:gd name="T14" fmla="*/ 317 w 566"/>
                  <a:gd name="T15" fmla="*/ 376 h 410"/>
                  <a:gd name="T16" fmla="*/ 355 w 566"/>
                  <a:gd name="T17" fmla="*/ 376 h 410"/>
                  <a:gd name="T18" fmla="*/ 511 w 566"/>
                  <a:gd name="T19" fmla="*/ 383 h 410"/>
                  <a:gd name="T20" fmla="*/ 564 w 566"/>
                  <a:gd name="T21" fmla="*/ 100 h 410"/>
                  <a:gd name="T22" fmla="*/ 263 w 566"/>
                  <a:gd name="T23" fmla="*/ 24 h 410"/>
                  <a:gd name="T24" fmla="*/ 165 w 566"/>
                  <a:gd name="T25" fmla="*/ 17 h 410"/>
                  <a:gd name="T26" fmla="*/ 176 w 566"/>
                  <a:gd name="T27" fmla="*/ 38 h 410"/>
                  <a:gd name="T28" fmla="*/ 173 w 566"/>
                  <a:gd name="T29" fmla="*/ 53 h 410"/>
                  <a:gd name="T30" fmla="*/ 158 w 566"/>
                  <a:gd name="T31" fmla="*/ 62 h 410"/>
                  <a:gd name="T32" fmla="*/ 171 w 566"/>
                  <a:gd name="T33" fmla="*/ 83 h 410"/>
                  <a:gd name="T34" fmla="*/ 175 w 566"/>
                  <a:gd name="T35" fmla="*/ 115 h 410"/>
                  <a:gd name="T36" fmla="*/ 154 w 566"/>
                  <a:gd name="T37" fmla="*/ 141 h 410"/>
                  <a:gd name="T38" fmla="*/ 146 w 566"/>
                  <a:gd name="T39" fmla="*/ 177 h 410"/>
                  <a:gd name="T40" fmla="*/ 116 w 566"/>
                  <a:gd name="T41" fmla="*/ 192 h 410"/>
                  <a:gd name="T42" fmla="*/ 99 w 566"/>
                  <a:gd name="T43" fmla="*/ 190 h 410"/>
                  <a:gd name="T44" fmla="*/ 107 w 566"/>
                  <a:gd name="T45" fmla="*/ 175 h 410"/>
                  <a:gd name="T46" fmla="*/ 116 w 566"/>
                  <a:gd name="T47" fmla="*/ 186 h 410"/>
                  <a:gd name="T48" fmla="*/ 131 w 566"/>
                  <a:gd name="T49" fmla="*/ 167 h 410"/>
                  <a:gd name="T50" fmla="*/ 141 w 566"/>
                  <a:gd name="T51" fmla="*/ 147 h 410"/>
                  <a:gd name="T52" fmla="*/ 141 w 566"/>
                  <a:gd name="T53" fmla="*/ 137 h 410"/>
                  <a:gd name="T54" fmla="*/ 154 w 566"/>
                  <a:gd name="T55" fmla="*/ 120 h 410"/>
                  <a:gd name="T56" fmla="*/ 114 w 566"/>
                  <a:gd name="T57" fmla="*/ 139 h 410"/>
                  <a:gd name="T58" fmla="*/ 116 w 566"/>
                  <a:gd name="T59" fmla="*/ 158 h 410"/>
                  <a:gd name="T60" fmla="*/ 114 w 566"/>
                  <a:gd name="T61" fmla="*/ 137 h 410"/>
                  <a:gd name="T62" fmla="*/ 131 w 566"/>
                  <a:gd name="T63" fmla="*/ 132 h 410"/>
                  <a:gd name="T64" fmla="*/ 141 w 566"/>
                  <a:gd name="T65" fmla="*/ 92 h 410"/>
                  <a:gd name="T66" fmla="*/ 129 w 566"/>
                  <a:gd name="T67" fmla="*/ 86 h 410"/>
                  <a:gd name="T68" fmla="*/ 113 w 566"/>
                  <a:gd name="T69" fmla="*/ 77 h 410"/>
                  <a:gd name="T70" fmla="*/ 77 w 566"/>
                  <a:gd name="T71" fmla="*/ 64 h 410"/>
                  <a:gd name="T72" fmla="*/ 41 w 566"/>
                  <a:gd name="T73" fmla="*/ 45 h 410"/>
                  <a:gd name="T74" fmla="*/ 17 w 566"/>
                  <a:gd name="T75" fmla="*/ 30 h 410"/>
                  <a:gd name="T76" fmla="*/ 7 w 566"/>
                  <a:gd name="T77" fmla="*/ 53 h 410"/>
                  <a:gd name="T78" fmla="*/ 13 w 566"/>
                  <a:gd name="T79" fmla="*/ 83 h 410"/>
                  <a:gd name="T80" fmla="*/ 17 w 566"/>
                  <a:gd name="T81" fmla="*/ 148 h 410"/>
                  <a:gd name="T82" fmla="*/ 17 w 566"/>
                  <a:gd name="T83" fmla="*/ 171 h 410"/>
                  <a:gd name="T84" fmla="*/ 24 w 566"/>
                  <a:gd name="T85" fmla="*/ 188 h 410"/>
                  <a:gd name="T86" fmla="*/ 13 w 566"/>
                  <a:gd name="T87" fmla="*/ 207 h 410"/>
                  <a:gd name="T88" fmla="*/ 28 w 566"/>
                  <a:gd name="T89" fmla="*/ 216 h 410"/>
                  <a:gd name="T90" fmla="*/ 13 w 566"/>
                  <a:gd name="T91" fmla="*/ 233 h 410"/>
                  <a:gd name="T92" fmla="*/ 5 w 566"/>
                  <a:gd name="T93" fmla="*/ 237 h 410"/>
                  <a:gd name="T94" fmla="*/ 5 w 566"/>
                  <a:gd name="T95" fmla="*/ 252 h 410"/>
                  <a:gd name="T96" fmla="*/ 35 w 566"/>
                  <a:gd name="T97" fmla="*/ 263 h 410"/>
                  <a:gd name="T98" fmla="*/ 45 w 566"/>
                  <a:gd name="T99" fmla="*/ 272 h 410"/>
                  <a:gd name="T100" fmla="*/ 67 w 566"/>
                  <a:gd name="T101" fmla="*/ 288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66" h="410">
                    <a:moveTo>
                      <a:pt x="67" y="288"/>
                    </a:moveTo>
                    <a:lnTo>
                      <a:pt x="75" y="295"/>
                    </a:lnTo>
                    <a:lnTo>
                      <a:pt x="79" y="308"/>
                    </a:lnTo>
                    <a:lnTo>
                      <a:pt x="75" y="344"/>
                    </a:lnTo>
                    <a:lnTo>
                      <a:pt x="77" y="348"/>
                    </a:lnTo>
                    <a:lnTo>
                      <a:pt x="88" y="351"/>
                    </a:lnTo>
                    <a:lnTo>
                      <a:pt x="96" y="357"/>
                    </a:lnTo>
                    <a:lnTo>
                      <a:pt x="98" y="357"/>
                    </a:lnTo>
                    <a:lnTo>
                      <a:pt x="105" y="363"/>
                    </a:lnTo>
                    <a:lnTo>
                      <a:pt x="113" y="363"/>
                    </a:lnTo>
                    <a:lnTo>
                      <a:pt x="126" y="361"/>
                    </a:lnTo>
                    <a:lnTo>
                      <a:pt x="133" y="361"/>
                    </a:lnTo>
                    <a:lnTo>
                      <a:pt x="141" y="355"/>
                    </a:lnTo>
                    <a:lnTo>
                      <a:pt x="146" y="355"/>
                    </a:lnTo>
                    <a:lnTo>
                      <a:pt x="154" y="359"/>
                    </a:lnTo>
                    <a:lnTo>
                      <a:pt x="165" y="359"/>
                    </a:lnTo>
                    <a:lnTo>
                      <a:pt x="173" y="363"/>
                    </a:lnTo>
                    <a:lnTo>
                      <a:pt x="178" y="365"/>
                    </a:lnTo>
                    <a:lnTo>
                      <a:pt x="186" y="370"/>
                    </a:lnTo>
                    <a:lnTo>
                      <a:pt x="188" y="376"/>
                    </a:lnTo>
                    <a:lnTo>
                      <a:pt x="201" y="376"/>
                    </a:lnTo>
                    <a:lnTo>
                      <a:pt x="208" y="378"/>
                    </a:lnTo>
                    <a:lnTo>
                      <a:pt x="229" y="374"/>
                    </a:lnTo>
                    <a:lnTo>
                      <a:pt x="237" y="376"/>
                    </a:lnTo>
                    <a:lnTo>
                      <a:pt x="244" y="382"/>
                    </a:lnTo>
                    <a:lnTo>
                      <a:pt x="250" y="383"/>
                    </a:lnTo>
                    <a:lnTo>
                      <a:pt x="257" y="383"/>
                    </a:lnTo>
                    <a:lnTo>
                      <a:pt x="270" y="380"/>
                    </a:lnTo>
                    <a:lnTo>
                      <a:pt x="284" y="378"/>
                    </a:lnTo>
                    <a:lnTo>
                      <a:pt x="306" y="378"/>
                    </a:lnTo>
                    <a:lnTo>
                      <a:pt x="314" y="374"/>
                    </a:lnTo>
                    <a:lnTo>
                      <a:pt x="317" y="376"/>
                    </a:lnTo>
                    <a:lnTo>
                      <a:pt x="334" y="378"/>
                    </a:lnTo>
                    <a:lnTo>
                      <a:pt x="342" y="380"/>
                    </a:lnTo>
                    <a:lnTo>
                      <a:pt x="349" y="382"/>
                    </a:lnTo>
                    <a:lnTo>
                      <a:pt x="355" y="376"/>
                    </a:lnTo>
                    <a:lnTo>
                      <a:pt x="423" y="393"/>
                    </a:lnTo>
                    <a:lnTo>
                      <a:pt x="511" y="410"/>
                    </a:lnTo>
                    <a:lnTo>
                      <a:pt x="509" y="404"/>
                    </a:lnTo>
                    <a:lnTo>
                      <a:pt x="511" y="383"/>
                    </a:lnTo>
                    <a:lnTo>
                      <a:pt x="507" y="368"/>
                    </a:lnTo>
                    <a:lnTo>
                      <a:pt x="511" y="363"/>
                    </a:lnTo>
                    <a:lnTo>
                      <a:pt x="513" y="340"/>
                    </a:lnTo>
                    <a:lnTo>
                      <a:pt x="564" y="100"/>
                    </a:lnTo>
                    <a:lnTo>
                      <a:pt x="566" y="96"/>
                    </a:lnTo>
                    <a:lnTo>
                      <a:pt x="498" y="81"/>
                    </a:lnTo>
                    <a:lnTo>
                      <a:pt x="372" y="53"/>
                    </a:lnTo>
                    <a:lnTo>
                      <a:pt x="263" y="24"/>
                    </a:lnTo>
                    <a:lnTo>
                      <a:pt x="167" y="0"/>
                    </a:lnTo>
                    <a:lnTo>
                      <a:pt x="161" y="4"/>
                    </a:lnTo>
                    <a:lnTo>
                      <a:pt x="163" y="11"/>
                    </a:lnTo>
                    <a:lnTo>
                      <a:pt x="165" y="17"/>
                    </a:lnTo>
                    <a:lnTo>
                      <a:pt x="165" y="19"/>
                    </a:lnTo>
                    <a:lnTo>
                      <a:pt x="171" y="26"/>
                    </a:lnTo>
                    <a:lnTo>
                      <a:pt x="178" y="30"/>
                    </a:lnTo>
                    <a:lnTo>
                      <a:pt x="176" y="38"/>
                    </a:lnTo>
                    <a:lnTo>
                      <a:pt x="176" y="43"/>
                    </a:lnTo>
                    <a:lnTo>
                      <a:pt x="176" y="51"/>
                    </a:lnTo>
                    <a:lnTo>
                      <a:pt x="169" y="47"/>
                    </a:lnTo>
                    <a:lnTo>
                      <a:pt x="173" y="53"/>
                    </a:lnTo>
                    <a:lnTo>
                      <a:pt x="171" y="60"/>
                    </a:lnTo>
                    <a:lnTo>
                      <a:pt x="163" y="56"/>
                    </a:lnTo>
                    <a:lnTo>
                      <a:pt x="158" y="56"/>
                    </a:lnTo>
                    <a:lnTo>
                      <a:pt x="158" y="62"/>
                    </a:lnTo>
                    <a:lnTo>
                      <a:pt x="165" y="62"/>
                    </a:lnTo>
                    <a:lnTo>
                      <a:pt x="167" y="69"/>
                    </a:lnTo>
                    <a:lnTo>
                      <a:pt x="173" y="77"/>
                    </a:lnTo>
                    <a:lnTo>
                      <a:pt x="171" y="83"/>
                    </a:lnTo>
                    <a:lnTo>
                      <a:pt x="173" y="86"/>
                    </a:lnTo>
                    <a:lnTo>
                      <a:pt x="171" y="100"/>
                    </a:lnTo>
                    <a:lnTo>
                      <a:pt x="175" y="107"/>
                    </a:lnTo>
                    <a:lnTo>
                      <a:pt x="175" y="115"/>
                    </a:lnTo>
                    <a:lnTo>
                      <a:pt x="167" y="120"/>
                    </a:lnTo>
                    <a:lnTo>
                      <a:pt x="160" y="130"/>
                    </a:lnTo>
                    <a:lnTo>
                      <a:pt x="161" y="137"/>
                    </a:lnTo>
                    <a:lnTo>
                      <a:pt x="154" y="141"/>
                    </a:lnTo>
                    <a:lnTo>
                      <a:pt x="158" y="148"/>
                    </a:lnTo>
                    <a:lnTo>
                      <a:pt x="152" y="154"/>
                    </a:lnTo>
                    <a:lnTo>
                      <a:pt x="154" y="169"/>
                    </a:lnTo>
                    <a:lnTo>
                      <a:pt x="146" y="177"/>
                    </a:lnTo>
                    <a:lnTo>
                      <a:pt x="133" y="180"/>
                    </a:lnTo>
                    <a:lnTo>
                      <a:pt x="129" y="186"/>
                    </a:lnTo>
                    <a:lnTo>
                      <a:pt x="124" y="192"/>
                    </a:lnTo>
                    <a:lnTo>
                      <a:pt x="116" y="192"/>
                    </a:lnTo>
                    <a:lnTo>
                      <a:pt x="113" y="184"/>
                    </a:lnTo>
                    <a:lnTo>
                      <a:pt x="105" y="188"/>
                    </a:lnTo>
                    <a:lnTo>
                      <a:pt x="105" y="195"/>
                    </a:lnTo>
                    <a:lnTo>
                      <a:pt x="99" y="190"/>
                    </a:lnTo>
                    <a:lnTo>
                      <a:pt x="101" y="184"/>
                    </a:lnTo>
                    <a:lnTo>
                      <a:pt x="94" y="182"/>
                    </a:lnTo>
                    <a:lnTo>
                      <a:pt x="101" y="180"/>
                    </a:lnTo>
                    <a:lnTo>
                      <a:pt x="107" y="175"/>
                    </a:lnTo>
                    <a:lnTo>
                      <a:pt x="120" y="165"/>
                    </a:lnTo>
                    <a:lnTo>
                      <a:pt x="118" y="173"/>
                    </a:lnTo>
                    <a:lnTo>
                      <a:pt x="116" y="179"/>
                    </a:lnTo>
                    <a:lnTo>
                      <a:pt x="116" y="186"/>
                    </a:lnTo>
                    <a:lnTo>
                      <a:pt x="118" y="182"/>
                    </a:lnTo>
                    <a:lnTo>
                      <a:pt x="120" y="175"/>
                    </a:lnTo>
                    <a:lnTo>
                      <a:pt x="126" y="169"/>
                    </a:lnTo>
                    <a:lnTo>
                      <a:pt x="131" y="167"/>
                    </a:lnTo>
                    <a:lnTo>
                      <a:pt x="126" y="175"/>
                    </a:lnTo>
                    <a:lnTo>
                      <a:pt x="133" y="179"/>
                    </a:lnTo>
                    <a:lnTo>
                      <a:pt x="145" y="154"/>
                    </a:lnTo>
                    <a:lnTo>
                      <a:pt x="141" y="147"/>
                    </a:lnTo>
                    <a:lnTo>
                      <a:pt x="133" y="148"/>
                    </a:lnTo>
                    <a:lnTo>
                      <a:pt x="133" y="141"/>
                    </a:lnTo>
                    <a:lnTo>
                      <a:pt x="141" y="143"/>
                    </a:lnTo>
                    <a:lnTo>
                      <a:pt x="141" y="137"/>
                    </a:lnTo>
                    <a:lnTo>
                      <a:pt x="141" y="130"/>
                    </a:lnTo>
                    <a:lnTo>
                      <a:pt x="146" y="132"/>
                    </a:lnTo>
                    <a:lnTo>
                      <a:pt x="152" y="128"/>
                    </a:lnTo>
                    <a:lnTo>
                      <a:pt x="154" y="120"/>
                    </a:lnTo>
                    <a:lnTo>
                      <a:pt x="150" y="113"/>
                    </a:lnTo>
                    <a:lnTo>
                      <a:pt x="133" y="128"/>
                    </a:lnTo>
                    <a:lnTo>
                      <a:pt x="128" y="135"/>
                    </a:lnTo>
                    <a:lnTo>
                      <a:pt x="114" y="139"/>
                    </a:lnTo>
                    <a:lnTo>
                      <a:pt x="99" y="152"/>
                    </a:lnTo>
                    <a:lnTo>
                      <a:pt x="101" y="160"/>
                    </a:lnTo>
                    <a:lnTo>
                      <a:pt x="109" y="158"/>
                    </a:lnTo>
                    <a:lnTo>
                      <a:pt x="116" y="158"/>
                    </a:lnTo>
                    <a:lnTo>
                      <a:pt x="101" y="162"/>
                    </a:lnTo>
                    <a:lnTo>
                      <a:pt x="96" y="156"/>
                    </a:lnTo>
                    <a:lnTo>
                      <a:pt x="99" y="148"/>
                    </a:lnTo>
                    <a:lnTo>
                      <a:pt x="114" y="137"/>
                    </a:lnTo>
                    <a:lnTo>
                      <a:pt x="120" y="133"/>
                    </a:lnTo>
                    <a:lnTo>
                      <a:pt x="133" y="118"/>
                    </a:lnTo>
                    <a:lnTo>
                      <a:pt x="131" y="124"/>
                    </a:lnTo>
                    <a:lnTo>
                      <a:pt x="131" y="132"/>
                    </a:lnTo>
                    <a:lnTo>
                      <a:pt x="133" y="124"/>
                    </a:lnTo>
                    <a:lnTo>
                      <a:pt x="141" y="118"/>
                    </a:lnTo>
                    <a:lnTo>
                      <a:pt x="145" y="109"/>
                    </a:lnTo>
                    <a:lnTo>
                      <a:pt x="141" y="92"/>
                    </a:lnTo>
                    <a:lnTo>
                      <a:pt x="143" y="85"/>
                    </a:lnTo>
                    <a:lnTo>
                      <a:pt x="135" y="90"/>
                    </a:lnTo>
                    <a:lnTo>
                      <a:pt x="133" y="98"/>
                    </a:lnTo>
                    <a:lnTo>
                      <a:pt x="129" y="86"/>
                    </a:lnTo>
                    <a:lnTo>
                      <a:pt x="122" y="88"/>
                    </a:lnTo>
                    <a:lnTo>
                      <a:pt x="122" y="83"/>
                    </a:lnTo>
                    <a:lnTo>
                      <a:pt x="120" y="75"/>
                    </a:lnTo>
                    <a:lnTo>
                      <a:pt x="113" y="77"/>
                    </a:lnTo>
                    <a:lnTo>
                      <a:pt x="105" y="77"/>
                    </a:lnTo>
                    <a:lnTo>
                      <a:pt x="98" y="73"/>
                    </a:lnTo>
                    <a:lnTo>
                      <a:pt x="84" y="69"/>
                    </a:lnTo>
                    <a:lnTo>
                      <a:pt x="77" y="64"/>
                    </a:lnTo>
                    <a:lnTo>
                      <a:pt x="64" y="60"/>
                    </a:lnTo>
                    <a:lnTo>
                      <a:pt x="52" y="54"/>
                    </a:lnTo>
                    <a:lnTo>
                      <a:pt x="49" y="49"/>
                    </a:lnTo>
                    <a:lnTo>
                      <a:pt x="41" y="45"/>
                    </a:lnTo>
                    <a:lnTo>
                      <a:pt x="34" y="38"/>
                    </a:lnTo>
                    <a:lnTo>
                      <a:pt x="22" y="26"/>
                    </a:lnTo>
                    <a:lnTo>
                      <a:pt x="15" y="22"/>
                    </a:lnTo>
                    <a:lnTo>
                      <a:pt x="17" y="30"/>
                    </a:lnTo>
                    <a:lnTo>
                      <a:pt x="15" y="32"/>
                    </a:lnTo>
                    <a:lnTo>
                      <a:pt x="13" y="39"/>
                    </a:lnTo>
                    <a:lnTo>
                      <a:pt x="7" y="47"/>
                    </a:lnTo>
                    <a:lnTo>
                      <a:pt x="7" y="53"/>
                    </a:lnTo>
                    <a:lnTo>
                      <a:pt x="5" y="60"/>
                    </a:lnTo>
                    <a:lnTo>
                      <a:pt x="5" y="68"/>
                    </a:lnTo>
                    <a:lnTo>
                      <a:pt x="7" y="73"/>
                    </a:lnTo>
                    <a:lnTo>
                      <a:pt x="13" y="83"/>
                    </a:lnTo>
                    <a:lnTo>
                      <a:pt x="17" y="96"/>
                    </a:lnTo>
                    <a:lnTo>
                      <a:pt x="17" y="103"/>
                    </a:lnTo>
                    <a:lnTo>
                      <a:pt x="13" y="132"/>
                    </a:lnTo>
                    <a:lnTo>
                      <a:pt x="17" y="148"/>
                    </a:lnTo>
                    <a:lnTo>
                      <a:pt x="15" y="169"/>
                    </a:lnTo>
                    <a:lnTo>
                      <a:pt x="11" y="177"/>
                    </a:lnTo>
                    <a:lnTo>
                      <a:pt x="15" y="179"/>
                    </a:lnTo>
                    <a:lnTo>
                      <a:pt x="17" y="171"/>
                    </a:lnTo>
                    <a:lnTo>
                      <a:pt x="22" y="177"/>
                    </a:lnTo>
                    <a:lnTo>
                      <a:pt x="30" y="184"/>
                    </a:lnTo>
                    <a:lnTo>
                      <a:pt x="35" y="186"/>
                    </a:lnTo>
                    <a:lnTo>
                      <a:pt x="24" y="188"/>
                    </a:lnTo>
                    <a:lnTo>
                      <a:pt x="15" y="192"/>
                    </a:lnTo>
                    <a:lnTo>
                      <a:pt x="13" y="186"/>
                    </a:lnTo>
                    <a:lnTo>
                      <a:pt x="11" y="199"/>
                    </a:lnTo>
                    <a:lnTo>
                      <a:pt x="13" y="207"/>
                    </a:lnTo>
                    <a:lnTo>
                      <a:pt x="13" y="207"/>
                    </a:lnTo>
                    <a:lnTo>
                      <a:pt x="28" y="210"/>
                    </a:lnTo>
                    <a:lnTo>
                      <a:pt x="30" y="216"/>
                    </a:lnTo>
                    <a:lnTo>
                      <a:pt x="28" y="216"/>
                    </a:lnTo>
                    <a:lnTo>
                      <a:pt x="20" y="212"/>
                    </a:lnTo>
                    <a:lnTo>
                      <a:pt x="17" y="220"/>
                    </a:lnTo>
                    <a:lnTo>
                      <a:pt x="19" y="226"/>
                    </a:lnTo>
                    <a:lnTo>
                      <a:pt x="13" y="233"/>
                    </a:lnTo>
                    <a:lnTo>
                      <a:pt x="17" y="241"/>
                    </a:lnTo>
                    <a:lnTo>
                      <a:pt x="17" y="242"/>
                    </a:lnTo>
                    <a:lnTo>
                      <a:pt x="13" y="237"/>
                    </a:lnTo>
                    <a:lnTo>
                      <a:pt x="5" y="237"/>
                    </a:lnTo>
                    <a:lnTo>
                      <a:pt x="9" y="224"/>
                    </a:lnTo>
                    <a:lnTo>
                      <a:pt x="7" y="216"/>
                    </a:lnTo>
                    <a:lnTo>
                      <a:pt x="0" y="252"/>
                    </a:lnTo>
                    <a:lnTo>
                      <a:pt x="5" y="252"/>
                    </a:lnTo>
                    <a:lnTo>
                      <a:pt x="11" y="259"/>
                    </a:lnTo>
                    <a:lnTo>
                      <a:pt x="26" y="256"/>
                    </a:lnTo>
                    <a:lnTo>
                      <a:pt x="30" y="261"/>
                    </a:lnTo>
                    <a:lnTo>
                      <a:pt x="35" y="263"/>
                    </a:lnTo>
                    <a:lnTo>
                      <a:pt x="37" y="265"/>
                    </a:lnTo>
                    <a:lnTo>
                      <a:pt x="41" y="267"/>
                    </a:lnTo>
                    <a:lnTo>
                      <a:pt x="43" y="267"/>
                    </a:lnTo>
                    <a:lnTo>
                      <a:pt x="45" y="272"/>
                    </a:lnTo>
                    <a:lnTo>
                      <a:pt x="52" y="280"/>
                    </a:lnTo>
                    <a:lnTo>
                      <a:pt x="58" y="280"/>
                    </a:lnTo>
                    <a:lnTo>
                      <a:pt x="64" y="282"/>
                    </a:lnTo>
                    <a:lnTo>
                      <a:pt x="67" y="28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4" name="Freeform 21"/>
            <p:cNvSpPr>
              <a:spLocks/>
            </p:cNvSpPr>
            <p:nvPr/>
          </p:nvSpPr>
          <p:spPr bwMode="auto">
            <a:xfrm>
              <a:off x="6305871" y="5688325"/>
              <a:ext cx="1800417" cy="2533133"/>
            </a:xfrm>
            <a:custGeom>
              <a:avLst/>
              <a:gdLst>
                <a:gd name="T0" fmla="*/ 434 w 540"/>
                <a:gd name="T1" fmla="*/ 79 h 837"/>
                <a:gd name="T2" fmla="*/ 308 w 540"/>
                <a:gd name="T3" fmla="*/ 53 h 837"/>
                <a:gd name="T4" fmla="*/ 213 w 540"/>
                <a:gd name="T5" fmla="*/ 32 h 837"/>
                <a:gd name="T6" fmla="*/ 77 w 540"/>
                <a:gd name="T7" fmla="*/ 0 h 837"/>
                <a:gd name="T8" fmla="*/ 19 w 540"/>
                <a:gd name="T9" fmla="*/ 243 h 837"/>
                <a:gd name="T10" fmla="*/ 0 w 540"/>
                <a:gd name="T11" fmla="*/ 314 h 837"/>
                <a:gd name="T12" fmla="*/ 250 w 540"/>
                <a:gd name="T13" fmla="*/ 681 h 837"/>
                <a:gd name="T14" fmla="*/ 357 w 540"/>
                <a:gd name="T15" fmla="*/ 837 h 837"/>
                <a:gd name="T16" fmla="*/ 359 w 540"/>
                <a:gd name="T17" fmla="*/ 822 h 837"/>
                <a:gd name="T18" fmla="*/ 365 w 540"/>
                <a:gd name="T19" fmla="*/ 814 h 837"/>
                <a:gd name="T20" fmla="*/ 367 w 540"/>
                <a:gd name="T21" fmla="*/ 799 h 837"/>
                <a:gd name="T22" fmla="*/ 365 w 540"/>
                <a:gd name="T23" fmla="*/ 786 h 837"/>
                <a:gd name="T24" fmla="*/ 365 w 540"/>
                <a:gd name="T25" fmla="*/ 778 h 837"/>
                <a:gd name="T26" fmla="*/ 367 w 540"/>
                <a:gd name="T27" fmla="*/ 769 h 837"/>
                <a:gd name="T28" fmla="*/ 367 w 540"/>
                <a:gd name="T29" fmla="*/ 754 h 837"/>
                <a:gd name="T30" fmla="*/ 367 w 540"/>
                <a:gd name="T31" fmla="*/ 748 h 837"/>
                <a:gd name="T32" fmla="*/ 370 w 540"/>
                <a:gd name="T33" fmla="*/ 741 h 837"/>
                <a:gd name="T34" fmla="*/ 367 w 540"/>
                <a:gd name="T35" fmla="*/ 728 h 837"/>
                <a:gd name="T36" fmla="*/ 370 w 540"/>
                <a:gd name="T37" fmla="*/ 718 h 837"/>
                <a:gd name="T38" fmla="*/ 378 w 540"/>
                <a:gd name="T39" fmla="*/ 715 h 837"/>
                <a:gd name="T40" fmla="*/ 386 w 540"/>
                <a:gd name="T41" fmla="*/ 713 h 837"/>
                <a:gd name="T42" fmla="*/ 391 w 540"/>
                <a:gd name="T43" fmla="*/ 716 h 837"/>
                <a:gd name="T44" fmla="*/ 399 w 540"/>
                <a:gd name="T45" fmla="*/ 716 h 837"/>
                <a:gd name="T46" fmla="*/ 406 w 540"/>
                <a:gd name="T47" fmla="*/ 724 h 837"/>
                <a:gd name="T48" fmla="*/ 408 w 540"/>
                <a:gd name="T49" fmla="*/ 731 h 837"/>
                <a:gd name="T50" fmla="*/ 416 w 540"/>
                <a:gd name="T51" fmla="*/ 733 h 837"/>
                <a:gd name="T52" fmla="*/ 423 w 540"/>
                <a:gd name="T53" fmla="*/ 724 h 837"/>
                <a:gd name="T54" fmla="*/ 431 w 540"/>
                <a:gd name="T55" fmla="*/ 715 h 837"/>
                <a:gd name="T56" fmla="*/ 446 w 540"/>
                <a:gd name="T57" fmla="*/ 630 h 837"/>
                <a:gd name="T58" fmla="*/ 540 w 540"/>
                <a:gd name="T59" fmla="*/ 98 h 837"/>
                <a:gd name="T60" fmla="*/ 434 w 540"/>
                <a:gd name="T61" fmla="*/ 79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40" h="837">
                  <a:moveTo>
                    <a:pt x="434" y="79"/>
                  </a:moveTo>
                  <a:lnTo>
                    <a:pt x="308" y="53"/>
                  </a:lnTo>
                  <a:lnTo>
                    <a:pt x="213" y="32"/>
                  </a:lnTo>
                  <a:lnTo>
                    <a:pt x="77" y="0"/>
                  </a:lnTo>
                  <a:lnTo>
                    <a:pt x="19" y="243"/>
                  </a:lnTo>
                  <a:lnTo>
                    <a:pt x="0" y="314"/>
                  </a:lnTo>
                  <a:lnTo>
                    <a:pt x="250" y="681"/>
                  </a:lnTo>
                  <a:lnTo>
                    <a:pt x="357" y="837"/>
                  </a:lnTo>
                  <a:lnTo>
                    <a:pt x="359" y="822"/>
                  </a:lnTo>
                  <a:lnTo>
                    <a:pt x="365" y="814"/>
                  </a:lnTo>
                  <a:lnTo>
                    <a:pt x="367" y="799"/>
                  </a:lnTo>
                  <a:lnTo>
                    <a:pt x="365" y="786"/>
                  </a:lnTo>
                  <a:lnTo>
                    <a:pt x="365" y="778"/>
                  </a:lnTo>
                  <a:lnTo>
                    <a:pt x="367" y="769"/>
                  </a:lnTo>
                  <a:lnTo>
                    <a:pt x="367" y="754"/>
                  </a:lnTo>
                  <a:lnTo>
                    <a:pt x="367" y="748"/>
                  </a:lnTo>
                  <a:lnTo>
                    <a:pt x="370" y="741"/>
                  </a:lnTo>
                  <a:lnTo>
                    <a:pt x="367" y="728"/>
                  </a:lnTo>
                  <a:lnTo>
                    <a:pt x="370" y="718"/>
                  </a:lnTo>
                  <a:lnTo>
                    <a:pt x="378" y="715"/>
                  </a:lnTo>
                  <a:lnTo>
                    <a:pt x="386" y="713"/>
                  </a:lnTo>
                  <a:lnTo>
                    <a:pt x="391" y="716"/>
                  </a:lnTo>
                  <a:lnTo>
                    <a:pt x="399" y="716"/>
                  </a:lnTo>
                  <a:lnTo>
                    <a:pt x="406" y="724"/>
                  </a:lnTo>
                  <a:lnTo>
                    <a:pt x="408" y="731"/>
                  </a:lnTo>
                  <a:lnTo>
                    <a:pt x="416" y="733"/>
                  </a:lnTo>
                  <a:lnTo>
                    <a:pt x="423" y="724"/>
                  </a:lnTo>
                  <a:lnTo>
                    <a:pt x="431" y="715"/>
                  </a:lnTo>
                  <a:lnTo>
                    <a:pt x="446" y="630"/>
                  </a:lnTo>
                  <a:lnTo>
                    <a:pt x="540" y="98"/>
                  </a:lnTo>
                  <a:lnTo>
                    <a:pt x="434" y="79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22"/>
            <p:cNvSpPr>
              <a:spLocks/>
            </p:cNvSpPr>
            <p:nvPr/>
          </p:nvSpPr>
          <p:spPr bwMode="auto">
            <a:xfrm>
              <a:off x="7279431" y="7594982"/>
              <a:ext cx="1910440" cy="2036795"/>
            </a:xfrm>
            <a:custGeom>
              <a:avLst/>
              <a:gdLst>
                <a:gd name="T0" fmla="*/ 456 w 573"/>
                <a:gd name="T1" fmla="*/ 51 h 673"/>
                <a:gd name="T2" fmla="*/ 231 w 573"/>
                <a:gd name="T3" fmla="*/ 15 h 673"/>
                <a:gd name="T4" fmla="*/ 139 w 573"/>
                <a:gd name="T5" fmla="*/ 85 h 673"/>
                <a:gd name="T6" fmla="*/ 124 w 573"/>
                <a:gd name="T7" fmla="*/ 103 h 673"/>
                <a:gd name="T8" fmla="*/ 114 w 573"/>
                <a:gd name="T9" fmla="*/ 94 h 673"/>
                <a:gd name="T10" fmla="*/ 99 w 573"/>
                <a:gd name="T11" fmla="*/ 86 h 673"/>
                <a:gd name="T12" fmla="*/ 86 w 573"/>
                <a:gd name="T13" fmla="*/ 85 h 673"/>
                <a:gd name="T14" fmla="*/ 75 w 573"/>
                <a:gd name="T15" fmla="*/ 98 h 673"/>
                <a:gd name="T16" fmla="*/ 75 w 573"/>
                <a:gd name="T17" fmla="*/ 118 h 673"/>
                <a:gd name="T18" fmla="*/ 75 w 573"/>
                <a:gd name="T19" fmla="*/ 139 h 673"/>
                <a:gd name="T20" fmla="*/ 73 w 573"/>
                <a:gd name="T21" fmla="*/ 156 h 673"/>
                <a:gd name="T22" fmla="*/ 73 w 573"/>
                <a:gd name="T23" fmla="*/ 184 h 673"/>
                <a:gd name="T24" fmla="*/ 65 w 573"/>
                <a:gd name="T25" fmla="*/ 207 h 673"/>
                <a:gd name="T26" fmla="*/ 63 w 573"/>
                <a:gd name="T27" fmla="*/ 220 h 673"/>
                <a:gd name="T28" fmla="*/ 75 w 573"/>
                <a:gd name="T29" fmla="*/ 244 h 673"/>
                <a:gd name="T30" fmla="*/ 78 w 573"/>
                <a:gd name="T31" fmla="*/ 258 h 673"/>
                <a:gd name="T32" fmla="*/ 90 w 573"/>
                <a:gd name="T33" fmla="*/ 280 h 673"/>
                <a:gd name="T34" fmla="*/ 88 w 573"/>
                <a:gd name="T35" fmla="*/ 293 h 673"/>
                <a:gd name="T36" fmla="*/ 62 w 573"/>
                <a:gd name="T37" fmla="*/ 312 h 673"/>
                <a:gd name="T38" fmla="*/ 52 w 573"/>
                <a:gd name="T39" fmla="*/ 329 h 673"/>
                <a:gd name="T40" fmla="*/ 48 w 573"/>
                <a:gd name="T41" fmla="*/ 348 h 673"/>
                <a:gd name="T42" fmla="*/ 33 w 573"/>
                <a:gd name="T43" fmla="*/ 372 h 673"/>
                <a:gd name="T44" fmla="*/ 22 w 573"/>
                <a:gd name="T45" fmla="*/ 383 h 673"/>
                <a:gd name="T46" fmla="*/ 24 w 573"/>
                <a:gd name="T47" fmla="*/ 399 h 673"/>
                <a:gd name="T48" fmla="*/ 22 w 573"/>
                <a:gd name="T49" fmla="*/ 412 h 673"/>
                <a:gd name="T50" fmla="*/ 37 w 573"/>
                <a:gd name="T51" fmla="*/ 419 h 673"/>
                <a:gd name="T52" fmla="*/ 37 w 573"/>
                <a:gd name="T53" fmla="*/ 436 h 673"/>
                <a:gd name="T54" fmla="*/ 28 w 573"/>
                <a:gd name="T55" fmla="*/ 447 h 673"/>
                <a:gd name="T56" fmla="*/ 18 w 573"/>
                <a:gd name="T57" fmla="*/ 446 h 673"/>
                <a:gd name="T58" fmla="*/ 13 w 573"/>
                <a:gd name="T59" fmla="*/ 446 h 673"/>
                <a:gd name="T60" fmla="*/ 0 w 573"/>
                <a:gd name="T61" fmla="*/ 468 h 673"/>
                <a:gd name="T62" fmla="*/ 199 w 573"/>
                <a:gd name="T63" fmla="*/ 583 h 673"/>
                <a:gd name="T64" fmla="*/ 451 w 573"/>
                <a:gd name="T65" fmla="*/ 667 h 673"/>
                <a:gd name="T66" fmla="*/ 498 w 573"/>
                <a:gd name="T67" fmla="*/ 66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73" h="673">
                  <a:moveTo>
                    <a:pt x="573" y="66"/>
                  </a:moveTo>
                  <a:lnTo>
                    <a:pt x="456" y="51"/>
                  </a:lnTo>
                  <a:lnTo>
                    <a:pt x="345" y="34"/>
                  </a:lnTo>
                  <a:lnTo>
                    <a:pt x="231" y="15"/>
                  </a:lnTo>
                  <a:lnTo>
                    <a:pt x="154" y="0"/>
                  </a:lnTo>
                  <a:lnTo>
                    <a:pt x="139" y="85"/>
                  </a:lnTo>
                  <a:lnTo>
                    <a:pt x="131" y="94"/>
                  </a:lnTo>
                  <a:lnTo>
                    <a:pt x="124" y="103"/>
                  </a:lnTo>
                  <a:lnTo>
                    <a:pt x="116" y="101"/>
                  </a:lnTo>
                  <a:lnTo>
                    <a:pt x="114" y="94"/>
                  </a:lnTo>
                  <a:lnTo>
                    <a:pt x="107" y="86"/>
                  </a:lnTo>
                  <a:lnTo>
                    <a:pt x="99" y="86"/>
                  </a:lnTo>
                  <a:lnTo>
                    <a:pt x="94" y="83"/>
                  </a:lnTo>
                  <a:lnTo>
                    <a:pt x="86" y="85"/>
                  </a:lnTo>
                  <a:lnTo>
                    <a:pt x="78" y="88"/>
                  </a:lnTo>
                  <a:lnTo>
                    <a:pt x="75" y="98"/>
                  </a:lnTo>
                  <a:lnTo>
                    <a:pt x="78" y="111"/>
                  </a:lnTo>
                  <a:lnTo>
                    <a:pt x="75" y="118"/>
                  </a:lnTo>
                  <a:lnTo>
                    <a:pt x="75" y="124"/>
                  </a:lnTo>
                  <a:lnTo>
                    <a:pt x="75" y="139"/>
                  </a:lnTo>
                  <a:lnTo>
                    <a:pt x="73" y="148"/>
                  </a:lnTo>
                  <a:lnTo>
                    <a:pt x="73" y="156"/>
                  </a:lnTo>
                  <a:lnTo>
                    <a:pt x="75" y="169"/>
                  </a:lnTo>
                  <a:lnTo>
                    <a:pt x="73" y="184"/>
                  </a:lnTo>
                  <a:lnTo>
                    <a:pt x="67" y="192"/>
                  </a:lnTo>
                  <a:lnTo>
                    <a:pt x="65" y="207"/>
                  </a:lnTo>
                  <a:lnTo>
                    <a:pt x="63" y="212"/>
                  </a:lnTo>
                  <a:lnTo>
                    <a:pt x="63" y="220"/>
                  </a:lnTo>
                  <a:lnTo>
                    <a:pt x="71" y="235"/>
                  </a:lnTo>
                  <a:lnTo>
                    <a:pt x="75" y="244"/>
                  </a:lnTo>
                  <a:lnTo>
                    <a:pt x="75" y="250"/>
                  </a:lnTo>
                  <a:lnTo>
                    <a:pt x="78" y="258"/>
                  </a:lnTo>
                  <a:lnTo>
                    <a:pt x="77" y="265"/>
                  </a:lnTo>
                  <a:lnTo>
                    <a:pt x="90" y="280"/>
                  </a:lnTo>
                  <a:lnTo>
                    <a:pt x="95" y="286"/>
                  </a:lnTo>
                  <a:lnTo>
                    <a:pt x="88" y="293"/>
                  </a:lnTo>
                  <a:lnTo>
                    <a:pt x="65" y="306"/>
                  </a:lnTo>
                  <a:lnTo>
                    <a:pt x="62" y="312"/>
                  </a:lnTo>
                  <a:lnTo>
                    <a:pt x="56" y="316"/>
                  </a:lnTo>
                  <a:lnTo>
                    <a:pt x="52" y="329"/>
                  </a:lnTo>
                  <a:lnTo>
                    <a:pt x="52" y="342"/>
                  </a:lnTo>
                  <a:lnTo>
                    <a:pt x="48" y="348"/>
                  </a:lnTo>
                  <a:lnTo>
                    <a:pt x="45" y="357"/>
                  </a:lnTo>
                  <a:lnTo>
                    <a:pt x="33" y="372"/>
                  </a:lnTo>
                  <a:lnTo>
                    <a:pt x="26" y="378"/>
                  </a:lnTo>
                  <a:lnTo>
                    <a:pt x="22" y="383"/>
                  </a:lnTo>
                  <a:lnTo>
                    <a:pt x="26" y="391"/>
                  </a:lnTo>
                  <a:lnTo>
                    <a:pt x="24" y="399"/>
                  </a:lnTo>
                  <a:lnTo>
                    <a:pt x="22" y="406"/>
                  </a:lnTo>
                  <a:lnTo>
                    <a:pt x="22" y="412"/>
                  </a:lnTo>
                  <a:lnTo>
                    <a:pt x="30" y="415"/>
                  </a:lnTo>
                  <a:lnTo>
                    <a:pt x="37" y="419"/>
                  </a:lnTo>
                  <a:lnTo>
                    <a:pt x="37" y="425"/>
                  </a:lnTo>
                  <a:lnTo>
                    <a:pt x="37" y="436"/>
                  </a:lnTo>
                  <a:lnTo>
                    <a:pt x="30" y="442"/>
                  </a:lnTo>
                  <a:lnTo>
                    <a:pt x="28" y="447"/>
                  </a:lnTo>
                  <a:lnTo>
                    <a:pt x="22" y="447"/>
                  </a:lnTo>
                  <a:lnTo>
                    <a:pt x="18" y="446"/>
                  </a:lnTo>
                  <a:lnTo>
                    <a:pt x="15" y="446"/>
                  </a:lnTo>
                  <a:lnTo>
                    <a:pt x="13" y="446"/>
                  </a:lnTo>
                  <a:lnTo>
                    <a:pt x="1" y="461"/>
                  </a:lnTo>
                  <a:lnTo>
                    <a:pt x="0" y="468"/>
                  </a:lnTo>
                  <a:lnTo>
                    <a:pt x="20" y="479"/>
                  </a:lnTo>
                  <a:lnTo>
                    <a:pt x="199" y="583"/>
                  </a:lnTo>
                  <a:lnTo>
                    <a:pt x="315" y="649"/>
                  </a:lnTo>
                  <a:lnTo>
                    <a:pt x="451" y="667"/>
                  </a:lnTo>
                  <a:lnTo>
                    <a:pt x="496" y="673"/>
                  </a:lnTo>
                  <a:lnTo>
                    <a:pt x="498" y="669"/>
                  </a:lnTo>
                  <a:lnTo>
                    <a:pt x="573" y="6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23"/>
            <p:cNvSpPr>
              <a:spLocks/>
            </p:cNvSpPr>
            <p:nvPr/>
          </p:nvSpPr>
          <p:spPr bwMode="auto">
            <a:xfrm>
              <a:off x="7332776" y="3624290"/>
              <a:ext cx="1687056" cy="2475630"/>
            </a:xfrm>
            <a:custGeom>
              <a:avLst/>
              <a:gdLst>
                <a:gd name="T0" fmla="*/ 100 w 506"/>
                <a:gd name="T1" fmla="*/ 267 h 818"/>
                <a:gd name="T2" fmla="*/ 100 w 506"/>
                <a:gd name="T3" fmla="*/ 287 h 818"/>
                <a:gd name="T4" fmla="*/ 100 w 506"/>
                <a:gd name="T5" fmla="*/ 314 h 818"/>
                <a:gd name="T6" fmla="*/ 104 w 506"/>
                <a:gd name="T7" fmla="*/ 331 h 818"/>
                <a:gd name="T8" fmla="*/ 121 w 506"/>
                <a:gd name="T9" fmla="*/ 348 h 818"/>
                <a:gd name="T10" fmla="*/ 119 w 506"/>
                <a:gd name="T11" fmla="*/ 368 h 818"/>
                <a:gd name="T12" fmla="*/ 93 w 506"/>
                <a:gd name="T13" fmla="*/ 408 h 818"/>
                <a:gd name="T14" fmla="*/ 79 w 506"/>
                <a:gd name="T15" fmla="*/ 427 h 818"/>
                <a:gd name="T16" fmla="*/ 70 w 506"/>
                <a:gd name="T17" fmla="*/ 440 h 818"/>
                <a:gd name="T18" fmla="*/ 49 w 506"/>
                <a:gd name="T19" fmla="*/ 460 h 818"/>
                <a:gd name="T20" fmla="*/ 38 w 506"/>
                <a:gd name="T21" fmla="*/ 489 h 818"/>
                <a:gd name="T22" fmla="*/ 47 w 506"/>
                <a:gd name="T23" fmla="*/ 494 h 818"/>
                <a:gd name="T24" fmla="*/ 59 w 506"/>
                <a:gd name="T25" fmla="*/ 505 h 818"/>
                <a:gd name="T26" fmla="*/ 53 w 506"/>
                <a:gd name="T27" fmla="*/ 522 h 818"/>
                <a:gd name="T28" fmla="*/ 44 w 506"/>
                <a:gd name="T29" fmla="*/ 539 h 818"/>
                <a:gd name="T30" fmla="*/ 0 w 506"/>
                <a:gd name="T31" fmla="*/ 735 h 818"/>
                <a:gd name="T32" fmla="*/ 232 w 506"/>
                <a:gd name="T33" fmla="*/ 780 h 818"/>
                <a:gd name="T34" fmla="*/ 375 w 506"/>
                <a:gd name="T35" fmla="*/ 804 h 818"/>
                <a:gd name="T36" fmla="*/ 506 w 506"/>
                <a:gd name="T37" fmla="*/ 551 h 818"/>
                <a:gd name="T38" fmla="*/ 495 w 506"/>
                <a:gd name="T39" fmla="*/ 537 h 818"/>
                <a:gd name="T40" fmla="*/ 484 w 506"/>
                <a:gd name="T41" fmla="*/ 522 h 818"/>
                <a:gd name="T42" fmla="*/ 472 w 506"/>
                <a:gd name="T43" fmla="*/ 541 h 818"/>
                <a:gd name="T44" fmla="*/ 453 w 506"/>
                <a:gd name="T45" fmla="*/ 539 h 818"/>
                <a:gd name="T46" fmla="*/ 433 w 506"/>
                <a:gd name="T47" fmla="*/ 536 h 818"/>
                <a:gd name="T48" fmla="*/ 414 w 506"/>
                <a:gd name="T49" fmla="*/ 532 h 818"/>
                <a:gd name="T50" fmla="*/ 401 w 506"/>
                <a:gd name="T51" fmla="*/ 537 h 818"/>
                <a:gd name="T52" fmla="*/ 380 w 506"/>
                <a:gd name="T53" fmla="*/ 532 h 818"/>
                <a:gd name="T54" fmla="*/ 371 w 506"/>
                <a:gd name="T55" fmla="*/ 543 h 818"/>
                <a:gd name="T56" fmla="*/ 361 w 506"/>
                <a:gd name="T57" fmla="*/ 537 h 818"/>
                <a:gd name="T58" fmla="*/ 359 w 506"/>
                <a:gd name="T59" fmla="*/ 522 h 818"/>
                <a:gd name="T60" fmla="*/ 358 w 506"/>
                <a:gd name="T61" fmla="*/ 509 h 818"/>
                <a:gd name="T62" fmla="*/ 346 w 506"/>
                <a:gd name="T63" fmla="*/ 490 h 818"/>
                <a:gd name="T64" fmla="*/ 333 w 506"/>
                <a:gd name="T65" fmla="*/ 487 h 818"/>
                <a:gd name="T66" fmla="*/ 335 w 506"/>
                <a:gd name="T67" fmla="*/ 470 h 818"/>
                <a:gd name="T68" fmla="*/ 333 w 506"/>
                <a:gd name="T69" fmla="*/ 455 h 818"/>
                <a:gd name="T70" fmla="*/ 322 w 506"/>
                <a:gd name="T71" fmla="*/ 436 h 818"/>
                <a:gd name="T72" fmla="*/ 320 w 506"/>
                <a:gd name="T73" fmla="*/ 402 h 818"/>
                <a:gd name="T74" fmla="*/ 311 w 506"/>
                <a:gd name="T75" fmla="*/ 391 h 818"/>
                <a:gd name="T76" fmla="*/ 277 w 506"/>
                <a:gd name="T77" fmla="*/ 406 h 818"/>
                <a:gd name="T78" fmla="*/ 262 w 506"/>
                <a:gd name="T79" fmla="*/ 395 h 818"/>
                <a:gd name="T80" fmla="*/ 269 w 506"/>
                <a:gd name="T81" fmla="*/ 381 h 818"/>
                <a:gd name="T82" fmla="*/ 271 w 506"/>
                <a:gd name="T83" fmla="*/ 366 h 818"/>
                <a:gd name="T84" fmla="*/ 281 w 506"/>
                <a:gd name="T85" fmla="*/ 351 h 818"/>
                <a:gd name="T86" fmla="*/ 281 w 506"/>
                <a:gd name="T87" fmla="*/ 338 h 818"/>
                <a:gd name="T88" fmla="*/ 284 w 506"/>
                <a:gd name="T89" fmla="*/ 325 h 818"/>
                <a:gd name="T90" fmla="*/ 292 w 506"/>
                <a:gd name="T91" fmla="*/ 302 h 818"/>
                <a:gd name="T92" fmla="*/ 294 w 506"/>
                <a:gd name="T93" fmla="*/ 280 h 818"/>
                <a:gd name="T94" fmla="*/ 277 w 506"/>
                <a:gd name="T95" fmla="*/ 276 h 818"/>
                <a:gd name="T96" fmla="*/ 273 w 506"/>
                <a:gd name="T97" fmla="*/ 270 h 818"/>
                <a:gd name="T98" fmla="*/ 262 w 506"/>
                <a:gd name="T99" fmla="*/ 257 h 818"/>
                <a:gd name="T100" fmla="*/ 262 w 506"/>
                <a:gd name="T101" fmla="*/ 246 h 818"/>
                <a:gd name="T102" fmla="*/ 249 w 506"/>
                <a:gd name="T103" fmla="*/ 225 h 818"/>
                <a:gd name="T104" fmla="*/ 241 w 506"/>
                <a:gd name="T105" fmla="*/ 212 h 818"/>
                <a:gd name="T106" fmla="*/ 228 w 506"/>
                <a:gd name="T107" fmla="*/ 199 h 818"/>
                <a:gd name="T108" fmla="*/ 215 w 506"/>
                <a:gd name="T109" fmla="*/ 180 h 818"/>
                <a:gd name="T110" fmla="*/ 218 w 506"/>
                <a:gd name="T111" fmla="*/ 171 h 818"/>
                <a:gd name="T112" fmla="*/ 220 w 506"/>
                <a:gd name="T113" fmla="*/ 158 h 818"/>
                <a:gd name="T114" fmla="*/ 215 w 506"/>
                <a:gd name="T115" fmla="*/ 139 h 818"/>
                <a:gd name="T116" fmla="*/ 222 w 506"/>
                <a:gd name="T117" fmla="*/ 17 h 818"/>
                <a:gd name="T118" fmla="*/ 207 w 506"/>
                <a:gd name="T119" fmla="*/ 11 h 818"/>
                <a:gd name="T120" fmla="*/ 153 w 506"/>
                <a:gd name="T121" fmla="*/ 4 h 8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" h="818">
                  <a:moveTo>
                    <a:pt x="102" y="244"/>
                  </a:moveTo>
                  <a:lnTo>
                    <a:pt x="100" y="267"/>
                  </a:lnTo>
                  <a:lnTo>
                    <a:pt x="96" y="272"/>
                  </a:lnTo>
                  <a:lnTo>
                    <a:pt x="100" y="287"/>
                  </a:lnTo>
                  <a:lnTo>
                    <a:pt x="98" y="308"/>
                  </a:lnTo>
                  <a:lnTo>
                    <a:pt x="100" y="314"/>
                  </a:lnTo>
                  <a:lnTo>
                    <a:pt x="100" y="323"/>
                  </a:lnTo>
                  <a:lnTo>
                    <a:pt x="104" y="331"/>
                  </a:lnTo>
                  <a:lnTo>
                    <a:pt x="106" y="334"/>
                  </a:lnTo>
                  <a:lnTo>
                    <a:pt x="121" y="348"/>
                  </a:lnTo>
                  <a:lnTo>
                    <a:pt x="123" y="361"/>
                  </a:lnTo>
                  <a:lnTo>
                    <a:pt x="119" y="368"/>
                  </a:lnTo>
                  <a:lnTo>
                    <a:pt x="102" y="385"/>
                  </a:lnTo>
                  <a:lnTo>
                    <a:pt x="93" y="408"/>
                  </a:lnTo>
                  <a:lnTo>
                    <a:pt x="79" y="421"/>
                  </a:lnTo>
                  <a:lnTo>
                    <a:pt x="79" y="427"/>
                  </a:lnTo>
                  <a:lnTo>
                    <a:pt x="76" y="434"/>
                  </a:lnTo>
                  <a:lnTo>
                    <a:pt x="70" y="440"/>
                  </a:lnTo>
                  <a:lnTo>
                    <a:pt x="59" y="447"/>
                  </a:lnTo>
                  <a:lnTo>
                    <a:pt x="49" y="460"/>
                  </a:lnTo>
                  <a:lnTo>
                    <a:pt x="44" y="468"/>
                  </a:lnTo>
                  <a:lnTo>
                    <a:pt x="38" y="489"/>
                  </a:lnTo>
                  <a:lnTo>
                    <a:pt x="42" y="492"/>
                  </a:lnTo>
                  <a:lnTo>
                    <a:pt x="47" y="494"/>
                  </a:lnTo>
                  <a:lnTo>
                    <a:pt x="55" y="500"/>
                  </a:lnTo>
                  <a:lnTo>
                    <a:pt x="59" y="505"/>
                  </a:lnTo>
                  <a:lnTo>
                    <a:pt x="53" y="513"/>
                  </a:lnTo>
                  <a:lnTo>
                    <a:pt x="53" y="522"/>
                  </a:lnTo>
                  <a:lnTo>
                    <a:pt x="46" y="536"/>
                  </a:lnTo>
                  <a:lnTo>
                    <a:pt x="44" y="539"/>
                  </a:lnTo>
                  <a:lnTo>
                    <a:pt x="40" y="543"/>
                  </a:lnTo>
                  <a:lnTo>
                    <a:pt x="0" y="735"/>
                  </a:lnTo>
                  <a:lnTo>
                    <a:pt x="126" y="761"/>
                  </a:lnTo>
                  <a:lnTo>
                    <a:pt x="232" y="780"/>
                  </a:lnTo>
                  <a:lnTo>
                    <a:pt x="264" y="786"/>
                  </a:lnTo>
                  <a:lnTo>
                    <a:pt x="375" y="804"/>
                  </a:lnTo>
                  <a:lnTo>
                    <a:pt x="467" y="818"/>
                  </a:lnTo>
                  <a:lnTo>
                    <a:pt x="506" y="551"/>
                  </a:lnTo>
                  <a:lnTo>
                    <a:pt x="499" y="545"/>
                  </a:lnTo>
                  <a:lnTo>
                    <a:pt x="495" y="537"/>
                  </a:lnTo>
                  <a:lnTo>
                    <a:pt x="491" y="524"/>
                  </a:lnTo>
                  <a:lnTo>
                    <a:pt x="484" y="522"/>
                  </a:lnTo>
                  <a:lnTo>
                    <a:pt x="472" y="536"/>
                  </a:lnTo>
                  <a:lnTo>
                    <a:pt x="472" y="541"/>
                  </a:lnTo>
                  <a:lnTo>
                    <a:pt x="459" y="537"/>
                  </a:lnTo>
                  <a:lnTo>
                    <a:pt x="453" y="539"/>
                  </a:lnTo>
                  <a:lnTo>
                    <a:pt x="446" y="536"/>
                  </a:lnTo>
                  <a:lnTo>
                    <a:pt x="433" y="536"/>
                  </a:lnTo>
                  <a:lnTo>
                    <a:pt x="418" y="530"/>
                  </a:lnTo>
                  <a:lnTo>
                    <a:pt x="414" y="532"/>
                  </a:lnTo>
                  <a:lnTo>
                    <a:pt x="406" y="537"/>
                  </a:lnTo>
                  <a:lnTo>
                    <a:pt x="401" y="537"/>
                  </a:lnTo>
                  <a:lnTo>
                    <a:pt x="393" y="534"/>
                  </a:lnTo>
                  <a:lnTo>
                    <a:pt x="380" y="532"/>
                  </a:lnTo>
                  <a:lnTo>
                    <a:pt x="373" y="536"/>
                  </a:lnTo>
                  <a:lnTo>
                    <a:pt x="371" y="543"/>
                  </a:lnTo>
                  <a:lnTo>
                    <a:pt x="369" y="543"/>
                  </a:lnTo>
                  <a:lnTo>
                    <a:pt x="361" y="537"/>
                  </a:lnTo>
                  <a:lnTo>
                    <a:pt x="358" y="530"/>
                  </a:lnTo>
                  <a:lnTo>
                    <a:pt x="359" y="522"/>
                  </a:lnTo>
                  <a:lnTo>
                    <a:pt x="356" y="517"/>
                  </a:lnTo>
                  <a:lnTo>
                    <a:pt x="358" y="509"/>
                  </a:lnTo>
                  <a:lnTo>
                    <a:pt x="354" y="498"/>
                  </a:lnTo>
                  <a:lnTo>
                    <a:pt x="346" y="490"/>
                  </a:lnTo>
                  <a:lnTo>
                    <a:pt x="339" y="492"/>
                  </a:lnTo>
                  <a:lnTo>
                    <a:pt x="333" y="487"/>
                  </a:lnTo>
                  <a:lnTo>
                    <a:pt x="331" y="479"/>
                  </a:lnTo>
                  <a:lnTo>
                    <a:pt x="335" y="470"/>
                  </a:lnTo>
                  <a:lnTo>
                    <a:pt x="335" y="462"/>
                  </a:lnTo>
                  <a:lnTo>
                    <a:pt x="333" y="455"/>
                  </a:lnTo>
                  <a:lnTo>
                    <a:pt x="328" y="449"/>
                  </a:lnTo>
                  <a:lnTo>
                    <a:pt x="322" y="436"/>
                  </a:lnTo>
                  <a:lnTo>
                    <a:pt x="320" y="417"/>
                  </a:lnTo>
                  <a:lnTo>
                    <a:pt x="320" y="402"/>
                  </a:lnTo>
                  <a:lnTo>
                    <a:pt x="312" y="396"/>
                  </a:lnTo>
                  <a:lnTo>
                    <a:pt x="311" y="391"/>
                  </a:lnTo>
                  <a:lnTo>
                    <a:pt x="284" y="406"/>
                  </a:lnTo>
                  <a:lnTo>
                    <a:pt x="277" y="406"/>
                  </a:lnTo>
                  <a:lnTo>
                    <a:pt x="271" y="396"/>
                  </a:lnTo>
                  <a:lnTo>
                    <a:pt x="262" y="395"/>
                  </a:lnTo>
                  <a:lnTo>
                    <a:pt x="264" y="387"/>
                  </a:lnTo>
                  <a:lnTo>
                    <a:pt x="269" y="381"/>
                  </a:lnTo>
                  <a:lnTo>
                    <a:pt x="267" y="374"/>
                  </a:lnTo>
                  <a:lnTo>
                    <a:pt x="271" y="366"/>
                  </a:lnTo>
                  <a:lnTo>
                    <a:pt x="279" y="366"/>
                  </a:lnTo>
                  <a:lnTo>
                    <a:pt x="281" y="351"/>
                  </a:lnTo>
                  <a:lnTo>
                    <a:pt x="277" y="346"/>
                  </a:lnTo>
                  <a:lnTo>
                    <a:pt x="281" y="338"/>
                  </a:lnTo>
                  <a:lnTo>
                    <a:pt x="279" y="331"/>
                  </a:lnTo>
                  <a:lnTo>
                    <a:pt x="284" y="325"/>
                  </a:lnTo>
                  <a:lnTo>
                    <a:pt x="286" y="317"/>
                  </a:lnTo>
                  <a:lnTo>
                    <a:pt x="292" y="302"/>
                  </a:lnTo>
                  <a:lnTo>
                    <a:pt x="299" y="282"/>
                  </a:lnTo>
                  <a:lnTo>
                    <a:pt x="294" y="280"/>
                  </a:lnTo>
                  <a:lnTo>
                    <a:pt x="284" y="280"/>
                  </a:lnTo>
                  <a:lnTo>
                    <a:pt x="277" y="276"/>
                  </a:lnTo>
                  <a:lnTo>
                    <a:pt x="279" y="270"/>
                  </a:lnTo>
                  <a:lnTo>
                    <a:pt x="273" y="270"/>
                  </a:lnTo>
                  <a:lnTo>
                    <a:pt x="269" y="263"/>
                  </a:lnTo>
                  <a:lnTo>
                    <a:pt x="262" y="257"/>
                  </a:lnTo>
                  <a:lnTo>
                    <a:pt x="262" y="250"/>
                  </a:lnTo>
                  <a:lnTo>
                    <a:pt x="262" y="246"/>
                  </a:lnTo>
                  <a:lnTo>
                    <a:pt x="256" y="240"/>
                  </a:lnTo>
                  <a:lnTo>
                    <a:pt x="249" y="225"/>
                  </a:lnTo>
                  <a:lnTo>
                    <a:pt x="245" y="218"/>
                  </a:lnTo>
                  <a:lnTo>
                    <a:pt x="241" y="212"/>
                  </a:lnTo>
                  <a:lnTo>
                    <a:pt x="239" y="205"/>
                  </a:lnTo>
                  <a:lnTo>
                    <a:pt x="228" y="199"/>
                  </a:lnTo>
                  <a:lnTo>
                    <a:pt x="226" y="193"/>
                  </a:lnTo>
                  <a:lnTo>
                    <a:pt x="215" y="180"/>
                  </a:lnTo>
                  <a:lnTo>
                    <a:pt x="222" y="178"/>
                  </a:lnTo>
                  <a:lnTo>
                    <a:pt x="218" y="171"/>
                  </a:lnTo>
                  <a:lnTo>
                    <a:pt x="220" y="163"/>
                  </a:lnTo>
                  <a:lnTo>
                    <a:pt x="220" y="158"/>
                  </a:lnTo>
                  <a:lnTo>
                    <a:pt x="215" y="143"/>
                  </a:lnTo>
                  <a:lnTo>
                    <a:pt x="215" y="139"/>
                  </a:lnTo>
                  <a:lnTo>
                    <a:pt x="203" y="118"/>
                  </a:lnTo>
                  <a:lnTo>
                    <a:pt x="222" y="17"/>
                  </a:lnTo>
                  <a:lnTo>
                    <a:pt x="224" y="13"/>
                  </a:lnTo>
                  <a:lnTo>
                    <a:pt x="207" y="11"/>
                  </a:lnTo>
                  <a:lnTo>
                    <a:pt x="155" y="0"/>
                  </a:lnTo>
                  <a:lnTo>
                    <a:pt x="153" y="4"/>
                  </a:lnTo>
                  <a:lnTo>
                    <a:pt x="102" y="2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24"/>
            <p:cNvSpPr>
              <a:spLocks/>
            </p:cNvSpPr>
            <p:nvPr/>
          </p:nvSpPr>
          <p:spPr bwMode="auto">
            <a:xfrm>
              <a:off x="7792882" y="5984917"/>
              <a:ext cx="1577029" cy="1809812"/>
            </a:xfrm>
            <a:custGeom>
              <a:avLst/>
              <a:gdLst>
                <a:gd name="T0" fmla="*/ 314 w 473"/>
                <a:gd name="T1" fmla="*/ 145 h 598"/>
                <a:gd name="T2" fmla="*/ 329 w 473"/>
                <a:gd name="T3" fmla="*/ 38 h 598"/>
                <a:gd name="T4" fmla="*/ 237 w 473"/>
                <a:gd name="T5" fmla="*/ 24 h 598"/>
                <a:gd name="T6" fmla="*/ 126 w 473"/>
                <a:gd name="T7" fmla="*/ 6 h 598"/>
                <a:gd name="T8" fmla="*/ 94 w 473"/>
                <a:gd name="T9" fmla="*/ 0 h 598"/>
                <a:gd name="T10" fmla="*/ 0 w 473"/>
                <a:gd name="T11" fmla="*/ 532 h 598"/>
                <a:gd name="T12" fmla="*/ 77 w 473"/>
                <a:gd name="T13" fmla="*/ 547 h 598"/>
                <a:gd name="T14" fmla="*/ 191 w 473"/>
                <a:gd name="T15" fmla="*/ 566 h 598"/>
                <a:gd name="T16" fmla="*/ 302 w 473"/>
                <a:gd name="T17" fmla="*/ 583 h 598"/>
                <a:gd name="T18" fmla="*/ 419 w 473"/>
                <a:gd name="T19" fmla="*/ 598 h 598"/>
                <a:gd name="T20" fmla="*/ 473 w 473"/>
                <a:gd name="T21" fmla="*/ 167 h 598"/>
                <a:gd name="T22" fmla="*/ 314 w 473"/>
                <a:gd name="T23" fmla="*/ 14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3" h="598">
                  <a:moveTo>
                    <a:pt x="314" y="145"/>
                  </a:moveTo>
                  <a:lnTo>
                    <a:pt x="329" y="38"/>
                  </a:lnTo>
                  <a:lnTo>
                    <a:pt x="237" y="24"/>
                  </a:lnTo>
                  <a:lnTo>
                    <a:pt x="126" y="6"/>
                  </a:lnTo>
                  <a:lnTo>
                    <a:pt x="94" y="0"/>
                  </a:lnTo>
                  <a:lnTo>
                    <a:pt x="0" y="532"/>
                  </a:lnTo>
                  <a:lnTo>
                    <a:pt x="77" y="547"/>
                  </a:lnTo>
                  <a:lnTo>
                    <a:pt x="191" y="566"/>
                  </a:lnTo>
                  <a:lnTo>
                    <a:pt x="302" y="583"/>
                  </a:lnTo>
                  <a:lnTo>
                    <a:pt x="419" y="598"/>
                  </a:lnTo>
                  <a:lnTo>
                    <a:pt x="473" y="167"/>
                  </a:lnTo>
                  <a:lnTo>
                    <a:pt x="314" y="145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25"/>
            <p:cNvSpPr>
              <a:spLocks/>
            </p:cNvSpPr>
            <p:nvPr/>
          </p:nvSpPr>
          <p:spPr bwMode="auto">
            <a:xfrm>
              <a:off x="8009599" y="3663632"/>
              <a:ext cx="2910671" cy="1643358"/>
            </a:xfrm>
            <a:custGeom>
              <a:avLst/>
              <a:gdLst>
                <a:gd name="T0" fmla="*/ 12 w 873"/>
                <a:gd name="T1" fmla="*/ 126 h 543"/>
                <a:gd name="T2" fmla="*/ 17 w 873"/>
                <a:gd name="T3" fmla="*/ 145 h 543"/>
                <a:gd name="T4" fmla="*/ 15 w 873"/>
                <a:gd name="T5" fmla="*/ 158 h 543"/>
                <a:gd name="T6" fmla="*/ 12 w 873"/>
                <a:gd name="T7" fmla="*/ 167 h 543"/>
                <a:gd name="T8" fmla="*/ 25 w 873"/>
                <a:gd name="T9" fmla="*/ 186 h 543"/>
                <a:gd name="T10" fmla="*/ 38 w 873"/>
                <a:gd name="T11" fmla="*/ 199 h 543"/>
                <a:gd name="T12" fmla="*/ 46 w 873"/>
                <a:gd name="T13" fmla="*/ 212 h 543"/>
                <a:gd name="T14" fmla="*/ 59 w 873"/>
                <a:gd name="T15" fmla="*/ 233 h 543"/>
                <a:gd name="T16" fmla="*/ 59 w 873"/>
                <a:gd name="T17" fmla="*/ 244 h 543"/>
                <a:gd name="T18" fmla="*/ 70 w 873"/>
                <a:gd name="T19" fmla="*/ 257 h 543"/>
                <a:gd name="T20" fmla="*/ 74 w 873"/>
                <a:gd name="T21" fmla="*/ 263 h 543"/>
                <a:gd name="T22" fmla="*/ 91 w 873"/>
                <a:gd name="T23" fmla="*/ 267 h 543"/>
                <a:gd name="T24" fmla="*/ 89 w 873"/>
                <a:gd name="T25" fmla="*/ 289 h 543"/>
                <a:gd name="T26" fmla="*/ 81 w 873"/>
                <a:gd name="T27" fmla="*/ 312 h 543"/>
                <a:gd name="T28" fmla="*/ 78 w 873"/>
                <a:gd name="T29" fmla="*/ 325 h 543"/>
                <a:gd name="T30" fmla="*/ 78 w 873"/>
                <a:gd name="T31" fmla="*/ 338 h 543"/>
                <a:gd name="T32" fmla="*/ 68 w 873"/>
                <a:gd name="T33" fmla="*/ 353 h 543"/>
                <a:gd name="T34" fmla="*/ 66 w 873"/>
                <a:gd name="T35" fmla="*/ 368 h 543"/>
                <a:gd name="T36" fmla="*/ 59 w 873"/>
                <a:gd name="T37" fmla="*/ 382 h 543"/>
                <a:gd name="T38" fmla="*/ 74 w 873"/>
                <a:gd name="T39" fmla="*/ 393 h 543"/>
                <a:gd name="T40" fmla="*/ 108 w 873"/>
                <a:gd name="T41" fmla="*/ 378 h 543"/>
                <a:gd name="T42" fmla="*/ 117 w 873"/>
                <a:gd name="T43" fmla="*/ 389 h 543"/>
                <a:gd name="T44" fmla="*/ 119 w 873"/>
                <a:gd name="T45" fmla="*/ 423 h 543"/>
                <a:gd name="T46" fmla="*/ 130 w 873"/>
                <a:gd name="T47" fmla="*/ 442 h 543"/>
                <a:gd name="T48" fmla="*/ 132 w 873"/>
                <a:gd name="T49" fmla="*/ 457 h 543"/>
                <a:gd name="T50" fmla="*/ 130 w 873"/>
                <a:gd name="T51" fmla="*/ 474 h 543"/>
                <a:gd name="T52" fmla="*/ 143 w 873"/>
                <a:gd name="T53" fmla="*/ 477 h 543"/>
                <a:gd name="T54" fmla="*/ 155 w 873"/>
                <a:gd name="T55" fmla="*/ 496 h 543"/>
                <a:gd name="T56" fmla="*/ 156 w 873"/>
                <a:gd name="T57" fmla="*/ 509 h 543"/>
                <a:gd name="T58" fmla="*/ 158 w 873"/>
                <a:gd name="T59" fmla="*/ 524 h 543"/>
                <a:gd name="T60" fmla="*/ 168 w 873"/>
                <a:gd name="T61" fmla="*/ 530 h 543"/>
                <a:gd name="T62" fmla="*/ 177 w 873"/>
                <a:gd name="T63" fmla="*/ 519 h 543"/>
                <a:gd name="T64" fmla="*/ 198 w 873"/>
                <a:gd name="T65" fmla="*/ 524 h 543"/>
                <a:gd name="T66" fmla="*/ 211 w 873"/>
                <a:gd name="T67" fmla="*/ 519 h 543"/>
                <a:gd name="T68" fmla="*/ 230 w 873"/>
                <a:gd name="T69" fmla="*/ 523 h 543"/>
                <a:gd name="T70" fmla="*/ 250 w 873"/>
                <a:gd name="T71" fmla="*/ 526 h 543"/>
                <a:gd name="T72" fmla="*/ 269 w 873"/>
                <a:gd name="T73" fmla="*/ 528 h 543"/>
                <a:gd name="T74" fmla="*/ 281 w 873"/>
                <a:gd name="T75" fmla="*/ 509 h 543"/>
                <a:gd name="T76" fmla="*/ 292 w 873"/>
                <a:gd name="T77" fmla="*/ 524 h 543"/>
                <a:gd name="T78" fmla="*/ 303 w 873"/>
                <a:gd name="T79" fmla="*/ 538 h 543"/>
                <a:gd name="T80" fmla="*/ 316 w 873"/>
                <a:gd name="T81" fmla="*/ 485 h 543"/>
                <a:gd name="T82" fmla="*/ 591 w 873"/>
                <a:gd name="T83" fmla="*/ 521 h 543"/>
                <a:gd name="T84" fmla="*/ 841 w 873"/>
                <a:gd name="T85" fmla="*/ 543 h 543"/>
                <a:gd name="T86" fmla="*/ 850 w 873"/>
                <a:gd name="T87" fmla="*/ 442 h 543"/>
                <a:gd name="T88" fmla="*/ 873 w 873"/>
                <a:gd name="T89" fmla="*/ 117 h 543"/>
                <a:gd name="T90" fmla="*/ 683 w 873"/>
                <a:gd name="T91" fmla="*/ 101 h 543"/>
                <a:gd name="T92" fmla="*/ 469 w 873"/>
                <a:gd name="T93" fmla="*/ 75 h 543"/>
                <a:gd name="T94" fmla="*/ 125 w 873"/>
                <a:gd name="T95" fmla="*/ 21 h 543"/>
                <a:gd name="T96" fmla="*/ 19 w 873"/>
                <a:gd name="T97" fmla="*/ 4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73" h="543">
                  <a:moveTo>
                    <a:pt x="0" y="105"/>
                  </a:moveTo>
                  <a:lnTo>
                    <a:pt x="12" y="126"/>
                  </a:lnTo>
                  <a:lnTo>
                    <a:pt x="12" y="130"/>
                  </a:lnTo>
                  <a:lnTo>
                    <a:pt x="17" y="145"/>
                  </a:lnTo>
                  <a:lnTo>
                    <a:pt x="17" y="150"/>
                  </a:lnTo>
                  <a:lnTo>
                    <a:pt x="15" y="158"/>
                  </a:lnTo>
                  <a:lnTo>
                    <a:pt x="19" y="165"/>
                  </a:lnTo>
                  <a:lnTo>
                    <a:pt x="12" y="167"/>
                  </a:lnTo>
                  <a:lnTo>
                    <a:pt x="23" y="180"/>
                  </a:lnTo>
                  <a:lnTo>
                    <a:pt x="25" y="186"/>
                  </a:lnTo>
                  <a:lnTo>
                    <a:pt x="36" y="192"/>
                  </a:lnTo>
                  <a:lnTo>
                    <a:pt x="38" y="199"/>
                  </a:lnTo>
                  <a:lnTo>
                    <a:pt x="42" y="205"/>
                  </a:lnTo>
                  <a:lnTo>
                    <a:pt x="46" y="212"/>
                  </a:lnTo>
                  <a:lnTo>
                    <a:pt x="53" y="227"/>
                  </a:lnTo>
                  <a:lnTo>
                    <a:pt x="59" y="233"/>
                  </a:lnTo>
                  <a:lnTo>
                    <a:pt x="59" y="237"/>
                  </a:lnTo>
                  <a:lnTo>
                    <a:pt x="59" y="244"/>
                  </a:lnTo>
                  <a:lnTo>
                    <a:pt x="66" y="250"/>
                  </a:lnTo>
                  <a:lnTo>
                    <a:pt x="70" y="257"/>
                  </a:lnTo>
                  <a:lnTo>
                    <a:pt x="76" y="257"/>
                  </a:lnTo>
                  <a:lnTo>
                    <a:pt x="74" y="263"/>
                  </a:lnTo>
                  <a:lnTo>
                    <a:pt x="81" y="267"/>
                  </a:lnTo>
                  <a:lnTo>
                    <a:pt x="91" y="267"/>
                  </a:lnTo>
                  <a:lnTo>
                    <a:pt x="96" y="269"/>
                  </a:lnTo>
                  <a:lnTo>
                    <a:pt x="89" y="289"/>
                  </a:lnTo>
                  <a:lnTo>
                    <a:pt x="83" y="304"/>
                  </a:lnTo>
                  <a:lnTo>
                    <a:pt x="81" y="312"/>
                  </a:lnTo>
                  <a:lnTo>
                    <a:pt x="76" y="318"/>
                  </a:lnTo>
                  <a:lnTo>
                    <a:pt x="78" y="325"/>
                  </a:lnTo>
                  <a:lnTo>
                    <a:pt x="74" y="333"/>
                  </a:lnTo>
                  <a:lnTo>
                    <a:pt x="78" y="338"/>
                  </a:lnTo>
                  <a:lnTo>
                    <a:pt x="76" y="353"/>
                  </a:lnTo>
                  <a:lnTo>
                    <a:pt x="68" y="353"/>
                  </a:lnTo>
                  <a:lnTo>
                    <a:pt x="64" y="361"/>
                  </a:lnTo>
                  <a:lnTo>
                    <a:pt x="66" y="368"/>
                  </a:lnTo>
                  <a:lnTo>
                    <a:pt x="61" y="374"/>
                  </a:lnTo>
                  <a:lnTo>
                    <a:pt x="59" y="382"/>
                  </a:lnTo>
                  <a:lnTo>
                    <a:pt x="68" y="383"/>
                  </a:lnTo>
                  <a:lnTo>
                    <a:pt x="74" y="393"/>
                  </a:lnTo>
                  <a:lnTo>
                    <a:pt x="81" y="393"/>
                  </a:lnTo>
                  <a:lnTo>
                    <a:pt x="108" y="378"/>
                  </a:lnTo>
                  <a:lnTo>
                    <a:pt x="109" y="383"/>
                  </a:lnTo>
                  <a:lnTo>
                    <a:pt x="117" y="389"/>
                  </a:lnTo>
                  <a:lnTo>
                    <a:pt x="117" y="404"/>
                  </a:lnTo>
                  <a:lnTo>
                    <a:pt x="119" y="423"/>
                  </a:lnTo>
                  <a:lnTo>
                    <a:pt x="125" y="436"/>
                  </a:lnTo>
                  <a:lnTo>
                    <a:pt x="130" y="442"/>
                  </a:lnTo>
                  <a:lnTo>
                    <a:pt x="132" y="449"/>
                  </a:lnTo>
                  <a:lnTo>
                    <a:pt x="132" y="457"/>
                  </a:lnTo>
                  <a:lnTo>
                    <a:pt x="128" y="466"/>
                  </a:lnTo>
                  <a:lnTo>
                    <a:pt x="130" y="474"/>
                  </a:lnTo>
                  <a:lnTo>
                    <a:pt x="136" y="479"/>
                  </a:lnTo>
                  <a:lnTo>
                    <a:pt x="143" y="477"/>
                  </a:lnTo>
                  <a:lnTo>
                    <a:pt x="151" y="485"/>
                  </a:lnTo>
                  <a:lnTo>
                    <a:pt x="155" y="496"/>
                  </a:lnTo>
                  <a:lnTo>
                    <a:pt x="153" y="504"/>
                  </a:lnTo>
                  <a:lnTo>
                    <a:pt x="156" y="509"/>
                  </a:lnTo>
                  <a:lnTo>
                    <a:pt x="155" y="517"/>
                  </a:lnTo>
                  <a:lnTo>
                    <a:pt x="158" y="524"/>
                  </a:lnTo>
                  <a:lnTo>
                    <a:pt x="166" y="530"/>
                  </a:lnTo>
                  <a:lnTo>
                    <a:pt x="168" y="530"/>
                  </a:lnTo>
                  <a:lnTo>
                    <a:pt x="170" y="523"/>
                  </a:lnTo>
                  <a:lnTo>
                    <a:pt x="177" y="519"/>
                  </a:lnTo>
                  <a:lnTo>
                    <a:pt x="190" y="521"/>
                  </a:lnTo>
                  <a:lnTo>
                    <a:pt x="198" y="524"/>
                  </a:lnTo>
                  <a:lnTo>
                    <a:pt x="203" y="524"/>
                  </a:lnTo>
                  <a:lnTo>
                    <a:pt x="211" y="519"/>
                  </a:lnTo>
                  <a:lnTo>
                    <a:pt x="215" y="517"/>
                  </a:lnTo>
                  <a:lnTo>
                    <a:pt x="230" y="523"/>
                  </a:lnTo>
                  <a:lnTo>
                    <a:pt x="243" y="523"/>
                  </a:lnTo>
                  <a:lnTo>
                    <a:pt x="250" y="526"/>
                  </a:lnTo>
                  <a:lnTo>
                    <a:pt x="256" y="524"/>
                  </a:lnTo>
                  <a:lnTo>
                    <a:pt x="269" y="528"/>
                  </a:lnTo>
                  <a:lnTo>
                    <a:pt x="269" y="523"/>
                  </a:lnTo>
                  <a:lnTo>
                    <a:pt x="281" y="509"/>
                  </a:lnTo>
                  <a:lnTo>
                    <a:pt x="288" y="511"/>
                  </a:lnTo>
                  <a:lnTo>
                    <a:pt x="292" y="524"/>
                  </a:lnTo>
                  <a:lnTo>
                    <a:pt x="296" y="532"/>
                  </a:lnTo>
                  <a:lnTo>
                    <a:pt x="303" y="538"/>
                  </a:lnTo>
                  <a:lnTo>
                    <a:pt x="311" y="491"/>
                  </a:lnTo>
                  <a:lnTo>
                    <a:pt x="316" y="485"/>
                  </a:lnTo>
                  <a:lnTo>
                    <a:pt x="455" y="506"/>
                  </a:lnTo>
                  <a:lnTo>
                    <a:pt x="591" y="521"/>
                  </a:lnTo>
                  <a:lnTo>
                    <a:pt x="739" y="536"/>
                  </a:lnTo>
                  <a:lnTo>
                    <a:pt x="841" y="543"/>
                  </a:lnTo>
                  <a:lnTo>
                    <a:pt x="844" y="536"/>
                  </a:lnTo>
                  <a:lnTo>
                    <a:pt x="850" y="442"/>
                  </a:lnTo>
                  <a:lnTo>
                    <a:pt x="873" y="120"/>
                  </a:lnTo>
                  <a:lnTo>
                    <a:pt x="873" y="117"/>
                  </a:lnTo>
                  <a:lnTo>
                    <a:pt x="822" y="113"/>
                  </a:lnTo>
                  <a:lnTo>
                    <a:pt x="683" y="101"/>
                  </a:lnTo>
                  <a:lnTo>
                    <a:pt x="572" y="88"/>
                  </a:lnTo>
                  <a:lnTo>
                    <a:pt x="469" y="75"/>
                  </a:lnTo>
                  <a:lnTo>
                    <a:pt x="307" y="53"/>
                  </a:lnTo>
                  <a:lnTo>
                    <a:pt x="125" y="21"/>
                  </a:lnTo>
                  <a:lnTo>
                    <a:pt x="21" y="0"/>
                  </a:lnTo>
                  <a:lnTo>
                    <a:pt x="19" y="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26"/>
            <p:cNvSpPr>
              <a:spLocks/>
            </p:cNvSpPr>
            <p:nvPr/>
          </p:nvSpPr>
          <p:spPr bwMode="auto">
            <a:xfrm>
              <a:off x="8839788" y="5131458"/>
              <a:ext cx="1973787" cy="1479931"/>
            </a:xfrm>
            <a:custGeom>
              <a:avLst/>
              <a:gdLst>
                <a:gd name="T0" fmla="*/ 159 w 592"/>
                <a:gd name="T1" fmla="*/ 449 h 489"/>
                <a:gd name="T2" fmla="*/ 236 w 592"/>
                <a:gd name="T3" fmla="*/ 459 h 489"/>
                <a:gd name="T4" fmla="*/ 366 w 592"/>
                <a:gd name="T5" fmla="*/ 472 h 489"/>
                <a:gd name="T6" fmla="*/ 436 w 592"/>
                <a:gd name="T7" fmla="*/ 479 h 489"/>
                <a:gd name="T8" fmla="*/ 562 w 592"/>
                <a:gd name="T9" fmla="*/ 489 h 489"/>
                <a:gd name="T10" fmla="*/ 577 w 592"/>
                <a:gd name="T11" fmla="*/ 273 h 489"/>
                <a:gd name="T12" fmla="*/ 592 w 592"/>
                <a:gd name="T13" fmla="*/ 58 h 489"/>
                <a:gd name="T14" fmla="*/ 490 w 592"/>
                <a:gd name="T15" fmla="*/ 51 h 489"/>
                <a:gd name="T16" fmla="*/ 342 w 592"/>
                <a:gd name="T17" fmla="*/ 36 h 489"/>
                <a:gd name="T18" fmla="*/ 206 w 592"/>
                <a:gd name="T19" fmla="*/ 21 h 489"/>
                <a:gd name="T20" fmla="*/ 67 w 592"/>
                <a:gd name="T21" fmla="*/ 0 h 489"/>
                <a:gd name="T22" fmla="*/ 62 w 592"/>
                <a:gd name="T23" fmla="*/ 6 h 489"/>
                <a:gd name="T24" fmla="*/ 54 w 592"/>
                <a:gd name="T25" fmla="*/ 53 h 489"/>
                <a:gd name="T26" fmla="*/ 15 w 592"/>
                <a:gd name="T27" fmla="*/ 320 h 489"/>
                <a:gd name="T28" fmla="*/ 0 w 592"/>
                <a:gd name="T29" fmla="*/ 427 h 489"/>
                <a:gd name="T30" fmla="*/ 159 w 592"/>
                <a:gd name="T31" fmla="*/ 449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2" h="489">
                  <a:moveTo>
                    <a:pt x="159" y="449"/>
                  </a:moveTo>
                  <a:lnTo>
                    <a:pt x="236" y="459"/>
                  </a:lnTo>
                  <a:lnTo>
                    <a:pt x="366" y="472"/>
                  </a:lnTo>
                  <a:lnTo>
                    <a:pt x="436" y="479"/>
                  </a:lnTo>
                  <a:lnTo>
                    <a:pt x="562" y="489"/>
                  </a:lnTo>
                  <a:lnTo>
                    <a:pt x="577" y="273"/>
                  </a:lnTo>
                  <a:lnTo>
                    <a:pt x="592" y="58"/>
                  </a:lnTo>
                  <a:lnTo>
                    <a:pt x="490" y="51"/>
                  </a:lnTo>
                  <a:lnTo>
                    <a:pt x="342" y="36"/>
                  </a:lnTo>
                  <a:lnTo>
                    <a:pt x="206" y="21"/>
                  </a:lnTo>
                  <a:lnTo>
                    <a:pt x="67" y="0"/>
                  </a:lnTo>
                  <a:lnTo>
                    <a:pt x="62" y="6"/>
                  </a:lnTo>
                  <a:lnTo>
                    <a:pt x="54" y="53"/>
                  </a:lnTo>
                  <a:lnTo>
                    <a:pt x="15" y="320"/>
                  </a:lnTo>
                  <a:lnTo>
                    <a:pt x="0" y="427"/>
                  </a:lnTo>
                  <a:lnTo>
                    <a:pt x="159" y="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27"/>
            <p:cNvSpPr>
              <a:spLocks/>
            </p:cNvSpPr>
            <p:nvPr/>
          </p:nvSpPr>
          <p:spPr bwMode="auto">
            <a:xfrm>
              <a:off x="8933145" y="7794729"/>
              <a:ext cx="1960454" cy="1861263"/>
            </a:xfrm>
            <a:custGeom>
              <a:avLst/>
              <a:gdLst>
                <a:gd name="T0" fmla="*/ 227 w 588"/>
                <a:gd name="T1" fmla="*/ 577 h 615"/>
                <a:gd name="T2" fmla="*/ 223 w 588"/>
                <a:gd name="T3" fmla="*/ 564 h 615"/>
                <a:gd name="T4" fmla="*/ 223 w 588"/>
                <a:gd name="T5" fmla="*/ 560 h 615"/>
                <a:gd name="T6" fmla="*/ 293 w 588"/>
                <a:gd name="T7" fmla="*/ 568 h 615"/>
                <a:gd name="T8" fmla="*/ 381 w 588"/>
                <a:gd name="T9" fmla="*/ 575 h 615"/>
                <a:gd name="T10" fmla="*/ 460 w 588"/>
                <a:gd name="T11" fmla="*/ 581 h 615"/>
                <a:gd name="T12" fmla="*/ 539 w 588"/>
                <a:gd name="T13" fmla="*/ 586 h 615"/>
                <a:gd name="T14" fmla="*/ 543 w 588"/>
                <a:gd name="T15" fmla="*/ 586 h 615"/>
                <a:gd name="T16" fmla="*/ 549 w 588"/>
                <a:gd name="T17" fmla="*/ 579 h 615"/>
                <a:gd name="T18" fmla="*/ 556 w 588"/>
                <a:gd name="T19" fmla="*/ 468 h 615"/>
                <a:gd name="T20" fmla="*/ 566 w 588"/>
                <a:gd name="T21" fmla="*/ 370 h 615"/>
                <a:gd name="T22" fmla="*/ 581 w 588"/>
                <a:gd name="T23" fmla="*/ 109 h 615"/>
                <a:gd name="T24" fmla="*/ 583 w 588"/>
                <a:gd name="T25" fmla="*/ 103 h 615"/>
                <a:gd name="T26" fmla="*/ 586 w 588"/>
                <a:gd name="T27" fmla="*/ 101 h 615"/>
                <a:gd name="T28" fmla="*/ 588 w 588"/>
                <a:gd name="T29" fmla="*/ 47 h 615"/>
                <a:gd name="T30" fmla="*/ 494 w 588"/>
                <a:gd name="T31" fmla="*/ 41 h 615"/>
                <a:gd name="T32" fmla="*/ 342 w 588"/>
                <a:gd name="T33" fmla="*/ 28 h 615"/>
                <a:gd name="T34" fmla="*/ 218 w 588"/>
                <a:gd name="T35" fmla="*/ 15 h 615"/>
                <a:gd name="T36" fmla="*/ 77 w 588"/>
                <a:gd name="T37" fmla="*/ 0 h 615"/>
                <a:gd name="T38" fmla="*/ 2 w 588"/>
                <a:gd name="T39" fmla="*/ 603 h 615"/>
                <a:gd name="T40" fmla="*/ 0 w 588"/>
                <a:gd name="T41" fmla="*/ 607 h 615"/>
                <a:gd name="T42" fmla="*/ 71 w 588"/>
                <a:gd name="T43" fmla="*/ 615 h 615"/>
                <a:gd name="T44" fmla="*/ 77 w 588"/>
                <a:gd name="T45" fmla="*/ 613 h 615"/>
                <a:gd name="T46" fmla="*/ 81 w 588"/>
                <a:gd name="T47" fmla="*/ 577 h 615"/>
                <a:gd name="T48" fmla="*/ 84 w 588"/>
                <a:gd name="T49" fmla="*/ 568 h 615"/>
                <a:gd name="T50" fmla="*/ 231 w 588"/>
                <a:gd name="T51" fmla="*/ 584 h 615"/>
                <a:gd name="T52" fmla="*/ 233 w 588"/>
                <a:gd name="T53" fmla="*/ 584 h 615"/>
                <a:gd name="T54" fmla="*/ 233 w 588"/>
                <a:gd name="T55" fmla="*/ 581 h 615"/>
                <a:gd name="T56" fmla="*/ 227 w 588"/>
                <a:gd name="T57" fmla="*/ 577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8" h="615">
                  <a:moveTo>
                    <a:pt x="227" y="577"/>
                  </a:moveTo>
                  <a:lnTo>
                    <a:pt x="223" y="564"/>
                  </a:lnTo>
                  <a:lnTo>
                    <a:pt x="223" y="560"/>
                  </a:lnTo>
                  <a:lnTo>
                    <a:pt x="293" y="568"/>
                  </a:lnTo>
                  <a:lnTo>
                    <a:pt x="381" y="575"/>
                  </a:lnTo>
                  <a:lnTo>
                    <a:pt x="460" y="581"/>
                  </a:lnTo>
                  <a:lnTo>
                    <a:pt x="539" y="586"/>
                  </a:lnTo>
                  <a:lnTo>
                    <a:pt x="543" y="586"/>
                  </a:lnTo>
                  <a:lnTo>
                    <a:pt x="549" y="579"/>
                  </a:lnTo>
                  <a:lnTo>
                    <a:pt x="556" y="468"/>
                  </a:lnTo>
                  <a:lnTo>
                    <a:pt x="566" y="370"/>
                  </a:lnTo>
                  <a:lnTo>
                    <a:pt x="581" y="109"/>
                  </a:lnTo>
                  <a:lnTo>
                    <a:pt x="583" y="103"/>
                  </a:lnTo>
                  <a:lnTo>
                    <a:pt x="586" y="101"/>
                  </a:lnTo>
                  <a:lnTo>
                    <a:pt x="588" y="47"/>
                  </a:lnTo>
                  <a:lnTo>
                    <a:pt x="494" y="41"/>
                  </a:lnTo>
                  <a:lnTo>
                    <a:pt x="342" y="28"/>
                  </a:lnTo>
                  <a:lnTo>
                    <a:pt x="218" y="15"/>
                  </a:lnTo>
                  <a:lnTo>
                    <a:pt x="77" y="0"/>
                  </a:lnTo>
                  <a:lnTo>
                    <a:pt x="2" y="603"/>
                  </a:lnTo>
                  <a:lnTo>
                    <a:pt x="0" y="607"/>
                  </a:lnTo>
                  <a:lnTo>
                    <a:pt x="71" y="615"/>
                  </a:lnTo>
                  <a:lnTo>
                    <a:pt x="77" y="613"/>
                  </a:lnTo>
                  <a:lnTo>
                    <a:pt x="81" y="577"/>
                  </a:lnTo>
                  <a:lnTo>
                    <a:pt x="84" y="568"/>
                  </a:lnTo>
                  <a:lnTo>
                    <a:pt x="231" y="584"/>
                  </a:lnTo>
                  <a:lnTo>
                    <a:pt x="233" y="584"/>
                  </a:lnTo>
                  <a:lnTo>
                    <a:pt x="233" y="581"/>
                  </a:lnTo>
                  <a:lnTo>
                    <a:pt x="227" y="5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28"/>
            <p:cNvSpPr>
              <a:spLocks/>
            </p:cNvSpPr>
            <p:nvPr/>
          </p:nvSpPr>
          <p:spPr bwMode="auto">
            <a:xfrm>
              <a:off x="9189871" y="6490330"/>
              <a:ext cx="2053807" cy="1461773"/>
            </a:xfrm>
            <a:custGeom>
              <a:avLst/>
              <a:gdLst>
                <a:gd name="T0" fmla="*/ 611 w 616"/>
                <a:gd name="T1" fmla="*/ 158 h 483"/>
                <a:gd name="T2" fmla="*/ 616 w 616"/>
                <a:gd name="T3" fmla="*/ 53 h 483"/>
                <a:gd name="T4" fmla="*/ 609 w 616"/>
                <a:gd name="T5" fmla="*/ 49 h 483"/>
                <a:gd name="T6" fmla="*/ 530 w 616"/>
                <a:gd name="T7" fmla="*/ 45 h 483"/>
                <a:gd name="T8" fmla="*/ 457 w 616"/>
                <a:gd name="T9" fmla="*/ 40 h 483"/>
                <a:gd name="T10" fmla="*/ 331 w 616"/>
                <a:gd name="T11" fmla="*/ 30 h 483"/>
                <a:gd name="T12" fmla="*/ 261 w 616"/>
                <a:gd name="T13" fmla="*/ 23 h 483"/>
                <a:gd name="T14" fmla="*/ 131 w 616"/>
                <a:gd name="T15" fmla="*/ 10 h 483"/>
                <a:gd name="T16" fmla="*/ 54 w 616"/>
                <a:gd name="T17" fmla="*/ 0 h 483"/>
                <a:gd name="T18" fmla="*/ 0 w 616"/>
                <a:gd name="T19" fmla="*/ 431 h 483"/>
                <a:gd name="T20" fmla="*/ 141 w 616"/>
                <a:gd name="T21" fmla="*/ 446 h 483"/>
                <a:gd name="T22" fmla="*/ 265 w 616"/>
                <a:gd name="T23" fmla="*/ 459 h 483"/>
                <a:gd name="T24" fmla="*/ 417 w 616"/>
                <a:gd name="T25" fmla="*/ 472 h 483"/>
                <a:gd name="T26" fmla="*/ 511 w 616"/>
                <a:gd name="T27" fmla="*/ 478 h 483"/>
                <a:gd name="T28" fmla="*/ 596 w 616"/>
                <a:gd name="T29" fmla="*/ 483 h 483"/>
                <a:gd name="T30" fmla="*/ 611 w 616"/>
                <a:gd name="T31" fmla="*/ 15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6" h="483">
                  <a:moveTo>
                    <a:pt x="611" y="158"/>
                  </a:moveTo>
                  <a:lnTo>
                    <a:pt x="616" y="53"/>
                  </a:lnTo>
                  <a:lnTo>
                    <a:pt x="609" y="49"/>
                  </a:lnTo>
                  <a:lnTo>
                    <a:pt x="530" y="45"/>
                  </a:lnTo>
                  <a:lnTo>
                    <a:pt x="457" y="40"/>
                  </a:lnTo>
                  <a:lnTo>
                    <a:pt x="331" y="30"/>
                  </a:lnTo>
                  <a:lnTo>
                    <a:pt x="261" y="23"/>
                  </a:lnTo>
                  <a:lnTo>
                    <a:pt x="131" y="10"/>
                  </a:lnTo>
                  <a:lnTo>
                    <a:pt x="54" y="0"/>
                  </a:lnTo>
                  <a:lnTo>
                    <a:pt x="0" y="431"/>
                  </a:lnTo>
                  <a:lnTo>
                    <a:pt x="141" y="446"/>
                  </a:lnTo>
                  <a:lnTo>
                    <a:pt x="265" y="459"/>
                  </a:lnTo>
                  <a:lnTo>
                    <a:pt x="417" y="472"/>
                  </a:lnTo>
                  <a:lnTo>
                    <a:pt x="511" y="478"/>
                  </a:lnTo>
                  <a:lnTo>
                    <a:pt x="596" y="483"/>
                  </a:lnTo>
                  <a:lnTo>
                    <a:pt x="611" y="158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29"/>
            <p:cNvSpPr>
              <a:spLocks/>
            </p:cNvSpPr>
            <p:nvPr/>
          </p:nvSpPr>
          <p:spPr bwMode="auto">
            <a:xfrm>
              <a:off x="10713555" y="5957676"/>
              <a:ext cx="2343874" cy="1044123"/>
            </a:xfrm>
            <a:custGeom>
              <a:avLst/>
              <a:gdLst>
                <a:gd name="T0" fmla="*/ 565 w 703"/>
                <a:gd name="T1" fmla="*/ 345 h 345"/>
                <a:gd name="T2" fmla="*/ 695 w 703"/>
                <a:gd name="T3" fmla="*/ 338 h 345"/>
                <a:gd name="T4" fmla="*/ 690 w 703"/>
                <a:gd name="T5" fmla="*/ 325 h 345"/>
                <a:gd name="T6" fmla="*/ 682 w 703"/>
                <a:gd name="T7" fmla="*/ 314 h 345"/>
                <a:gd name="T8" fmla="*/ 671 w 703"/>
                <a:gd name="T9" fmla="*/ 293 h 345"/>
                <a:gd name="T10" fmla="*/ 665 w 703"/>
                <a:gd name="T11" fmla="*/ 280 h 345"/>
                <a:gd name="T12" fmla="*/ 656 w 703"/>
                <a:gd name="T13" fmla="*/ 268 h 345"/>
                <a:gd name="T14" fmla="*/ 656 w 703"/>
                <a:gd name="T15" fmla="*/ 233 h 345"/>
                <a:gd name="T16" fmla="*/ 658 w 703"/>
                <a:gd name="T17" fmla="*/ 216 h 345"/>
                <a:gd name="T18" fmla="*/ 654 w 703"/>
                <a:gd name="T19" fmla="*/ 201 h 345"/>
                <a:gd name="T20" fmla="*/ 652 w 703"/>
                <a:gd name="T21" fmla="*/ 188 h 345"/>
                <a:gd name="T22" fmla="*/ 644 w 703"/>
                <a:gd name="T23" fmla="*/ 176 h 345"/>
                <a:gd name="T24" fmla="*/ 639 w 703"/>
                <a:gd name="T25" fmla="*/ 174 h 345"/>
                <a:gd name="T26" fmla="*/ 637 w 703"/>
                <a:gd name="T27" fmla="*/ 159 h 345"/>
                <a:gd name="T28" fmla="*/ 637 w 703"/>
                <a:gd name="T29" fmla="*/ 146 h 345"/>
                <a:gd name="T30" fmla="*/ 633 w 703"/>
                <a:gd name="T31" fmla="*/ 133 h 345"/>
                <a:gd name="T32" fmla="*/ 624 w 703"/>
                <a:gd name="T33" fmla="*/ 114 h 345"/>
                <a:gd name="T34" fmla="*/ 618 w 703"/>
                <a:gd name="T35" fmla="*/ 101 h 345"/>
                <a:gd name="T36" fmla="*/ 612 w 703"/>
                <a:gd name="T37" fmla="*/ 86 h 345"/>
                <a:gd name="T38" fmla="*/ 612 w 703"/>
                <a:gd name="T39" fmla="*/ 75 h 345"/>
                <a:gd name="T40" fmla="*/ 599 w 703"/>
                <a:gd name="T41" fmla="*/ 71 h 345"/>
                <a:gd name="T42" fmla="*/ 590 w 703"/>
                <a:gd name="T43" fmla="*/ 58 h 345"/>
                <a:gd name="T44" fmla="*/ 575 w 703"/>
                <a:gd name="T45" fmla="*/ 48 h 345"/>
                <a:gd name="T46" fmla="*/ 567 w 703"/>
                <a:gd name="T47" fmla="*/ 47 h 345"/>
                <a:gd name="T48" fmla="*/ 554 w 703"/>
                <a:gd name="T49" fmla="*/ 43 h 345"/>
                <a:gd name="T50" fmla="*/ 513 w 703"/>
                <a:gd name="T51" fmla="*/ 37 h 345"/>
                <a:gd name="T52" fmla="*/ 492 w 703"/>
                <a:gd name="T53" fmla="*/ 41 h 345"/>
                <a:gd name="T54" fmla="*/ 456 w 703"/>
                <a:gd name="T55" fmla="*/ 28 h 345"/>
                <a:gd name="T56" fmla="*/ 361 w 703"/>
                <a:gd name="T57" fmla="*/ 18 h 345"/>
                <a:gd name="T58" fmla="*/ 96 w 703"/>
                <a:gd name="T59" fmla="*/ 5 h 345"/>
                <a:gd name="T60" fmla="*/ 0 w 703"/>
                <a:gd name="T61" fmla="*/ 216 h 345"/>
                <a:gd name="T62" fmla="*/ 152 w 703"/>
                <a:gd name="T63" fmla="*/ 225 h 345"/>
                <a:gd name="T64" fmla="*/ 154 w 703"/>
                <a:gd name="T65" fmla="*/ 334 h 345"/>
                <a:gd name="T66" fmla="*/ 460 w 703"/>
                <a:gd name="T67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03" h="345">
                  <a:moveTo>
                    <a:pt x="460" y="344"/>
                  </a:moveTo>
                  <a:lnTo>
                    <a:pt x="565" y="345"/>
                  </a:lnTo>
                  <a:lnTo>
                    <a:pt x="703" y="344"/>
                  </a:lnTo>
                  <a:lnTo>
                    <a:pt x="695" y="338"/>
                  </a:lnTo>
                  <a:lnTo>
                    <a:pt x="695" y="330"/>
                  </a:lnTo>
                  <a:lnTo>
                    <a:pt x="690" y="325"/>
                  </a:lnTo>
                  <a:lnTo>
                    <a:pt x="688" y="317"/>
                  </a:lnTo>
                  <a:lnTo>
                    <a:pt x="682" y="314"/>
                  </a:lnTo>
                  <a:lnTo>
                    <a:pt x="676" y="306"/>
                  </a:lnTo>
                  <a:lnTo>
                    <a:pt x="671" y="293"/>
                  </a:lnTo>
                  <a:lnTo>
                    <a:pt x="665" y="285"/>
                  </a:lnTo>
                  <a:lnTo>
                    <a:pt x="665" y="280"/>
                  </a:lnTo>
                  <a:lnTo>
                    <a:pt x="663" y="272"/>
                  </a:lnTo>
                  <a:lnTo>
                    <a:pt x="656" y="268"/>
                  </a:lnTo>
                  <a:lnTo>
                    <a:pt x="659" y="248"/>
                  </a:lnTo>
                  <a:lnTo>
                    <a:pt x="656" y="233"/>
                  </a:lnTo>
                  <a:lnTo>
                    <a:pt x="656" y="223"/>
                  </a:lnTo>
                  <a:lnTo>
                    <a:pt x="658" y="216"/>
                  </a:lnTo>
                  <a:lnTo>
                    <a:pt x="652" y="210"/>
                  </a:lnTo>
                  <a:lnTo>
                    <a:pt x="654" y="201"/>
                  </a:lnTo>
                  <a:lnTo>
                    <a:pt x="650" y="195"/>
                  </a:lnTo>
                  <a:lnTo>
                    <a:pt x="652" y="188"/>
                  </a:lnTo>
                  <a:lnTo>
                    <a:pt x="644" y="184"/>
                  </a:lnTo>
                  <a:lnTo>
                    <a:pt x="644" y="176"/>
                  </a:lnTo>
                  <a:lnTo>
                    <a:pt x="639" y="176"/>
                  </a:lnTo>
                  <a:lnTo>
                    <a:pt x="639" y="174"/>
                  </a:lnTo>
                  <a:lnTo>
                    <a:pt x="637" y="167"/>
                  </a:lnTo>
                  <a:lnTo>
                    <a:pt x="637" y="159"/>
                  </a:lnTo>
                  <a:lnTo>
                    <a:pt x="639" y="154"/>
                  </a:lnTo>
                  <a:lnTo>
                    <a:pt x="637" y="146"/>
                  </a:lnTo>
                  <a:lnTo>
                    <a:pt x="633" y="141"/>
                  </a:lnTo>
                  <a:lnTo>
                    <a:pt x="633" y="133"/>
                  </a:lnTo>
                  <a:lnTo>
                    <a:pt x="624" y="122"/>
                  </a:lnTo>
                  <a:lnTo>
                    <a:pt x="624" y="114"/>
                  </a:lnTo>
                  <a:lnTo>
                    <a:pt x="616" y="107"/>
                  </a:lnTo>
                  <a:lnTo>
                    <a:pt x="618" y="101"/>
                  </a:lnTo>
                  <a:lnTo>
                    <a:pt x="616" y="94"/>
                  </a:lnTo>
                  <a:lnTo>
                    <a:pt x="612" y="86"/>
                  </a:lnTo>
                  <a:lnTo>
                    <a:pt x="612" y="82"/>
                  </a:lnTo>
                  <a:lnTo>
                    <a:pt x="612" y="75"/>
                  </a:lnTo>
                  <a:lnTo>
                    <a:pt x="605" y="73"/>
                  </a:lnTo>
                  <a:lnTo>
                    <a:pt x="599" y="71"/>
                  </a:lnTo>
                  <a:lnTo>
                    <a:pt x="592" y="65"/>
                  </a:lnTo>
                  <a:lnTo>
                    <a:pt x="590" y="58"/>
                  </a:lnTo>
                  <a:lnTo>
                    <a:pt x="582" y="54"/>
                  </a:lnTo>
                  <a:lnTo>
                    <a:pt x="575" y="48"/>
                  </a:lnTo>
                  <a:lnTo>
                    <a:pt x="569" y="48"/>
                  </a:lnTo>
                  <a:lnTo>
                    <a:pt x="567" y="47"/>
                  </a:lnTo>
                  <a:lnTo>
                    <a:pt x="560" y="43"/>
                  </a:lnTo>
                  <a:lnTo>
                    <a:pt x="554" y="43"/>
                  </a:lnTo>
                  <a:lnTo>
                    <a:pt x="543" y="33"/>
                  </a:lnTo>
                  <a:lnTo>
                    <a:pt x="513" y="37"/>
                  </a:lnTo>
                  <a:lnTo>
                    <a:pt x="498" y="35"/>
                  </a:lnTo>
                  <a:lnTo>
                    <a:pt x="492" y="41"/>
                  </a:lnTo>
                  <a:lnTo>
                    <a:pt x="487" y="43"/>
                  </a:lnTo>
                  <a:lnTo>
                    <a:pt x="456" y="28"/>
                  </a:lnTo>
                  <a:lnTo>
                    <a:pt x="447" y="18"/>
                  </a:lnTo>
                  <a:lnTo>
                    <a:pt x="361" y="18"/>
                  </a:lnTo>
                  <a:lnTo>
                    <a:pt x="231" y="13"/>
                  </a:lnTo>
                  <a:lnTo>
                    <a:pt x="96" y="5"/>
                  </a:lnTo>
                  <a:lnTo>
                    <a:pt x="15" y="0"/>
                  </a:lnTo>
                  <a:lnTo>
                    <a:pt x="0" y="216"/>
                  </a:lnTo>
                  <a:lnTo>
                    <a:pt x="73" y="221"/>
                  </a:lnTo>
                  <a:lnTo>
                    <a:pt x="152" y="225"/>
                  </a:lnTo>
                  <a:lnTo>
                    <a:pt x="159" y="229"/>
                  </a:lnTo>
                  <a:lnTo>
                    <a:pt x="154" y="334"/>
                  </a:lnTo>
                  <a:lnTo>
                    <a:pt x="259" y="340"/>
                  </a:lnTo>
                  <a:lnTo>
                    <a:pt x="460" y="3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30"/>
            <p:cNvSpPr>
              <a:spLocks/>
            </p:cNvSpPr>
            <p:nvPr/>
          </p:nvSpPr>
          <p:spPr bwMode="auto">
            <a:xfrm>
              <a:off x="10763568" y="5001320"/>
              <a:ext cx="1973787" cy="1177287"/>
            </a:xfrm>
            <a:custGeom>
              <a:avLst/>
              <a:gdLst>
                <a:gd name="T0" fmla="*/ 81 w 592"/>
                <a:gd name="T1" fmla="*/ 321 h 389"/>
                <a:gd name="T2" fmla="*/ 216 w 592"/>
                <a:gd name="T3" fmla="*/ 329 h 389"/>
                <a:gd name="T4" fmla="*/ 346 w 592"/>
                <a:gd name="T5" fmla="*/ 334 h 389"/>
                <a:gd name="T6" fmla="*/ 432 w 592"/>
                <a:gd name="T7" fmla="*/ 334 h 389"/>
                <a:gd name="T8" fmla="*/ 441 w 592"/>
                <a:gd name="T9" fmla="*/ 344 h 389"/>
                <a:gd name="T10" fmla="*/ 472 w 592"/>
                <a:gd name="T11" fmla="*/ 359 h 389"/>
                <a:gd name="T12" fmla="*/ 477 w 592"/>
                <a:gd name="T13" fmla="*/ 357 h 389"/>
                <a:gd name="T14" fmla="*/ 483 w 592"/>
                <a:gd name="T15" fmla="*/ 351 h 389"/>
                <a:gd name="T16" fmla="*/ 498 w 592"/>
                <a:gd name="T17" fmla="*/ 353 h 389"/>
                <a:gd name="T18" fmla="*/ 528 w 592"/>
                <a:gd name="T19" fmla="*/ 349 h 389"/>
                <a:gd name="T20" fmla="*/ 539 w 592"/>
                <a:gd name="T21" fmla="*/ 359 h 389"/>
                <a:gd name="T22" fmla="*/ 545 w 592"/>
                <a:gd name="T23" fmla="*/ 359 h 389"/>
                <a:gd name="T24" fmla="*/ 552 w 592"/>
                <a:gd name="T25" fmla="*/ 363 h 389"/>
                <a:gd name="T26" fmla="*/ 554 w 592"/>
                <a:gd name="T27" fmla="*/ 364 h 389"/>
                <a:gd name="T28" fmla="*/ 560 w 592"/>
                <a:gd name="T29" fmla="*/ 364 h 389"/>
                <a:gd name="T30" fmla="*/ 567 w 592"/>
                <a:gd name="T31" fmla="*/ 370 h 389"/>
                <a:gd name="T32" fmla="*/ 575 w 592"/>
                <a:gd name="T33" fmla="*/ 374 h 389"/>
                <a:gd name="T34" fmla="*/ 577 w 592"/>
                <a:gd name="T35" fmla="*/ 381 h 389"/>
                <a:gd name="T36" fmla="*/ 584 w 592"/>
                <a:gd name="T37" fmla="*/ 387 h 389"/>
                <a:gd name="T38" fmla="*/ 590 w 592"/>
                <a:gd name="T39" fmla="*/ 389 h 389"/>
                <a:gd name="T40" fmla="*/ 588 w 592"/>
                <a:gd name="T41" fmla="*/ 374 h 389"/>
                <a:gd name="T42" fmla="*/ 581 w 592"/>
                <a:gd name="T43" fmla="*/ 368 h 389"/>
                <a:gd name="T44" fmla="*/ 579 w 592"/>
                <a:gd name="T45" fmla="*/ 361 h 389"/>
                <a:gd name="T46" fmla="*/ 582 w 592"/>
                <a:gd name="T47" fmla="*/ 355 h 389"/>
                <a:gd name="T48" fmla="*/ 584 w 592"/>
                <a:gd name="T49" fmla="*/ 353 h 389"/>
                <a:gd name="T50" fmla="*/ 588 w 592"/>
                <a:gd name="T51" fmla="*/ 340 h 389"/>
                <a:gd name="T52" fmla="*/ 588 w 592"/>
                <a:gd name="T53" fmla="*/ 332 h 389"/>
                <a:gd name="T54" fmla="*/ 592 w 592"/>
                <a:gd name="T55" fmla="*/ 325 h 389"/>
                <a:gd name="T56" fmla="*/ 592 w 592"/>
                <a:gd name="T57" fmla="*/ 319 h 389"/>
                <a:gd name="T58" fmla="*/ 584 w 592"/>
                <a:gd name="T59" fmla="*/ 312 h 389"/>
                <a:gd name="T60" fmla="*/ 582 w 592"/>
                <a:gd name="T61" fmla="*/ 306 h 389"/>
                <a:gd name="T62" fmla="*/ 586 w 592"/>
                <a:gd name="T63" fmla="*/ 304 h 389"/>
                <a:gd name="T64" fmla="*/ 586 w 592"/>
                <a:gd name="T65" fmla="*/ 297 h 389"/>
                <a:gd name="T66" fmla="*/ 582 w 592"/>
                <a:gd name="T67" fmla="*/ 289 h 389"/>
                <a:gd name="T68" fmla="*/ 581 w 592"/>
                <a:gd name="T69" fmla="*/ 282 h 389"/>
                <a:gd name="T70" fmla="*/ 592 w 592"/>
                <a:gd name="T71" fmla="*/ 282 h 389"/>
                <a:gd name="T72" fmla="*/ 592 w 592"/>
                <a:gd name="T73" fmla="*/ 88 h 389"/>
                <a:gd name="T74" fmla="*/ 586 w 592"/>
                <a:gd name="T75" fmla="*/ 82 h 389"/>
                <a:gd name="T76" fmla="*/ 581 w 592"/>
                <a:gd name="T77" fmla="*/ 79 h 389"/>
                <a:gd name="T78" fmla="*/ 573 w 592"/>
                <a:gd name="T79" fmla="*/ 77 h 389"/>
                <a:gd name="T80" fmla="*/ 566 w 592"/>
                <a:gd name="T81" fmla="*/ 64 h 389"/>
                <a:gd name="T82" fmla="*/ 560 w 592"/>
                <a:gd name="T83" fmla="*/ 56 h 389"/>
                <a:gd name="T84" fmla="*/ 562 w 592"/>
                <a:gd name="T85" fmla="*/ 52 h 389"/>
                <a:gd name="T86" fmla="*/ 569 w 592"/>
                <a:gd name="T87" fmla="*/ 45 h 389"/>
                <a:gd name="T88" fmla="*/ 575 w 592"/>
                <a:gd name="T89" fmla="*/ 41 h 389"/>
                <a:gd name="T90" fmla="*/ 579 w 592"/>
                <a:gd name="T91" fmla="*/ 34 h 389"/>
                <a:gd name="T92" fmla="*/ 582 w 592"/>
                <a:gd name="T93" fmla="*/ 20 h 389"/>
                <a:gd name="T94" fmla="*/ 443 w 592"/>
                <a:gd name="T95" fmla="*/ 19 h 389"/>
                <a:gd name="T96" fmla="*/ 306 w 592"/>
                <a:gd name="T97" fmla="*/ 17 h 389"/>
                <a:gd name="T98" fmla="*/ 158 w 592"/>
                <a:gd name="T99" fmla="*/ 9 h 389"/>
                <a:gd name="T100" fmla="*/ 24 w 592"/>
                <a:gd name="T101" fmla="*/ 0 h 389"/>
                <a:gd name="T102" fmla="*/ 18 w 592"/>
                <a:gd name="T103" fmla="*/ 94 h 389"/>
                <a:gd name="T104" fmla="*/ 15 w 592"/>
                <a:gd name="T105" fmla="*/ 101 h 389"/>
                <a:gd name="T106" fmla="*/ 0 w 592"/>
                <a:gd name="T107" fmla="*/ 316 h 389"/>
                <a:gd name="T108" fmla="*/ 81 w 592"/>
                <a:gd name="T109" fmla="*/ 321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92" h="389">
                  <a:moveTo>
                    <a:pt x="81" y="321"/>
                  </a:moveTo>
                  <a:lnTo>
                    <a:pt x="216" y="329"/>
                  </a:lnTo>
                  <a:lnTo>
                    <a:pt x="346" y="334"/>
                  </a:lnTo>
                  <a:lnTo>
                    <a:pt x="432" y="334"/>
                  </a:lnTo>
                  <a:lnTo>
                    <a:pt x="441" y="344"/>
                  </a:lnTo>
                  <a:lnTo>
                    <a:pt x="472" y="359"/>
                  </a:lnTo>
                  <a:lnTo>
                    <a:pt x="477" y="357"/>
                  </a:lnTo>
                  <a:lnTo>
                    <a:pt x="483" y="351"/>
                  </a:lnTo>
                  <a:lnTo>
                    <a:pt x="498" y="353"/>
                  </a:lnTo>
                  <a:lnTo>
                    <a:pt x="528" y="349"/>
                  </a:lnTo>
                  <a:lnTo>
                    <a:pt x="539" y="359"/>
                  </a:lnTo>
                  <a:lnTo>
                    <a:pt x="545" y="359"/>
                  </a:lnTo>
                  <a:lnTo>
                    <a:pt x="552" y="363"/>
                  </a:lnTo>
                  <a:lnTo>
                    <a:pt x="554" y="364"/>
                  </a:lnTo>
                  <a:lnTo>
                    <a:pt x="560" y="364"/>
                  </a:lnTo>
                  <a:lnTo>
                    <a:pt x="567" y="370"/>
                  </a:lnTo>
                  <a:lnTo>
                    <a:pt x="575" y="374"/>
                  </a:lnTo>
                  <a:lnTo>
                    <a:pt x="577" y="381"/>
                  </a:lnTo>
                  <a:lnTo>
                    <a:pt x="584" y="387"/>
                  </a:lnTo>
                  <a:lnTo>
                    <a:pt x="590" y="389"/>
                  </a:lnTo>
                  <a:lnTo>
                    <a:pt x="588" y="374"/>
                  </a:lnTo>
                  <a:lnTo>
                    <a:pt x="581" y="368"/>
                  </a:lnTo>
                  <a:lnTo>
                    <a:pt x="579" y="361"/>
                  </a:lnTo>
                  <a:lnTo>
                    <a:pt x="582" y="355"/>
                  </a:lnTo>
                  <a:lnTo>
                    <a:pt x="584" y="353"/>
                  </a:lnTo>
                  <a:lnTo>
                    <a:pt x="588" y="340"/>
                  </a:lnTo>
                  <a:lnTo>
                    <a:pt x="588" y="332"/>
                  </a:lnTo>
                  <a:lnTo>
                    <a:pt x="592" y="325"/>
                  </a:lnTo>
                  <a:lnTo>
                    <a:pt x="592" y="319"/>
                  </a:lnTo>
                  <a:lnTo>
                    <a:pt x="584" y="312"/>
                  </a:lnTo>
                  <a:lnTo>
                    <a:pt x="582" y="306"/>
                  </a:lnTo>
                  <a:lnTo>
                    <a:pt x="586" y="304"/>
                  </a:lnTo>
                  <a:lnTo>
                    <a:pt x="586" y="297"/>
                  </a:lnTo>
                  <a:lnTo>
                    <a:pt x="582" y="289"/>
                  </a:lnTo>
                  <a:lnTo>
                    <a:pt x="581" y="282"/>
                  </a:lnTo>
                  <a:lnTo>
                    <a:pt x="592" y="282"/>
                  </a:lnTo>
                  <a:lnTo>
                    <a:pt x="592" y="88"/>
                  </a:lnTo>
                  <a:lnTo>
                    <a:pt x="586" y="82"/>
                  </a:lnTo>
                  <a:lnTo>
                    <a:pt x="581" y="79"/>
                  </a:lnTo>
                  <a:lnTo>
                    <a:pt x="573" y="77"/>
                  </a:lnTo>
                  <a:lnTo>
                    <a:pt x="566" y="64"/>
                  </a:lnTo>
                  <a:lnTo>
                    <a:pt x="560" y="56"/>
                  </a:lnTo>
                  <a:lnTo>
                    <a:pt x="562" y="52"/>
                  </a:lnTo>
                  <a:lnTo>
                    <a:pt x="569" y="45"/>
                  </a:lnTo>
                  <a:lnTo>
                    <a:pt x="575" y="41"/>
                  </a:lnTo>
                  <a:lnTo>
                    <a:pt x="579" y="34"/>
                  </a:lnTo>
                  <a:lnTo>
                    <a:pt x="582" y="20"/>
                  </a:lnTo>
                  <a:lnTo>
                    <a:pt x="443" y="19"/>
                  </a:lnTo>
                  <a:lnTo>
                    <a:pt x="306" y="17"/>
                  </a:lnTo>
                  <a:lnTo>
                    <a:pt x="158" y="9"/>
                  </a:lnTo>
                  <a:lnTo>
                    <a:pt x="24" y="0"/>
                  </a:lnTo>
                  <a:lnTo>
                    <a:pt x="18" y="94"/>
                  </a:lnTo>
                  <a:lnTo>
                    <a:pt x="15" y="101"/>
                  </a:lnTo>
                  <a:lnTo>
                    <a:pt x="0" y="316"/>
                  </a:lnTo>
                  <a:lnTo>
                    <a:pt x="81" y="32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31"/>
            <p:cNvSpPr>
              <a:spLocks/>
            </p:cNvSpPr>
            <p:nvPr/>
          </p:nvSpPr>
          <p:spPr bwMode="auto">
            <a:xfrm>
              <a:off x="10843585" y="4017727"/>
              <a:ext cx="1860429" cy="1044123"/>
            </a:xfrm>
            <a:custGeom>
              <a:avLst/>
              <a:gdLst>
                <a:gd name="T0" fmla="*/ 0 w 558"/>
                <a:gd name="T1" fmla="*/ 325 h 345"/>
                <a:gd name="T2" fmla="*/ 134 w 558"/>
                <a:gd name="T3" fmla="*/ 334 h 345"/>
                <a:gd name="T4" fmla="*/ 282 w 558"/>
                <a:gd name="T5" fmla="*/ 342 h 345"/>
                <a:gd name="T6" fmla="*/ 419 w 558"/>
                <a:gd name="T7" fmla="*/ 344 h 345"/>
                <a:gd name="T8" fmla="*/ 558 w 558"/>
                <a:gd name="T9" fmla="*/ 345 h 345"/>
                <a:gd name="T10" fmla="*/ 558 w 558"/>
                <a:gd name="T11" fmla="*/ 338 h 345"/>
                <a:gd name="T12" fmla="*/ 558 w 558"/>
                <a:gd name="T13" fmla="*/ 330 h 345"/>
                <a:gd name="T14" fmla="*/ 557 w 558"/>
                <a:gd name="T15" fmla="*/ 317 h 345"/>
                <a:gd name="T16" fmla="*/ 557 w 558"/>
                <a:gd name="T17" fmla="*/ 310 h 345"/>
                <a:gd name="T18" fmla="*/ 555 w 558"/>
                <a:gd name="T19" fmla="*/ 302 h 345"/>
                <a:gd name="T20" fmla="*/ 547 w 558"/>
                <a:gd name="T21" fmla="*/ 291 h 345"/>
                <a:gd name="T22" fmla="*/ 545 w 558"/>
                <a:gd name="T23" fmla="*/ 285 h 345"/>
                <a:gd name="T24" fmla="*/ 545 w 558"/>
                <a:gd name="T25" fmla="*/ 278 h 345"/>
                <a:gd name="T26" fmla="*/ 542 w 558"/>
                <a:gd name="T27" fmla="*/ 272 h 345"/>
                <a:gd name="T28" fmla="*/ 542 w 558"/>
                <a:gd name="T29" fmla="*/ 246 h 345"/>
                <a:gd name="T30" fmla="*/ 543 w 558"/>
                <a:gd name="T31" fmla="*/ 238 h 345"/>
                <a:gd name="T32" fmla="*/ 540 w 558"/>
                <a:gd name="T33" fmla="*/ 231 h 345"/>
                <a:gd name="T34" fmla="*/ 540 w 558"/>
                <a:gd name="T35" fmla="*/ 221 h 345"/>
                <a:gd name="T36" fmla="*/ 538 w 558"/>
                <a:gd name="T37" fmla="*/ 206 h 345"/>
                <a:gd name="T38" fmla="*/ 538 w 558"/>
                <a:gd name="T39" fmla="*/ 193 h 345"/>
                <a:gd name="T40" fmla="*/ 536 w 558"/>
                <a:gd name="T41" fmla="*/ 186 h 345"/>
                <a:gd name="T42" fmla="*/ 536 w 558"/>
                <a:gd name="T43" fmla="*/ 180 h 345"/>
                <a:gd name="T44" fmla="*/ 536 w 558"/>
                <a:gd name="T45" fmla="*/ 172 h 345"/>
                <a:gd name="T46" fmla="*/ 534 w 558"/>
                <a:gd name="T47" fmla="*/ 157 h 345"/>
                <a:gd name="T48" fmla="*/ 525 w 558"/>
                <a:gd name="T49" fmla="*/ 137 h 345"/>
                <a:gd name="T50" fmla="*/ 525 w 558"/>
                <a:gd name="T51" fmla="*/ 133 h 345"/>
                <a:gd name="T52" fmla="*/ 517 w 558"/>
                <a:gd name="T53" fmla="*/ 110 h 345"/>
                <a:gd name="T54" fmla="*/ 517 w 558"/>
                <a:gd name="T55" fmla="*/ 103 h 345"/>
                <a:gd name="T56" fmla="*/ 517 w 558"/>
                <a:gd name="T57" fmla="*/ 90 h 345"/>
                <a:gd name="T58" fmla="*/ 515 w 558"/>
                <a:gd name="T59" fmla="*/ 86 h 345"/>
                <a:gd name="T60" fmla="*/ 517 w 558"/>
                <a:gd name="T61" fmla="*/ 80 h 345"/>
                <a:gd name="T62" fmla="*/ 515 w 558"/>
                <a:gd name="T63" fmla="*/ 67 h 345"/>
                <a:gd name="T64" fmla="*/ 519 w 558"/>
                <a:gd name="T65" fmla="*/ 54 h 345"/>
                <a:gd name="T66" fmla="*/ 517 w 558"/>
                <a:gd name="T67" fmla="*/ 46 h 345"/>
                <a:gd name="T68" fmla="*/ 511 w 558"/>
                <a:gd name="T69" fmla="*/ 28 h 345"/>
                <a:gd name="T70" fmla="*/ 510 w 558"/>
                <a:gd name="T71" fmla="*/ 22 h 345"/>
                <a:gd name="T72" fmla="*/ 510 w 558"/>
                <a:gd name="T73" fmla="*/ 22 h 345"/>
                <a:gd name="T74" fmla="*/ 510 w 558"/>
                <a:gd name="T75" fmla="*/ 18 h 345"/>
                <a:gd name="T76" fmla="*/ 448 w 558"/>
                <a:gd name="T77" fmla="*/ 18 h 345"/>
                <a:gd name="T78" fmla="*/ 303 w 558"/>
                <a:gd name="T79" fmla="*/ 15 h 345"/>
                <a:gd name="T80" fmla="*/ 135 w 558"/>
                <a:gd name="T81" fmla="*/ 7 h 345"/>
                <a:gd name="T82" fmla="*/ 23 w 558"/>
                <a:gd name="T83" fmla="*/ 0 h 345"/>
                <a:gd name="T84" fmla="*/ 23 w 558"/>
                <a:gd name="T85" fmla="*/ 3 h 345"/>
                <a:gd name="T86" fmla="*/ 0 w 558"/>
                <a:gd name="T87" fmla="*/ 32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58" h="345">
                  <a:moveTo>
                    <a:pt x="0" y="325"/>
                  </a:moveTo>
                  <a:lnTo>
                    <a:pt x="134" y="334"/>
                  </a:lnTo>
                  <a:lnTo>
                    <a:pt x="282" y="342"/>
                  </a:lnTo>
                  <a:lnTo>
                    <a:pt x="419" y="344"/>
                  </a:lnTo>
                  <a:lnTo>
                    <a:pt x="558" y="345"/>
                  </a:lnTo>
                  <a:lnTo>
                    <a:pt x="558" y="338"/>
                  </a:lnTo>
                  <a:lnTo>
                    <a:pt x="558" y="330"/>
                  </a:lnTo>
                  <a:lnTo>
                    <a:pt x="557" y="317"/>
                  </a:lnTo>
                  <a:lnTo>
                    <a:pt x="557" y="310"/>
                  </a:lnTo>
                  <a:lnTo>
                    <a:pt x="555" y="302"/>
                  </a:lnTo>
                  <a:lnTo>
                    <a:pt x="547" y="291"/>
                  </a:lnTo>
                  <a:lnTo>
                    <a:pt x="545" y="285"/>
                  </a:lnTo>
                  <a:lnTo>
                    <a:pt x="545" y="278"/>
                  </a:lnTo>
                  <a:lnTo>
                    <a:pt x="542" y="272"/>
                  </a:lnTo>
                  <a:lnTo>
                    <a:pt x="542" y="246"/>
                  </a:lnTo>
                  <a:lnTo>
                    <a:pt x="543" y="238"/>
                  </a:lnTo>
                  <a:lnTo>
                    <a:pt x="540" y="231"/>
                  </a:lnTo>
                  <a:lnTo>
                    <a:pt x="540" y="221"/>
                  </a:lnTo>
                  <a:lnTo>
                    <a:pt x="538" y="206"/>
                  </a:lnTo>
                  <a:lnTo>
                    <a:pt x="538" y="193"/>
                  </a:lnTo>
                  <a:lnTo>
                    <a:pt x="536" y="186"/>
                  </a:lnTo>
                  <a:lnTo>
                    <a:pt x="536" y="180"/>
                  </a:lnTo>
                  <a:lnTo>
                    <a:pt x="536" y="172"/>
                  </a:lnTo>
                  <a:lnTo>
                    <a:pt x="534" y="157"/>
                  </a:lnTo>
                  <a:lnTo>
                    <a:pt x="525" y="137"/>
                  </a:lnTo>
                  <a:lnTo>
                    <a:pt x="525" y="133"/>
                  </a:lnTo>
                  <a:lnTo>
                    <a:pt x="517" y="110"/>
                  </a:lnTo>
                  <a:lnTo>
                    <a:pt x="517" y="103"/>
                  </a:lnTo>
                  <a:lnTo>
                    <a:pt x="517" y="90"/>
                  </a:lnTo>
                  <a:lnTo>
                    <a:pt x="515" y="86"/>
                  </a:lnTo>
                  <a:lnTo>
                    <a:pt x="517" y="80"/>
                  </a:lnTo>
                  <a:lnTo>
                    <a:pt x="515" y="67"/>
                  </a:lnTo>
                  <a:lnTo>
                    <a:pt x="519" y="54"/>
                  </a:lnTo>
                  <a:lnTo>
                    <a:pt x="517" y="46"/>
                  </a:lnTo>
                  <a:lnTo>
                    <a:pt x="511" y="28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18"/>
                  </a:lnTo>
                  <a:lnTo>
                    <a:pt x="448" y="18"/>
                  </a:lnTo>
                  <a:lnTo>
                    <a:pt x="303" y="15"/>
                  </a:lnTo>
                  <a:lnTo>
                    <a:pt x="135" y="7"/>
                  </a:lnTo>
                  <a:lnTo>
                    <a:pt x="23" y="0"/>
                  </a:lnTo>
                  <a:lnTo>
                    <a:pt x="23" y="3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32"/>
            <p:cNvSpPr>
              <a:spLocks/>
            </p:cNvSpPr>
            <p:nvPr/>
          </p:nvSpPr>
          <p:spPr bwMode="auto">
            <a:xfrm>
              <a:off x="10886928" y="7936972"/>
              <a:ext cx="2457232" cy="1137942"/>
            </a:xfrm>
            <a:custGeom>
              <a:avLst/>
              <a:gdLst>
                <a:gd name="T0" fmla="*/ 716 w 737"/>
                <a:gd name="T1" fmla="*/ 67 h 376"/>
                <a:gd name="T2" fmla="*/ 609 w 737"/>
                <a:gd name="T3" fmla="*/ 15 h 376"/>
                <a:gd name="T4" fmla="*/ 222 w 737"/>
                <a:gd name="T5" fmla="*/ 11 h 376"/>
                <a:gd name="T6" fmla="*/ 2 w 737"/>
                <a:gd name="T7" fmla="*/ 0 h 376"/>
                <a:gd name="T8" fmla="*/ 117 w 737"/>
                <a:gd name="T9" fmla="*/ 60 h 376"/>
                <a:gd name="T10" fmla="*/ 241 w 737"/>
                <a:gd name="T11" fmla="*/ 66 h 376"/>
                <a:gd name="T12" fmla="*/ 256 w 737"/>
                <a:gd name="T13" fmla="*/ 69 h 376"/>
                <a:gd name="T14" fmla="*/ 250 w 737"/>
                <a:gd name="T15" fmla="*/ 274 h 376"/>
                <a:gd name="T16" fmla="*/ 263 w 737"/>
                <a:gd name="T17" fmla="*/ 280 h 376"/>
                <a:gd name="T18" fmla="*/ 282 w 737"/>
                <a:gd name="T19" fmla="*/ 297 h 376"/>
                <a:gd name="T20" fmla="*/ 295 w 737"/>
                <a:gd name="T21" fmla="*/ 297 h 376"/>
                <a:gd name="T22" fmla="*/ 307 w 737"/>
                <a:gd name="T23" fmla="*/ 287 h 376"/>
                <a:gd name="T24" fmla="*/ 314 w 737"/>
                <a:gd name="T25" fmla="*/ 295 h 376"/>
                <a:gd name="T26" fmla="*/ 320 w 737"/>
                <a:gd name="T27" fmla="*/ 308 h 376"/>
                <a:gd name="T28" fmla="*/ 329 w 737"/>
                <a:gd name="T29" fmla="*/ 316 h 376"/>
                <a:gd name="T30" fmla="*/ 339 w 737"/>
                <a:gd name="T31" fmla="*/ 316 h 376"/>
                <a:gd name="T32" fmla="*/ 359 w 737"/>
                <a:gd name="T33" fmla="*/ 325 h 376"/>
                <a:gd name="T34" fmla="*/ 372 w 737"/>
                <a:gd name="T35" fmla="*/ 323 h 376"/>
                <a:gd name="T36" fmla="*/ 382 w 737"/>
                <a:gd name="T37" fmla="*/ 333 h 376"/>
                <a:gd name="T38" fmla="*/ 395 w 737"/>
                <a:gd name="T39" fmla="*/ 325 h 376"/>
                <a:gd name="T40" fmla="*/ 418 w 737"/>
                <a:gd name="T41" fmla="*/ 325 h 376"/>
                <a:gd name="T42" fmla="*/ 421 w 737"/>
                <a:gd name="T43" fmla="*/ 340 h 376"/>
                <a:gd name="T44" fmla="*/ 429 w 737"/>
                <a:gd name="T45" fmla="*/ 346 h 376"/>
                <a:gd name="T46" fmla="*/ 436 w 737"/>
                <a:gd name="T47" fmla="*/ 355 h 376"/>
                <a:gd name="T48" fmla="*/ 453 w 737"/>
                <a:gd name="T49" fmla="*/ 342 h 376"/>
                <a:gd name="T50" fmla="*/ 463 w 737"/>
                <a:gd name="T51" fmla="*/ 351 h 376"/>
                <a:gd name="T52" fmla="*/ 472 w 737"/>
                <a:gd name="T53" fmla="*/ 359 h 376"/>
                <a:gd name="T54" fmla="*/ 491 w 737"/>
                <a:gd name="T55" fmla="*/ 355 h 376"/>
                <a:gd name="T56" fmla="*/ 495 w 737"/>
                <a:gd name="T57" fmla="*/ 361 h 376"/>
                <a:gd name="T58" fmla="*/ 498 w 737"/>
                <a:gd name="T59" fmla="*/ 370 h 376"/>
                <a:gd name="T60" fmla="*/ 506 w 737"/>
                <a:gd name="T61" fmla="*/ 357 h 376"/>
                <a:gd name="T62" fmla="*/ 515 w 737"/>
                <a:gd name="T63" fmla="*/ 348 h 376"/>
                <a:gd name="T64" fmla="*/ 523 w 737"/>
                <a:gd name="T65" fmla="*/ 348 h 376"/>
                <a:gd name="T66" fmla="*/ 536 w 737"/>
                <a:gd name="T67" fmla="*/ 357 h 376"/>
                <a:gd name="T68" fmla="*/ 549 w 737"/>
                <a:gd name="T69" fmla="*/ 353 h 376"/>
                <a:gd name="T70" fmla="*/ 560 w 737"/>
                <a:gd name="T71" fmla="*/ 364 h 376"/>
                <a:gd name="T72" fmla="*/ 574 w 737"/>
                <a:gd name="T73" fmla="*/ 372 h 376"/>
                <a:gd name="T74" fmla="*/ 585 w 737"/>
                <a:gd name="T75" fmla="*/ 366 h 376"/>
                <a:gd name="T76" fmla="*/ 600 w 737"/>
                <a:gd name="T77" fmla="*/ 357 h 376"/>
                <a:gd name="T78" fmla="*/ 613 w 737"/>
                <a:gd name="T79" fmla="*/ 357 h 376"/>
                <a:gd name="T80" fmla="*/ 626 w 737"/>
                <a:gd name="T81" fmla="*/ 351 h 376"/>
                <a:gd name="T82" fmla="*/ 647 w 737"/>
                <a:gd name="T83" fmla="*/ 353 h 376"/>
                <a:gd name="T84" fmla="*/ 658 w 737"/>
                <a:gd name="T85" fmla="*/ 355 h 376"/>
                <a:gd name="T86" fmla="*/ 668 w 737"/>
                <a:gd name="T87" fmla="*/ 346 h 376"/>
                <a:gd name="T88" fmla="*/ 690 w 737"/>
                <a:gd name="T89" fmla="*/ 355 h 376"/>
                <a:gd name="T90" fmla="*/ 711 w 737"/>
                <a:gd name="T91" fmla="*/ 368 h 376"/>
                <a:gd name="T92" fmla="*/ 737 w 737"/>
                <a:gd name="T93" fmla="*/ 376 h 376"/>
                <a:gd name="T94" fmla="*/ 732 w 737"/>
                <a:gd name="T95" fmla="*/ 15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37" h="376">
                  <a:moveTo>
                    <a:pt x="732" y="158"/>
                  </a:moveTo>
                  <a:lnTo>
                    <a:pt x="716" y="67"/>
                  </a:lnTo>
                  <a:lnTo>
                    <a:pt x="715" y="13"/>
                  </a:lnTo>
                  <a:lnTo>
                    <a:pt x="609" y="15"/>
                  </a:lnTo>
                  <a:lnTo>
                    <a:pt x="416" y="15"/>
                  </a:lnTo>
                  <a:lnTo>
                    <a:pt x="222" y="11"/>
                  </a:lnTo>
                  <a:lnTo>
                    <a:pt x="87" y="5"/>
                  </a:lnTo>
                  <a:lnTo>
                    <a:pt x="2" y="0"/>
                  </a:lnTo>
                  <a:lnTo>
                    <a:pt x="0" y="54"/>
                  </a:lnTo>
                  <a:lnTo>
                    <a:pt x="117" y="60"/>
                  </a:lnTo>
                  <a:lnTo>
                    <a:pt x="205" y="66"/>
                  </a:lnTo>
                  <a:lnTo>
                    <a:pt x="241" y="66"/>
                  </a:lnTo>
                  <a:lnTo>
                    <a:pt x="248" y="66"/>
                  </a:lnTo>
                  <a:lnTo>
                    <a:pt x="256" y="69"/>
                  </a:lnTo>
                  <a:lnTo>
                    <a:pt x="250" y="263"/>
                  </a:lnTo>
                  <a:lnTo>
                    <a:pt x="250" y="274"/>
                  </a:lnTo>
                  <a:lnTo>
                    <a:pt x="256" y="274"/>
                  </a:lnTo>
                  <a:lnTo>
                    <a:pt x="263" y="280"/>
                  </a:lnTo>
                  <a:lnTo>
                    <a:pt x="275" y="293"/>
                  </a:lnTo>
                  <a:lnTo>
                    <a:pt x="282" y="297"/>
                  </a:lnTo>
                  <a:lnTo>
                    <a:pt x="288" y="293"/>
                  </a:lnTo>
                  <a:lnTo>
                    <a:pt x="295" y="297"/>
                  </a:lnTo>
                  <a:lnTo>
                    <a:pt x="303" y="295"/>
                  </a:lnTo>
                  <a:lnTo>
                    <a:pt x="307" y="287"/>
                  </a:lnTo>
                  <a:lnTo>
                    <a:pt x="309" y="291"/>
                  </a:lnTo>
                  <a:lnTo>
                    <a:pt x="314" y="295"/>
                  </a:lnTo>
                  <a:lnTo>
                    <a:pt x="320" y="302"/>
                  </a:lnTo>
                  <a:lnTo>
                    <a:pt x="320" y="308"/>
                  </a:lnTo>
                  <a:lnTo>
                    <a:pt x="322" y="316"/>
                  </a:lnTo>
                  <a:lnTo>
                    <a:pt x="329" y="316"/>
                  </a:lnTo>
                  <a:lnTo>
                    <a:pt x="331" y="317"/>
                  </a:lnTo>
                  <a:lnTo>
                    <a:pt x="339" y="316"/>
                  </a:lnTo>
                  <a:lnTo>
                    <a:pt x="346" y="319"/>
                  </a:lnTo>
                  <a:lnTo>
                    <a:pt x="359" y="325"/>
                  </a:lnTo>
                  <a:lnTo>
                    <a:pt x="367" y="323"/>
                  </a:lnTo>
                  <a:lnTo>
                    <a:pt x="372" y="323"/>
                  </a:lnTo>
                  <a:lnTo>
                    <a:pt x="376" y="327"/>
                  </a:lnTo>
                  <a:lnTo>
                    <a:pt x="382" y="333"/>
                  </a:lnTo>
                  <a:lnTo>
                    <a:pt x="389" y="331"/>
                  </a:lnTo>
                  <a:lnTo>
                    <a:pt x="395" y="325"/>
                  </a:lnTo>
                  <a:lnTo>
                    <a:pt x="410" y="327"/>
                  </a:lnTo>
                  <a:lnTo>
                    <a:pt x="418" y="325"/>
                  </a:lnTo>
                  <a:lnTo>
                    <a:pt x="416" y="333"/>
                  </a:lnTo>
                  <a:lnTo>
                    <a:pt x="421" y="340"/>
                  </a:lnTo>
                  <a:lnTo>
                    <a:pt x="427" y="340"/>
                  </a:lnTo>
                  <a:lnTo>
                    <a:pt x="429" y="346"/>
                  </a:lnTo>
                  <a:lnTo>
                    <a:pt x="429" y="355"/>
                  </a:lnTo>
                  <a:lnTo>
                    <a:pt x="436" y="355"/>
                  </a:lnTo>
                  <a:lnTo>
                    <a:pt x="442" y="353"/>
                  </a:lnTo>
                  <a:lnTo>
                    <a:pt x="453" y="342"/>
                  </a:lnTo>
                  <a:lnTo>
                    <a:pt x="461" y="346"/>
                  </a:lnTo>
                  <a:lnTo>
                    <a:pt x="463" y="351"/>
                  </a:lnTo>
                  <a:lnTo>
                    <a:pt x="470" y="351"/>
                  </a:lnTo>
                  <a:lnTo>
                    <a:pt x="472" y="359"/>
                  </a:lnTo>
                  <a:lnTo>
                    <a:pt x="480" y="359"/>
                  </a:lnTo>
                  <a:lnTo>
                    <a:pt x="491" y="355"/>
                  </a:lnTo>
                  <a:lnTo>
                    <a:pt x="497" y="355"/>
                  </a:lnTo>
                  <a:lnTo>
                    <a:pt x="495" y="361"/>
                  </a:lnTo>
                  <a:lnTo>
                    <a:pt x="497" y="368"/>
                  </a:lnTo>
                  <a:lnTo>
                    <a:pt x="498" y="370"/>
                  </a:lnTo>
                  <a:lnTo>
                    <a:pt x="504" y="370"/>
                  </a:lnTo>
                  <a:lnTo>
                    <a:pt x="506" y="357"/>
                  </a:lnTo>
                  <a:lnTo>
                    <a:pt x="513" y="351"/>
                  </a:lnTo>
                  <a:lnTo>
                    <a:pt x="515" y="348"/>
                  </a:lnTo>
                  <a:lnTo>
                    <a:pt x="517" y="346"/>
                  </a:lnTo>
                  <a:lnTo>
                    <a:pt x="523" y="348"/>
                  </a:lnTo>
                  <a:lnTo>
                    <a:pt x="529" y="355"/>
                  </a:lnTo>
                  <a:lnTo>
                    <a:pt x="536" y="357"/>
                  </a:lnTo>
                  <a:lnTo>
                    <a:pt x="542" y="351"/>
                  </a:lnTo>
                  <a:lnTo>
                    <a:pt x="549" y="353"/>
                  </a:lnTo>
                  <a:lnTo>
                    <a:pt x="553" y="361"/>
                  </a:lnTo>
                  <a:lnTo>
                    <a:pt x="560" y="364"/>
                  </a:lnTo>
                  <a:lnTo>
                    <a:pt x="568" y="366"/>
                  </a:lnTo>
                  <a:lnTo>
                    <a:pt x="574" y="372"/>
                  </a:lnTo>
                  <a:lnTo>
                    <a:pt x="577" y="366"/>
                  </a:lnTo>
                  <a:lnTo>
                    <a:pt x="585" y="366"/>
                  </a:lnTo>
                  <a:lnTo>
                    <a:pt x="592" y="357"/>
                  </a:lnTo>
                  <a:lnTo>
                    <a:pt x="600" y="357"/>
                  </a:lnTo>
                  <a:lnTo>
                    <a:pt x="607" y="351"/>
                  </a:lnTo>
                  <a:lnTo>
                    <a:pt x="613" y="357"/>
                  </a:lnTo>
                  <a:lnTo>
                    <a:pt x="621" y="357"/>
                  </a:lnTo>
                  <a:lnTo>
                    <a:pt x="626" y="351"/>
                  </a:lnTo>
                  <a:lnTo>
                    <a:pt x="639" y="346"/>
                  </a:lnTo>
                  <a:lnTo>
                    <a:pt x="647" y="353"/>
                  </a:lnTo>
                  <a:lnTo>
                    <a:pt x="653" y="355"/>
                  </a:lnTo>
                  <a:lnTo>
                    <a:pt x="658" y="355"/>
                  </a:lnTo>
                  <a:lnTo>
                    <a:pt x="664" y="351"/>
                  </a:lnTo>
                  <a:lnTo>
                    <a:pt x="668" y="346"/>
                  </a:lnTo>
                  <a:lnTo>
                    <a:pt x="673" y="346"/>
                  </a:lnTo>
                  <a:lnTo>
                    <a:pt x="690" y="355"/>
                  </a:lnTo>
                  <a:lnTo>
                    <a:pt x="703" y="366"/>
                  </a:lnTo>
                  <a:lnTo>
                    <a:pt x="711" y="368"/>
                  </a:lnTo>
                  <a:lnTo>
                    <a:pt x="716" y="372"/>
                  </a:lnTo>
                  <a:lnTo>
                    <a:pt x="737" y="376"/>
                  </a:lnTo>
                  <a:lnTo>
                    <a:pt x="735" y="188"/>
                  </a:lnTo>
                  <a:lnTo>
                    <a:pt x="732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33"/>
            <p:cNvSpPr>
              <a:spLocks/>
            </p:cNvSpPr>
            <p:nvPr/>
          </p:nvSpPr>
          <p:spPr bwMode="auto">
            <a:xfrm>
              <a:off x="11176995" y="6968510"/>
              <a:ext cx="2093816" cy="1013860"/>
            </a:xfrm>
            <a:custGeom>
              <a:avLst/>
              <a:gdLst>
                <a:gd name="T0" fmla="*/ 616 w 628"/>
                <a:gd name="T1" fmla="*/ 98 h 335"/>
                <a:gd name="T2" fmla="*/ 609 w 628"/>
                <a:gd name="T3" fmla="*/ 96 h 335"/>
                <a:gd name="T4" fmla="*/ 599 w 628"/>
                <a:gd name="T5" fmla="*/ 83 h 335"/>
                <a:gd name="T6" fmla="*/ 599 w 628"/>
                <a:gd name="T7" fmla="*/ 75 h 335"/>
                <a:gd name="T8" fmla="*/ 592 w 628"/>
                <a:gd name="T9" fmla="*/ 72 h 335"/>
                <a:gd name="T10" fmla="*/ 584 w 628"/>
                <a:gd name="T11" fmla="*/ 62 h 335"/>
                <a:gd name="T12" fmla="*/ 582 w 628"/>
                <a:gd name="T13" fmla="*/ 55 h 335"/>
                <a:gd name="T14" fmla="*/ 590 w 628"/>
                <a:gd name="T15" fmla="*/ 43 h 335"/>
                <a:gd name="T16" fmla="*/ 592 w 628"/>
                <a:gd name="T17" fmla="*/ 38 h 335"/>
                <a:gd name="T18" fmla="*/ 599 w 628"/>
                <a:gd name="T19" fmla="*/ 38 h 335"/>
                <a:gd name="T20" fmla="*/ 601 w 628"/>
                <a:gd name="T21" fmla="*/ 36 h 335"/>
                <a:gd name="T22" fmla="*/ 599 w 628"/>
                <a:gd name="T23" fmla="*/ 28 h 335"/>
                <a:gd name="T24" fmla="*/ 594 w 628"/>
                <a:gd name="T25" fmla="*/ 21 h 335"/>
                <a:gd name="T26" fmla="*/ 590 w 628"/>
                <a:gd name="T27" fmla="*/ 19 h 335"/>
                <a:gd name="T28" fmla="*/ 582 w 628"/>
                <a:gd name="T29" fmla="*/ 25 h 335"/>
                <a:gd name="T30" fmla="*/ 564 w 628"/>
                <a:gd name="T31" fmla="*/ 10 h 335"/>
                <a:gd name="T32" fmla="*/ 426 w 628"/>
                <a:gd name="T33" fmla="*/ 11 h 335"/>
                <a:gd name="T34" fmla="*/ 321 w 628"/>
                <a:gd name="T35" fmla="*/ 10 h 335"/>
                <a:gd name="T36" fmla="*/ 120 w 628"/>
                <a:gd name="T37" fmla="*/ 6 h 335"/>
                <a:gd name="T38" fmla="*/ 15 w 628"/>
                <a:gd name="T39" fmla="*/ 0 h 335"/>
                <a:gd name="T40" fmla="*/ 0 w 628"/>
                <a:gd name="T41" fmla="*/ 325 h 335"/>
                <a:gd name="T42" fmla="*/ 135 w 628"/>
                <a:gd name="T43" fmla="*/ 331 h 335"/>
                <a:gd name="T44" fmla="*/ 329 w 628"/>
                <a:gd name="T45" fmla="*/ 335 h 335"/>
                <a:gd name="T46" fmla="*/ 522 w 628"/>
                <a:gd name="T47" fmla="*/ 335 h 335"/>
                <a:gd name="T48" fmla="*/ 628 w 628"/>
                <a:gd name="T49" fmla="*/ 333 h 335"/>
                <a:gd name="T50" fmla="*/ 624 w 628"/>
                <a:gd name="T51" fmla="*/ 104 h 335"/>
                <a:gd name="T52" fmla="*/ 616 w 628"/>
                <a:gd name="T53" fmla="*/ 9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8" h="335">
                  <a:moveTo>
                    <a:pt x="616" y="98"/>
                  </a:moveTo>
                  <a:lnTo>
                    <a:pt x="609" y="96"/>
                  </a:lnTo>
                  <a:lnTo>
                    <a:pt x="599" y="83"/>
                  </a:lnTo>
                  <a:lnTo>
                    <a:pt x="599" y="75"/>
                  </a:lnTo>
                  <a:lnTo>
                    <a:pt x="592" y="72"/>
                  </a:lnTo>
                  <a:lnTo>
                    <a:pt x="584" y="62"/>
                  </a:lnTo>
                  <a:lnTo>
                    <a:pt x="582" y="55"/>
                  </a:lnTo>
                  <a:lnTo>
                    <a:pt x="590" y="43"/>
                  </a:lnTo>
                  <a:lnTo>
                    <a:pt x="592" y="38"/>
                  </a:lnTo>
                  <a:lnTo>
                    <a:pt x="599" y="38"/>
                  </a:lnTo>
                  <a:lnTo>
                    <a:pt x="601" y="36"/>
                  </a:lnTo>
                  <a:lnTo>
                    <a:pt x="599" y="28"/>
                  </a:lnTo>
                  <a:lnTo>
                    <a:pt x="594" y="21"/>
                  </a:lnTo>
                  <a:lnTo>
                    <a:pt x="590" y="19"/>
                  </a:lnTo>
                  <a:lnTo>
                    <a:pt x="582" y="25"/>
                  </a:lnTo>
                  <a:lnTo>
                    <a:pt x="564" y="10"/>
                  </a:lnTo>
                  <a:lnTo>
                    <a:pt x="426" y="11"/>
                  </a:lnTo>
                  <a:lnTo>
                    <a:pt x="321" y="10"/>
                  </a:lnTo>
                  <a:lnTo>
                    <a:pt x="120" y="6"/>
                  </a:lnTo>
                  <a:lnTo>
                    <a:pt x="15" y="0"/>
                  </a:lnTo>
                  <a:lnTo>
                    <a:pt x="0" y="325"/>
                  </a:lnTo>
                  <a:lnTo>
                    <a:pt x="135" y="331"/>
                  </a:lnTo>
                  <a:lnTo>
                    <a:pt x="329" y="335"/>
                  </a:lnTo>
                  <a:lnTo>
                    <a:pt x="522" y="335"/>
                  </a:lnTo>
                  <a:lnTo>
                    <a:pt x="628" y="333"/>
                  </a:lnTo>
                  <a:lnTo>
                    <a:pt x="624" y="104"/>
                  </a:lnTo>
                  <a:lnTo>
                    <a:pt x="616" y="9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7" name="Group 236"/>
            <p:cNvGrpSpPr/>
            <p:nvPr/>
          </p:nvGrpSpPr>
          <p:grpSpPr>
            <a:xfrm>
              <a:off x="9676651" y="8100399"/>
              <a:ext cx="3980919" cy="3516726"/>
              <a:chOff x="2293930" y="2752129"/>
              <a:chExt cx="1147064" cy="1013311"/>
            </a:xfrm>
            <a:solidFill>
              <a:schemeClr val="bg1">
                <a:lumMod val="85000"/>
              </a:schemeClr>
            </a:solidFill>
          </p:grpSpPr>
          <p:sp>
            <p:nvSpPr>
              <p:cNvPr id="391" name="Freeform 34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2" name="Freeform 35"/>
              <p:cNvSpPr>
                <a:spLocks/>
              </p:cNvSpPr>
              <p:nvPr/>
            </p:nvSpPr>
            <p:spPr bwMode="auto">
              <a:xfrm>
                <a:off x="3098027" y="3642483"/>
                <a:ext cx="22096" cy="96797"/>
              </a:xfrm>
              <a:custGeom>
                <a:avLst/>
                <a:gdLst>
                  <a:gd name="T0" fmla="*/ 9 w 23"/>
                  <a:gd name="T1" fmla="*/ 62 h 111"/>
                  <a:gd name="T2" fmla="*/ 9 w 23"/>
                  <a:gd name="T3" fmla="*/ 68 h 111"/>
                  <a:gd name="T4" fmla="*/ 13 w 23"/>
                  <a:gd name="T5" fmla="*/ 75 h 111"/>
                  <a:gd name="T6" fmla="*/ 19 w 23"/>
                  <a:gd name="T7" fmla="*/ 90 h 111"/>
                  <a:gd name="T8" fmla="*/ 19 w 23"/>
                  <a:gd name="T9" fmla="*/ 105 h 111"/>
                  <a:gd name="T10" fmla="*/ 23 w 23"/>
                  <a:gd name="T11" fmla="*/ 111 h 111"/>
                  <a:gd name="T12" fmla="*/ 19 w 23"/>
                  <a:gd name="T13" fmla="*/ 90 h 111"/>
                  <a:gd name="T14" fmla="*/ 17 w 23"/>
                  <a:gd name="T15" fmla="*/ 77 h 111"/>
                  <a:gd name="T16" fmla="*/ 4 w 23"/>
                  <a:gd name="T17" fmla="*/ 38 h 111"/>
                  <a:gd name="T18" fmla="*/ 2 w 23"/>
                  <a:gd name="T19" fmla="*/ 13 h 111"/>
                  <a:gd name="T20" fmla="*/ 2 w 23"/>
                  <a:gd name="T21" fmla="*/ 0 h 111"/>
                  <a:gd name="T22" fmla="*/ 0 w 23"/>
                  <a:gd name="T23" fmla="*/ 15 h 111"/>
                  <a:gd name="T24" fmla="*/ 2 w 23"/>
                  <a:gd name="T25" fmla="*/ 23 h 111"/>
                  <a:gd name="T26" fmla="*/ 0 w 23"/>
                  <a:gd name="T27" fmla="*/ 36 h 111"/>
                  <a:gd name="T28" fmla="*/ 6 w 23"/>
                  <a:gd name="T29" fmla="*/ 41 h 111"/>
                  <a:gd name="T30" fmla="*/ 4 w 23"/>
                  <a:gd name="T31" fmla="*/ 49 h 111"/>
                  <a:gd name="T32" fmla="*/ 9 w 23"/>
                  <a:gd name="T33" fmla="*/ 62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111">
                    <a:moveTo>
                      <a:pt x="9" y="62"/>
                    </a:moveTo>
                    <a:lnTo>
                      <a:pt x="9" y="68"/>
                    </a:lnTo>
                    <a:lnTo>
                      <a:pt x="13" y="75"/>
                    </a:lnTo>
                    <a:lnTo>
                      <a:pt x="19" y="90"/>
                    </a:lnTo>
                    <a:lnTo>
                      <a:pt x="19" y="105"/>
                    </a:lnTo>
                    <a:lnTo>
                      <a:pt x="23" y="111"/>
                    </a:lnTo>
                    <a:lnTo>
                      <a:pt x="19" y="90"/>
                    </a:lnTo>
                    <a:lnTo>
                      <a:pt x="17" y="77"/>
                    </a:lnTo>
                    <a:lnTo>
                      <a:pt x="4" y="38"/>
                    </a:lnTo>
                    <a:lnTo>
                      <a:pt x="2" y="13"/>
                    </a:lnTo>
                    <a:lnTo>
                      <a:pt x="2" y="0"/>
                    </a:lnTo>
                    <a:lnTo>
                      <a:pt x="0" y="15"/>
                    </a:lnTo>
                    <a:lnTo>
                      <a:pt x="2" y="23"/>
                    </a:lnTo>
                    <a:lnTo>
                      <a:pt x="0" y="36"/>
                    </a:lnTo>
                    <a:lnTo>
                      <a:pt x="6" y="41"/>
                    </a:lnTo>
                    <a:lnTo>
                      <a:pt x="4" y="49"/>
                    </a:lnTo>
                    <a:lnTo>
                      <a:pt x="9" y="62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6"/>
              <p:cNvSpPr>
                <a:spLocks/>
              </p:cNvSpPr>
              <p:nvPr/>
            </p:nvSpPr>
            <p:spPr bwMode="auto">
              <a:xfrm>
                <a:off x="2293930" y="2752129"/>
                <a:ext cx="1147064" cy="1013311"/>
              </a:xfrm>
              <a:custGeom>
                <a:avLst/>
                <a:gdLst>
                  <a:gd name="T0" fmla="*/ 1181 w 1194"/>
                  <a:gd name="T1" fmla="*/ 645 h 1162"/>
                  <a:gd name="T2" fmla="*/ 1194 w 1194"/>
                  <a:gd name="T3" fmla="*/ 598 h 1162"/>
                  <a:gd name="T4" fmla="*/ 1173 w 1194"/>
                  <a:gd name="T5" fmla="*/ 555 h 1162"/>
                  <a:gd name="T6" fmla="*/ 1140 w 1194"/>
                  <a:gd name="T7" fmla="*/ 389 h 1162"/>
                  <a:gd name="T8" fmla="*/ 1079 w 1194"/>
                  <a:gd name="T9" fmla="*/ 318 h 1162"/>
                  <a:gd name="T10" fmla="*/ 1021 w 1194"/>
                  <a:gd name="T11" fmla="*/ 301 h 1162"/>
                  <a:gd name="T12" fmla="*/ 970 w 1194"/>
                  <a:gd name="T13" fmla="*/ 297 h 1162"/>
                  <a:gd name="T14" fmla="*/ 923 w 1194"/>
                  <a:gd name="T15" fmla="*/ 310 h 1162"/>
                  <a:gd name="T16" fmla="*/ 880 w 1194"/>
                  <a:gd name="T17" fmla="*/ 292 h 1162"/>
                  <a:gd name="T18" fmla="*/ 858 w 1194"/>
                  <a:gd name="T19" fmla="*/ 307 h 1162"/>
                  <a:gd name="T20" fmla="*/ 824 w 1194"/>
                  <a:gd name="T21" fmla="*/ 292 h 1162"/>
                  <a:gd name="T22" fmla="*/ 784 w 1194"/>
                  <a:gd name="T23" fmla="*/ 286 h 1162"/>
                  <a:gd name="T24" fmla="*/ 739 w 1194"/>
                  <a:gd name="T25" fmla="*/ 273 h 1162"/>
                  <a:gd name="T26" fmla="*/ 692 w 1194"/>
                  <a:gd name="T27" fmla="*/ 262 h 1162"/>
                  <a:gd name="T28" fmla="*/ 666 w 1194"/>
                  <a:gd name="T29" fmla="*/ 241 h 1162"/>
                  <a:gd name="T30" fmla="*/ 613 w 1194"/>
                  <a:gd name="T31" fmla="*/ 220 h 1162"/>
                  <a:gd name="T32" fmla="*/ 363 w 1194"/>
                  <a:gd name="T33" fmla="*/ 0 h 1162"/>
                  <a:gd name="T34" fmla="*/ 316 w 1194"/>
                  <a:gd name="T35" fmla="*/ 485 h 1162"/>
                  <a:gd name="T36" fmla="*/ 10 w 1194"/>
                  <a:gd name="T37" fmla="*/ 480 h 1162"/>
                  <a:gd name="T38" fmla="*/ 31 w 1194"/>
                  <a:gd name="T39" fmla="*/ 506 h 1162"/>
                  <a:gd name="T40" fmla="*/ 93 w 1194"/>
                  <a:gd name="T41" fmla="*/ 577 h 1162"/>
                  <a:gd name="T42" fmla="*/ 147 w 1194"/>
                  <a:gd name="T43" fmla="*/ 624 h 1162"/>
                  <a:gd name="T44" fmla="*/ 162 w 1194"/>
                  <a:gd name="T45" fmla="*/ 683 h 1162"/>
                  <a:gd name="T46" fmla="*/ 220 w 1194"/>
                  <a:gd name="T47" fmla="*/ 767 h 1162"/>
                  <a:gd name="T48" fmla="*/ 282 w 1194"/>
                  <a:gd name="T49" fmla="*/ 803 h 1162"/>
                  <a:gd name="T50" fmla="*/ 322 w 1194"/>
                  <a:gd name="T51" fmla="*/ 788 h 1162"/>
                  <a:gd name="T52" fmla="*/ 356 w 1194"/>
                  <a:gd name="T53" fmla="*/ 730 h 1162"/>
                  <a:gd name="T54" fmla="*/ 407 w 1194"/>
                  <a:gd name="T55" fmla="*/ 728 h 1162"/>
                  <a:gd name="T56" fmla="*/ 467 w 1194"/>
                  <a:gd name="T57" fmla="*/ 735 h 1162"/>
                  <a:gd name="T58" fmla="*/ 499 w 1194"/>
                  <a:gd name="T59" fmla="*/ 769 h 1162"/>
                  <a:gd name="T60" fmla="*/ 548 w 1194"/>
                  <a:gd name="T61" fmla="*/ 850 h 1162"/>
                  <a:gd name="T62" fmla="*/ 568 w 1194"/>
                  <a:gd name="T63" fmla="*/ 903 h 1162"/>
                  <a:gd name="T64" fmla="*/ 604 w 1194"/>
                  <a:gd name="T65" fmla="*/ 946 h 1162"/>
                  <a:gd name="T66" fmla="*/ 638 w 1194"/>
                  <a:gd name="T67" fmla="*/ 997 h 1162"/>
                  <a:gd name="T68" fmla="*/ 653 w 1194"/>
                  <a:gd name="T69" fmla="*/ 1049 h 1162"/>
                  <a:gd name="T70" fmla="*/ 690 w 1194"/>
                  <a:gd name="T71" fmla="*/ 1102 h 1162"/>
                  <a:gd name="T72" fmla="*/ 730 w 1194"/>
                  <a:gd name="T73" fmla="*/ 1121 h 1162"/>
                  <a:gd name="T74" fmla="*/ 813 w 1194"/>
                  <a:gd name="T75" fmla="*/ 1143 h 1162"/>
                  <a:gd name="T76" fmla="*/ 861 w 1194"/>
                  <a:gd name="T77" fmla="*/ 1149 h 1162"/>
                  <a:gd name="T78" fmla="*/ 846 w 1194"/>
                  <a:gd name="T79" fmla="*/ 1132 h 1162"/>
                  <a:gd name="T80" fmla="*/ 829 w 1194"/>
                  <a:gd name="T81" fmla="*/ 1053 h 1162"/>
                  <a:gd name="T82" fmla="*/ 835 w 1194"/>
                  <a:gd name="T83" fmla="*/ 1010 h 1162"/>
                  <a:gd name="T84" fmla="*/ 814 w 1194"/>
                  <a:gd name="T85" fmla="*/ 1002 h 1162"/>
                  <a:gd name="T86" fmla="*/ 846 w 1194"/>
                  <a:gd name="T87" fmla="*/ 963 h 1162"/>
                  <a:gd name="T88" fmla="*/ 850 w 1194"/>
                  <a:gd name="T89" fmla="*/ 946 h 1162"/>
                  <a:gd name="T90" fmla="*/ 858 w 1194"/>
                  <a:gd name="T91" fmla="*/ 925 h 1162"/>
                  <a:gd name="T92" fmla="*/ 884 w 1194"/>
                  <a:gd name="T93" fmla="*/ 905 h 1162"/>
                  <a:gd name="T94" fmla="*/ 895 w 1194"/>
                  <a:gd name="T95" fmla="*/ 884 h 1162"/>
                  <a:gd name="T96" fmla="*/ 918 w 1194"/>
                  <a:gd name="T97" fmla="*/ 882 h 1162"/>
                  <a:gd name="T98" fmla="*/ 935 w 1194"/>
                  <a:gd name="T99" fmla="*/ 867 h 1162"/>
                  <a:gd name="T100" fmla="*/ 957 w 1194"/>
                  <a:gd name="T101" fmla="*/ 865 h 1162"/>
                  <a:gd name="T102" fmla="*/ 985 w 1194"/>
                  <a:gd name="T103" fmla="*/ 863 h 1162"/>
                  <a:gd name="T104" fmla="*/ 1017 w 1194"/>
                  <a:gd name="T105" fmla="*/ 843 h 1162"/>
                  <a:gd name="T106" fmla="*/ 1072 w 1194"/>
                  <a:gd name="T107" fmla="*/ 790 h 1162"/>
                  <a:gd name="T108" fmla="*/ 1063 w 1194"/>
                  <a:gd name="T109" fmla="*/ 747 h 1162"/>
                  <a:gd name="T110" fmla="*/ 1098 w 1194"/>
                  <a:gd name="T111" fmla="*/ 762 h 1162"/>
                  <a:gd name="T112" fmla="*/ 1093 w 1194"/>
                  <a:gd name="T113" fmla="*/ 777 h 1162"/>
                  <a:gd name="T114" fmla="*/ 1168 w 1194"/>
                  <a:gd name="T115" fmla="*/ 718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94" h="1162">
                    <a:moveTo>
                      <a:pt x="1181" y="705"/>
                    </a:moveTo>
                    <a:lnTo>
                      <a:pt x="1183" y="698"/>
                    </a:lnTo>
                    <a:lnTo>
                      <a:pt x="1179" y="681"/>
                    </a:lnTo>
                    <a:lnTo>
                      <a:pt x="1175" y="673"/>
                    </a:lnTo>
                    <a:lnTo>
                      <a:pt x="1181" y="666"/>
                    </a:lnTo>
                    <a:lnTo>
                      <a:pt x="1179" y="653"/>
                    </a:lnTo>
                    <a:lnTo>
                      <a:pt x="1181" y="645"/>
                    </a:lnTo>
                    <a:lnTo>
                      <a:pt x="1187" y="638"/>
                    </a:lnTo>
                    <a:lnTo>
                      <a:pt x="1189" y="630"/>
                    </a:lnTo>
                    <a:lnTo>
                      <a:pt x="1192" y="624"/>
                    </a:lnTo>
                    <a:lnTo>
                      <a:pt x="1190" y="617"/>
                    </a:lnTo>
                    <a:lnTo>
                      <a:pt x="1194" y="609"/>
                    </a:lnTo>
                    <a:lnTo>
                      <a:pt x="1190" y="604"/>
                    </a:lnTo>
                    <a:lnTo>
                      <a:pt x="1194" y="598"/>
                    </a:lnTo>
                    <a:lnTo>
                      <a:pt x="1192" y="591"/>
                    </a:lnTo>
                    <a:lnTo>
                      <a:pt x="1192" y="585"/>
                    </a:lnTo>
                    <a:lnTo>
                      <a:pt x="1190" y="583"/>
                    </a:lnTo>
                    <a:lnTo>
                      <a:pt x="1179" y="570"/>
                    </a:lnTo>
                    <a:lnTo>
                      <a:pt x="1179" y="562"/>
                    </a:lnTo>
                    <a:lnTo>
                      <a:pt x="1175" y="557"/>
                    </a:lnTo>
                    <a:lnTo>
                      <a:pt x="1173" y="555"/>
                    </a:lnTo>
                    <a:lnTo>
                      <a:pt x="1170" y="547"/>
                    </a:lnTo>
                    <a:lnTo>
                      <a:pt x="1164" y="540"/>
                    </a:lnTo>
                    <a:lnTo>
                      <a:pt x="1166" y="530"/>
                    </a:lnTo>
                    <a:lnTo>
                      <a:pt x="1160" y="515"/>
                    </a:lnTo>
                    <a:lnTo>
                      <a:pt x="1157" y="510"/>
                    </a:lnTo>
                    <a:lnTo>
                      <a:pt x="1143" y="498"/>
                    </a:lnTo>
                    <a:lnTo>
                      <a:pt x="1140" y="389"/>
                    </a:lnTo>
                    <a:lnTo>
                      <a:pt x="1138" y="331"/>
                    </a:lnTo>
                    <a:lnTo>
                      <a:pt x="1117" y="327"/>
                    </a:lnTo>
                    <a:lnTo>
                      <a:pt x="1110" y="331"/>
                    </a:lnTo>
                    <a:lnTo>
                      <a:pt x="1102" y="327"/>
                    </a:lnTo>
                    <a:lnTo>
                      <a:pt x="1102" y="324"/>
                    </a:lnTo>
                    <a:lnTo>
                      <a:pt x="1100" y="322"/>
                    </a:lnTo>
                    <a:lnTo>
                      <a:pt x="1079" y="318"/>
                    </a:lnTo>
                    <a:lnTo>
                      <a:pt x="1074" y="314"/>
                    </a:lnTo>
                    <a:lnTo>
                      <a:pt x="1066" y="312"/>
                    </a:lnTo>
                    <a:lnTo>
                      <a:pt x="1053" y="301"/>
                    </a:lnTo>
                    <a:lnTo>
                      <a:pt x="1036" y="292"/>
                    </a:lnTo>
                    <a:lnTo>
                      <a:pt x="1031" y="292"/>
                    </a:lnTo>
                    <a:lnTo>
                      <a:pt x="1027" y="297"/>
                    </a:lnTo>
                    <a:lnTo>
                      <a:pt x="1021" y="301"/>
                    </a:lnTo>
                    <a:lnTo>
                      <a:pt x="1016" y="301"/>
                    </a:lnTo>
                    <a:lnTo>
                      <a:pt x="1010" y="299"/>
                    </a:lnTo>
                    <a:lnTo>
                      <a:pt x="1002" y="292"/>
                    </a:lnTo>
                    <a:lnTo>
                      <a:pt x="989" y="297"/>
                    </a:lnTo>
                    <a:lnTo>
                      <a:pt x="984" y="303"/>
                    </a:lnTo>
                    <a:lnTo>
                      <a:pt x="976" y="303"/>
                    </a:lnTo>
                    <a:lnTo>
                      <a:pt x="970" y="297"/>
                    </a:lnTo>
                    <a:lnTo>
                      <a:pt x="963" y="303"/>
                    </a:lnTo>
                    <a:lnTo>
                      <a:pt x="955" y="303"/>
                    </a:lnTo>
                    <a:lnTo>
                      <a:pt x="948" y="312"/>
                    </a:lnTo>
                    <a:lnTo>
                      <a:pt x="940" y="312"/>
                    </a:lnTo>
                    <a:lnTo>
                      <a:pt x="937" y="318"/>
                    </a:lnTo>
                    <a:lnTo>
                      <a:pt x="931" y="312"/>
                    </a:lnTo>
                    <a:lnTo>
                      <a:pt x="923" y="310"/>
                    </a:lnTo>
                    <a:lnTo>
                      <a:pt x="916" y="307"/>
                    </a:lnTo>
                    <a:lnTo>
                      <a:pt x="912" y="299"/>
                    </a:lnTo>
                    <a:lnTo>
                      <a:pt x="905" y="297"/>
                    </a:lnTo>
                    <a:lnTo>
                      <a:pt x="899" y="303"/>
                    </a:lnTo>
                    <a:lnTo>
                      <a:pt x="892" y="301"/>
                    </a:lnTo>
                    <a:lnTo>
                      <a:pt x="886" y="294"/>
                    </a:lnTo>
                    <a:lnTo>
                      <a:pt x="880" y="292"/>
                    </a:lnTo>
                    <a:lnTo>
                      <a:pt x="878" y="294"/>
                    </a:lnTo>
                    <a:lnTo>
                      <a:pt x="876" y="297"/>
                    </a:lnTo>
                    <a:lnTo>
                      <a:pt x="869" y="303"/>
                    </a:lnTo>
                    <a:lnTo>
                      <a:pt x="867" y="316"/>
                    </a:lnTo>
                    <a:lnTo>
                      <a:pt x="861" y="316"/>
                    </a:lnTo>
                    <a:lnTo>
                      <a:pt x="860" y="314"/>
                    </a:lnTo>
                    <a:lnTo>
                      <a:pt x="858" y="307"/>
                    </a:lnTo>
                    <a:lnTo>
                      <a:pt x="860" y="301"/>
                    </a:lnTo>
                    <a:lnTo>
                      <a:pt x="854" y="301"/>
                    </a:lnTo>
                    <a:lnTo>
                      <a:pt x="843" y="305"/>
                    </a:lnTo>
                    <a:lnTo>
                      <a:pt x="835" y="305"/>
                    </a:lnTo>
                    <a:lnTo>
                      <a:pt x="833" y="297"/>
                    </a:lnTo>
                    <a:lnTo>
                      <a:pt x="826" y="297"/>
                    </a:lnTo>
                    <a:lnTo>
                      <a:pt x="824" y="292"/>
                    </a:lnTo>
                    <a:lnTo>
                      <a:pt x="816" y="288"/>
                    </a:lnTo>
                    <a:lnTo>
                      <a:pt x="805" y="299"/>
                    </a:lnTo>
                    <a:lnTo>
                      <a:pt x="799" y="301"/>
                    </a:lnTo>
                    <a:lnTo>
                      <a:pt x="792" y="301"/>
                    </a:lnTo>
                    <a:lnTo>
                      <a:pt x="792" y="292"/>
                    </a:lnTo>
                    <a:lnTo>
                      <a:pt x="790" y="286"/>
                    </a:lnTo>
                    <a:lnTo>
                      <a:pt x="784" y="286"/>
                    </a:lnTo>
                    <a:lnTo>
                      <a:pt x="779" y="279"/>
                    </a:lnTo>
                    <a:lnTo>
                      <a:pt x="781" y="271"/>
                    </a:lnTo>
                    <a:lnTo>
                      <a:pt x="773" y="273"/>
                    </a:lnTo>
                    <a:lnTo>
                      <a:pt x="758" y="271"/>
                    </a:lnTo>
                    <a:lnTo>
                      <a:pt x="752" y="277"/>
                    </a:lnTo>
                    <a:lnTo>
                      <a:pt x="745" y="279"/>
                    </a:lnTo>
                    <a:lnTo>
                      <a:pt x="739" y="273"/>
                    </a:lnTo>
                    <a:lnTo>
                      <a:pt x="735" y="269"/>
                    </a:lnTo>
                    <a:lnTo>
                      <a:pt x="730" y="269"/>
                    </a:lnTo>
                    <a:lnTo>
                      <a:pt x="722" y="271"/>
                    </a:lnTo>
                    <a:lnTo>
                      <a:pt x="709" y="265"/>
                    </a:lnTo>
                    <a:lnTo>
                      <a:pt x="702" y="262"/>
                    </a:lnTo>
                    <a:lnTo>
                      <a:pt x="694" y="263"/>
                    </a:lnTo>
                    <a:lnTo>
                      <a:pt x="692" y="262"/>
                    </a:lnTo>
                    <a:lnTo>
                      <a:pt x="685" y="262"/>
                    </a:lnTo>
                    <a:lnTo>
                      <a:pt x="683" y="254"/>
                    </a:lnTo>
                    <a:lnTo>
                      <a:pt x="683" y="248"/>
                    </a:lnTo>
                    <a:lnTo>
                      <a:pt x="677" y="241"/>
                    </a:lnTo>
                    <a:lnTo>
                      <a:pt x="672" y="237"/>
                    </a:lnTo>
                    <a:lnTo>
                      <a:pt x="670" y="233"/>
                    </a:lnTo>
                    <a:lnTo>
                      <a:pt x="666" y="241"/>
                    </a:lnTo>
                    <a:lnTo>
                      <a:pt x="658" y="243"/>
                    </a:lnTo>
                    <a:lnTo>
                      <a:pt x="651" y="239"/>
                    </a:lnTo>
                    <a:lnTo>
                      <a:pt x="645" y="243"/>
                    </a:lnTo>
                    <a:lnTo>
                      <a:pt x="638" y="239"/>
                    </a:lnTo>
                    <a:lnTo>
                      <a:pt x="626" y="226"/>
                    </a:lnTo>
                    <a:lnTo>
                      <a:pt x="619" y="220"/>
                    </a:lnTo>
                    <a:lnTo>
                      <a:pt x="613" y="220"/>
                    </a:lnTo>
                    <a:lnTo>
                      <a:pt x="613" y="209"/>
                    </a:lnTo>
                    <a:lnTo>
                      <a:pt x="619" y="15"/>
                    </a:lnTo>
                    <a:lnTo>
                      <a:pt x="611" y="12"/>
                    </a:lnTo>
                    <a:lnTo>
                      <a:pt x="604" y="12"/>
                    </a:lnTo>
                    <a:lnTo>
                      <a:pt x="568" y="12"/>
                    </a:lnTo>
                    <a:lnTo>
                      <a:pt x="480" y="6"/>
                    </a:lnTo>
                    <a:lnTo>
                      <a:pt x="363" y="0"/>
                    </a:lnTo>
                    <a:lnTo>
                      <a:pt x="360" y="2"/>
                    </a:lnTo>
                    <a:lnTo>
                      <a:pt x="358" y="8"/>
                    </a:lnTo>
                    <a:lnTo>
                      <a:pt x="343" y="269"/>
                    </a:lnTo>
                    <a:lnTo>
                      <a:pt x="333" y="367"/>
                    </a:lnTo>
                    <a:lnTo>
                      <a:pt x="326" y="478"/>
                    </a:lnTo>
                    <a:lnTo>
                      <a:pt x="320" y="485"/>
                    </a:lnTo>
                    <a:lnTo>
                      <a:pt x="316" y="485"/>
                    </a:lnTo>
                    <a:lnTo>
                      <a:pt x="237" y="480"/>
                    </a:lnTo>
                    <a:lnTo>
                      <a:pt x="158" y="474"/>
                    </a:lnTo>
                    <a:lnTo>
                      <a:pt x="70" y="467"/>
                    </a:lnTo>
                    <a:lnTo>
                      <a:pt x="0" y="459"/>
                    </a:lnTo>
                    <a:lnTo>
                      <a:pt x="0" y="463"/>
                    </a:lnTo>
                    <a:lnTo>
                      <a:pt x="4" y="476"/>
                    </a:lnTo>
                    <a:lnTo>
                      <a:pt x="10" y="480"/>
                    </a:lnTo>
                    <a:lnTo>
                      <a:pt x="10" y="483"/>
                    </a:lnTo>
                    <a:lnTo>
                      <a:pt x="16" y="487"/>
                    </a:lnTo>
                    <a:lnTo>
                      <a:pt x="16" y="487"/>
                    </a:lnTo>
                    <a:lnTo>
                      <a:pt x="19" y="487"/>
                    </a:lnTo>
                    <a:lnTo>
                      <a:pt x="25" y="493"/>
                    </a:lnTo>
                    <a:lnTo>
                      <a:pt x="29" y="500"/>
                    </a:lnTo>
                    <a:lnTo>
                      <a:pt x="31" y="506"/>
                    </a:lnTo>
                    <a:lnTo>
                      <a:pt x="36" y="519"/>
                    </a:lnTo>
                    <a:lnTo>
                      <a:pt x="44" y="525"/>
                    </a:lnTo>
                    <a:lnTo>
                      <a:pt x="57" y="532"/>
                    </a:lnTo>
                    <a:lnTo>
                      <a:pt x="63" y="538"/>
                    </a:lnTo>
                    <a:lnTo>
                      <a:pt x="78" y="557"/>
                    </a:lnTo>
                    <a:lnTo>
                      <a:pt x="91" y="570"/>
                    </a:lnTo>
                    <a:lnTo>
                      <a:pt x="93" y="577"/>
                    </a:lnTo>
                    <a:lnTo>
                      <a:pt x="106" y="591"/>
                    </a:lnTo>
                    <a:lnTo>
                      <a:pt x="113" y="596"/>
                    </a:lnTo>
                    <a:lnTo>
                      <a:pt x="119" y="598"/>
                    </a:lnTo>
                    <a:lnTo>
                      <a:pt x="132" y="611"/>
                    </a:lnTo>
                    <a:lnTo>
                      <a:pt x="140" y="615"/>
                    </a:lnTo>
                    <a:lnTo>
                      <a:pt x="141" y="621"/>
                    </a:lnTo>
                    <a:lnTo>
                      <a:pt x="147" y="624"/>
                    </a:lnTo>
                    <a:lnTo>
                      <a:pt x="149" y="632"/>
                    </a:lnTo>
                    <a:lnTo>
                      <a:pt x="151" y="645"/>
                    </a:lnTo>
                    <a:lnTo>
                      <a:pt x="155" y="649"/>
                    </a:lnTo>
                    <a:lnTo>
                      <a:pt x="160" y="662"/>
                    </a:lnTo>
                    <a:lnTo>
                      <a:pt x="164" y="668"/>
                    </a:lnTo>
                    <a:lnTo>
                      <a:pt x="164" y="675"/>
                    </a:lnTo>
                    <a:lnTo>
                      <a:pt x="162" y="683"/>
                    </a:lnTo>
                    <a:lnTo>
                      <a:pt x="162" y="696"/>
                    </a:lnTo>
                    <a:lnTo>
                      <a:pt x="177" y="730"/>
                    </a:lnTo>
                    <a:lnTo>
                      <a:pt x="187" y="739"/>
                    </a:lnTo>
                    <a:lnTo>
                      <a:pt x="194" y="743"/>
                    </a:lnTo>
                    <a:lnTo>
                      <a:pt x="200" y="747"/>
                    </a:lnTo>
                    <a:lnTo>
                      <a:pt x="205" y="754"/>
                    </a:lnTo>
                    <a:lnTo>
                      <a:pt x="220" y="767"/>
                    </a:lnTo>
                    <a:lnTo>
                      <a:pt x="226" y="771"/>
                    </a:lnTo>
                    <a:lnTo>
                      <a:pt x="241" y="773"/>
                    </a:lnTo>
                    <a:lnTo>
                      <a:pt x="245" y="780"/>
                    </a:lnTo>
                    <a:lnTo>
                      <a:pt x="264" y="790"/>
                    </a:lnTo>
                    <a:lnTo>
                      <a:pt x="269" y="797"/>
                    </a:lnTo>
                    <a:lnTo>
                      <a:pt x="277" y="803"/>
                    </a:lnTo>
                    <a:lnTo>
                      <a:pt x="282" y="803"/>
                    </a:lnTo>
                    <a:lnTo>
                      <a:pt x="282" y="805"/>
                    </a:lnTo>
                    <a:lnTo>
                      <a:pt x="290" y="807"/>
                    </a:lnTo>
                    <a:lnTo>
                      <a:pt x="301" y="807"/>
                    </a:lnTo>
                    <a:lnTo>
                      <a:pt x="303" y="801"/>
                    </a:lnTo>
                    <a:lnTo>
                      <a:pt x="311" y="796"/>
                    </a:lnTo>
                    <a:lnTo>
                      <a:pt x="314" y="790"/>
                    </a:lnTo>
                    <a:lnTo>
                      <a:pt x="322" y="788"/>
                    </a:lnTo>
                    <a:lnTo>
                      <a:pt x="324" y="780"/>
                    </a:lnTo>
                    <a:lnTo>
                      <a:pt x="326" y="773"/>
                    </a:lnTo>
                    <a:lnTo>
                      <a:pt x="329" y="771"/>
                    </a:lnTo>
                    <a:lnTo>
                      <a:pt x="341" y="743"/>
                    </a:lnTo>
                    <a:lnTo>
                      <a:pt x="346" y="733"/>
                    </a:lnTo>
                    <a:lnTo>
                      <a:pt x="350" y="732"/>
                    </a:lnTo>
                    <a:lnTo>
                      <a:pt x="356" y="730"/>
                    </a:lnTo>
                    <a:lnTo>
                      <a:pt x="363" y="726"/>
                    </a:lnTo>
                    <a:lnTo>
                      <a:pt x="371" y="728"/>
                    </a:lnTo>
                    <a:lnTo>
                      <a:pt x="376" y="726"/>
                    </a:lnTo>
                    <a:lnTo>
                      <a:pt x="380" y="718"/>
                    </a:lnTo>
                    <a:lnTo>
                      <a:pt x="388" y="718"/>
                    </a:lnTo>
                    <a:lnTo>
                      <a:pt x="399" y="726"/>
                    </a:lnTo>
                    <a:lnTo>
                      <a:pt x="407" y="728"/>
                    </a:lnTo>
                    <a:lnTo>
                      <a:pt x="414" y="726"/>
                    </a:lnTo>
                    <a:lnTo>
                      <a:pt x="420" y="728"/>
                    </a:lnTo>
                    <a:lnTo>
                      <a:pt x="427" y="728"/>
                    </a:lnTo>
                    <a:lnTo>
                      <a:pt x="446" y="733"/>
                    </a:lnTo>
                    <a:lnTo>
                      <a:pt x="454" y="728"/>
                    </a:lnTo>
                    <a:lnTo>
                      <a:pt x="459" y="732"/>
                    </a:lnTo>
                    <a:lnTo>
                      <a:pt x="467" y="735"/>
                    </a:lnTo>
                    <a:lnTo>
                      <a:pt x="469" y="743"/>
                    </a:lnTo>
                    <a:lnTo>
                      <a:pt x="474" y="749"/>
                    </a:lnTo>
                    <a:lnTo>
                      <a:pt x="476" y="754"/>
                    </a:lnTo>
                    <a:lnTo>
                      <a:pt x="482" y="752"/>
                    </a:lnTo>
                    <a:lnTo>
                      <a:pt x="485" y="760"/>
                    </a:lnTo>
                    <a:lnTo>
                      <a:pt x="491" y="765"/>
                    </a:lnTo>
                    <a:lnTo>
                      <a:pt x="499" y="769"/>
                    </a:lnTo>
                    <a:lnTo>
                      <a:pt x="499" y="775"/>
                    </a:lnTo>
                    <a:lnTo>
                      <a:pt x="519" y="790"/>
                    </a:lnTo>
                    <a:lnTo>
                      <a:pt x="527" y="803"/>
                    </a:lnTo>
                    <a:lnTo>
                      <a:pt x="532" y="811"/>
                    </a:lnTo>
                    <a:lnTo>
                      <a:pt x="536" y="827"/>
                    </a:lnTo>
                    <a:lnTo>
                      <a:pt x="544" y="843"/>
                    </a:lnTo>
                    <a:lnTo>
                      <a:pt x="548" y="850"/>
                    </a:lnTo>
                    <a:lnTo>
                      <a:pt x="548" y="852"/>
                    </a:lnTo>
                    <a:lnTo>
                      <a:pt x="551" y="858"/>
                    </a:lnTo>
                    <a:lnTo>
                      <a:pt x="555" y="865"/>
                    </a:lnTo>
                    <a:lnTo>
                      <a:pt x="561" y="873"/>
                    </a:lnTo>
                    <a:lnTo>
                      <a:pt x="559" y="874"/>
                    </a:lnTo>
                    <a:lnTo>
                      <a:pt x="563" y="888"/>
                    </a:lnTo>
                    <a:lnTo>
                      <a:pt x="568" y="903"/>
                    </a:lnTo>
                    <a:lnTo>
                      <a:pt x="576" y="908"/>
                    </a:lnTo>
                    <a:lnTo>
                      <a:pt x="583" y="910"/>
                    </a:lnTo>
                    <a:lnTo>
                      <a:pt x="589" y="920"/>
                    </a:lnTo>
                    <a:lnTo>
                      <a:pt x="591" y="927"/>
                    </a:lnTo>
                    <a:lnTo>
                      <a:pt x="596" y="931"/>
                    </a:lnTo>
                    <a:lnTo>
                      <a:pt x="602" y="938"/>
                    </a:lnTo>
                    <a:lnTo>
                      <a:pt x="604" y="946"/>
                    </a:lnTo>
                    <a:lnTo>
                      <a:pt x="617" y="965"/>
                    </a:lnTo>
                    <a:lnTo>
                      <a:pt x="628" y="967"/>
                    </a:lnTo>
                    <a:lnTo>
                      <a:pt x="634" y="972"/>
                    </a:lnTo>
                    <a:lnTo>
                      <a:pt x="636" y="976"/>
                    </a:lnTo>
                    <a:lnTo>
                      <a:pt x="636" y="984"/>
                    </a:lnTo>
                    <a:lnTo>
                      <a:pt x="638" y="989"/>
                    </a:lnTo>
                    <a:lnTo>
                      <a:pt x="638" y="997"/>
                    </a:lnTo>
                    <a:lnTo>
                      <a:pt x="634" y="1004"/>
                    </a:lnTo>
                    <a:lnTo>
                      <a:pt x="641" y="1010"/>
                    </a:lnTo>
                    <a:lnTo>
                      <a:pt x="641" y="1015"/>
                    </a:lnTo>
                    <a:lnTo>
                      <a:pt x="640" y="1023"/>
                    </a:lnTo>
                    <a:lnTo>
                      <a:pt x="641" y="1030"/>
                    </a:lnTo>
                    <a:lnTo>
                      <a:pt x="647" y="1036"/>
                    </a:lnTo>
                    <a:lnTo>
                      <a:pt x="653" y="1049"/>
                    </a:lnTo>
                    <a:lnTo>
                      <a:pt x="658" y="1057"/>
                    </a:lnTo>
                    <a:lnTo>
                      <a:pt x="664" y="1072"/>
                    </a:lnTo>
                    <a:lnTo>
                      <a:pt x="666" y="1085"/>
                    </a:lnTo>
                    <a:lnTo>
                      <a:pt x="673" y="1093"/>
                    </a:lnTo>
                    <a:lnTo>
                      <a:pt x="672" y="1100"/>
                    </a:lnTo>
                    <a:lnTo>
                      <a:pt x="675" y="1102"/>
                    </a:lnTo>
                    <a:lnTo>
                      <a:pt x="690" y="1102"/>
                    </a:lnTo>
                    <a:lnTo>
                      <a:pt x="696" y="1106"/>
                    </a:lnTo>
                    <a:lnTo>
                      <a:pt x="700" y="1106"/>
                    </a:lnTo>
                    <a:lnTo>
                      <a:pt x="707" y="1109"/>
                    </a:lnTo>
                    <a:lnTo>
                      <a:pt x="711" y="1117"/>
                    </a:lnTo>
                    <a:lnTo>
                      <a:pt x="717" y="1119"/>
                    </a:lnTo>
                    <a:lnTo>
                      <a:pt x="722" y="1117"/>
                    </a:lnTo>
                    <a:lnTo>
                      <a:pt x="730" y="1121"/>
                    </a:lnTo>
                    <a:lnTo>
                      <a:pt x="737" y="1123"/>
                    </a:lnTo>
                    <a:lnTo>
                      <a:pt x="751" y="1134"/>
                    </a:lnTo>
                    <a:lnTo>
                      <a:pt x="756" y="1138"/>
                    </a:lnTo>
                    <a:lnTo>
                      <a:pt x="784" y="1140"/>
                    </a:lnTo>
                    <a:lnTo>
                      <a:pt x="799" y="1140"/>
                    </a:lnTo>
                    <a:lnTo>
                      <a:pt x="807" y="1141"/>
                    </a:lnTo>
                    <a:lnTo>
                      <a:pt x="813" y="1143"/>
                    </a:lnTo>
                    <a:lnTo>
                      <a:pt x="826" y="1156"/>
                    </a:lnTo>
                    <a:lnTo>
                      <a:pt x="828" y="1156"/>
                    </a:lnTo>
                    <a:lnTo>
                      <a:pt x="835" y="1162"/>
                    </a:lnTo>
                    <a:lnTo>
                      <a:pt x="843" y="1162"/>
                    </a:lnTo>
                    <a:lnTo>
                      <a:pt x="843" y="1155"/>
                    </a:lnTo>
                    <a:lnTo>
                      <a:pt x="860" y="1151"/>
                    </a:lnTo>
                    <a:lnTo>
                      <a:pt x="861" y="1149"/>
                    </a:lnTo>
                    <a:lnTo>
                      <a:pt x="861" y="1141"/>
                    </a:lnTo>
                    <a:lnTo>
                      <a:pt x="854" y="1149"/>
                    </a:lnTo>
                    <a:lnTo>
                      <a:pt x="856" y="1141"/>
                    </a:lnTo>
                    <a:lnTo>
                      <a:pt x="850" y="1149"/>
                    </a:lnTo>
                    <a:lnTo>
                      <a:pt x="845" y="1140"/>
                    </a:lnTo>
                    <a:lnTo>
                      <a:pt x="852" y="1140"/>
                    </a:lnTo>
                    <a:lnTo>
                      <a:pt x="846" y="1132"/>
                    </a:lnTo>
                    <a:lnTo>
                      <a:pt x="845" y="1119"/>
                    </a:lnTo>
                    <a:lnTo>
                      <a:pt x="833" y="1094"/>
                    </a:lnTo>
                    <a:lnTo>
                      <a:pt x="835" y="1089"/>
                    </a:lnTo>
                    <a:lnTo>
                      <a:pt x="829" y="1064"/>
                    </a:lnTo>
                    <a:lnTo>
                      <a:pt x="822" y="1057"/>
                    </a:lnTo>
                    <a:lnTo>
                      <a:pt x="822" y="1051"/>
                    </a:lnTo>
                    <a:lnTo>
                      <a:pt x="829" y="1053"/>
                    </a:lnTo>
                    <a:lnTo>
                      <a:pt x="822" y="1046"/>
                    </a:lnTo>
                    <a:lnTo>
                      <a:pt x="822" y="1038"/>
                    </a:lnTo>
                    <a:lnTo>
                      <a:pt x="829" y="1038"/>
                    </a:lnTo>
                    <a:lnTo>
                      <a:pt x="829" y="1030"/>
                    </a:lnTo>
                    <a:lnTo>
                      <a:pt x="833" y="1025"/>
                    </a:lnTo>
                    <a:lnTo>
                      <a:pt x="833" y="1017"/>
                    </a:lnTo>
                    <a:lnTo>
                      <a:pt x="835" y="1010"/>
                    </a:lnTo>
                    <a:lnTo>
                      <a:pt x="822" y="1014"/>
                    </a:lnTo>
                    <a:lnTo>
                      <a:pt x="809" y="1010"/>
                    </a:lnTo>
                    <a:lnTo>
                      <a:pt x="809" y="1002"/>
                    </a:lnTo>
                    <a:lnTo>
                      <a:pt x="805" y="999"/>
                    </a:lnTo>
                    <a:lnTo>
                      <a:pt x="801" y="991"/>
                    </a:lnTo>
                    <a:lnTo>
                      <a:pt x="809" y="997"/>
                    </a:lnTo>
                    <a:lnTo>
                      <a:pt x="814" y="1002"/>
                    </a:lnTo>
                    <a:lnTo>
                      <a:pt x="820" y="1002"/>
                    </a:lnTo>
                    <a:lnTo>
                      <a:pt x="826" y="1000"/>
                    </a:lnTo>
                    <a:lnTo>
                      <a:pt x="831" y="1002"/>
                    </a:lnTo>
                    <a:lnTo>
                      <a:pt x="826" y="1008"/>
                    </a:lnTo>
                    <a:lnTo>
                      <a:pt x="835" y="1004"/>
                    </a:lnTo>
                    <a:lnTo>
                      <a:pt x="848" y="970"/>
                    </a:lnTo>
                    <a:lnTo>
                      <a:pt x="846" y="963"/>
                    </a:lnTo>
                    <a:lnTo>
                      <a:pt x="845" y="961"/>
                    </a:lnTo>
                    <a:lnTo>
                      <a:pt x="839" y="955"/>
                    </a:lnTo>
                    <a:lnTo>
                      <a:pt x="839" y="950"/>
                    </a:lnTo>
                    <a:lnTo>
                      <a:pt x="831" y="952"/>
                    </a:lnTo>
                    <a:lnTo>
                      <a:pt x="828" y="950"/>
                    </a:lnTo>
                    <a:lnTo>
                      <a:pt x="835" y="946"/>
                    </a:lnTo>
                    <a:lnTo>
                      <a:pt x="850" y="946"/>
                    </a:lnTo>
                    <a:lnTo>
                      <a:pt x="856" y="952"/>
                    </a:lnTo>
                    <a:lnTo>
                      <a:pt x="869" y="933"/>
                    </a:lnTo>
                    <a:lnTo>
                      <a:pt x="873" y="927"/>
                    </a:lnTo>
                    <a:lnTo>
                      <a:pt x="873" y="920"/>
                    </a:lnTo>
                    <a:lnTo>
                      <a:pt x="867" y="925"/>
                    </a:lnTo>
                    <a:lnTo>
                      <a:pt x="863" y="931"/>
                    </a:lnTo>
                    <a:lnTo>
                      <a:pt x="858" y="925"/>
                    </a:lnTo>
                    <a:lnTo>
                      <a:pt x="861" y="920"/>
                    </a:lnTo>
                    <a:lnTo>
                      <a:pt x="860" y="916"/>
                    </a:lnTo>
                    <a:lnTo>
                      <a:pt x="867" y="916"/>
                    </a:lnTo>
                    <a:lnTo>
                      <a:pt x="873" y="912"/>
                    </a:lnTo>
                    <a:lnTo>
                      <a:pt x="875" y="918"/>
                    </a:lnTo>
                    <a:lnTo>
                      <a:pt x="882" y="912"/>
                    </a:lnTo>
                    <a:lnTo>
                      <a:pt x="884" y="905"/>
                    </a:lnTo>
                    <a:lnTo>
                      <a:pt x="884" y="912"/>
                    </a:lnTo>
                    <a:lnTo>
                      <a:pt x="882" y="918"/>
                    </a:lnTo>
                    <a:lnTo>
                      <a:pt x="888" y="916"/>
                    </a:lnTo>
                    <a:lnTo>
                      <a:pt x="895" y="906"/>
                    </a:lnTo>
                    <a:lnTo>
                      <a:pt x="895" y="899"/>
                    </a:lnTo>
                    <a:lnTo>
                      <a:pt x="893" y="891"/>
                    </a:lnTo>
                    <a:lnTo>
                      <a:pt x="895" y="884"/>
                    </a:lnTo>
                    <a:lnTo>
                      <a:pt x="895" y="882"/>
                    </a:lnTo>
                    <a:lnTo>
                      <a:pt x="905" y="895"/>
                    </a:lnTo>
                    <a:lnTo>
                      <a:pt x="910" y="897"/>
                    </a:lnTo>
                    <a:lnTo>
                      <a:pt x="931" y="886"/>
                    </a:lnTo>
                    <a:lnTo>
                      <a:pt x="933" y="884"/>
                    </a:lnTo>
                    <a:lnTo>
                      <a:pt x="925" y="880"/>
                    </a:lnTo>
                    <a:lnTo>
                      <a:pt x="918" y="882"/>
                    </a:lnTo>
                    <a:lnTo>
                      <a:pt x="923" y="874"/>
                    </a:lnTo>
                    <a:lnTo>
                      <a:pt x="916" y="871"/>
                    </a:lnTo>
                    <a:lnTo>
                      <a:pt x="908" y="858"/>
                    </a:lnTo>
                    <a:lnTo>
                      <a:pt x="916" y="856"/>
                    </a:lnTo>
                    <a:lnTo>
                      <a:pt x="918" y="861"/>
                    </a:lnTo>
                    <a:lnTo>
                      <a:pt x="927" y="869"/>
                    </a:lnTo>
                    <a:lnTo>
                      <a:pt x="935" y="867"/>
                    </a:lnTo>
                    <a:lnTo>
                      <a:pt x="929" y="854"/>
                    </a:lnTo>
                    <a:lnTo>
                      <a:pt x="929" y="852"/>
                    </a:lnTo>
                    <a:lnTo>
                      <a:pt x="935" y="859"/>
                    </a:lnTo>
                    <a:lnTo>
                      <a:pt x="940" y="863"/>
                    </a:lnTo>
                    <a:lnTo>
                      <a:pt x="948" y="859"/>
                    </a:lnTo>
                    <a:lnTo>
                      <a:pt x="950" y="865"/>
                    </a:lnTo>
                    <a:lnTo>
                      <a:pt x="957" y="865"/>
                    </a:lnTo>
                    <a:lnTo>
                      <a:pt x="954" y="869"/>
                    </a:lnTo>
                    <a:lnTo>
                      <a:pt x="967" y="863"/>
                    </a:lnTo>
                    <a:lnTo>
                      <a:pt x="965" y="871"/>
                    </a:lnTo>
                    <a:lnTo>
                      <a:pt x="952" y="878"/>
                    </a:lnTo>
                    <a:lnTo>
                      <a:pt x="950" y="880"/>
                    </a:lnTo>
                    <a:lnTo>
                      <a:pt x="970" y="869"/>
                    </a:lnTo>
                    <a:lnTo>
                      <a:pt x="985" y="863"/>
                    </a:lnTo>
                    <a:lnTo>
                      <a:pt x="993" y="858"/>
                    </a:lnTo>
                    <a:lnTo>
                      <a:pt x="985" y="859"/>
                    </a:lnTo>
                    <a:lnTo>
                      <a:pt x="978" y="863"/>
                    </a:lnTo>
                    <a:lnTo>
                      <a:pt x="978" y="858"/>
                    </a:lnTo>
                    <a:lnTo>
                      <a:pt x="991" y="852"/>
                    </a:lnTo>
                    <a:lnTo>
                      <a:pt x="1004" y="852"/>
                    </a:lnTo>
                    <a:lnTo>
                      <a:pt x="1017" y="843"/>
                    </a:lnTo>
                    <a:lnTo>
                      <a:pt x="1029" y="837"/>
                    </a:lnTo>
                    <a:lnTo>
                      <a:pt x="1034" y="833"/>
                    </a:lnTo>
                    <a:lnTo>
                      <a:pt x="1048" y="820"/>
                    </a:lnTo>
                    <a:lnTo>
                      <a:pt x="1049" y="807"/>
                    </a:lnTo>
                    <a:lnTo>
                      <a:pt x="1061" y="799"/>
                    </a:lnTo>
                    <a:lnTo>
                      <a:pt x="1064" y="794"/>
                    </a:lnTo>
                    <a:lnTo>
                      <a:pt x="1072" y="790"/>
                    </a:lnTo>
                    <a:lnTo>
                      <a:pt x="1076" y="780"/>
                    </a:lnTo>
                    <a:lnTo>
                      <a:pt x="1068" y="779"/>
                    </a:lnTo>
                    <a:lnTo>
                      <a:pt x="1068" y="769"/>
                    </a:lnTo>
                    <a:lnTo>
                      <a:pt x="1061" y="764"/>
                    </a:lnTo>
                    <a:lnTo>
                      <a:pt x="1063" y="756"/>
                    </a:lnTo>
                    <a:lnTo>
                      <a:pt x="1059" y="749"/>
                    </a:lnTo>
                    <a:lnTo>
                      <a:pt x="1063" y="747"/>
                    </a:lnTo>
                    <a:lnTo>
                      <a:pt x="1072" y="752"/>
                    </a:lnTo>
                    <a:lnTo>
                      <a:pt x="1076" y="745"/>
                    </a:lnTo>
                    <a:lnTo>
                      <a:pt x="1081" y="741"/>
                    </a:lnTo>
                    <a:lnTo>
                      <a:pt x="1089" y="741"/>
                    </a:lnTo>
                    <a:lnTo>
                      <a:pt x="1089" y="752"/>
                    </a:lnTo>
                    <a:lnTo>
                      <a:pt x="1083" y="767"/>
                    </a:lnTo>
                    <a:lnTo>
                      <a:pt x="1098" y="762"/>
                    </a:lnTo>
                    <a:lnTo>
                      <a:pt x="1111" y="762"/>
                    </a:lnTo>
                    <a:lnTo>
                      <a:pt x="1110" y="765"/>
                    </a:lnTo>
                    <a:lnTo>
                      <a:pt x="1102" y="765"/>
                    </a:lnTo>
                    <a:lnTo>
                      <a:pt x="1087" y="777"/>
                    </a:lnTo>
                    <a:lnTo>
                      <a:pt x="1083" y="784"/>
                    </a:lnTo>
                    <a:lnTo>
                      <a:pt x="1085" y="784"/>
                    </a:lnTo>
                    <a:lnTo>
                      <a:pt x="1093" y="777"/>
                    </a:lnTo>
                    <a:lnTo>
                      <a:pt x="1100" y="773"/>
                    </a:lnTo>
                    <a:lnTo>
                      <a:pt x="1106" y="769"/>
                    </a:lnTo>
                    <a:lnTo>
                      <a:pt x="1126" y="760"/>
                    </a:lnTo>
                    <a:lnTo>
                      <a:pt x="1149" y="749"/>
                    </a:lnTo>
                    <a:lnTo>
                      <a:pt x="1170" y="747"/>
                    </a:lnTo>
                    <a:lnTo>
                      <a:pt x="1158" y="733"/>
                    </a:lnTo>
                    <a:lnTo>
                      <a:pt x="1168" y="718"/>
                    </a:lnTo>
                    <a:lnTo>
                      <a:pt x="1173" y="713"/>
                    </a:lnTo>
                    <a:lnTo>
                      <a:pt x="1173" y="713"/>
                    </a:lnTo>
                    <a:lnTo>
                      <a:pt x="1181" y="70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Freeform 37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Freeform 38"/>
              <p:cNvSpPr>
                <a:spLocks/>
              </p:cNvSpPr>
              <p:nvPr/>
            </p:nvSpPr>
            <p:spPr bwMode="auto">
              <a:xfrm>
                <a:off x="3099948" y="3582312"/>
                <a:ext cx="24978" cy="54939"/>
              </a:xfrm>
              <a:custGeom>
                <a:avLst/>
                <a:gdLst>
                  <a:gd name="T0" fmla="*/ 26 w 26"/>
                  <a:gd name="T1" fmla="*/ 0 h 63"/>
                  <a:gd name="T2" fmla="*/ 19 w 26"/>
                  <a:gd name="T3" fmla="*/ 15 h 63"/>
                  <a:gd name="T4" fmla="*/ 15 w 26"/>
                  <a:gd name="T5" fmla="*/ 20 h 63"/>
                  <a:gd name="T6" fmla="*/ 6 w 26"/>
                  <a:gd name="T7" fmla="*/ 37 h 63"/>
                  <a:gd name="T8" fmla="*/ 0 w 26"/>
                  <a:gd name="T9" fmla="*/ 50 h 63"/>
                  <a:gd name="T10" fmla="*/ 0 w 26"/>
                  <a:gd name="T11" fmla="*/ 63 h 63"/>
                  <a:gd name="T12" fmla="*/ 7 w 26"/>
                  <a:gd name="T13" fmla="*/ 43 h 63"/>
                  <a:gd name="T14" fmla="*/ 13 w 26"/>
                  <a:gd name="T15" fmla="*/ 30 h 63"/>
                  <a:gd name="T16" fmla="*/ 26 w 26"/>
                  <a:gd name="T17" fmla="*/ 7 h 63"/>
                  <a:gd name="T18" fmla="*/ 26 w 26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63">
                    <a:moveTo>
                      <a:pt x="26" y="0"/>
                    </a:moveTo>
                    <a:lnTo>
                      <a:pt x="19" y="15"/>
                    </a:lnTo>
                    <a:lnTo>
                      <a:pt x="15" y="20"/>
                    </a:lnTo>
                    <a:lnTo>
                      <a:pt x="6" y="37"/>
                    </a:lnTo>
                    <a:lnTo>
                      <a:pt x="0" y="50"/>
                    </a:lnTo>
                    <a:lnTo>
                      <a:pt x="0" y="63"/>
                    </a:lnTo>
                    <a:lnTo>
                      <a:pt x="7" y="43"/>
                    </a:lnTo>
                    <a:lnTo>
                      <a:pt x="13" y="30"/>
                    </a:lnTo>
                    <a:lnTo>
                      <a:pt x="26" y="7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Freeform 39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Freeform 40"/>
              <p:cNvSpPr>
                <a:spLocks/>
              </p:cNvSpPr>
              <p:nvPr/>
            </p:nvSpPr>
            <p:spPr bwMode="auto">
              <a:xfrm>
                <a:off x="3309379" y="3437553"/>
                <a:ext cx="24978" cy="21801"/>
              </a:xfrm>
              <a:custGeom>
                <a:avLst/>
                <a:gdLst>
                  <a:gd name="T0" fmla="*/ 26 w 26"/>
                  <a:gd name="T1" fmla="*/ 0 h 25"/>
                  <a:gd name="T2" fmla="*/ 19 w 26"/>
                  <a:gd name="T3" fmla="*/ 6 h 25"/>
                  <a:gd name="T4" fmla="*/ 9 w 26"/>
                  <a:gd name="T5" fmla="*/ 15 h 25"/>
                  <a:gd name="T6" fmla="*/ 4 w 26"/>
                  <a:gd name="T7" fmla="*/ 19 h 25"/>
                  <a:gd name="T8" fmla="*/ 0 w 26"/>
                  <a:gd name="T9" fmla="*/ 25 h 25"/>
                  <a:gd name="T10" fmla="*/ 21 w 26"/>
                  <a:gd name="T11" fmla="*/ 8 h 25"/>
                  <a:gd name="T12" fmla="*/ 26 w 26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25">
                    <a:moveTo>
                      <a:pt x="26" y="0"/>
                    </a:moveTo>
                    <a:lnTo>
                      <a:pt x="19" y="6"/>
                    </a:lnTo>
                    <a:lnTo>
                      <a:pt x="9" y="15"/>
                    </a:lnTo>
                    <a:lnTo>
                      <a:pt x="4" y="19"/>
                    </a:lnTo>
                    <a:lnTo>
                      <a:pt x="0" y="25"/>
                    </a:lnTo>
                    <a:lnTo>
                      <a:pt x="21" y="8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41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42"/>
              <p:cNvSpPr>
                <a:spLocks/>
              </p:cNvSpPr>
              <p:nvPr/>
            </p:nvSpPr>
            <p:spPr bwMode="auto">
              <a:xfrm>
                <a:off x="3135494" y="3554407"/>
                <a:ext cx="15371" cy="19185"/>
              </a:xfrm>
              <a:custGeom>
                <a:avLst/>
                <a:gdLst>
                  <a:gd name="T0" fmla="*/ 6 w 16"/>
                  <a:gd name="T1" fmla="*/ 7 h 22"/>
                  <a:gd name="T2" fmla="*/ 4 w 16"/>
                  <a:gd name="T3" fmla="*/ 13 h 22"/>
                  <a:gd name="T4" fmla="*/ 0 w 16"/>
                  <a:gd name="T5" fmla="*/ 20 h 22"/>
                  <a:gd name="T6" fmla="*/ 0 w 16"/>
                  <a:gd name="T7" fmla="*/ 22 h 22"/>
                  <a:gd name="T8" fmla="*/ 12 w 16"/>
                  <a:gd name="T9" fmla="*/ 9 h 22"/>
                  <a:gd name="T10" fmla="*/ 16 w 16"/>
                  <a:gd name="T11" fmla="*/ 1 h 22"/>
                  <a:gd name="T12" fmla="*/ 12 w 16"/>
                  <a:gd name="T13" fmla="*/ 0 h 22"/>
                  <a:gd name="T14" fmla="*/ 6 w 16"/>
                  <a:gd name="T1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22">
                    <a:moveTo>
                      <a:pt x="6" y="7"/>
                    </a:moveTo>
                    <a:lnTo>
                      <a:pt x="4" y="13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2" y="9"/>
                    </a:lnTo>
                    <a:lnTo>
                      <a:pt x="16" y="1"/>
                    </a:lnTo>
                    <a:lnTo>
                      <a:pt x="12" y="0"/>
                    </a:lnTo>
                    <a:lnTo>
                      <a:pt x="6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43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Freeform 44"/>
              <p:cNvSpPr>
                <a:spLocks/>
              </p:cNvSpPr>
              <p:nvPr/>
            </p:nvSpPr>
            <p:spPr bwMode="auto">
              <a:xfrm>
                <a:off x="3153747" y="3528245"/>
                <a:ext cx="36506" cy="26161"/>
              </a:xfrm>
              <a:custGeom>
                <a:avLst/>
                <a:gdLst>
                  <a:gd name="T0" fmla="*/ 28 w 38"/>
                  <a:gd name="T1" fmla="*/ 7 h 30"/>
                  <a:gd name="T2" fmla="*/ 15 w 38"/>
                  <a:gd name="T3" fmla="*/ 15 h 30"/>
                  <a:gd name="T4" fmla="*/ 10 w 38"/>
                  <a:gd name="T5" fmla="*/ 20 h 30"/>
                  <a:gd name="T6" fmla="*/ 2 w 38"/>
                  <a:gd name="T7" fmla="*/ 22 h 30"/>
                  <a:gd name="T8" fmla="*/ 0 w 38"/>
                  <a:gd name="T9" fmla="*/ 22 h 30"/>
                  <a:gd name="T10" fmla="*/ 2 w 38"/>
                  <a:gd name="T11" fmla="*/ 30 h 30"/>
                  <a:gd name="T12" fmla="*/ 23 w 38"/>
                  <a:gd name="T13" fmla="*/ 15 h 30"/>
                  <a:gd name="T14" fmla="*/ 36 w 38"/>
                  <a:gd name="T15" fmla="*/ 7 h 30"/>
                  <a:gd name="T16" fmla="*/ 38 w 38"/>
                  <a:gd name="T17" fmla="*/ 1 h 30"/>
                  <a:gd name="T18" fmla="*/ 36 w 38"/>
                  <a:gd name="T19" fmla="*/ 0 h 30"/>
                  <a:gd name="T20" fmla="*/ 28 w 38"/>
                  <a:gd name="T21" fmla="*/ 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" h="30">
                    <a:moveTo>
                      <a:pt x="28" y="7"/>
                    </a:moveTo>
                    <a:lnTo>
                      <a:pt x="15" y="15"/>
                    </a:lnTo>
                    <a:lnTo>
                      <a:pt x="10" y="20"/>
                    </a:lnTo>
                    <a:lnTo>
                      <a:pt x="2" y="22"/>
                    </a:lnTo>
                    <a:lnTo>
                      <a:pt x="0" y="22"/>
                    </a:lnTo>
                    <a:lnTo>
                      <a:pt x="2" y="30"/>
                    </a:lnTo>
                    <a:lnTo>
                      <a:pt x="23" y="15"/>
                    </a:lnTo>
                    <a:lnTo>
                      <a:pt x="36" y="7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8" name="Freeform 53"/>
            <p:cNvSpPr>
              <a:spLocks/>
            </p:cNvSpPr>
            <p:nvPr/>
          </p:nvSpPr>
          <p:spPr bwMode="auto">
            <a:xfrm>
              <a:off x="16291508" y="10131145"/>
              <a:ext cx="116693" cy="63556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4"/>
            <p:cNvSpPr>
              <a:spLocks/>
            </p:cNvSpPr>
            <p:nvPr/>
          </p:nvSpPr>
          <p:spPr bwMode="auto">
            <a:xfrm>
              <a:off x="16291508" y="10131145"/>
              <a:ext cx="116693" cy="63556"/>
            </a:xfrm>
            <a:custGeom>
              <a:avLst/>
              <a:gdLst>
                <a:gd name="T0" fmla="*/ 17 w 35"/>
                <a:gd name="T1" fmla="*/ 15 h 21"/>
                <a:gd name="T2" fmla="*/ 30 w 35"/>
                <a:gd name="T3" fmla="*/ 6 h 21"/>
                <a:gd name="T4" fmla="*/ 35 w 35"/>
                <a:gd name="T5" fmla="*/ 0 h 21"/>
                <a:gd name="T6" fmla="*/ 28 w 35"/>
                <a:gd name="T7" fmla="*/ 6 h 21"/>
                <a:gd name="T8" fmla="*/ 28 w 35"/>
                <a:gd name="T9" fmla="*/ 8 h 21"/>
                <a:gd name="T10" fmla="*/ 20 w 35"/>
                <a:gd name="T11" fmla="*/ 12 h 21"/>
                <a:gd name="T12" fmla="*/ 15 w 35"/>
                <a:gd name="T13" fmla="*/ 15 h 21"/>
                <a:gd name="T14" fmla="*/ 7 w 35"/>
                <a:gd name="T15" fmla="*/ 19 h 21"/>
                <a:gd name="T16" fmla="*/ 0 w 35"/>
                <a:gd name="T17" fmla="*/ 19 h 21"/>
                <a:gd name="T18" fmla="*/ 5 w 35"/>
                <a:gd name="T19" fmla="*/ 21 h 21"/>
                <a:gd name="T20" fmla="*/ 13 w 35"/>
                <a:gd name="T21" fmla="*/ 17 h 21"/>
                <a:gd name="T22" fmla="*/ 17 w 35"/>
                <a:gd name="T23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21">
                  <a:moveTo>
                    <a:pt x="17" y="15"/>
                  </a:moveTo>
                  <a:lnTo>
                    <a:pt x="30" y="6"/>
                  </a:lnTo>
                  <a:lnTo>
                    <a:pt x="35" y="0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0" y="12"/>
                  </a:lnTo>
                  <a:lnTo>
                    <a:pt x="15" y="15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5" y="21"/>
                  </a:lnTo>
                  <a:lnTo>
                    <a:pt x="13" y="17"/>
                  </a:lnTo>
                  <a:lnTo>
                    <a:pt x="17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67"/>
            <p:cNvSpPr>
              <a:spLocks/>
            </p:cNvSpPr>
            <p:nvPr/>
          </p:nvSpPr>
          <p:spPr bwMode="auto">
            <a:xfrm>
              <a:off x="12543978" y="3948118"/>
              <a:ext cx="1847092" cy="1906661"/>
            </a:xfrm>
            <a:custGeom>
              <a:avLst/>
              <a:gdLst>
                <a:gd name="T0" fmla="*/ 7 w 554"/>
                <a:gd name="T1" fmla="*/ 69 h 630"/>
                <a:gd name="T2" fmla="*/ 7 w 554"/>
                <a:gd name="T3" fmla="*/ 103 h 630"/>
                <a:gd name="T4" fmla="*/ 7 w 554"/>
                <a:gd name="T5" fmla="*/ 126 h 630"/>
                <a:gd name="T6" fmla="*/ 15 w 554"/>
                <a:gd name="T7" fmla="*/ 160 h 630"/>
                <a:gd name="T8" fmla="*/ 26 w 554"/>
                <a:gd name="T9" fmla="*/ 203 h 630"/>
                <a:gd name="T10" fmla="*/ 28 w 554"/>
                <a:gd name="T11" fmla="*/ 229 h 630"/>
                <a:gd name="T12" fmla="*/ 33 w 554"/>
                <a:gd name="T13" fmla="*/ 261 h 630"/>
                <a:gd name="T14" fmla="*/ 35 w 554"/>
                <a:gd name="T15" fmla="*/ 301 h 630"/>
                <a:gd name="T16" fmla="*/ 45 w 554"/>
                <a:gd name="T17" fmla="*/ 325 h 630"/>
                <a:gd name="T18" fmla="*/ 48 w 554"/>
                <a:gd name="T19" fmla="*/ 353 h 630"/>
                <a:gd name="T20" fmla="*/ 45 w 554"/>
                <a:gd name="T21" fmla="*/ 382 h 630"/>
                <a:gd name="T22" fmla="*/ 28 w 554"/>
                <a:gd name="T23" fmla="*/ 400 h 630"/>
                <a:gd name="T24" fmla="*/ 39 w 554"/>
                <a:gd name="T25" fmla="*/ 425 h 630"/>
                <a:gd name="T26" fmla="*/ 58 w 554"/>
                <a:gd name="T27" fmla="*/ 436 h 630"/>
                <a:gd name="T28" fmla="*/ 272 w 554"/>
                <a:gd name="T29" fmla="*/ 626 h 630"/>
                <a:gd name="T30" fmla="*/ 462 w 554"/>
                <a:gd name="T31" fmla="*/ 609 h 630"/>
                <a:gd name="T32" fmla="*/ 458 w 554"/>
                <a:gd name="T33" fmla="*/ 581 h 630"/>
                <a:gd name="T34" fmla="*/ 439 w 554"/>
                <a:gd name="T35" fmla="*/ 562 h 630"/>
                <a:gd name="T36" fmla="*/ 411 w 554"/>
                <a:gd name="T37" fmla="*/ 543 h 630"/>
                <a:gd name="T38" fmla="*/ 383 w 554"/>
                <a:gd name="T39" fmla="*/ 519 h 630"/>
                <a:gd name="T40" fmla="*/ 360 w 554"/>
                <a:gd name="T41" fmla="*/ 506 h 630"/>
                <a:gd name="T42" fmla="*/ 334 w 554"/>
                <a:gd name="T43" fmla="*/ 489 h 630"/>
                <a:gd name="T44" fmla="*/ 334 w 554"/>
                <a:gd name="T45" fmla="*/ 455 h 630"/>
                <a:gd name="T46" fmla="*/ 344 w 554"/>
                <a:gd name="T47" fmla="*/ 415 h 630"/>
                <a:gd name="T48" fmla="*/ 325 w 554"/>
                <a:gd name="T49" fmla="*/ 395 h 630"/>
                <a:gd name="T50" fmla="*/ 334 w 554"/>
                <a:gd name="T51" fmla="*/ 374 h 630"/>
                <a:gd name="T52" fmla="*/ 362 w 554"/>
                <a:gd name="T53" fmla="*/ 351 h 630"/>
                <a:gd name="T54" fmla="*/ 366 w 554"/>
                <a:gd name="T55" fmla="*/ 282 h 630"/>
                <a:gd name="T56" fmla="*/ 376 w 554"/>
                <a:gd name="T57" fmla="*/ 273 h 630"/>
                <a:gd name="T58" fmla="*/ 402 w 554"/>
                <a:gd name="T59" fmla="*/ 248 h 630"/>
                <a:gd name="T60" fmla="*/ 419 w 554"/>
                <a:gd name="T61" fmla="*/ 231 h 630"/>
                <a:gd name="T62" fmla="*/ 471 w 554"/>
                <a:gd name="T63" fmla="*/ 173 h 630"/>
                <a:gd name="T64" fmla="*/ 513 w 554"/>
                <a:gd name="T65" fmla="*/ 152 h 630"/>
                <a:gd name="T66" fmla="*/ 548 w 554"/>
                <a:gd name="T67" fmla="*/ 132 h 630"/>
                <a:gd name="T68" fmla="*/ 532 w 554"/>
                <a:gd name="T69" fmla="*/ 130 h 630"/>
                <a:gd name="T70" fmla="*/ 516 w 554"/>
                <a:gd name="T71" fmla="*/ 116 h 630"/>
                <a:gd name="T72" fmla="*/ 483 w 554"/>
                <a:gd name="T73" fmla="*/ 120 h 630"/>
                <a:gd name="T74" fmla="*/ 466 w 554"/>
                <a:gd name="T75" fmla="*/ 115 h 630"/>
                <a:gd name="T76" fmla="*/ 454 w 554"/>
                <a:gd name="T77" fmla="*/ 109 h 630"/>
                <a:gd name="T78" fmla="*/ 421 w 554"/>
                <a:gd name="T79" fmla="*/ 132 h 630"/>
                <a:gd name="T80" fmla="*/ 398 w 554"/>
                <a:gd name="T81" fmla="*/ 118 h 630"/>
                <a:gd name="T82" fmla="*/ 368 w 554"/>
                <a:gd name="T83" fmla="*/ 101 h 630"/>
                <a:gd name="T84" fmla="*/ 349 w 554"/>
                <a:gd name="T85" fmla="*/ 111 h 630"/>
                <a:gd name="T86" fmla="*/ 338 w 554"/>
                <a:gd name="T87" fmla="*/ 92 h 630"/>
                <a:gd name="T88" fmla="*/ 304 w 554"/>
                <a:gd name="T89" fmla="*/ 75 h 630"/>
                <a:gd name="T90" fmla="*/ 280 w 554"/>
                <a:gd name="T91" fmla="*/ 77 h 630"/>
                <a:gd name="T92" fmla="*/ 270 w 554"/>
                <a:gd name="T93" fmla="*/ 85 h 630"/>
                <a:gd name="T94" fmla="*/ 244 w 554"/>
                <a:gd name="T95" fmla="*/ 79 h 630"/>
                <a:gd name="T96" fmla="*/ 193 w 554"/>
                <a:gd name="T97" fmla="*/ 69 h 630"/>
                <a:gd name="T98" fmla="*/ 182 w 554"/>
                <a:gd name="T99" fmla="*/ 51 h 630"/>
                <a:gd name="T100" fmla="*/ 165 w 554"/>
                <a:gd name="T101" fmla="*/ 4 h 630"/>
                <a:gd name="T102" fmla="*/ 148 w 554"/>
                <a:gd name="T103" fmla="*/ 34 h 630"/>
                <a:gd name="T104" fmla="*/ 0 w 554"/>
                <a:gd name="T105" fmla="*/ 41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4" h="630">
                  <a:moveTo>
                    <a:pt x="0" y="45"/>
                  </a:moveTo>
                  <a:lnTo>
                    <a:pt x="1" y="51"/>
                  </a:lnTo>
                  <a:lnTo>
                    <a:pt x="7" y="69"/>
                  </a:lnTo>
                  <a:lnTo>
                    <a:pt x="9" y="77"/>
                  </a:lnTo>
                  <a:lnTo>
                    <a:pt x="5" y="90"/>
                  </a:lnTo>
                  <a:lnTo>
                    <a:pt x="7" y="103"/>
                  </a:lnTo>
                  <a:lnTo>
                    <a:pt x="5" y="109"/>
                  </a:lnTo>
                  <a:lnTo>
                    <a:pt x="7" y="113"/>
                  </a:lnTo>
                  <a:lnTo>
                    <a:pt x="7" y="126"/>
                  </a:lnTo>
                  <a:lnTo>
                    <a:pt x="7" y="133"/>
                  </a:lnTo>
                  <a:lnTo>
                    <a:pt x="15" y="156"/>
                  </a:lnTo>
                  <a:lnTo>
                    <a:pt x="15" y="160"/>
                  </a:lnTo>
                  <a:lnTo>
                    <a:pt x="24" y="180"/>
                  </a:lnTo>
                  <a:lnTo>
                    <a:pt x="26" y="195"/>
                  </a:lnTo>
                  <a:lnTo>
                    <a:pt x="26" y="203"/>
                  </a:lnTo>
                  <a:lnTo>
                    <a:pt x="26" y="209"/>
                  </a:lnTo>
                  <a:lnTo>
                    <a:pt x="28" y="216"/>
                  </a:lnTo>
                  <a:lnTo>
                    <a:pt x="28" y="229"/>
                  </a:lnTo>
                  <a:lnTo>
                    <a:pt x="30" y="244"/>
                  </a:lnTo>
                  <a:lnTo>
                    <a:pt x="30" y="254"/>
                  </a:lnTo>
                  <a:lnTo>
                    <a:pt x="33" y="261"/>
                  </a:lnTo>
                  <a:lnTo>
                    <a:pt x="32" y="269"/>
                  </a:lnTo>
                  <a:lnTo>
                    <a:pt x="32" y="295"/>
                  </a:lnTo>
                  <a:lnTo>
                    <a:pt x="35" y="301"/>
                  </a:lnTo>
                  <a:lnTo>
                    <a:pt x="35" y="308"/>
                  </a:lnTo>
                  <a:lnTo>
                    <a:pt x="37" y="314"/>
                  </a:lnTo>
                  <a:lnTo>
                    <a:pt x="45" y="325"/>
                  </a:lnTo>
                  <a:lnTo>
                    <a:pt x="47" y="333"/>
                  </a:lnTo>
                  <a:lnTo>
                    <a:pt x="47" y="340"/>
                  </a:lnTo>
                  <a:lnTo>
                    <a:pt x="48" y="353"/>
                  </a:lnTo>
                  <a:lnTo>
                    <a:pt x="48" y="361"/>
                  </a:lnTo>
                  <a:lnTo>
                    <a:pt x="48" y="368"/>
                  </a:lnTo>
                  <a:lnTo>
                    <a:pt x="45" y="382"/>
                  </a:lnTo>
                  <a:lnTo>
                    <a:pt x="41" y="389"/>
                  </a:lnTo>
                  <a:lnTo>
                    <a:pt x="35" y="393"/>
                  </a:lnTo>
                  <a:lnTo>
                    <a:pt x="28" y="400"/>
                  </a:lnTo>
                  <a:lnTo>
                    <a:pt x="26" y="404"/>
                  </a:lnTo>
                  <a:lnTo>
                    <a:pt x="32" y="412"/>
                  </a:lnTo>
                  <a:lnTo>
                    <a:pt x="39" y="425"/>
                  </a:lnTo>
                  <a:lnTo>
                    <a:pt x="47" y="427"/>
                  </a:lnTo>
                  <a:lnTo>
                    <a:pt x="52" y="430"/>
                  </a:lnTo>
                  <a:lnTo>
                    <a:pt x="58" y="436"/>
                  </a:lnTo>
                  <a:lnTo>
                    <a:pt x="58" y="630"/>
                  </a:lnTo>
                  <a:lnTo>
                    <a:pt x="139" y="630"/>
                  </a:lnTo>
                  <a:lnTo>
                    <a:pt x="272" y="626"/>
                  </a:lnTo>
                  <a:lnTo>
                    <a:pt x="383" y="622"/>
                  </a:lnTo>
                  <a:lnTo>
                    <a:pt x="464" y="617"/>
                  </a:lnTo>
                  <a:lnTo>
                    <a:pt x="462" y="609"/>
                  </a:lnTo>
                  <a:lnTo>
                    <a:pt x="462" y="607"/>
                  </a:lnTo>
                  <a:lnTo>
                    <a:pt x="460" y="600"/>
                  </a:lnTo>
                  <a:lnTo>
                    <a:pt x="458" y="581"/>
                  </a:lnTo>
                  <a:lnTo>
                    <a:pt x="453" y="573"/>
                  </a:lnTo>
                  <a:lnTo>
                    <a:pt x="445" y="566"/>
                  </a:lnTo>
                  <a:lnTo>
                    <a:pt x="439" y="562"/>
                  </a:lnTo>
                  <a:lnTo>
                    <a:pt x="432" y="560"/>
                  </a:lnTo>
                  <a:lnTo>
                    <a:pt x="424" y="556"/>
                  </a:lnTo>
                  <a:lnTo>
                    <a:pt x="411" y="543"/>
                  </a:lnTo>
                  <a:lnTo>
                    <a:pt x="402" y="530"/>
                  </a:lnTo>
                  <a:lnTo>
                    <a:pt x="392" y="523"/>
                  </a:lnTo>
                  <a:lnTo>
                    <a:pt x="383" y="519"/>
                  </a:lnTo>
                  <a:lnTo>
                    <a:pt x="377" y="515"/>
                  </a:lnTo>
                  <a:lnTo>
                    <a:pt x="372" y="508"/>
                  </a:lnTo>
                  <a:lnTo>
                    <a:pt x="360" y="506"/>
                  </a:lnTo>
                  <a:lnTo>
                    <a:pt x="353" y="504"/>
                  </a:lnTo>
                  <a:lnTo>
                    <a:pt x="345" y="496"/>
                  </a:lnTo>
                  <a:lnTo>
                    <a:pt x="334" y="489"/>
                  </a:lnTo>
                  <a:lnTo>
                    <a:pt x="338" y="481"/>
                  </a:lnTo>
                  <a:lnTo>
                    <a:pt x="338" y="470"/>
                  </a:lnTo>
                  <a:lnTo>
                    <a:pt x="334" y="455"/>
                  </a:lnTo>
                  <a:lnTo>
                    <a:pt x="338" y="447"/>
                  </a:lnTo>
                  <a:lnTo>
                    <a:pt x="336" y="434"/>
                  </a:lnTo>
                  <a:lnTo>
                    <a:pt x="344" y="415"/>
                  </a:lnTo>
                  <a:lnTo>
                    <a:pt x="336" y="402"/>
                  </a:lnTo>
                  <a:lnTo>
                    <a:pt x="330" y="402"/>
                  </a:lnTo>
                  <a:lnTo>
                    <a:pt x="325" y="395"/>
                  </a:lnTo>
                  <a:lnTo>
                    <a:pt x="325" y="387"/>
                  </a:lnTo>
                  <a:lnTo>
                    <a:pt x="330" y="382"/>
                  </a:lnTo>
                  <a:lnTo>
                    <a:pt x="334" y="374"/>
                  </a:lnTo>
                  <a:lnTo>
                    <a:pt x="336" y="367"/>
                  </a:lnTo>
                  <a:lnTo>
                    <a:pt x="349" y="357"/>
                  </a:lnTo>
                  <a:lnTo>
                    <a:pt x="362" y="351"/>
                  </a:lnTo>
                  <a:lnTo>
                    <a:pt x="366" y="344"/>
                  </a:lnTo>
                  <a:lnTo>
                    <a:pt x="368" y="336"/>
                  </a:lnTo>
                  <a:lnTo>
                    <a:pt x="366" y="282"/>
                  </a:lnTo>
                  <a:lnTo>
                    <a:pt x="372" y="282"/>
                  </a:lnTo>
                  <a:lnTo>
                    <a:pt x="374" y="274"/>
                  </a:lnTo>
                  <a:lnTo>
                    <a:pt x="376" y="273"/>
                  </a:lnTo>
                  <a:lnTo>
                    <a:pt x="377" y="271"/>
                  </a:lnTo>
                  <a:lnTo>
                    <a:pt x="381" y="265"/>
                  </a:lnTo>
                  <a:lnTo>
                    <a:pt x="402" y="248"/>
                  </a:lnTo>
                  <a:lnTo>
                    <a:pt x="407" y="242"/>
                  </a:lnTo>
                  <a:lnTo>
                    <a:pt x="413" y="237"/>
                  </a:lnTo>
                  <a:lnTo>
                    <a:pt x="419" y="231"/>
                  </a:lnTo>
                  <a:lnTo>
                    <a:pt x="438" y="210"/>
                  </a:lnTo>
                  <a:lnTo>
                    <a:pt x="445" y="199"/>
                  </a:lnTo>
                  <a:lnTo>
                    <a:pt x="471" y="173"/>
                  </a:lnTo>
                  <a:lnTo>
                    <a:pt x="492" y="162"/>
                  </a:lnTo>
                  <a:lnTo>
                    <a:pt x="505" y="156"/>
                  </a:lnTo>
                  <a:lnTo>
                    <a:pt x="513" y="152"/>
                  </a:lnTo>
                  <a:lnTo>
                    <a:pt x="535" y="141"/>
                  </a:lnTo>
                  <a:lnTo>
                    <a:pt x="541" y="137"/>
                  </a:lnTo>
                  <a:lnTo>
                    <a:pt x="548" y="132"/>
                  </a:lnTo>
                  <a:lnTo>
                    <a:pt x="554" y="126"/>
                  </a:lnTo>
                  <a:lnTo>
                    <a:pt x="539" y="126"/>
                  </a:lnTo>
                  <a:lnTo>
                    <a:pt x="532" y="130"/>
                  </a:lnTo>
                  <a:lnTo>
                    <a:pt x="524" y="126"/>
                  </a:lnTo>
                  <a:lnTo>
                    <a:pt x="524" y="124"/>
                  </a:lnTo>
                  <a:lnTo>
                    <a:pt x="516" y="116"/>
                  </a:lnTo>
                  <a:lnTo>
                    <a:pt x="503" y="118"/>
                  </a:lnTo>
                  <a:lnTo>
                    <a:pt x="496" y="120"/>
                  </a:lnTo>
                  <a:lnTo>
                    <a:pt x="483" y="120"/>
                  </a:lnTo>
                  <a:lnTo>
                    <a:pt x="475" y="122"/>
                  </a:lnTo>
                  <a:lnTo>
                    <a:pt x="468" y="122"/>
                  </a:lnTo>
                  <a:lnTo>
                    <a:pt x="466" y="115"/>
                  </a:lnTo>
                  <a:lnTo>
                    <a:pt x="462" y="113"/>
                  </a:lnTo>
                  <a:lnTo>
                    <a:pt x="462" y="109"/>
                  </a:lnTo>
                  <a:lnTo>
                    <a:pt x="454" y="109"/>
                  </a:lnTo>
                  <a:lnTo>
                    <a:pt x="441" y="118"/>
                  </a:lnTo>
                  <a:lnTo>
                    <a:pt x="436" y="126"/>
                  </a:lnTo>
                  <a:lnTo>
                    <a:pt x="421" y="132"/>
                  </a:lnTo>
                  <a:lnTo>
                    <a:pt x="413" y="132"/>
                  </a:lnTo>
                  <a:lnTo>
                    <a:pt x="400" y="124"/>
                  </a:lnTo>
                  <a:lnTo>
                    <a:pt x="398" y="118"/>
                  </a:lnTo>
                  <a:lnTo>
                    <a:pt x="379" y="111"/>
                  </a:lnTo>
                  <a:lnTo>
                    <a:pt x="376" y="103"/>
                  </a:lnTo>
                  <a:lnTo>
                    <a:pt x="368" y="101"/>
                  </a:lnTo>
                  <a:lnTo>
                    <a:pt x="359" y="103"/>
                  </a:lnTo>
                  <a:lnTo>
                    <a:pt x="357" y="113"/>
                  </a:lnTo>
                  <a:lnTo>
                    <a:pt x="349" y="111"/>
                  </a:lnTo>
                  <a:lnTo>
                    <a:pt x="345" y="105"/>
                  </a:lnTo>
                  <a:lnTo>
                    <a:pt x="344" y="100"/>
                  </a:lnTo>
                  <a:lnTo>
                    <a:pt x="338" y="92"/>
                  </a:lnTo>
                  <a:lnTo>
                    <a:pt x="330" y="94"/>
                  </a:lnTo>
                  <a:lnTo>
                    <a:pt x="332" y="86"/>
                  </a:lnTo>
                  <a:lnTo>
                    <a:pt x="304" y="75"/>
                  </a:lnTo>
                  <a:lnTo>
                    <a:pt x="289" y="75"/>
                  </a:lnTo>
                  <a:lnTo>
                    <a:pt x="283" y="75"/>
                  </a:lnTo>
                  <a:lnTo>
                    <a:pt x="280" y="77"/>
                  </a:lnTo>
                  <a:lnTo>
                    <a:pt x="278" y="77"/>
                  </a:lnTo>
                  <a:lnTo>
                    <a:pt x="274" y="79"/>
                  </a:lnTo>
                  <a:lnTo>
                    <a:pt x="270" y="85"/>
                  </a:lnTo>
                  <a:lnTo>
                    <a:pt x="253" y="88"/>
                  </a:lnTo>
                  <a:lnTo>
                    <a:pt x="246" y="85"/>
                  </a:lnTo>
                  <a:lnTo>
                    <a:pt x="244" y="79"/>
                  </a:lnTo>
                  <a:lnTo>
                    <a:pt x="214" y="75"/>
                  </a:lnTo>
                  <a:lnTo>
                    <a:pt x="206" y="69"/>
                  </a:lnTo>
                  <a:lnTo>
                    <a:pt x="193" y="69"/>
                  </a:lnTo>
                  <a:lnTo>
                    <a:pt x="186" y="68"/>
                  </a:lnTo>
                  <a:lnTo>
                    <a:pt x="180" y="62"/>
                  </a:lnTo>
                  <a:lnTo>
                    <a:pt x="182" y="51"/>
                  </a:lnTo>
                  <a:lnTo>
                    <a:pt x="174" y="32"/>
                  </a:lnTo>
                  <a:lnTo>
                    <a:pt x="171" y="9"/>
                  </a:lnTo>
                  <a:lnTo>
                    <a:pt x="165" y="4"/>
                  </a:lnTo>
                  <a:lnTo>
                    <a:pt x="152" y="2"/>
                  </a:lnTo>
                  <a:lnTo>
                    <a:pt x="148" y="0"/>
                  </a:lnTo>
                  <a:lnTo>
                    <a:pt x="148" y="34"/>
                  </a:lnTo>
                  <a:lnTo>
                    <a:pt x="146" y="39"/>
                  </a:lnTo>
                  <a:lnTo>
                    <a:pt x="92" y="41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68"/>
            <p:cNvSpPr>
              <a:spLocks/>
            </p:cNvSpPr>
            <p:nvPr/>
          </p:nvSpPr>
          <p:spPr bwMode="auto">
            <a:xfrm>
              <a:off x="12694012" y="5815433"/>
              <a:ext cx="1717062" cy="1022939"/>
            </a:xfrm>
            <a:custGeom>
              <a:avLst/>
              <a:gdLst>
                <a:gd name="T0" fmla="*/ 7 w 515"/>
                <a:gd name="T1" fmla="*/ 28 h 338"/>
                <a:gd name="T2" fmla="*/ 3 w 515"/>
                <a:gd name="T3" fmla="*/ 37 h 338"/>
                <a:gd name="T4" fmla="*/ 13 w 515"/>
                <a:gd name="T5" fmla="*/ 50 h 338"/>
                <a:gd name="T6" fmla="*/ 9 w 515"/>
                <a:gd name="T7" fmla="*/ 63 h 338"/>
                <a:gd name="T8" fmla="*/ 5 w 515"/>
                <a:gd name="T9" fmla="*/ 84 h 338"/>
                <a:gd name="T10" fmla="*/ 0 w 515"/>
                <a:gd name="T11" fmla="*/ 92 h 338"/>
                <a:gd name="T12" fmla="*/ 9 w 515"/>
                <a:gd name="T13" fmla="*/ 105 h 338"/>
                <a:gd name="T14" fmla="*/ 18 w 515"/>
                <a:gd name="T15" fmla="*/ 122 h 338"/>
                <a:gd name="T16" fmla="*/ 18 w 515"/>
                <a:gd name="T17" fmla="*/ 133 h 338"/>
                <a:gd name="T18" fmla="*/ 24 w 515"/>
                <a:gd name="T19" fmla="*/ 148 h 338"/>
                <a:gd name="T20" fmla="*/ 30 w 515"/>
                <a:gd name="T21" fmla="*/ 161 h 338"/>
                <a:gd name="T22" fmla="*/ 39 w 515"/>
                <a:gd name="T23" fmla="*/ 180 h 338"/>
                <a:gd name="T24" fmla="*/ 43 w 515"/>
                <a:gd name="T25" fmla="*/ 193 h 338"/>
                <a:gd name="T26" fmla="*/ 43 w 515"/>
                <a:gd name="T27" fmla="*/ 206 h 338"/>
                <a:gd name="T28" fmla="*/ 45 w 515"/>
                <a:gd name="T29" fmla="*/ 221 h 338"/>
                <a:gd name="T30" fmla="*/ 50 w 515"/>
                <a:gd name="T31" fmla="*/ 223 h 338"/>
                <a:gd name="T32" fmla="*/ 58 w 515"/>
                <a:gd name="T33" fmla="*/ 235 h 338"/>
                <a:gd name="T34" fmla="*/ 60 w 515"/>
                <a:gd name="T35" fmla="*/ 248 h 338"/>
                <a:gd name="T36" fmla="*/ 64 w 515"/>
                <a:gd name="T37" fmla="*/ 263 h 338"/>
                <a:gd name="T38" fmla="*/ 62 w 515"/>
                <a:gd name="T39" fmla="*/ 280 h 338"/>
                <a:gd name="T40" fmla="*/ 62 w 515"/>
                <a:gd name="T41" fmla="*/ 315 h 338"/>
                <a:gd name="T42" fmla="*/ 71 w 515"/>
                <a:gd name="T43" fmla="*/ 327 h 338"/>
                <a:gd name="T44" fmla="*/ 218 w 515"/>
                <a:gd name="T45" fmla="*/ 325 h 338"/>
                <a:gd name="T46" fmla="*/ 396 w 515"/>
                <a:gd name="T47" fmla="*/ 312 h 338"/>
                <a:gd name="T48" fmla="*/ 413 w 515"/>
                <a:gd name="T49" fmla="*/ 329 h 338"/>
                <a:gd name="T50" fmla="*/ 423 w 515"/>
                <a:gd name="T51" fmla="*/ 338 h 338"/>
                <a:gd name="T52" fmla="*/ 428 w 515"/>
                <a:gd name="T53" fmla="*/ 327 h 338"/>
                <a:gd name="T54" fmla="*/ 428 w 515"/>
                <a:gd name="T55" fmla="*/ 312 h 338"/>
                <a:gd name="T56" fmla="*/ 447 w 515"/>
                <a:gd name="T57" fmla="*/ 297 h 338"/>
                <a:gd name="T58" fmla="*/ 449 w 515"/>
                <a:gd name="T59" fmla="*/ 285 h 338"/>
                <a:gd name="T60" fmla="*/ 456 w 515"/>
                <a:gd name="T61" fmla="*/ 257 h 338"/>
                <a:gd name="T62" fmla="*/ 447 w 515"/>
                <a:gd name="T63" fmla="*/ 231 h 338"/>
                <a:gd name="T64" fmla="*/ 475 w 515"/>
                <a:gd name="T65" fmla="*/ 218 h 338"/>
                <a:gd name="T66" fmla="*/ 496 w 515"/>
                <a:gd name="T67" fmla="*/ 206 h 338"/>
                <a:gd name="T68" fmla="*/ 503 w 515"/>
                <a:gd name="T69" fmla="*/ 188 h 338"/>
                <a:gd name="T70" fmla="*/ 515 w 515"/>
                <a:gd name="T71" fmla="*/ 154 h 338"/>
                <a:gd name="T72" fmla="*/ 505 w 515"/>
                <a:gd name="T73" fmla="*/ 139 h 338"/>
                <a:gd name="T74" fmla="*/ 492 w 515"/>
                <a:gd name="T75" fmla="*/ 129 h 338"/>
                <a:gd name="T76" fmla="*/ 477 w 515"/>
                <a:gd name="T77" fmla="*/ 110 h 338"/>
                <a:gd name="T78" fmla="*/ 471 w 515"/>
                <a:gd name="T79" fmla="*/ 103 h 338"/>
                <a:gd name="T80" fmla="*/ 447 w 515"/>
                <a:gd name="T81" fmla="*/ 86 h 338"/>
                <a:gd name="T82" fmla="*/ 436 w 515"/>
                <a:gd name="T83" fmla="*/ 75 h 338"/>
                <a:gd name="T84" fmla="*/ 430 w 515"/>
                <a:gd name="T85" fmla="*/ 60 h 338"/>
                <a:gd name="T86" fmla="*/ 426 w 515"/>
                <a:gd name="T87" fmla="*/ 37 h 338"/>
                <a:gd name="T88" fmla="*/ 428 w 515"/>
                <a:gd name="T89" fmla="*/ 16 h 338"/>
                <a:gd name="T90" fmla="*/ 421 w 515"/>
                <a:gd name="T91" fmla="*/ 7 h 338"/>
                <a:gd name="T92" fmla="*/ 419 w 515"/>
                <a:gd name="T93" fmla="*/ 0 h 338"/>
                <a:gd name="T94" fmla="*/ 227 w 515"/>
                <a:gd name="T95" fmla="*/ 9 h 338"/>
                <a:gd name="T96" fmla="*/ 13 w 515"/>
                <a:gd name="T97" fmla="*/ 13 h 338"/>
                <a:gd name="T98" fmla="*/ 3 w 515"/>
                <a:gd name="T99" fmla="*/ 2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15" h="338">
                  <a:moveTo>
                    <a:pt x="3" y="20"/>
                  </a:moveTo>
                  <a:lnTo>
                    <a:pt x="7" y="28"/>
                  </a:lnTo>
                  <a:lnTo>
                    <a:pt x="7" y="35"/>
                  </a:lnTo>
                  <a:lnTo>
                    <a:pt x="3" y="37"/>
                  </a:lnTo>
                  <a:lnTo>
                    <a:pt x="5" y="43"/>
                  </a:lnTo>
                  <a:lnTo>
                    <a:pt x="13" y="50"/>
                  </a:lnTo>
                  <a:lnTo>
                    <a:pt x="13" y="56"/>
                  </a:lnTo>
                  <a:lnTo>
                    <a:pt x="9" y="63"/>
                  </a:lnTo>
                  <a:lnTo>
                    <a:pt x="9" y="71"/>
                  </a:lnTo>
                  <a:lnTo>
                    <a:pt x="5" y="84"/>
                  </a:lnTo>
                  <a:lnTo>
                    <a:pt x="3" y="86"/>
                  </a:lnTo>
                  <a:lnTo>
                    <a:pt x="0" y="92"/>
                  </a:lnTo>
                  <a:lnTo>
                    <a:pt x="2" y="99"/>
                  </a:lnTo>
                  <a:lnTo>
                    <a:pt x="9" y="105"/>
                  </a:lnTo>
                  <a:lnTo>
                    <a:pt x="11" y="120"/>
                  </a:lnTo>
                  <a:lnTo>
                    <a:pt x="18" y="122"/>
                  </a:lnTo>
                  <a:lnTo>
                    <a:pt x="18" y="129"/>
                  </a:lnTo>
                  <a:lnTo>
                    <a:pt x="18" y="133"/>
                  </a:lnTo>
                  <a:lnTo>
                    <a:pt x="22" y="141"/>
                  </a:lnTo>
                  <a:lnTo>
                    <a:pt x="24" y="148"/>
                  </a:lnTo>
                  <a:lnTo>
                    <a:pt x="22" y="154"/>
                  </a:lnTo>
                  <a:lnTo>
                    <a:pt x="30" y="161"/>
                  </a:lnTo>
                  <a:lnTo>
                    <a:pt x="30" y="169"/>
                  </a:lnTo>
                  <a:lnTo>
                    <a:pt x="39" y="180"/>
                  </a:lnTo>
                  <a:lnTo>
                    <a:pt x="39" y="188"/>
                  </a:lnTo>
                  <a:lnTo>
                    <a:pt x="43" y="193"/>
                  </a:lnTo>
                  <a:lnTo>
                    <a:pt x="45" y="201"/>
                  </a:lnTo>
                  <a:lnTo>
                    <a:pt x="43" y="206"/>
                  </a:lnTo>
                  <a:lnTo>
                    <a:pt x="43" y="214"/>
                  </a:lnTo>
                  <a:lnTo>
                    <a:pt x="45" y="221"/>
                  </a:lnTo>
                  <a:lnTo>
                    <a:pt x="45" y="223"/>
                  </a:lnTo>
                  <a:lnTo>
                    <a:pt x="50" y="223"/>
                  </a:lnTo>
                  <a:lnTo>
                    <a:pt x="50" y="231"/>
                  </a:lnTo>
                  <a:lnTo>
                    <a:pt x="58" y="235"/>
                  </a:lnTo>
                  <a:lnTo>
                    <a:pt x="56" y="242"/>
                  </a:lnTo>
                  <a:lnTo>
                    <a:pt x="60" y="248"/>
                  </a:lnTo>
                  <a:lnTo>
                    <a:pt x="58" y="257"/>
                  </a:lnTo>
                  <a:lnTo>
                    <a:pt x="64" y="263"/>
                  </a:lnTo>
                  <a:lnTo>
                    <a:pt x="62" y="270"/>
                  </a:lnTo>
                  <a:lnTo>
                    <a:pt x="62" y="280"/>
                  </a:lnTo>
                  <a:lnTo>
                    <a:pt x="65" y="295"/>
                  </a:lnTo>
                  <a:lnTo>
                    <a:pt x="62" y="315"/>
                  </a:lnTo>
                  <a:lnTo>
                    <a:pt x="69" y="319"/>
                  </a:lnTo>
                  <a:lnTo>
                    <a:pt x="71" y="327"/>
                  </a:lnTo>
                  <a:lnTo>
                    <a:pt x="161" y="327"/>
                  </a:lnTo>
                  <a:lnTo>
                    <a:pt x="218" y="325"/>
                  </a:lnTo>
                  <a:lnTo>
                    <a:pt x="344" y="317"/>
                  </a:lnTo>
                  <a:lnTo>
                    <a:pt x="396" y="312"/>
                  </a:lnTo>
                  <a:lnTo>
                    <a:pt x="400" y="319"/>
                  </a:lnTo>
                  <a:lnTo>
                    <a:pt x="413" y="329"/>
                  </a:lnTo>
                  <a:lnTo>
                    <a:pt x="419" y="336"/>
                  </a:lnTo>
                  <a:lnTo>
                    <a:pt x="423" y="338"/>
                  </a:lnTo>
                  <a:lnTo>
                    <a:pt x="426" y="332"/>
                  </a:lnTo>
                  <a:lnTo>
                    <a:pt x="428" y="327"/>
                  </a:lnTo>
                  <a:lnTo>
                    <a:pt x="423" y="319"/>
                  </a:lnTo>
                  <a:lnTo>
                    <a:pt x="428" y="312"/>
                  </a:lnTo>
                  <a:lnTo>
                    <a:pt x="445" y="304"/>
                  </a:lnTo>
                  <a:lnTo>
                    <a:pt x="447" y="297"/>
                  </a:lnTo>
                  <a:lnTo>
                    <a:pt x="447" y="291"/>
                  </a:lnTo>
                  <a:lnTo>
                    <a:pt x="449" y="285"/>
                  </a:lnTo>
                  <a:lnTo>
                    <a:pt x="458" y="272"/>
                  </a:lnTo>
                  <a:lnTo>
                    <a:pt x="456" y="257"/>
                  </a:lnTo>
                  <a:lnTo>
                    <a:pt x="443" y="244"/>
                  </a:lnTo>
                  <a:lnTo>
                    <a:pt x="447" y="231"/>
                  </a:lnTo>
                  <a:lnTo>
                    <a:pt x="449" y="223"/>
                  </a:lnTo>
                  <a:lnTo>
                    <a:pt x="475" y="218"/>
                  </a:lnTo>
                  <a:lnTo>
                    <a:pt x="481" y="212"/>
                  </a:lnTo>
                  <a:lnTo>
                    <a:pt x="496" y="206"/>
                  </a:lnTo>
                  <a:lnTo>
                    <a:pt x="502" y="201"/>
                  </a:lnTo>
                  <a:lnTo>
                    <a:pt x="503" y="188"/>
                  </a:lnTo>
                  <a:lnTo>
                    <a:pt x="513" y="174"/>
                  </a:lnTo>
                  <a:lnTo>
                    <a:pt x="515" y="154"/>
                  </a:lnTo>
                  <a:lnTo>
                    <a:pt x="513" y="146"/>
                  </a:lnTo>
                  <a:lnTo>
                    <a:pt x="505" y="139"/>
                  </a:lnTo>
                  <a:lnTo>
                    <a:pt x="498" y="135"/>
                  </a:lnTo>
                  <a:lnTo>
                    <a:pt x="492" y="129"/>
                  </a:lnTo>
                  <a:lnTo>
                    <a:pt x="490" y="122"/>
                  </a:lnTo>
                  <a:lnTo>
                    <a:pt x="477" y="110"/>
                  </a:lnTo>
                  <a:lnTo>
                    <a:pt x="471" y="105"/>
                  </a:lnTo>
                  <a:lnTo>
                    <a:pt x="471" y="103"/>
                  </a:lnTo>
                  <a:lnTo>
                    <a:pt x="466" y="90"/>
                  </a:lnTo>
                  <a:lnTo>
                    <a:pt x="447" y="86"/>
                  </a:lnTo>
                  <a:lnTo>
                    <a:pt x="440" y="82"/>
                  </a:lnTo>
                  <a:lnTo>
                    <a:pt x="436" y="75"/>
                  </a:lnTo>
                  <a:lnTo>
                    <a:pt x="434" y="67"/>
                  </a:lnTo>
                  <a:lnTo>
                    <a:pt x="430" y="60"/>
                  </a:lnTo>
                  <a:lnTo>
                    <a:pt x="428" y="48"/>
                  </a:lnTo>
                  <a:lnTo>
                    <a:pt x="426" y="37"/>
                  </a:lnTo>
                  <a:lnTo>
                    <a:pt x="432" y="24"/>
                  </a:lnTo>
                  <a:lnTo>
                    <a:pt x="428" y="16"/>
                  </a:lnTo>
                  <a:lnTo>
                    <a:pt x="424" y="15"/>
                  </a:lnTo>
                  <a:lnTo>
                    <a:pt x="421" y="7"/>
                  </a:lnTo>
                  <a:lnTo>
                    <a:pt x="419" y="5"/>
                  </a:lnTo>
                  <a:lnTo>
                    <a:pt x="419" y="0"/>
                  </a:lnTo>
                  <a:lnTo>
                    <a:pt x="338" y="5"/>
                  </a:lnTo>
                  <a:lnTo>
                    <a:pt x="227" y="9"/>
                  </a:lnTo>
                  <a:lnTo>
                    <a:pt x="94" y="13"/>
                  </a:lnTo>
                  <a:lnTo>
                    <a:pt x="13" y="13"/>
                  </a:lnTo>
                  <a:lnTo>
                    <a:pt x="2" y="13"/>
                  </a:lnTo>
                  <a:lnTo>
                    <a:pt x="3" y="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69"/>
            <p:cNvSpPr>
              <a:spLocks/>
            </p:cNvSpPr>
            <p:nvPr/>
          </p:nvSpPr>
          <p:spPr bwMode="auto">
            <a:xfrm>
              <a:off x="12930734" y="6759685"/>
              <a:ext cx="1900438" cy="1495063"/>
            </a:xfrm>
            <a:custGeom>
              <a:avLst/>
              <a:gdLst>
                <a:gd name="T0" fmla="*/ 329 w 570"/>
                <a:gd name="T1" fmla="*/ 7 h 494"/>
                <a:gd name="T2" fmla="*/ 273 w 570"/>
                <a:gd name="T3" fmla="*/ 5 h 494"/>
                <a:gd name="T4" fmla="*/ 90 w 570"/>
                <a:gd name="T5" fmla="*/ 15 h 494"/>
                <a:gd name="T6" fmla="*/ 0 w 570"/>
                <a:gd name="T7" fmla="*/ 20 h 494"/>
                <a:gd name="T8" fmla="*/ 11 w 570"/>
                <a:gd name="T9" fmla="*/ 41 h 494"/>
                <a:gd name="T10" fmla="*/ 23 w 570"/>
                <a:gd name="T11" fmla="*/ 52 h 494"/>
                <a:gd name="T12" fmla="*/ 30 w 570"/>
                <a:gd name="T13" fmla="*/ 65 h 494"/>
                <a:gd name="T14" fmla="*/ 38 w 570"/>
                <a:gd name="T15" fmla="*/ 79 h 494"/>
                <a:gd name="T16" fmla="*/ 64 w 570"/>
                <a:gd name="T17" fmla="*/ 88 h 494"/>
                <a:gd name="T18" fmla="*/ 73 w 570"/>
                <a:gd name="T19" fmla="*/ 97 h 494"/>
                <a:gd name="T20" fmla="*/ 73 w 570"/>
                <a:gd name="T21" fmla="*/ 107 h 494"/>
                <a:gd name="T22" fmla="*/ 64 w 570"/>
                <a:gd name="T23" fmla="*/ 112 h 494"/>
                <a:gd name="T24" fmla="*/ 58 w 570"/>
                <a:gd name="T25" fmla="*/ 131 h 494"/>
                <a:gd name="T26" fmla="*/ 73 w 570"/>
                <a:gd name="T27" fmla="*/ 144 h 494"/>
                <a:gd name="T28" fmla="*/ 83 w 570"/>
                <a:gd name="T29" fmla="*/ 165 h 494"/>
                <a:gd name="T30" fmla="*/ 98 w 570"/>
                <a:gd name="T31" fmla="*/ 173 h 494"/>
                <a:gd name="T32" fmla="*/ 103 w 570"/>
                <a:gd name="T33" fmla="*/ 456 h 494"/>
                <a:gd name="T34" fmla="*/ 325 w 570"/>
                <a:gd name="T35" fmla="*/ 449 h 494"/>
                <a:gd name="T36" fmla="*/ 487 w 570"/>
                <a:gd name="T37" fmla="*/ 443 h 494"/>
                <a:gd name="T38" fmla="*/ 494 w 570"/>
                <a:gd name="T39" fmla="*/ 456 h 494"/>
                <a:gd name="T40" fmla="*/ 489 w 570"/>
                <a:gd name="T41" fmla="*/ 470 h 494"/>
                <a:gd name="T42" fmla="*/ 476 w 570"/>
                <a:gd name="T43" fmla="*/ 481 h 494"/>
                <a:gd name="T44" fmla="*/ 476 w 570"/>
                <a:gd name="T45" fmla="*/ 494 h 494"/>
                <a:gd name="T46" fmla="*/ 530 w 570"/>
                <a:gd name="T47" fmla="*/ 479 h 494"/>
                <a:gd name="T48" fmla="*/ 528 w 570"/>
                <a:gd name="T49" fmla="*/ 466 h 494"/>
                <a:gd name="T50" fmla="*/ 532 w 570"/>
                <a:gd name="T51" fmla="*/ 451 h 494"/>
                <a:gd name="T52" fmla="*/ 538 w 570"/>
                <a:gd name="T53" fmla="*/ 441 h 494"/>
                <a:gd name="T54" fmla="*/ 540 w 570"/>
                <a:gd name="T55" fmla="*/ 426 h 494"/>
                <a:gd name="T56" fmla="*/ 541 w 570"/>
                <a:gd name="T57" fmla="*/ 440 h 494"/>
                <a:gd name="T58" fmla="*/ 549 w 570"/>
                <a:gd name="T59" fmla="*/ 424 h 494"/>
                <a:gd name="T60" fmla="*/ 564 w 570"/>
                <a:gd name="T61" fmla="*/ 424 h 494"/>
                <a:gd name="T62" fmla="*/ 564 w 570"/>
                <a:gd name="T63" fmla="*/ 408 h 494"/>
                <a:gd name="T64" fmla="*/ 568 w 570"/>
                <a:gd name="T65" fmla="*/ 393 h 494"/>
                <a:gd name="T66" fmla="*/ 568 w 570"/>
                <a:gd name="T67" fmla="*/ 379 h 494"/>
                <a:gd name="T68" fmla="*/ 553 w 570"/>
                <a:gd name="T69" fmla="*/ 377 h 494"/>
                <a:gd name="T70" fmla="*/ 532 w 570"/>
                <a:gd name="T71" fmla="*/ 349 h 494"/>
                <a:gd name="T72" fmla="*/ 540 w 570"/>
                <a:gd name="T73" fmla="*/ 334 h 494"/>
                <a:gd name="T74" fmla="*/ 530 w 570"/>
                <a:gd name="T75" fmla="*/ 306 h 494"/>
                <a:gd name="T76" fmla="*/ 515 w 570"/>
                <a:gd name="T77" fmla="*/ 299 h 494"/>
                <a:gd name="T78" fmla="*/ 500 w 570"/>
                <a:gd name="T79" fmla="*/ 285 h 494"/>
                <a:gd name="T80" fmla="*/ 491 w 570"/>
                <a:gd name="T81" fmla="*/ 280 h 494"/>
                <a:gd name="T82" fmla="*/ 466 w 570"/>
                <a:gd name="T83" fmla="*/ 265 h 494"/>
                <a:gd name="T84" fmla="*/ 453 w 570"/>
                <a:gd name="T85" fmla="*/ 246 h 494"/>
                <a:gd name="T86" fmla="*/ 457 w 570"/>
                <a:gd name="T87" fmla="*/ 231 h 494"/>
                <a:gd name="T88" fmla="*/ 466 w 570"/>
                <a:gd name="T89" fmla="*/ 208 h 494"/>
                <a:gd name="T90" fmla="*/ 470 w 570"/>
                <a:gd name="T91" fmla="*/ 188 h 494"/>
                <a:gd name="T92" fmla="*/ 457 w 570"/>
                <a:gd name="T93" fmla="*/ 176 h 494"/>
                <a:gd name="T94" fmla="*/ 442 w 570"/>
                <a:gd name="T95" fmla="*/ 173 h 494"/>
                <a:gd name="T96" fmla="*/ 436 w 570"/>
                <a:gd name="T97" fmla="*/ 180 h 494"/>
                <a:gd name="T98" fmla="*/ 423 w 570"/>
                <a:gd name="T99" fmla="*/ 176 h 494"/>
                <a:gd name="T100" fmla="*/ 412 w 570"/>
                <a:gd name="T101" fmla="*/ 139 h 494"/>
                <a:gd name="T102" fmla="*/ 387 w 570"/>
                <a:gd name="T103" fmla="*/ 124 h 494"/>
                <a:gd name="T104" fmla="*/ 378 w 570"/>
                <a:gd name="T105" fmla="*/ 112 h 494"/>
                <a:gd name="T106" fmla="*/ 361 w 570"/>
                <a:gd name="T107" fmla="*/ 97 h 494"/>
                <a:gd name="T108" fmla="*/ 355 w 570"/>
                <a:gd name="T109" fmla="*/ 84 h 494"/>
                <a:gd name="T110" fmla="*/ 350 w 570"/>
                <a:gd name="T111" fmla="*/ 67 h 494"/>
                <a:gd name="T112" fmla="*/ 346 w 570"/>
                <a:gd name="T113" fmla="*/ 39 h 494"/>
                <a:gd name="T114" fmla="*/ 352 w 570"/>
                <a:gd name="T115" fmla="*/ 26 h 494"/>
                <a:gd name="T116" fmla="*/ 342 w 570"/>
                <a:gd name="T117" fmla="*/ 17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0" h="494">
                  <a:moveTo>
                    <a:pt x="342" y="17"/>
                  </a:moveTo>
                  <a:lnTo>
                    <a:pt x="329" y="7"/>
                  </a:lnTo>
                  <a:lnTo>
                    <a:pt x="325" y="0"/>
                  </a:lnTo>
                  <a:lnTo>
                    <a:pt x="273" y="5"/>
                  </a:lnTo>
                  <a:lnTo>
                    <a:pt x="147" y="13"/>
                  </a:lnTo>
                  <a:lnTo>
                    <a:pt x="90" y="15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6" y="28"/>
                  </a:lnTo>
                  <a:lnTo>
                    <a:pt x="11" y="41"/>
                  </a:lnTo>
                  <a:lnTo>
                    <a:pt x="17" y="49"/>
                  </a:lnTo>
                  <a:lnTo>
                    <a:pt x="23" y="52"/>
                  </a:lnTo>
                  <a:lnTo>
                    <a:pt x="25" y="60"/>
                  </a:lnTo>
                  <a:lnTo>
                    <a:pt x="30" y="65"/>
                  </a:lnTo>
                  <a:lnTo>
                    <a:pt x="30" y="73"/>
                  </a:lnTo>
                  <a:lnTo>
                    <a:pt x="38" y="79"/>
                  </a:lnTo>
                  <a:lnTo>
                    <a:pt x="56" y="94"/>
                  </a:lnTo>
                  <a:lnTo>
                    <a:pt x="64" y="88"/>
                  </a:lnTo>
                  <a:lnTo>
                    <a:pt x="68" y="90"/>
                  </a:lnTo>
                  <a:lnTo>
                    <a:pt x="73" y="97"/>
                  </a:lnTo>
                  <a:lnTo>
                    <a:pt x="75" y="105"/>
                  </a:lnTo>
                  <a:lnTo>
                    <a:pt x="73" y="107"/>
                  </a:lnTo>
                  <a:lnTo>
                    <a:pt x="66" y="107"/>
                  </a:lnTo>
                  <a:lnTo>
                    <a:pt x="64" y="112"/>
                  </a:lnTo>
                  <a:lnTo>
                    <a:pt x="56" y="124"/>
                  </a:lnTo>
                  <a:lnTo>
                    <a:pt x="58" y="131"/>
                  </a:lnTo>
                  <a:lnTo>
                    <a:pt x="66" y="141"/>
                  </a:lnTo>
                  <a:lnTo>
                    <a:pt x="73" y="144"/>
                  </a:lnTo>
                  <a:lnTo>
                    <a:pt x="73" y="152"/>
                  </a:lnTo>
                  <a:lnTo>
                    <a:pt x="83" y="165"/>
                  </a:lnTo>
                  <a:lnTo>
                    <a:pt x="90" y="167"/>
                  </a:lnTo>
                  <a:lnTo>
                    <a:pt x="98" y="173"/>
                  </a:lnTo>
                  <a:lnTo>
                    <a:pt x="102" y="402"/>
                  </a:lnTo>
                  <a:lnTo>
                    <a:pt x="103" y="456"/>
                  </a:lnTo>
                  <a:lnTo>
                    <a:pt x="188" y="455"/>
                  </a:lnTo>
                  <a:lnTo>
                    <a:pt x="325" y="449"/>
                  </a:lnTo>
                  <a:lnTo>
                    <a:pt x="479" y="438"/>
                  </a:lnTo>
                  <a:lnTo>
                    <a:pt x="487" y="443"/>
                  </a:lnTo>
                  <a:lnTo>
                    <a:pt x="493" y="449"/>
                  </a:lnTo>
                  <a:lnTo>
                    <a:pt x="494" y="456"/>
                  </a:lnTo>
                  <a:lnTo>
                    <a:pt x="494" y="462"/>
                  </a:lnTo>
                  <a:lnTo>
                    <a:pt x="489" y="470"/>
                  </a:lnTo>
                  <a:lnTo>
                    <a:pt x="481" y="473"/>
                  </a:lnTo>
                  <a:lnTo>
                    <a:pt x="476" y="481"/>
                  </a:lnTo>
                  <a:lnTo>
                    <a:pt x="472" y="488"/>
                  </a:lnTo>
                  <a:lnTo>
                    <a:pt x="476" y="494"/>
                  </a:lnTo>
                  <a:lnTo>
                    <a:pt x="526" y="490"/>
                  </a:lnTo>
                  <a:lnTo>
                    <a:pt x="530" y="479"/>
                  </a:lnTo>
                  <a:lnTo>
                    <a:pt x="534" y="471"/>
                  </a:lnTo>
                  <a:lnTo>
                    <a:pt x="528" y="466"/>
                  </a:lnTo>
                  <a:lnTo>
                    <a:pt x="536" y="458"/>
                  </a:lnTo>
                  <a:lnTo>
                    <a:pt x="532" y="451"/>
                  </a:lnTo>
                  <a:lnTo>
                    <a:pt x="540" y="449"/>
                  </a:lnTo>
                  <a:lnTo>
                    <a:pt x="538" y="441"/>
                  </a:lnTo>
                  <a:lnTo>
                    <a:pt x="536" y="434"/>
                  </a:lnTo>
                  <a:lnTo>
                    <a:pt x="540" y="426"/>
                  </a:lnTo>
                  <a:lnTo>
                    <a:pt x="541" y="434"/>
                  </a:lnTo>
                  <a:lnTo>
                    <a:pt x="541" y="440"/>
                  </a:lnTo>
                  <a:lnTo>
                    <a:pt x="547" y="434"/>
                  </a:lnTo>
                  <a:lnTo>
                    <a:pt x="549" y="424"/>
                  </a:lnTo>
                  <a:lnTo>
                    <a:pt x="557" y="423"/>
                  </a:lnTo>
                  <a:lnTo>
                    <a:pt x="564" y="424"/>
                  </a:lnTo>
                  <a:lnTo>
                    <a:pt x="568" y="415"/>
                  </a:lnTo>
                  <a:lnTo>
                    <a:pt x="564" y="408"/>
                  </a:lnTo>
                  <a:lnTo>
                    <a:pt x="570" y="402"/>
                  </a:lnTo>
                  <a:lnTo>
                    <a:pt x="568" y="393"/>
                  </a:lnTo>
                  <a:lnTo>
                    <a:pt x="570" y="385"/>
                  </a:lnTo>
                  <a:lnTo>
                    <a:pt x="568" y="379"/>
                  </a:lnTo>
                  <a:lnTo>
                    <a:pt x="558" y="374"/>
                  </a:lnTo>
                  <a:lnTo>
                    <a:pt x="553" y="377"/>
                  </a:lnTo>
                  <a:lnTo>
                    <a:pt x="541" y="364"/>
                  </a:lnTo>
                  <a:lnTo>
                    <a:pt x="532" y="349"/>
                  </a:lnTo>
                  <a:lnTo>
                    <a:pt x="538" y="342"/>
                  </a:lnTo>
                  <a:lnTo>
                    <a:pt x="540" y="334"/>
                  </a:lnTo>
                  <a:lnTo>
                    <a:pt x="530" y="321"/>
                  </a:lnTo>
                  <a:lnTo>
                    <a:pt x="530" y="306"/>
                  </a:lnTo>
                  <a:lnTo>
                    <a:pt x="523" y="304"/>
                  </a:lnTo>
                  <a:lnTo>
                    <a:pt x="515" y="299"/>
                  </a:lnTo>
                  <a:lnTo>
                    <a:pt x="511" y="293"/>
                  </a:lnTo>
                  <a:lnTo>
                    <a:pt x="500" y="285"/>
                  </a:lnTo>
                  <a:lnTo>
                    <a:pt x="493" y="287"/>
                  </a:lnTo>
                  <a:lnTo>
                    <a:pt x="491" y="280"/>
                  </a:lnTo>
                  <a:lnTo>
                    <a:pt x="487" y="280"/>
                  </a:lnTo>
                  <a:lnTo>
                    <a:pt x="466" y="265"/>
                  </a:lnTo>
                  <a:lnTo>
                    <a:pt x="453" y="252"/>
                  </a:lnTo>
                  <a:lnTo>
                    <a:pt x="453" y="246"/>
                  </a:lnTo>
                  <a:lnTo>
                    <a:pt x="453" y="238"/>
                  </a:lnTo>
                  <a:lnTo>
                    <a:pt x="457" y="231"/>
                  </a:lnTo>
                  <a:lnTo>
                    <a:pt x="461" y="220"/>
                  </a:lnTo>
                  <a:lnTo>
                    <a:pt x="466" y="208"/>
                  </a:lnTo>
                  <a:lnTo>
                    <a:pt x="464" y="197"/>
                  </a:lnTo>
                  <a:lnTo>
                    <a:pt x="470" y="188"/>
                  </a:lnTo>
                  <a:lnTo>
                    <a:pt x="470" y="186"/>
                  </a:lnTo>
                  <a:lnTo>
                    <a:pt x="457" y="176"/>
                  </a:lnTo>
                  <a:lnTo>
                    <a:pt x="449" y="176"/>
                  </a:lnTo>
                  <a:lnTo>
                    <a:pt x="442" y="173"/>
                  </a:lnTo>
                  <a:lnTo>
                    <a:pt x="440" y="174"/>
                  </a:lnTo>
                  <a:lnTo>
                    <a:pt x="436" y="180"/>
                  </a:lnTo>
                  <a:lnTo>
                    <a:pt x="429" y="182"/>
                  </a:lnTo>
                  <a:lnTo>
                    <a:pt x="423" y="176"/>
                  </a:lnTo>
                  <a:lnTo>
                    <a:pt x="416" y="146"/>
                  </a:lnTo>
                  <a:lnTo>
                    <a:pt x="412" y="139"/>
                  </a:lnTo>
                  <a:lnTo>
                    <a:pt x="404" y="133"/>
                  </a:lnTo>
                  <a:lnTo>
                    <a:pt x="387" y="124"/>
                  </a:lnTo>
                  <a:lnTo>
                    <a:pt x="385" y="116"/>
                  </a:lnTo>
                  <a:lnTo>
                    <a:pt x="378" y="112"/>
                  </a:lnTo>
                  <a:lnTo>
                    <a:pt x="370" y="105"/>
                  </a:lnTo>
                  <a:lnTo>
                    <a:pt x="361" y="97"/>
                  </a:lnTo>
                  <a:lnTo>
                    <a:pt x="359" y="92"/>
                  </a:lnTo>
                  <a:lnTo>
                    <a:pt x="355" y="84"/>
                  </a:lnTo>
                  <a:lnTo>
                    <a:pt x="352" y="69"/>
                  </a:lnTo>
                  <a:lnTo>
                    <a:pt x="350" y="67"/>
                  </a:lnTo>
                  <a:lnTo>
                    <a:pt x="346" y="52"/>
                  </a:lnTo>
                  <a:lnTo>
                    <a:pt x="346" y="39"/>
                  </a:lnTo>
                  <a:lnTo>
                    <a:pt x="348" y="32"/>
                  </a:lnTo>
                  <a:lnTo>
                    <a:pt x="352" y="26"/>
                  </a:lnTo>
                  <a:lnTo>
                    <a:pt x="348" y="24"/>
                  </a:lnTo>
                  <a:lnTo>
                    <a:pt x="342" y="1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70"/>
            <p:cNvSpPr>
              <a:spLocks/>
            </p:cNvSpPr>
            <p:nvPr/>
          </p:nvSpPr>
          <p:spPr bwMode="auto">
            <a:xfrm>
              <a:off x="13274146" y="8085267"/>
              <a:ext cx="1423663" cy="1192419"/>
            </a:xfrm>
            <a:custGeom>
              <a:avLst/>
              <a:gdLst>
                <a:gd name="T0" fmla="*/ 391 w 427"/>
                <a:gd name="T1" fmla="*/ 150 h 394"/>
                <a:gd name="T2" fmla="*/ 399 w 427"/>
                <a:gd name="T3" fmla="*/ 146 h 394"/>
                <a:gd name="T4" fmla="*/ 395 w 427"/>
                <a:gd name="T5" fmla="*/ 120 h 394"/>
                <a:gd name="T6" fmla="*/ 391 w 427"/>
                <a:gd name="T7" fmla="*/ 114 h 394"/>
                <a:gd name="T8" fmla="*/ 401 w 427"/>
                <a:gd name="T9" fmla="*/ 116 h 394"/>
                <a:gd name="T10" fmla="*/ 399 w 427"/>
                <a:gd name="T11" fmla="*/ 103 h 394"/>
                <a:gd name="T12" fmla="*/ 407 w 427"/>
                <a:gd name="T13" fmla="*/ 97 h 394"/>
                <a:gd name="T14" fmla="*/ 407 w 427"/>
                <a:gd name="T15" fmla="*/ 86 h 394"/>
                <a:gd name="T16" fmla="*/ 410 w 427"/>
                <a:gd name="T17" fmla="*/ 80 h 394"/>
                <a:gd name="T18" fmla="*/ 423 w 427"/>
                <a:gd name="T19" fmla="*/ 71 h 394"/>
                <a:gd name="T20" fmla="*/ 427 w 427"/>
                <a:gd name="T21" fmla="*/ 62 h 394"/>
                <a:gd name="T22" fmla="*/ 423 w 427"/>
                <a:gd name="T23" fmla="*/ 52 h 394"/>
                <a:gd name="T24" fmla="*/ 369 w 427"/>
                <a:gd name="T25" fmla="*/ 50 h 394"/>
                <a:gd name="T26" fmla="*/ 378 w 427"/>
                <a:gd name="T27" fmla="*/ 35 h 394"/>
                <a:gd name="T28" fmla="*/ 391 w 427"/>
                <a:gd name="T29" fmla="*/ 24 h 394"/>
                <a:gd name="T30" fmla="*/ 390 w 427"/>
                <a:gd name="T31" fmla="*/ 11 h 394"/>
                <a:gd name="T32" fmla="*/ 376 w 427"/>
                <a:gd name="T33" fmla="*/ 0 h 394"/>
                <a:gd name="T34" fmla="*/ 85 w 427"/>
                <a:gd name="T35" fmla="*/ 17 h 394"/>
                <a:gd name="T36" fmla="*/ 16 w 427"/>
                <a:gd name="T37" fmla="*/ 109 h 394"/>
                <a:gd name="T38" fmla="*/ 21 w 427"/>
                <a:gd name="T39" fmla="*/ 327 h 394"/>
                <a:gd name="T40" fmla="*/ 23 w 427"/>
                <a:gd name="T41" fmla="*/ 332 h 394"/>
                <a:gd name="T42" fmla="*/ 38 w 427"/>
                <a:gd name="T43" fmla="*/ 332 h 394"/>
                <a:gd name="T44" fmla="*/ 61 w 427"/>
                <a:gd name="T45" fmla="*/ 394 h 394"/>
                <a:gd name="T46" fmla="*/ 318 w 427"/>
                <a:gd name="T47" fmla="*/ 383 h 394"/>
                <a:gd name="T48" fmla="*/ 316 w 427"/>
                <a:gd name="T49" fmla="*/ 368 h 394"/>
                <a:gd name="T50" fmla="*/ 324 w 427"/>
                <a:gd name="T51" fmla="*/ 366 h 394"/>
                <a:gd name="T52" fmla="*/ 320 w 427"/>
                <a:gd name="T53" fmla="*/ 353 h 394"/>
                <a:gd name="T54" fmla="*/ 320 w 427"/>
                <a:gd name="T55" fmla="*/ 340 h 394"/>
                <a:gd name="T56" fmla="*/ 313 w 427"/>
                <a:gd name="T57" fmla="*/ 338 h 394"/>
                <a:gd name="T58" fmla="*/ 314 w 427"/>
                <a:gd name="T59" fmla="*/ 329 h 394"/>
                <a:gd name="T60" fmla="*/ 313 w 427"/>
                <a:gd name="T61" fmla="*/ 329 h 394"/>
                <a:gd name="T62" fmla="*/ 314 w 427"/>
                <a:gd name="T63" fmla="*/ 317 h 394"/>
                <a:gd name="T64" fmla="*/ 314 w 427"/>
                <a:gd name="T65" fmla="*/ 306 h 394"/>
                <a:gd name="T66" fmla="*/ 322 w 427"/>
                <a:gd name="T67" fmla="*/ 306 h 394"/>
                <a:gd name="T68" fmla="*/ 314 w 427"/>
                <a:gd name="T69" fmla="*/ 299 h 394"/>
                <a:gd name="T70" fmla="*/ 324 w 427"/>
                <a:gd name="T71" fmla="*/ 295 h 394"/>
                <a:gd name="T72" fmla="*/ 324 w 427"/>
                <a:gd name="T73" fmla="*/ 280 h 394"/>
                <a:gd name="T74" fmla="*/ 337 w 427"/>
                <a:gd name="T75" fmla="*/ 270 h 394"/>
                <a:gd name="T76" fmla="*/ 333 w 427"/>
                <a:gd name="T77" fmla="*/ 255 h 394"/>
                <a:gd name="T78" fmla="*/ 331 w 427"/>
                <a:gd name="T79" fmla="*/ 250 h 394"/>
                <a:gd name="T80" fmla="*/ 339 w 427"/>
                <a:gd name="T81" fmla="*/ 248 h 394"/>
                <a:gd name="T82" fmla="*/ 344 w 427"/>
                <a:gd name="T83" fmla="*/ 233 h 394"/>
                <a:gd name="T84" fmla="*/ 356 w 427"/>
                <a:gd name="T85" fmla="*/ 231 h 394"/>
                <a:gd name="T86" fmla="*/ 360 w 427"/>
                <a:gd name="T87" fmla="*/ 220 h 394"/>
                <a:gd name="T88" fmla="*/ 360 w 427"/>
                <a:gd name="T89" fmla="*/ 206 h 394"/>
                <a:gd name="T90" fmla="*/ 361 w 427"/>
                <a:gd name="T91" fmla="*/ 203 h 394"/>
                <a:gd name="T92" fmla="*/ 361 w 427"/>
                <a:gd name="T93" fmla="*/ 195 h 394"/>
                <a:gd name="T94" fmla="*/ 363 w 427"/>
                <a:gd name="T95" fmla="*/ 193 h 394"/>
                <a:gd name="T96" fmla="*/ 367 w 427"/>
                <a:gd name="T97" fmla="*/ 178 h 394"/>
                <a:gd name="T98" fmla="*/ 378 w 427"/>
                <a:gd name="T99" fmla="*/ 178 h 394"/>
                <a:gd name="T100" fmla="*/ 382 w 427"/>
                <a:gd name="T101" fmla="*/ 165 h 394"/>
                <a:gd name="T102" fmla="*/ 380 w 427"/>
                <a:gd name="T103" fmla="*/ 161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27" h="394">
                  <a:moveTo>
                    <a:pt x="388" y="158"/>
                  </a:moveTo>
                  <a:lnTo>
                    <a:pt x="391" y="150"/>
                  </a:lnTo>
                  <a:lnTo>
                    <a:pt x="397" y="148"/>
                  </a:lnTo>
                  <a:lnTo>
                    <a:pt x="399" y="146"/>
                  </a:lnTo>
                  <a:lnTo>
                    <a:pt x="395" y="127"/>
                  </a:lnTo>
                  <a:lnTo>
                    <a:pt x="395" y="120"/>
                  </a:lnTo>
                  <a:lnTo>
                    <a:pt x="390" y="122"/>
                  </a:lnTo>
                  <a:lnTo>
                    <a:pt x="391" y="114"/>
                  </a:lnTo>
                  <a:lnTo>
                    <a:pt x="397" y="112"/>
                  </a:lnTo>
                  <a:lnTo>
                    <a:pt x="401" y="116"/>
                  </a:lnTo>
                  <a:lnTo>
                    <a:pt x="403" y="111"/>
                  </a:lnTo>
                  <a:lnTo>
                    <a:pt x="399" y="103"/>
                  </a:lnTo>
                  <a:lnTo>
                    <a:pt x="403" y="101"/>
                  </a:lnTo>
                  <a:lnTo>
                    <a:pt x="407" y="97"/>
                  </a:lnTo>
                  <a:lnTo>
                    <a:pt x="412" y="92"/>
                  </a:lnTo>
                  <a:lnTo>
                    <a:pt x="407" y="86"/>
                  </a:lnTo>
                  <a:lnTo>
                    <a:pt x="407" y="84"/>
                  </a:lnTo>
                  <a:lnTo>
                    <a:pt x="410" y="80"/>
                  </a:lnTo>
                  <a:lnTo>
                    <a:pt x="416" y="77"/>
                  </a:lnTo>
                  <a:lnTo>
                    <a:pt x="423" y="71"/>
                  </a:lnTo>
                  <a:lnTo>
                    <a:pt x="420" y="65"/>
                  </a:lnTo>
                  <a:lnTo>
                    <a:pt x="427" y="62"/>
                  </a:lnTo>
                  <a:lnTo>
                    <a:pt x="425" y="56"/>
                  </a:lnTo>
                  <a:lnTo>
                    <a:pt x="423" y="52"/>
                  </a:lnTo>
                  <a:lnTo>
                    <a:pt x="373" y="56"/>
                  </a:lnTo>
                  <a:lnTo>
                    <a:pt x="369" y="50"/>
                  </a:lnTo>
                  <a:lnTo>
                    <a:pt x="373" y="43"/>
                  </a:lnTo>
                  <a:lnTo>
                    <a:pt x="378" y="35"/>
                  </a:lnTo>
                  <a:lnTo>
                    <a:pt x="386" y="32"/>
                  </a:lnTo>
                  <a:lnTo>
                    <a:pt x="391" y="24"/>
                  </a:lnTo>
                  <a:lnTo>
                    <a:pt x="391" y="18"/>
                  </a:lnTo>
                  <a:lnTo>
                    <a:pt x="390" y="11"/>
                  </a:lnTo>
                  <a:lnTo>
                    <a:pt x="384" y="5"/>
                  </a:lnTo>
                  <a:lnTo>
                    <a:pt x="376" y="0"/>
                  </a:lnTo>
                  <a:lnTo>
                    <a:pt x="222" y="11"/>
                  </a:lnTo>
                  <a:lnTo>
                    <a:pt x="85" y="17"/>
                  </a:lnTo>
                  <a:lnTo>
                    <a:pt x="0" y="18"/>
                  </a:lnTo>
                  <a:lnTo>
                    <a:pt x="16" y="109"/>
                  </a:lnTo>
                  <a:lnTo>
                    <a:pt x="19" y="139"/>
                  </a:lnTo>
                  <a:lnTo>
                    <a:pt x="21" y="327"/>
                  </a:lnTo>
                  <a:lnTo>
                    <a:pt x="23" y="329"/>
                  </a:lnTo>
                  <a:lnTo>
                    <a:pt x="23" y="332"/>
                  </a:lnTo>
                  <a:lnTo>
                    <a:pt x="31" y="336"/>
                  </a:lnTo>
                  <a:lnTo>
                    <a:pt x="38" y="332"/>
                  </a:lnTo>
                  <a:lnTo>
                    <a:pt x="59" y="336"/>
                  </a:lnTo>
                  <a:lnTo>
                    <a:pt x="61" y="394"/>
                  </a:lnTo>
                  <a:lnTo>
                    <a:pt x="172" y="391"/>
                  </a:lnTo>
                  <a:lnTo>
                    <a:pt x="318" y="383"/>
                  </a:lnTo>
                  <a:lnTo>
                    <a:pt x="318" y="374"/>
                  </a:lnTo>
                  <a:lnTo>
                    <a:pt x="316" y="368"/>
                  </a:lnTo>
                  <a:lnTo>
                    <a:pt x="324" y="368"/>
                  </a:lnTo>
                  <a:lnTo>
                    <a:pt x="324" y="366"/>
                  </a:lnTo>
                  <a:lnTo>
                    <a:pt x="322" y="355"/>
                  </a:lnTo>
                  <a:lnTo>
                    <a:pt x="320" y="353"/>
                  </a:lnTo>
                  <a:lnTo>
                    <a:pt x="318" y="346"/>
                  </a:lnTo>
                  <a:lnTo>
                    <a:pt x="320" y="340"/>
                  </a:lnTo>
                  <a:lnTo>
                    <a:pt x="320" y="340"/>
                  </a:lnTo>
                  <a:lnTo>
                    <a:pt x="313" y="338"/>
                  </a:lnTo>
                  <a:lnTo>
                    <a:pt x="320" y="334"/>
                  </a:lnTo>
                  <a:lnTo>
                    <a:pt x="314" y="329"/>
                  </a:lnTo>
                  <a:lnTo>
                    <a:pt x="309" y="334"/>
                  </a:lnTo>
                  <a:lnTo>
                    <a:pt x="313" y="329"/>
                  </a:lnTo>
                  <a:lnTo>
                    <a:pt x="309" y="321"/>
                  </a:lnTo>
                  <a:lnTo>
                    <a:pt x="314" y="317"/>
                  </a:lnTo>
                  <a:lnTo>
                    <a:pt x="309" y="310"/>
                  </a:lnTo>
                  <a:lnTo>
                    <a:pt x="314" y="306"/>
                  </a:lnTo>
                  <a:lnTo>
                    <a:pt x="316" y="310"/>
                  </a:lnTo>
                  <a:lnTo>
                    <a:pt x="322" y="306"/>
                  </a:lnTo>
                  <a:lnTo>
                    <a:pt x="314" y="302"/>
                  </a:lnTo>
                  <a:lnTo>
                    <a:pt x="314" y="299"/>
                  </a:lnTo>
                  <a:lnTo>
                    <a:pt x="322" y="299"/>
                  </a:lnTo>
                  <a:lnTo>
                    <a:pt x="324" y="295"/>
                  </a:lnTo>
                  <a:lnTo>
                    <a:pt x="322" y="287"/>
                  </a:lnTo>
                  <a:lnTo>
                    <a:pt x="324" y="280"/>
                  </a:lnTo>
                  <a:lnTo>
                    <a:pt x="320" y="276"/>
                  </a:lnTo>
                  <a:lnTo>
                    <a:pt x="337" y="270"/>
                  </a:lnTo>
                  <a:lnTo>
                    <a:pt x="333" y="263"/>
                  </a:lnTo>
                  <a:lnTo>
                    <a:pt x="333" y="255"/>
                  </a:lnTo>
                  <a:lnTo>
                    <a:pt x="335" y="253"/>
                  </a:lnTo>
                  <a:lnTo>
                    <a:pt x="331" y="250"/>
                  </a:lnTo>
                  <a:lnTo>
                    <a:pt x="339" y="252"/>
                  </a:lnTo>
                  <a:lnTo>
                    <a:pt x="339" y="248"/>
                  </a:lnTo>
                  <a:lnTo>
                    <a:pt x="346" y="240"/>
                  </a:lnTo>
                  <a:lnTo>
                    <a:pt x="344" y="233"/>
                  </a:lnTo>
                  <a:lnTo>
                    <a:pt x="352" y="233"/>
                  </a:lnTo>
                  <a:lnTo>
                    <a:pt x="356" y="231"/>
                  </a:lnTo>
                  <a:lnTo>
                    <a:pt x="361" y="225"/>
                  </a:lnTo>
                  <a:lnTo>
                    <a:pt x="360" y="220"/>
                  </a:lnTo>
                  <a:lnTo>
                    <a:pt x="363" y="210"/>
                  </a:lnTo>
                  <a:lnTo>
                    <a:pt x="360" y="206"/>
                  </a:lnTo>
                  <a:lnTo>
                    <a:pt x="360" y="197"/>
                  </a:lnTo>
                  <a:lnTo>
                    <a:pt x="361" y="203"/>
                  </a:lnTo>
                  <a:lnTo>
                    <a:pt x="369" y="201"/>
                  </a:lnTo>
                  <a:lnTo>
                    <a:pt x="361" y="195"/>
                  </a:lnTo>
                  <a:lnTo>
                    <a:pt x="361" y="186"/>
                  </a:lnTo>
                  <a:lnTo>
                    <a:pt x="363" y="193"/>
                  </a:lnTo>
                  <a:lnTo>
                    <a:pt x="369" y="193"/>
                  </a:lnTo>
                  <a:lnTo>
                    <a:pt x="367" y="178"/>
                  </a:lnTo>
                  <a:lnTo>
                    <a:pt x="371" y="182"/>
                  </a:lnTo>
                  <a:lnTo>
                    <a:pt x="378" y="178"/>
                  </a:lnTo>
                  <a:lnTo>
                    <a:pt x="384" y="173"/>
                  </a:lnTo>
                  <a:lnTo>
                    <a:pt x="382" y="165"/>
                  </a:lnTo>
                  <a:lnTo>
                    <a:pt x="380" y="163"/>
                  </a:lnTo>
                  <a:lnTo>
                    <a:pt x="380" y="161"/>
                  </a:lnTo>
                  <a:lnTo>
                    <a:pt x="388" y="158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44" name="Group 243"/>
            <p:cNvGrpSpPr/>
            <p:nvPr/>
          </p:nvGrpSpPr>
          <p:grpSpPr>
            <a:xfrm>
              <a:off x="13477526" y="9244397"/>
              <a:ext cx="1610371" cy="1292290"/>
              <a:chOff x="3389116" y="3081761"/>
              <a:chExt cx="464013" cy="372361"/>
            </a:xfrm>
            <a:solidFill>
              <a:srgbClr val="95BACA"/>
            </a:solidFill>
          </p:grpSpPr>
          <p:sp>
            <p:nvSpPr>
              <p:cNvPr id="386" name="Freeform 45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7" name="Freeform 46"/>
              <p:cNvSpPr>
                <a:spLocks/>
              </p:cNvSpPr>
              <p:nvPr/>
            </p:nvSpPr>
            <p:spPr bwMode="auto">
              <a:xfrm>
                <a:off x="3580293" y="3401800"/>
                <a:ext cx="28821" cy="13081"/>
              </a:xfrm>
              <a:custGeom>
                <a:avLst/>
                <a:gdLst>
                  <a:gd name="T0" fmla="*/ 19 w 30"/>
                  <a:gd name="T1" fmla="*/ 15 h 15"/>
                  <a:gd name="T2" fmla="*/ 26 w 30"/>
                  <a:gd name="T3" fmla="*/ 13 h 15"/>
                  <a:gd name="T4" fmla="*/ 30 w 30"/>
                  <a:gd name="T5" fmla="*/ 7 h 15"/>
                  <a:gd name="T6" fmla="*/ 30 w 30"/>
                  <a:gd name="T7" fmla="*/ 7 h 15"/>
                  <a:gd name="T8" fmla="*/ 28 w 30"/>
                  <a:gd name="T9" fmla="*/ 5 h 15"/>
                  <a:gd name="T10" fmla="*/ 15 w 30"/>
                  <a:gd name="T11" fmla="*/ 0 h 15"/>
                  <a:gd name="T12" fmla="*/ 0 w 30"/>
                  <a:gd name="T13" fmla="*/ 4 h 15"/>
                  <a:gd name="T14" fmla="*/ 4 w 30"/>
                  <a:gd name="T15" fmla="*/ 9 h 15"/>
                  <a:gd name="T16" fmla="*/ 11 w 30"/>
                  <a:gd name="T17" fmla="*/ 11 h 15"/>
                  <a:gd name="T18" fmla="*/ 19 w 30"/>
                  <a:gd name="T1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" h="15">
                    <a:moveTo>
                      <a:pt x="19" y="15"/>
                    </a:moveTo>
                    <a:lnTo>
                      <a:pt x="26" y="13"/>
                    </a:lnTo>
                    <a:lnTo>
                      <a:pt x="30" y="7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15" y="0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11" y="11"/>
                    </a:lnTo>
                    <a:lnTo>
                      <a:pt x="19" y="1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Freeform 47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8"/>
              <p:cNvSpPr>
                <a:spLocks/>
              </p:cNvSpPr>
              <p:nvPr/>
            </p:nvSpPr>
            <p:spPr bwMode="auto">
              <a:xfrm>
                <a:off x="3646581" y="3422728"/>
                <a:ext cx="14410" cy="13081"/>
              </a:xfrm>
              <a:custGeom>
                <a:avLst/>
                <a:gdLst>
                  <a:gd name="T0" fmla="*/ 14 w 15"/>
                  <a:gd name="T1" fmla="*/ 15 h 15"/>
                  <a:gd name="T2" fmla="*/ 15 w 15"/>
                  <a:gd name="T3" fmla="*/ 13 h 15"/>
                  <a:gd name="T4" fmla="*/ 14 w 15"/>
                  <a:gd name="T5" fmla="*/ 8 h 15"/>
                  <a:gd name="T6" fmla="*/ 8 w 15"/>
                  <a:gd name="T7" fmla="*/ 0 h 15"/>
                  <a:gd name="T8" fmla="*/ 2 w 15"/>
                  <a:gd name="T9" fmla="*/ 8 h 15"/>
                  <a:gd name="T10" fmla="*/ 0 w 15"/>
                  <a:gd name="T11" fmla="*/ 10 h 15"/>
                  <a:gd name="T12" fmla="*/ 8 w 15"/>
                  <a:gd name="T13" fmla="*/ 15 h 15"/>
                  <a:gd name="T14" fmla="*/ 14 w 15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5">
                    <a:moveTo>
                      <a:pt x="14" y="15"/>
                    </a:moveTo>
                    <a:lnTo>
                      <a:pt x="15" y="13"/>
                    </a:lnTo>
                    <a:lnTo>
                      <a:pt x="14" y="8"/>
                    </a:lnTo>
                    <a:lnTo>
                      <a:pt x="8" y="0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8" y="15"/>
                    </a:lnTo>
                    <a:lnTo>
                      <a:pt x="14" y="1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0" name="Freeform 71"/>
              <p:cNvSpPr>
                <a:spLocks/>
              </p:cNvSpPr>
              <p:nvPr/>
            </p:nvSpPr>
            <p:spPr bwMode="auto">
              <a:xfrm>
                <a:off x="3389116" y="3081761"/>
                <a:ext cx="464013" cy="372361"/>
              </a:xfrm>
              <a:custGeom>
                <a:avLst/>
                <a:gdLst>
                  <a:gd name="T0" fmla="*/ 411 w 483"/>
                  <a:gd name="T1" fmla="*/ 263 h 427"/>
                  <a:gd name="T2" fmla="*/ 402 w 483"/>
                  <a:gd name="T3" fmla="*/ 216 h 427"/>
                  <a:gd name="T4" fmla="*/ 233 w 483"/>
                  <a:gd name="T5" fmla="*/ 213 h 427"/>
                  <a:gd name="T6" fmla="*/ 236 w 483"/>
                  <a:gd name="T7" fmla="*/ 183 h 427"/>
                  <a:gd name="T8" fmla="*/ 244 w 483"/>
                  <a:gd name="T9" fmla="*/ 154 h 427"/>
                  <a:gd name="T10" fmla="*/ 248 w 483"/>
                  <a:gd name="T11" fmla="*/ 132 h 427"/>
                  <a:gd name="T12" fmla="*/ 265 w 483"/>
                  <a:gd name="T13" fmla="*/ 102 h 427"/>
                  <a:gd name="T14" fmla="*/ 263 w 483"/>
                  <a:gd name="T15" fmla="*/ 90 h 427"/>
                  <a:gd name="T16" fmla="*/ 285 w 483"/>
                  <a:gd name="T17" fmla="*/ 73 h 427"/>
                  <a:gd name="T18" fmla="*/ 267 w 483"/>
                  <a:gd name="T19" fmla="*/ 55 h 427"/>
                  <a:gd name="T20" fmla="*/ 263 w 483"/>
                  <a:gd name="T21" fmla="*/ 43 h 427"/>
                  <a:gd name="T22" fmla="*/ 265 w 483"/>
                  <a:gd name="T23" fmla="*/ 13 h 427"/>
                  <a:gd name="T24" fmla="*/ 257 w 483"/>
                  <a:gd name="T25" fmla="*/ 0 h 427"/>
                  <a:gd name="T26" fmla="*/ 20 w 483"/>
                  <a:gd name="T27" fmla="*/ 137 h 427"/>
                  <a:gd name="T28" fmla="*/ 35 w 483"/>
                  <a:gd name="T29" fmla="*/ 179 h 427"/>
                  <a:gd name="T30" fmla="*/ 52 w 483"/>
                  <a:gd name="T31" fmla="*/ 213 h 427"/>
                  <a:gd name="T32" fmla="*/ 52 w 483"/>
                  <a:gd name="T33" fmla="*/ 246 h 427"/>
                  <a:gd name="T34" fmla="*/ 41 w 483"/>
                  <a:gd name="T35" fmla="*/ 288 h 427"/>
                  <a:gd name="T36" fmla="*/ 33 w 483"/>
                  <a:gd name="T37" fmla="*/ 335 h 427"/>
                  <a:gd name="T38" fmla="*/ 28 w 483"/>
                  <a:gd name="T39" fmla="*/ 354 h 427"/>
                  <a:gd name="T40" fmla="*/ 75 w 483"/>
                  <a:gd name="T41" fmla="*/ 354 h 427"/>
                  <a:gd name="T42" fmla="*/ 84 w 483"/>
                  <a:gd name="T43" fmla="*/ 340 h 427"/>
                  <a:gd name="T44" fmla="*/ 90 w 483"/>
                  <a:gd name="T45" fmla="*/ 357 h 427"/>
                  <a:gd name="T46" fmla="*/ 171 w 483"/>
                  <a:gd name="T47" fmla="*/ 378 h 427"/>
                  <a:gd name="T48" fmla="*/ 184 w 483"/>
                  <a:gd name="T49" fmla="*/ 357 h 427"/>
                  <a:gd name="T50" fmla="*/ 214 w 483"/>
                  <a:gd name="T51" fmla="*/ 354 h 427"/>
                  <a:gd name="T52" fmla="*/ 242 w 483"/>
                  <a:gd name="T53" fmla="*/ 365 h 427"/>
                  <a:gd name="T54" fmla="*/ 272 w 483"/>
                  <a:gd name="T55" fmla="*/ 371 h 427"/>
                  <a:gd name="T56" fmla="*/ 276 w 483"/>
                  <a:gd name="T57" fmla="*/ 387 h 427"/>
                  <a:gd name="T58" fmla="*/ 297 w 483"/>
                  <a:gd name="T59" fmla="*/ 406 h 427"/>
                  <a:gd name="T60" fmla="*/ 332 w 483"/>
                  <a:gd name="T61" fmla="*/ 412 h 427"/>
                  <a:gd name="T62" fmla="*/ 351 w 483"/>
                  <a:gd name="T63" fmla="*/ 391 h 427"/>
                  <a:gd name="T64" fmla="*/ 370 w 483"/>
                  <a:gd name="T65" fmla="*/ 416 h 427"/>
                  <a:gd name="T66" fmla="*/ 389 w 483"/>
                  <a:gd name="T67" fmla="*/ 391 h 427"/>
                  <a:gd name="T68" fmla="*/ 396 w 483"/>
                  <a:gd name="T69" fmla="*/ 374 h 427"/>
                  <a:gd name="T70" fmla="*/ 415 w 483"/>
                  <a:gd name="T71" fmla="*/ 387 h 427"/>
                  <a:gd name="T72" fmla="*/ 443 w 483"/>
                  <a:gd name="T73" fmla="*/ 399 h 427"/>
                  <a:gd name="T74" fmla="*/ 455 w 483"/>
                  <a:gd name="T75" fmla="*/ 414 h 427"/>
                  <a:gd name="T76" fmla="*/ 473 w 483"/>
                  <a:gd name="T77" fmla="*/ 418 h 427"/>
                  <a:gd name="T78" fmla="*/ 483 w 483"/>
                  <a:gd name="T79" fmla="*/ 395 h 427"/>
                  <a:gd name="T80" fmla="*/ 447 w 483"/>
                  <a:gd name="T81" fmla="*/ 378 h 427"/>
                  <a:gd name="T82" fmla="*/ 417 w 483"/>
                  <a:gd name="T83" fmla="*/ 357 h 427"/>
                  <a:gd name="T84" fmla="*/ 430 w 483"/>
                  <a:gd name="T85" fmla="*/ 348 h 427"/>
                  <a:gd name="T86" fmla="*/ 445 w 483"/>
                  <a:gd name="T87" fmla="*/ 331 h 427"/>
                  <a:gd name="T88" fmla="*/ 426 w 483"/>
                  <a:gd name="T89" fmla="*/ 312 h 427"/>
                  <a:gd name="T90" fmla="*/ 406 w 483"/>
                  <a:gd name="T91" fmla="*/ 322 h 427"/>
                  <a:gd name="T92" fmla="*/ 417 w 483"/>
                  <a:gd name="T93" fmla="*/ 299 h 427"/>
                  <a:gd name="T94" fmla="*/ 391 w 483"/>
                  <a:gd name="T95" fmla="*/ 307 h 427"/>
                  <a:gd name="T96" fmla="*/ 346 w 483"/>
                  <a:gd name="T97" fmla="*/ 299 h 427"/>
                  <a:gd name="T98" fmla="*/ 383 w 483"/>
                  <a:gd name="T99" fmla="*/ 282 h 427"/>
                  <a:gd name="T100" fmla="*/ 411 w 483"/>
                  <a:gd name="T101" fmla="*/ 295 h 427"/>
                  <a:gd name="T102" fmla="*/ 424 w 483"/>
                  <a:gd name="T103" fmla="*/ 292 h 4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427">
                    <a:moveTo>
                      <a:pt x="421" y="288"/>
                    </a:moveTo>
                    <a:lnTo>
                      <a:pt x="417" y="282"/>
                    </a:lnTo>
                    <a:lnTo>
                      <a:pt x="417" y="278"/>
                    </a:lnTo>
                    <a:lnTo>
                      <a:pt x="413" y="271"/>
                    </a:lnTo>
                    <a:lnTo>
                      <a:pt x="411" y="263"/>
                    </a:lnTo>
                    <a:lnTo>
                      <a:pt x="402" y="256"/>
                    </a:lnTo>
                    <a:lnTo>
                      <a:pt x="398" y="248"/>
                    </a:lnTo>
                    <a:lnTo>
                      <a:pt x="394" y="241"/>
                    </a:lnTo>
                    <a:lnTo>
                      <a:pt x="398" y="230"/>
                    </a:lnTo>
                    <a:lnTo>
                      <a:pt x="402" y="216"/>
                    </a:lnTo>
                    <a:lnTo>
                      <a:pt x="404" y="209"/>
                    </a:lnTo>
                    <a:lnTo>
                      <a:pt x="402" y="207"/>
                    </a:lnTo>
                    <a:lnTo>
                      <a:pt x="317" y="214"/>
                    </a:lnTo>
                    <a:lnTo>
                      <a:pt x="227" y="218"/>
                    </a:lnTo>
                    <a:lnTo>
                      <a:pt x="233" y="213"/>
                    </a:lnTo>
                    <a:lnTo>
                      <a:pt x="229" y="205"/>
                    </a:lnTo>
                    <a:lnTo>
                      <a:pt x="229" y="198"/>
                    </a:lnTo>
                    <a:lnTo>
                      <a:pt x="225" y="190"/>
                    </a:lnTo>
                    <a:lnTo>
                      <a:pt x="235" y="188"/>
                    </a:lnTo>
                    <a:lnTo>
                      <a:pt x="236" y="183"/>
                    </a:lnTo>
                    <a:lnTo>
                      <a:pt x="231" y="177"/>
                    </a:lnTo>
                    <a:lnTo>
                      <a:pt x="238" y="177"/>
                    </a:lnTo>
                    <a:lnTo>
                      <a:pt x="236" y="162"/>
                    </a:lnTo>
                    <a:lnTo>
                      <a:pt x="242" y="156"/>
                    </a:lnTo>
                    <a:lnTo>
                      <a:pt x="244" y="154"/>
                    </a:lnTo>
                    <a:lnTo>
                      <a:pt x="236" y="154"/>
                    </a:lnTo>
                    <a:lnTo>
                      <a:pt x="244" y="149"/>
                    </a:lnTo>
                    <a:lnTo>
                      <a:pt x="246" y="143"/>
                    </a:lnTo>
                    <a:lnTo>
                      <a:pt x="252" y="136"/>
                    </a:lnTo>
                    <a:lnTo>
                      <a:pt x="248" y="132"/>
                    </a:lnTo>
                    <a:lnTo>
                      <a:pt x="250" y="126"/>
                    </a:lnTo>
                    <a:lnTo>
                      <a:pt x="255" y="122"/>
                    </a:lnTo>
                    <a:lnTo>
                      <a:pt x="272" y="105"/>
                    </a:lnTo>
                    <a:lnTo>
                      <a:pt x="272" y="104"/>
                    </a:lnTo>
                    <a:lnTo>
                      <a:pt x="265" y="102"/>
                    </a:lnTo>
                    <a:lnTo>
                      <a:pt x="272" y="102"/>
                    </a:lnTo>
                    <a:lnTo>
                      <a:pt x="272" y="98"/>
                    </a:lnTo>
                    <a:lnTo>
                      <a:pt x="278" y="90"/>
                    </a:lnTo>
                    <a:lnTo>
                      <a:pt x="270" y="92"/>
                    </a:lnTo>
                    <a:lnTo>
                      <a:pt x="263" y="90"/>
                    </a:lnTo>
                    <a:lnTo>
                      <a:pt x="267" y="85"/>
                    </a:lnTo>
                    <a:lnTo>
                      <a:pt x="274" y="81"/>
                    </a:lnTo>
                    <a:lnTo>
                      <a:pt x="280" y="75"/>
                    </a:lnTo>
                    <a:lnTo>
                      <a:pt x="285" y="75"/>
                    </a:lnTo>
                    <a:lnTo>
                      <a:pt x="285" y="73"/>
                    </a:lnTo>
                    <a:lnTo>
                      <a:pt x="285" y="72"/>
                    </a:lnTo>
                    <a:lnTo>
                      <a:pt x="278" y="70"/>
                    </a:lnTo>
                    <a:lnTo>
                      <a:pt x="276" y="64"/>
                    </a:lnTo>
                    <a:lnTo>
                      <a:pt x="270" y="60"/>
                    </a:lnTo>
                    <a:lnTo>
                      <a:pt x="267" y="55"/>
                    </a:lnTo>
                    <a:lnTo>
                      <a:pt x="267" y="53"/>
                    </a:lnTo>
                    <a:lnTo>
                      <a:pt x="274" y="55"/>
                    </a:lnTo>
                    <a:lnTo>
                      <a:pt x="268" y="47"/>
                    </a:lnTo>
                    <a:lnTo>
                      <a:pt x="274" y="42"/>
                    </a:lnTo>
                    <a:lnTo>
                      <a:pt x="263" y="43"/>
                    </a:lnTo>
                    <a:lnTo>
                      <a:pt x="261" y="40"/>
                    </a:lnTo>
                    <a:lnTo>
                      <a:pt x="268" y="30"/>
                    </a:lnTo>
                    <a:lnTo>
                      <a:pt x="261" y="26"/>
                    </a:lnTo>
                    <a:lnTo>
                      <a:pt x="259" y="19"/>
                    </a:lnTo>
                    <a:lnTo>
                      <a:pt x="265" y="13"/>
                    </a:lnTo>
                    <a:lnTo>
                      <a:pt x="265" y="6"/>
                    </a:lnTo>
                    <a:lnTo>
                      <a:pt x="259" y="6"/>
                    </a:lnTo>
                    <a:lnTo>
                      <a:pt x="253" y="10"/>
                    </a:lnTo>
                    <a:lnTo>
                      <a:pt x="253" y="4"/>
                    </a:lnTo>
                    <a:lnTo>
                      <a:pt x="257" y="0"/>
                    </a:lnTo>
                    <a:lnTo>
                      <a:pt x="111" y="8"/>
                    </a:lnTo>
                    <a:lnTo>
                      <a:pt x="0" y="11"/>
                    </a:lnTo>
                    <a:lnTo>
                      <a:pt x="3" y="120"/>
                    </a:lnTo>
                    <a:lnTo>
                      <a:pt x="17" y="132"/>
                    </a:lnTo>
                    <a:lnTo>
                      <a:pt x="20" y="137"/>
                    </a:lnTo>
                    <a:lnTo>
                      <a:pt x="26" y="152"/>
                    </a:lnTo>
                    <a:lnTo>
                      <a:pt x="24" y="162"/>
                    </a:lnTo>
                    <a:lnTo>
                      <a:pt x="30" y="169"/>
                    </a:lnTo>
                    <a:lnTo>
                      <a:pt x="33" y="177"/>
                    </a:lnTo>
                    <a:lnTo>
                      <a:pt x="35" y="179"/>
                    </a:lnTo>
                    <a:lnTo>
                      <a:pt x="39" y="184"/>
                    </a:lnTo>
                    <a:lnTo>
                      <a:pt x="39" y="192"/>
                    </a:lnTo>
                    <a:lnTo>
                      <a:pt x="50" y="205"/>
                    </a:lnTo>
                    <a:lnTo>
                      <a:pt x="52" y="207"/>
                    </a:lnTo>
                    <a:lnTo>
                      <a:pt x="52" y="213"/>
                    </a:lnTo>
                    <a:lnTo>
                      <a:pt x="54" y="220"/>
                    </a:lnTo>
                    <a:lnTo>
                      <a:pt x="50" y="226"/>
                    </a:lnTo>
                    <a:lnTo>
                      <a:pt x="54" y="231"/>
                    </a:lnTo>
                    <a:lnTo>
                      <a:pt x="50" y="239"/>
                    </a:lnTo>
                    <a:lnTo>
                      <a:pt x="52" y="246"/>
                    </a:lnTo>
                    <a:lnTo>
                      <a:pt x="49" y="252"/>
                    </a:lnTo>
                    <a:lnTo>
                      <a:pt x="47" y="260"/>
                    </a:lnTo>
                    <a:lnTo>
                      <a:pt x="41" y="267"/>
                    </a:lnTo>
                    <a:lnTo>
                      <a:pt x="39" y="275"/>
                    </a:lnTo>
                    <a:lnTo>
                      <a:pt x="41" y="288"/>
                    </a:lnTo>
                    <a:lnTo>
                      <a:pt x="35" y="295"/>
                    </a:lnTo>
                    <a:lnTo>
                      <a:pt x="39" y="303"/>
                    </a:lnTo>
                    <a:lnTo>
                      <a:pt x="43" y="320"/>
                    </a:lnTo>
                    <a:lnTo>
                      <a:pt x="41" y="327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3" y="335"/>
                    </a:lnTo>
                    <a:lnTo>
                      <a:pt x="35" y="342"/>
                    </a:lnTo>
                    <a:lnTo>
                      <a:pt x="33" y="350"/>
                    </a:lnTo>
                    <a:lnTo>
                      <a:pt x="28" y="354"/>
                    </a:lnTo>
                    <a:lnTo>
                      <a:pt x="26" y="361"/>
                    </a:lnTo>
                    <a:lnTo>
                      <a:pt x="33" y="367"/>
                    </a:lnTo>
                    <a:lnTo>
                      <a:pt x="39" y="361"/>
                    </a:lnTo>
                    <a:lnTo>
                      <a:pt x="73" y="357"/>
                    </a:lnTo>
                    <a:lnTo>
                      <a:pt x="75" y="354"/>
                    </a:lnTo>
                    <a:lnTo>
                      <a:pt x="67" y="350"/>
                    </a:lnTo>
                    <a:lnTo>
                      <a:pt x="75" y="344"/>
                    </a:lnTo>
                    <a:lnTo>
                      <a:pt x="77" y="327"/>
                    </a:lnTo>
                    <a:lnTo>
                      <a:pt x="82" y="333"/>
                    </a:lnTo>
                    <a:lnTo>
                      <a:pt x="84" y="340"/>
                    </a:lnTo>
                    <a:lnTo>
                      <a:pt x="84" y="346"/>
                    </a:lnTo>
                    <a:lnTo>
                      <a:pt x="79" y="350"/>
                    </a:lnTo>
                    <a:lnTo>
                      <a:pt x="77" y="354"/>
                    </a:lnTo>
                    <a:lnTo>
                      <a:pt x="82" y="355"/>
                    </a:lnTo>
                    <a:lnTo>
                      <a:pt x="90" y="357"/>
                    </a:lnTo>
                    <a:lnTo>
                      <a:pt x="103" y="359"/>
                    </a:lnTo>
                    <a:lnTo>
                      <a:pt x="118" y="365"/>
                    </a:lnTo>
                    <a:lnTo>
                      <a:pt x="126" y="369"/>
                    </a:lnTo>
                    <a:lnTo>
                      <a:pt x="137" y="374"/>
                    </a:lnTo>
                    <a:lnTo>
                      <a:pt x="171" y="378"/>
                    </a:lnTo>
                    <a:lnTo>
                      <a:pt x="178" y="378"/>
                    </a:lnTo>
                    <a:lnTo>
                      <a:pt x="188" y="372"/>
                    </a:lnTo>
                    <a:lnTo>
                      <a:pt x="195" y="372"/>
                    </a:lnTo>
                    <a:lnTo>
                      <a:pt x="189" y="363"/>
                    </a:lnTo>
                    <a:lnTo>
                      <a:pt x="184" y="357"/>
                    </a:lnTo>
                    <a:lnTo>
                      <a:pt x="191" y="355"/>
                    </a:lnTo>
                    <a:lnTo>
                      <a:pt x="193" y="354"/>
                    </a:lnTo>
                    <a:lnTo>
                      <a:pt x="201" y="350"/>
                    </a:lnTo>
                    <a:lnTo>
                      <a:pt x="214" y="346"/>
                    </a:lnTo>
                    <a:lnTo>
                      <a:pt x="214" y="354"/>
                    </a:lnTo>
                    <a:lnTo>
                      <a:pt x="214" y="357"/>
                    </a:lnTo>
                    <a:lnTo>
                      <a:pt x="220" y="355"/>
                    </a:lnTo>
                    <a:lnTo>
                      <a:pt x="235" y="354"/>
                    </a:lnTo>
                    <a:lnTo>
                      <a:pt x="236" y="361"/>
                    </a:lnTo>
                    <a:lnTo>
                      <a:pt x="242" y="365"/>
                    </a:lnTo>
                    <a:lnTo>
                      <a:pt x="246" y="374"/>
                    </a:lnTo>
                    <a:lnTo>
                      <a:pt x="253" y="374"/>
                    </a:lnTo>
                    <a:lnTo>
                      <a:pt x="267" y="378"/>
                    </a:lnTo>
                    <a:lnTo>
                      <a:pt x="270" y="372"/>
                    </a:lnTo>
                    <a:lnTo>
                      <a:pt x="272" y="371"/>
                    </a:lnTo>
                    <a:lnTo>
                      <a:pt x="272" y="367"/>
                    </a:lnTo>
                    <a:lnTo>
                      <a:pt x="274" y="372"/>
                    </a:lnTo>
                    <a:lnTo>
                      <a:pt x="272" y="374"/>
                    </a:lnTo>
                    <a:lnTo>
                      <a:pt x="272" y="380"/>
                    </a:lnTo>
                    <a:lnTo>
                      <a:pt x="276" y="387"/>
                    </a:lnTo>
                    <a:lnTo>
                      <a:pt x="283" y="391"/>
                    </a:lnTo>
                    <a:lnTo>
                      <a:pt x="287" y="399"/>
                    </a:lnTo>
                    <a:lnTo>
                      <a:pt x="285" y="406"/>
                    </a:lnTo>
                    <a:lnTo>
                      <a:pt x="289" y="410"/>
                    </a:lnTo>
                    <a:lnTo>
                      <a:pt x="297" y="406"/>
                    </a:lnTo>
                    <a:lnTo>
                      <a:pt x="310" y="416"/>
                    </a:lnTo>
                    <a:lnTo>
                      <a:pt x="317" y="412"/>
                    </a:lnTo>
                    <a:lnTo>
                      <a:pt x="319" y="412"/>
                    </a:lnTo>
                    <a:lnTo>
                      <a:pt x="327" y="416"/>
                    </a:lnTo>
                    <a:lnTo>
                      <a:pt x="332" y="412"/>
                    </a:lnTo>
                    <a:lnTo>
                      <a:pt x="332" y="402"/>
                    </a:lnTo>
                    <a:lnTo>
                      <a:pt x="334" y="395"/>
                    </a:lnTo>
                    <a:lnTo>
                      <a:pt x="342" y="395"/>
                    </a:lnTo>
                    <a:lnTo>
                      <a:pt x="347" y="393"/>
                    </a:lnTo>
                    <a:lnTo>
                      <a:pt x="351" y="391"/>
                    </a:lnTo>
                    <a:lnTo>
                      <a:pt x="355" y="399"/>
                    </a:lnTo>
                    <a:lnTo>
                      <a:pt x="361" y="395"/>
                    </a:lnTo>
                    <a:lnTo>
                      <a:pt x="368" y="399"/>
                    </a:lnTo>
                    <a:lnTo>
                      <a:pt x="368" y="408"/>
                    </a:lnTo>
                    <a:lnTo>
                      <a:pt x="370" y="416"/>
                    </a:lnTo>
                    <a:lnTo>
                      <a:pt x="377" y="412"/>
                    </a:lnTo>
                    <a:lnTo>
                      <a:pt x="383" y="406"/>
                    </a:lnTo>
                    <a:lnTo>
                      <a:pt x="387" y="401"/>
                    </a:lnTo>
                    <a:lnTo>
                      <a:pt x="381" y="393"/>
                    </a:lnTo>
                    <a:lnTo>
                      <a:pt x="389" y="391"/>
                    </a:lnTo>
                    <a:lnTo>
                      <a:pt x="387" y="378"/>
                    </a:lnTo>
                    <a:lnTo>
                      <a:pt x="372" y="371"/>
                    </a:lnTo>
                    <a:lnTo>
                      <a:pt x="372" y="365"/>
                    </a:lnTo>
                    <a:lnTo>
                      <a:pt x="372" y="363"/>
                    </a:lnTo>
                    <a:lnTo>
                      <a:pt x="396" y="374"/>
                    </a:lnTo>
                    <a:lnTo>
                      <a:pt x="404" y="374"/>
                    </a:lnTo>
                    <a:lnTo>
                      <a:pt x="409" y="378"/>
                    </a:lnTo>
                    <a:lnTo>
                      <a:pt x="413" y="380"/>
                    </a:lnTo>
                    <a:lnTo>
                      <a:pt x="409" y="387"/>
                    </a:lnTo>
                    <a:lnTo>
                      <a:pt x="415" y="387"/>
                    </a:lnTo>
                    <a:lnTo>
                      <a:pt x="423" y="386"/>
                    </a:lnTo>
                    <a:lnTo>
                      <a:pt x="426" y="393"/>
                    </a:lnTo>
                    <a:lnTo>
                      <a:pt x="436" y="395"/>
                    </a:lnTo>
                    <a:lnTo>
                      <a:pt x="441" y="393"/>
                    </a:lnTo>
                    <a:lnTo>
                      <a:pt x="443" y="399"/>
                    </a:lnTo>
                    <a:lnTo>
                      <a:pt x="449" y="406"/>
                    </a:lnTo>
                    <a:lnTo>
                      <a:pt x="455" y="408"/>
                    </a:lnTo>
                    <a:lnTo>
                      <a:pt x="456" y="399"/>
                    </a:lnTo>
                    <a:lnTo>
                      <a:pt x="458" y="406"/>
                    </a:lnTo>
                    <a:lnTo>
                      <a:pt x="455" y="414"/>
                    </a:lnTo>
                    <a:lnTo>
                      <a:pt x="449" y="427"/>
                    </a:lnTo>
                    <a:lnTo>
                      <a:pt x="456" y="421"/>
                    </a:lnTo>
                    <a:lnTo>
                      <a:pt x="458" y="414"/>
                    </a:lnTo>
                    <a:lnTo>
                      <a:pt x="464" y="406"/>
                    </a:lnTo>
                    <a:lnTo>
                      <a:pt x="473" y="418"/>
                    </a:lnTo>
                    <a:lnTo>
                      <a:pt x="473" y="412"/>
                    </a:lnTo>
                    <a:lnTo>
                      <a:pt x="477" y="404"/>
                    </a:lnTo>
                    <a:lnTo>
                      <a:pt x="477" y="401"/>
                    </a:lnTo>
                    <a:lnTo>
                      <a:pt x="483" y="399"/>
                    </a:lnTo>
                    <a:lnTo>
                      <a:pt x="483" y="395"/>
                    </a:lnTo>
                    <a:lnTo>
                      <a:pt x="475" y="393"/>
                    </a:lnTo>
                    <a:lnTo>
                      <a:pt x="473" y="387"/>
                    </a:lnTo>
                    <a:lnTo>
                      <a:pt x="468" y="384"/>
                    </a:lnTo>
                    <a:lnTo>
                      <a:pt x="453" y="382"/>
                    </a:lnTo>
                    <a:lnTo>
                      <a:pt x="447" y="378"/>
                    </a:lnTo>
                    <a:lnTo>
                      <a:pt x="438" y="378"/>
                    </a:lnTo>
                    <a:lnTo>
                      <a:pt x="434" y="371"/>
                    </a:lnTo>
                    <a:lnTo>
                      <a:pt x="426" y="367"/>
                    </a:lnTo>
                    <a:lnTo>
                      <a:pt x="419" y="365"/>
                    </a:lnTo>
                    <a:lnTo>
                      <a:pt x="417" y="357"/>
                    </a:lnTo>
                    <a:lnTo>
                      <a:pt x="423" y="355"/>
                    </a:lnTo>
                    <a:lnTo>
                      <a:pt x="421" y="352"/>
                    </a:lnTo>
                    <a:lnTo>
                      <a:pt x="428" y="350"/>
                    </a:lnTo>
                    <a:lnTo>
                      <a:pt x="436" y="354"/>
                    </a:lnTo>
                    <a:lnTo>
                      <a:pt x="430" y="348"/>
                    </a:lnTo>
                    <a:lnTo>
                      <a:pt x="426" y="340"/>
                    </a:lnTo>
                    <a:lnTo>
                      <a:pt x="434" y="335"/>
                    </a:lnTo>
                    <a:lnTo>
                      <a:pt x="441" y="335"/>
                    </a:lnTo>
                    <a:lnTo>
                      <a:pt x="443" y="337"/>
                    </a:lnTo>
                    <a:lnTo>
                      <a:pt x="445" y="331"/>
                    </a:lnTo>
                    <a:lnTo>
                      <a:pt x="445" y="324"/>
                    </a:lnTo>
                    <a:lnTo>
                      <a:pt x="440" y="320"/>
                    </a:lnTo>
                    <a:lnTo>
                      <a:pt x="438" y="312"/>
                    </a:lnTo>
                    <a:lnTo>
                      <a:pt x="436" y="307"/>
                    </a:lnTo>
                    <a:lnTo>
                      <a:pt x="426" y="312"/>
                    </a:lnTo>
                    <a:lnTo>
                      <a:pt x="424" y="320"/>
                    </a:lnTo>
                    <a:lnTo>
                      <a:pt x="423" y="327"/>
                    </a:lnTo>
                    <a:lnTo>
                      <a:pt x="415" y="327"/>
                    </a:lnTo>
                    <a:lnTo>
                      <a:pt x="413" y="320"/>
                    </a:lnTo>
                    <a:lnTo>
                      <a:pt x="406" y="322"/>
                    </a:lnTo>
                    <a:lnTo>
                      <a:pt x="400" y="318"/>
                    </a:lnTo>
                    <a:lnTo>
                      <a:pt x="400" y="316"/>
                    </a:lnTo>
                    <a:lnTo>
                      <a:pt x="415" y="307"/>
                    </a:lnTo>
                    <a:lnTo>
                      <a:pt x="417" y="299"/>
                    </a:lnTo>
                    <a:lnTo>
                      <a:pt x="417" y="299"/>
                    </a:lnTo>
                    <a:lnTo>
                      <a:pt x="409" y="303"/>
                    </a:lnTo>
                    <a:lnTo>
                      <a:pt x="409" y="297"/>
                    </a:lnTo>
                    <a:lnTo>
                      <a:pt x="404" y="303"/>
                    </a:lnTo>
                    <a:lnTo>
                      <a:pt x="398" y="299"/>
                    </a:lnTo>
                    <a:lnTo>
                      <a:pt x="391" y="307"/>
                    </a:lnTo>
                    <a:lnTo>
                      <a:pt x="385" y="308"/>
                    </a:lnTo>
                    <a:lnTo>
                      <a:pt x="364" y="310"/>
                    </a:lnTo>
                    <a:lnTo>
                      <a:pt x="355" y="310"/>
                    </a:lnTo>
                    <a:lnTo>
                      <a:pt x="346" y="307"/>
                    </a:lnTo>
                    <a:lnTo>
                      <a:pt x="346" y="299"/>
                    </a:lnTo>
                    <a:lnTo>
                      <a:pt x="351" y="293"/>
                    </a:lnTo>
                    <a:lnTo>
                      <a:pt x="361" y="278"/>
                    </a:lnTo>
                    <a:lnTo>
                      <a:pt x="366" y="277"/>
                    </a:lnTo>
                    <a:lnTo>
                      <a:pt x="376" y="278"/>
                    </a:lnTo>
                    <a:lnTo>
                      <a:pt x="383" y="282"/>
                    </a:lnTo>
                    <a:lnTo>
                      <a:pt x="391" y="288"/>
                    </a:lnTo>
                    <a:lnTo>
                      <a:pt x="396" y="288"/>
                    </a:lnTo>
                    <a:lnTo>
                      <a:pt x="402" y="292"/>
                    </a:lnTo>
                    <a:lnTo>
                      <a:pt x="404" y="290"/>
                    </a:lnTo>
                    <a:lnTo>
                      <a:pt x="411" y="295"/>
                    </a:lnTo>
                    <a:lnTo>
                      <a:pt x="417" y="295"/>
                    </a:lnTo>
                    <a:lnTo>
                      <a:pt x="421" y="295"/>
                    </a:lnTo>
                    <a:lnTo>
                      <a:pt x="421" y="297"/>
                    </a:lnTo>
                    <a:lnTo>
                      <a:pt x="428" y="293"/>
                    </a:lnTo>
                    <a:lnTo>
                      <a:pt x="424" y="292"/>
                    </a:lnTo>
                    <a:lnTo>
                      <a:pt x="421" y="288"/>
                    </a:lnTo>
                    <a:close/>
                  </a:path>
                </a:pathLst>
              </a:custGeom>
              <a:solidFill>
                <a:srgbClr val="8FB4C4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45" name="Freeform 72"/>
            <p:cNvSpPr>
              <a:spLocks/>
            </p:cNvSpPr>
            <p:nvPr/>
          </p:nvSpPr>
          <p:spPr bwMode="auto">
            <a:xfrm>
              <a:off x="14164351" y="4680518"/>
              <a:ext cx="26674" cy="18158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73"/>
            <p:cNvSpPr>
              <a:spLocks/>
            </p:cNvSpPr>
            <p:nvPr/>
          </p:nvSpPr>
          <p:spPr bwMode="auto">
            <a:xfrm>
              <a:off x="14164351" y="4680518"/>
              <a:ext cx="26674" cy="18158"/>
            </a:xfrm>
            <a:custGeom>
              <a:avLst/>
              <a:gdLst>
                <a:gd name="T0" fmla="*/ 8 w 8"/>
                <a:gd name="T1" fmla="*/ 2 h 6"/>
                <a:gd name="T2" fmla="*/ 8 w 8"/>
                <a:gd name="T3" fmla="*/ 0 h 6"/>
                <a:gd name="T4" fmla="*/ 0 w 8"/>
                <a:gd name="T5" fmla="*/ 6 h 6"/>
                <a:gd name="T6" fmla="*/ 8 w 8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2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74"/>
            <p:cNvSpPr>
              <a:spLocks/>
            </p:cNvSpPr>
            <p:nvPr/>
          </p:nvSpPr>
          <p:spPr bwMode="auto">
            <a:xfrm>
              <a:off x="14204362" y="4647229"/>
              <a:ext cx="10002" cy="2421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75"/>
            <p:cNvSpPr>
              <a:spLocks/>
            </p:cNvSpPr>
            <p:nvPr/>
          </p:nvSpPr>
          <p:spPr bwMode="auto">
            <a:xfrm>
              <a:off x="14204362" y="4647229"/>
              <a:ext cx="10002" cy="24210"/>
            </a:xfrm>
            <a:custGeom>
              <a:avLst/>
              <a:gdLst>
                <a:gd name="T0" fmla="*/ 3 w 3"/>
                <a:gd name="T1" fmla="*/ 0 h 8"/>
                <a:gd name="T2" fmla="*/ 0 w 3"/>
                <a:gd name="T3" fmla="*/ 0 h 8"/>
                <a:gd name="T4" fmla="*/ 2 w 3"/>
                <a:gd name="T5" fmla="*/ 8 h 8"/>
                <a:gd name="T6" fmla="*/ 3 w 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8">
                  <a:moveTo>
                    <a:pt x="3" y="0"/>
                  </a:moveTo>
                  <a:lnTo>
                    <a:pt x="0" y="0"/>
                  </a:lnTo>
                  <a:lnTo>
                    <a:pt x="2" y="8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76"/>
            <p:cNvSpPr>
              <a:spLocks/>
            </p:cNvSpPr>
            <p:nvPr/>
          </p:nvSpPr>
          <p:spPr bwMode="auto">
            <a:xfrm>
              <a:off x="14491094" y="4253788"/>
              <a:ext cx="163372" cy="127112"/>
            </a:xfrm>
            <a:custGeom>
              <a:avLst/>
              <a:gdLst>
                <a:gd name="T0" fmla="*/ 10 w 49"/>
                <a:gd name="T1" fmla="*/ 38 h 42"/>
                <a:gd name="T2" fmla="*/ 15 w 49"/>
                <a:gd name="T3" fmla="*/ 32 h 42"/>
                <a:gd name="T4" fmla="*/ 19 w 49"/>
                <a:gd name="T5" fmla="*/ 27 h 42"/>
                <a:gd name="T6" fmla="*/ 34 w 49"/>
                <a:gd name="T7" fmla="*/ 21 h 42"/>
                <a:gd name="T8" fmla="*/ 40 w 49"/>
                <a:gd name="T9" fmla="*/ 15 h 42"/>
                <a:gd name="T10" fmla="*/ 43 w 49"/>
                <a:gd name="T11" fmla="*/ 8 h 42"/>
                <a:gd name="T12" fmla="*/ 49 w 49"/>
                <a:gd name="T13" fmla="*/ 2 h 42"/>
                <a:gd name="T14" fmla="*/ 47 w 49"/>
                <a:gd name="T15" fmla="*/ 0 h 42"/>
                <a:gd name="T16" fmla="*/ 40 w 49"/>
                <a:gd name="T17" fmla="*/ 4 h 42"/>
                <a:gd name="T18" fmla="*/ 28 w 49"/>
                <a:gd name="T19" fmla="*/ 14 h 42"/>
                <a:gd name="T20" fmla="*/ 13 w 49"/>
                <a:gd name="T21" fmla="*/ 21 h 42"/>
                <a:gd name="T22" fmla="*/ 0 w 49"/>
                <a:gd name="T23" fmla="*/ 31 h 42"/>
                <a:gd name="T24" fmla="*/ 0 w 49"/>
                <a:gd name="T25" fmla="*/ 34 h 42"/>
                <a:gd name="T26" fmla="*/ 2 w 49"/>
                <a:gd name="T27" fmla="*/ 42 h 42"/>
                <a:gd name="T28" fmla="*/ 10 w 49"/>
                <a:gd name="T2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" h="42">
                  <a:moveTo>
                    <a:pt x="10" y="38"/>
                  </a:moveTo>
                  <a:lnTo>
                    <a:pt x="15" y="32"/>
                  </a:lnTo>
                  <a:lnTo>
                    <a:pt x="19" y="27"/>
                  </a:lnTo>
                  <a:lnTo>
                    <a:pt x="34" y="21"/>
                  </a:lnTo>
                  <a:lnTo>
                    <a:pt x="40" y="15"/>
                  </a:lnTo>
                  <a:lnTo>
                    <a:pt x="43" y="8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0" y="4"/>
                  </a:lnTo>
                  <a:lnTo>
                    <a:pt x="28" y="14"/>
                  </a:lnTo>
                  <a:lnTo>
                    <a:pt x="13" y="21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2" y="42"/>
                  </a:lnTo>
                  <a:lnTo>
                    <a:pt x="10" y="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78"/>
            <p:cNvSpPr>
              <a:spLocks/>
            </p:cNvSpPr>
            <p:nvPr/>
          </p:nvSpPr>
          <p:spPr bwMode="auto">
            <a:xfrm>
              <a:off x="14654466" y="4465640"/>
              <a:ext cx="206715" cy="166454"/>
            </a:xfrm>
            <a:custGeom>
              <a:avLst/>
              <a:gdLst>
                <a:gd name="T0" fmla="*/ 2 w 62"/>
                <a:gd name="T1" fmla="*/ 41 h 55"/>
                <a:gd name="T2" fmla="*/ 15 w 62"/>
                <a:gd name="T3" fmla="*/ 41 h 55"/>
                <a:gd name="T4" fmla="*/ 15 w 62"/>
                <a:gd name="T5" fmla="*/ 34 h 55"/>
                <a:gd name="T6" fmla="*/ 15 w 62"/>
                <a:gd name="T7" fmla="*/ 41 h 55"/>
                <a:gd name="T8" fmla="*/ 9 w 62"/>
                <a:gd name="T9" fmla="*/ 49 h 55"/>
                <a:gd name="T10" fmla="*/ 17 w 62"/>
                <a:gd name="T11" fmla="*/ 55 h 55"/>
                <a:gd name="T12" fmla="*/ 26 w 62"/>
                <a:gd name="T13" fmla="*/ 36 h 55"/>
                <a:gd name="T14" fmla="*/ 38 w 62"/>
                <a:gd name="T15" fmla="*/ 23 h 55"/>
                <a:gd name="T16" fmla="*/ 45 w 62"/>
                <a:gd name="T17" fmla="*/ 17 h 55"/>
                <a:gd name="T18" fmla="*/ 47 w 62"/>
                <a:gd name="T19" fmla="*/ 9 h 55"/>
                <a:gd name="T20" fmla="*/ 56 w 62"/>
                <a:gd name="T21" fmla="*/ 9 h 55"/>
                <a:gd name="T22" fmla="*/ 62 w 62"/>
                <a:gd name="T23" fmla="*/ 4 h 55"/>
                <a:gd name="T24" fmla="*/ 56 w 62"/>
                <a:gd name="T25" fmla="*/ 0 h 55"/>
                <a:gd name="T26" fmla="*/ 41 w 62"/>
                <a:gd name="T27" fmla="*/ 0 h 55"/>
                <a:gd name="T28" fmla="*/ 26 w 62"/>
                <a:gd name="T29" fmla="*/ 6 h 55"/>
                <a:gd name="T30" fmla="*/ 13 w 62"/>
                <a:gd name="T31" fmla="*/ 13 h 55"/>
                <a:gd name="T32" fmla="*/ 4 w 62"/>
                <a:gd name="T33" fmla="*/ 28 h 55"/>
                <a:gd name="T34" fmla="*/ 0 w 62"/>
                <a:gd name="T35" fmla="*/ 34 h 55"/>
                <a:gd name="T36" fmla="*/ 2 w 62"/>
                <a:gd name="T37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55">
                  <a:moveTo>
                    <a:pt x="2" y="41"/>
                  </a:moveTo>
                  <a:lnTo>
                    <a:pt x="15" y="41"/>
                  </a:lnTo>
                  <a:lnTo>
                    <a:pt x="15" y="34"/>
                  </a:lnTo>
                  <a:lnTo>
                    <a:pt x="15" y="41"/>
                  </a:lnTo>
                  <a:lnTo>
                    <a:pt x="9" y="49"/>
                  </a:lnTo>
                  <a:lnTo>
                    <a:pt x="17" y="55"/>
                  </a:lnTo>
                  <a:lnTo>
                    <a:pt x="26" y="36"/>
                  </a:lnTo>
                  <a:lnTo>
                    <a:pt x="38" y="23"/>
                  </a:lnTo>
                  <a:lnTo>
                    <a:pt x="45" y="17"/>
                  </a:lnTo>
                  <a:lnTo>
                    <a:pt x="47" y="9"/>
                  </a:lnTo>
                  <a:lnTo>
                    <a:pt x="56" y="9"/>
                  </a:lnTo>
                  <a:lnTo>
                    <a:pt x="62" y="4"/>
                  </a:lnTo>
                  <a:lnTo>
                    <a:pt x="56" y="0"/>
                  </a:lnTo>
                  <a:lnTo>
                    <a:pt x="41" y="0"/>
                  </a:lnTo>
                  <a:lnTo>
                    <a:pt x="26" y="6"/>
                  </a:lnTo>
                  <a:lnTo>
                    <a:pt x="13" y="13"/>
                  </a:lnTo>
                  <a:lnTo>
                    <a:pt x="4" y="28"/>
                  </a:lnTo>
                  <a:lnTo>
                    <a:pt x="0" y="34"/>
                  </a:lnTo>
                  <a:lnTo>
                    <a:pt x="2" y="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80"/>
            <p:cNvSpPr>
              <a:spLocks/>
            </p:cNvSpPr>
            <p:nvPr/>
          </p:nvSpPr>
          <p:spPr bwMode="auto">
            <a:xfrm>
              <a:off x="13627560" y="4680518"/>
              <a:ext cx="1420328" cy="1446638"/>
            </a:xfrm>
            <a:custGeom>
              <a:avLst/>
              <a:gdLst>
                <a:gd name="T0" fmla="*/ 41 w 426"/>
                <a:gd name="T1" fmla="*/ 40 h 478"/>
                <a:gd name="T2" fmla="*/ 37 w 426"/>
                <a:gd name="T3" fmla="*/ 109 h 478"/>
                <a:gd name="T4" fmla="*/ 9 w 426"/>
                <a:gd name="T5" fmla="*/ 132 h 478"/>
                <a:gd name="T6" fmla="*/ 0 w 426"/>
                <a:gd name="T7" fmla="*/ 153 h 478"/>
                <a:gd name="T8" fmla="*/ 19 w 426"/>
                <a:gd name="T9" fmla="*/ 173 h 478"/>
                <a:gd name="T10" fmla="*/ 9 w 426"/>
                <a:gd name="T11" fmla="*/ 213 h 478"/>
                <a:gd name="T12" fmla="*/ 9 w 426"/>
                <a:gd name="T13" fmla="*/ 247 h 478"/>
                <a:gd name="T14" fmla="*/ 35 w 426"/>
                <a:gd name="T15" fmla="*/ 264 h 478"/>
                <a:gd name="T16" fmla="*/ 58 w 426"/>
                <a:gd name="T17" fmla="*/ 277 h 478"/>
                <a:gd name="T18" fmla="*/ 86 w 426"/>
                <a:gd name="T19" fmla="*/ 301 h 478"/>
                <a:gd name="T20" fmla="*/ 114 w 426"/>
                <a:gd name="T21" fmla="*/ 320 h 478"/>
                <a:gd name="T22" fmla="*/ 133 w 426"/>
                <a:gd name="T23" fmla="*/ 339 h 478"/>
                <a:gd name="T24" fmla="*/ 137 w 426"/>
                <a:gd name="T25" fmla="*/ 367 h 478"/>
                <a:gd name="T26" fmla="*/ 141 w 426"/>
                <a:gd name="T27" fmla="*/ 382 h 478"/>
                <a:gd name="T28" fmla="*/ 152 w 426"/>
                <a:gd name="T29" fmla="*/ 399 h 478"/>
                <a:gd name="T30" fmla="*/ 150 w 426"/>
                <a:gd name="T31" fmla="*/ 435 h 478"/>
                <a:gd name="T32" fmla="*/ 160 w 426"/>
                <a:gd name="T33" fmla="*/ 457 h 478"/>
                <a:gd name="T34" fmla="*/ 191 w 426"/>
                <a:gd name="T35" fmla="*/ 478 h 478"/>
                <a:gd name="T36" fmla="*/ 415 w 426"/>
                <a:gd name="T37" fmla="*/ 463 h 478"/>
                <a:gd name="T38" fmla="*/ 415 w 426"/>
                <a:gd name="T39" fmla="*/ 435 h 478"/>
                <a:gd name="T40" fmla="*/ 408 w 426"/>
                <a:gd name="T41" fmla="*/ 414 h 478"/>
                <a:gd name="T42" fmla="*/ 400 w 426"/>
                <a:gd name="T43" fmla="*/ 384 h 478"/>
                <a:gd name="T44" fmla="*/ 404 w 426"/>
                <a:gd name="T45" fmla="*/ 350 h 478"/>
                <a:gd name="T46" fmla="*/ 410 w 426"/>
                <a:gd name="T47" fmla="*/ 329 h 478"/>
                <a:gd name="T48" fmla="*/ 410 w 426"/>
                <a:gd name="T49" fmla="*/ 294 h 478"/>
                <a:gd name="T50" fmla="*/ 421 w 426"/>
                <a:gd name="T51" fmla="*/ 277 h 478"/>
                <a:gd name="T52" fmla="*/ 419 w 426"/>
                <a:gd name="T53" fmla="*/ 243 h 478"/>
                <a:gd name="T54" fmla="*/ 425 w 426"/>
                <a:gd name="T55" fmla="*/ 209 h 478"/>
                <a:gd name="T56" fmla="*/ 404 w 426"/>
                <a:gd name="T57" fmla="*/ 211 h 478"/>
                <a:gd name="T58" fmla="*/ 395 w 426"/>
                <a:gd name="T59" fmla="*/ 232 h 478"/>
                <a:gd name="T60" fmla="*/ 378 w 426"/>
                <a:gd name="T61" fmla="*/ 243 h 478"/>
                <a:gd name="T62" fmla="*/ 383 w 426"/>
                <a:gd name="T63" fmla="*/ 213 h 478"/>
                <a:gd name="T64" fmla="*/ 395 w 426"/>
                <a:gd name="T65" fmla="*/ 196 h 478"/>
                <a:gd name="T66" fmla="*/ 404 w 426"/>
                <a:gd name="T67" fmla="*/ 181 h 478"/>
                <a:gd name="T68" fmla="*/ 393 w 426"/>
                <a:gd name="T69" fmla="*/ 173 h 478"/>
                <a:gd name="T70" fmla="*/ 389 w 426"/>
                <a:gd name="T71" fmla="*/ 153 h 478"/>
                <a:gd name="T72" fmla="*/ 383 w 426"/>
                <a:gd name="T73" fmla="*/ 143 h 478"/>
                <a:gd name="T74" fmla="*/ 383 w 426"/>
                <a:gd name="T75" fmla="*/ 121 h 478"/>
                <a:gd name="T76" fmla="*/ 359 w 426"/>
                <a:gd name="T77" fmla="*/ 109 h 478"/>
                <a:gd name="T78" fmla="*/ 332 w 426"/>
                <a:gd name="T79" fmla="*/ 91 h 478"/>
                <a:gd name="T80" fmla="*/ 304 w 426"/>
                <a:gd name="T81" fmla="*/ 89 h 478"/>
                <a:gd name="T82" fmla="*/ 205 w 426"/>
                <a:gd name="T83" fmla="*/ 64 h 478"/>
                <a:gd name="T84" fmla="*/ 184 w 426"/>
                <a:gd name="T85" fmla="*/ 44 h 478"/>
                <a:gd name="T86" fmla="*/ 161 w 426"/>
                <a:gd name="T87" fmla="*/ 36 h 478"/>
                <a:gd name="T88" fmla="*/ 141 w 426"/>
                <a:gd name="T89" fmla="*/ 38 h 478"/>
                <a:gd name="T90" fmla="*/ 144 w 426"/>
                <a:gd name="T91" fmla="*/ 21 h 478"/>
                <a:gd name="T92" fmla="*/ 144 w 426"/>
                <a:gd name="T93" fmla="*/ 0 h 478"/>
                <a:gd name="T94" fmla="*/ 122 w 426"/>
                <a:gd name="T95" fmla="*/ 14 h 478"/>
                <a:gd name="T96" fmla="*/ 73 w 426"/>
                <a:gd name="T97" fmla="*/ 34 h 478"/>
                <a:gd name="T98" fmla="*/ 52 w 426"/>
                <a:gd name="T99" fmla="*/ 2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26" h="478">
                  <a:moveTo>
                    <a:pt x="49" y="32"/>
                  </a:moveTo>
                  <a:lnTo>
                    <a:pt x="47" y="40"/>
                  </a:lnTo>
                  <a:lnTo>
                    <a:pt x="41" y="40"/>
                  </a:lnTo>
                  <a:lnTo>
                    <a:pt x="43" y="94"/>
                  </a:lnTo>
                  <a:lnTo>
                    <a:pt x="41" y="102"/>
                  </a:lnTo>
                  <a:lnTo>
                    <a:pt x="37" y="109"/>
                  </a:lnTo>
                  <a:lnTo>
                    <a:pt x="24" y="115"/>
                  </a:lnTo>
                  <a:lnTo>
                    <a:pt x="11" y="125"/>
                  </a:lnTo>
                  <a:lnTo>
                    <a:pt x="9" y="132"/>
                  </a:lnTo>
                  <a:lnTo>
                    <a:pt x="5" y="140"/>
                  </a:lnTo>
                  <a:lnTo>
                    <a:pt x="0" y="145"/>
                  </a:lnTo>
                  <a:lnTo>
                    <a:pt x="0" y="153"/>
                  </a:lnTo>
                  <a:lnTo>
                    <a:pt x="5" y="160"/>
                  </a:lnTo>
                  <a:lnTo>
                    <a:pt x="11" y="160"/>
                  </a:lnTo>
                  <a:lnTo>
                    <a:pt x="19" y="173"/>
                  </a:lnTo>
                  <a:lnTo>
                    <a:pt x="11" y="192"/>
                  </a:lnTo>
                  <a:lnTo>
                    <a:pt x="13" y="205"/>
                  </a:lnTo>
                  <a:lnTo>
                    <a:pt x="9" y="213"/>
                  </a:lnTo>
                  <a:lnTo>
                    <a:pt x="13" y="228"/>
                  </a:lnTo>
                  <a:lnTo>
                    <a:pt x="13" y="239"/>
                  </a:lnTo>
                  <a:lnTo>
                    <a:pt x="9" y="247"/>
                  </a:lnTo>
                  <a:lnTo>
                    <a:pt x="20" y="254"/>
                  </a:lnTo>
                  <a:lnTo>
                    <a:pt x="28" y="262"/>
                  </a:lnTo>
                  <a:lnTo>
                    <a:pt x="35" y="264"/>
                  </a:lnTo>
                  <a:lnTo>
                    <a:pt x="47" y="266"/>
                  </a:lnTo>
                  <a:lnTo>
                    <a:pt x="52" y="273"/>
                  </a:lnTo>
                  <a:lnTo>
                    <a:pt x="58" y="277"/>
                  </a:lnTo>
                  <a:lnTo>
                    <a:pt x="67" y="281"/>
                  </a:lnTo>
                  <a:lnTo>
                    <a:pt x="77" y="288"/>
                  </a:lnTo>
                  <a:lnTo>
                    <a:pt x="86" y="301"/>
                  </a:lnTo>
                  <a:lnTo>
                    <a:pt x="99" y="314"/>
                  </a:lnTo>
                  <a:lnTo>
                    <a:pt x="107" y="318"/>
                  </a:lnTo>
                  <a:lnTo>
                    <a:pt x="114" y="320"/>
                  </a:lnTo>
                  <a:lnTo>
                    <a:pt x="120" y="324"/>
                  </a:lnTo>
                  <a:lnTo>
                    <a:pt x="128" y="331"/>
                  </a:lnTo>
                  <a:lnTo>
                    <a:pt x="133" y="339"/>
                  </a:lnTo>
                  <a:lnTo>
                    <a:pt x="135" y="358"/>
                  </a:lnTo>
                  <a:lnTo>
                    <a:pt x="137" y="365"/>
                  </a:lnTo>
                  <a:lnTo>
                    <a:pt x="137" y="367"/>
                  </a:lnTo>
                  <a:lnTo>
                    <a:pt x="139" y="375"/>
                  </a:lnTo>
                  <a:lnTo>
                    <a:pt x="139" y="380"/>
                  </a:lnTo>
                  <a:lnTo>
                    <a:pt x="141" y="382"/>
                  </a:lnTo>
                  <a:lnTo>
                    <a:pt x="144" y="390"/>
                  </a:lnTo>
                  <a:lnTo>
                    <a:pt x="148" y="391"/>
                  </a:lnTo>
                  <a:lnTo>
                    <a:pt x="152" y="399"/>
                  </a:lnTo>
                  <a:lnTo>
                    <a:pt x="146" y="412"/>
                  </a:lnTo>
                  <a:lnTo>
                    <a:pt x="148" y="423"/>
                  </a:lnTo>
                  <a:lnTo>
                    <a:pt x="150" y="435"/>
                  </a:lnTo>
                  <a:lnTo>
                    <a:pt x="154" y="442"/>
                  </a:lnTo>
                  <a:lnTo>
                    <a:pt x="156" y="450"/>
                  </a:lnTo>
                  <a:lnTo>
                    <a:pt x="160" y="457"/>
                  </a:lnTo>
                  <a:lnTo>
                    <a:pt x="167" y="461"/>
                  </a:lnTo>
                  <a:lnTo>
                    <a:pt x="186" y="465"/>
                  </a:lnTo>
                  <a:lnTo>
                    <a:pt x="191" y="478"/>
                  </a:lnTo>
                  <a:lnTo>
                    <a:pt x="317" y="470"/>
                  </a:lnTo>
                  <a:lnTo>
                    <a:pt x="411" y="463"/>
                  </a:lnTo>
                  <a:lnTo>
                    <a:pt x="415" y="463"/>
                  </a:lnTo>
                  <a:lnTo>
                    <a:pt x="413" y="448"/>
                  </a:lnTo>
                  <a:lnTo>
                    <a:pt x="415" y="440"/>
                  </a:lnTo>
                  <a:lnTo>
                    <a:pt x="415" y="435"/>
                  </a:lnTo>
                  <a:lnTo>
                    <a:pt x="413" y="427"/>
                  </a:lnTo>
                  <a:lnTo>
                    <a:pt x="408" y="420"/>
                  </a:lnTo>
                  <a:lnTo>
                    <a:pt x="408" y="414"/>
                  </a:lnTo>
                  <a:lnTo>
                    <a:pt x="402" y="407"/>
                  </a:lnTo>
                  <a:lnTo>
                    <a:pt x="404" y="401"/>
                  </a:lnTo>
                  <a:lnTo>
                    <a:pt x="400" y="384"/>
                  </a:lnTo>
                  <a:lnTo>
                    <a:pt x="400" y="371"/>
                  </a:lnTo>
                  <a:lnTo>
                    <a:pt x="406" y="358"/>
                  </a:lnTo>
                  <a:lnTo>
                    <a:pt x="404" y="350"/>
                  </a:lnTo>
                  <a:lnTo>
                    <a:pt x="406" y="343"/>
                  </a:lnTo>
                  <a:lnTo>
                    <a:pt x="410" y="335"/>
                  </a:lnTo>
                  <a:lnTo>
                    <a:pt x="410" y="329"/>
                  </a:lnTo>
                  <a:lnTo>
                    <a:pt x="406" y="314"/>
                  </a:lnTo>
                  <a:lnTo>
                    <a:pt x="406" y="307"/>
                  </a:lnTo>
                  <a:lnTo>
                    <a:pt x="410" y="294"/>
                  </a:lnTo>
                  <a:lnTo>
                    <a:pt x="413" y="286"/>
                  </a:lnTo>
                  <a:lnTo>
                    <a:pt x="419" y="281"/>
                  </a:lnTo>
                  <a:lnTo>
                    <a:pt x="421" y="277"/>
                  </a:lnTo>
                  <a:lnTo>
                    <a:pt x="415" y="264"/>
                  </a:lnTo>
                  <a:lnTo>
                    <a:pt x="417" y="256"/>
                  </a:lnTo>
                  <a:lnTo>
                    <a:pt x="419" y="243"/>
                  </a:lnTo>
                  <a:lnTo>
                    <a:pt x="426" y="222"/>
                  </a:lnTo>
                  <a:lnTo>
                    <a:pt x="426" y="217"/>
                  </a:lnTo>
                  <a:lnTo>
                    <a:pt x="425" y="209"/>
                  </a:lnTo>
                  <a:lnTo>
                    <a:pt x="417" y="203"/>
                  </a:lnTo>
                  <a:lnTo>
                    <a:pt x="411" y="207"/>
                  </a:lnTo>
                  <a:lnTo>
                    <a:pt x="404" y="211"/>
                  </a:lnTo>
                  <a:lnTo>
                    <a:pt x="400" y="217"/>
                  </a:lnTo>
                  <a:lnTo>
                    <a:pt x="398" y="224"/>
                  </a:lnTo>
                  <a:lnTo>
                    <a:pt x="395" y="232"/>
                  </a:lnTo>
                  <a:lnTo>
                    <a:pt x="387" y="237"/>
                  </a:lnTo>
                  <a:lnTo>
                    <a:pt x="383" y="243"/>
                  </a:lnTo>
                  <a:lnTo>
                    <a:pt x="378" y="243"/>
                  </a:lnTo>
                  <a:lnTo>
                    <a:pt x="376" y="235"/>
                  </a:lnTo>
                  <a:lnTo>
                    <a:pt x="378" y="228"/>
                  </a:lnTo>
                  <a:lnTo>
                    <a:pt x="383" y="213"/>
                  </a:lnTo>
                  <a:lnTo>
                    <a:pt x="387" y="205"/>
                  </a:lnTo>
                  <a:lnTo>
                    <a:pt x="389" y="200"/>
                  </a:lnTo>
                  <a:lnTo>
                    <a:pt x="395" y="196"/>
                  </a:lnTo>
                  <a:lnTo>
                    <a:pt x="402" y="192"/>
                  </a:lnTo>
                  <a:lnTo>
                    <a:pt x="402" y="187"/>
                  </a:lnTo>
                  <a:lnTo>
                    <a:pt x="404" y="181"/>
                  </a:lnTo>
                  <a:lnTo>
                    <a:pt x="400" y="179"/>
                  </a:lnTo>
                  <a:lnTo>
                    <a:pt x="400" y="179"/>
                  </a:lnTo>
                  <a:lnTo>
                    <a:pt x="393" y="173"/>
                  </a:lnTo>
                  <a:lnTo>
                    <a:pt x="393" y="168"/>
                  </a:lnTo>
                  <a:lnTo>
                    <a:pt x="396" y="153"/>
                  </a:lnTo>
                  <a:lnTo>
                    <a:pt x="389" y="153"/>
                  </a:lnTo>
                  <a:lnTo>
                    <a:pt x="383" y="156"/>
                  </a:lnTo>
                  <a:lnTo>
                    <a:pt x="379" y="149"/>
                  </a:lnTo>
                  <a:lnTo>
                    <a:pt x="383" y="143"/>
                  </a:lnTo>
                  <a:lnTo>
                    <a:pt x="383" y="128"/>
                  </a:lnTo>
                  <a:lnTo>
                    <a:pt x="381" y="123"/>
                  </a:lnTo>
                  <a:lnTo>
                    <a:pt x="383" y="121"/>
                  </a:lnTo>
                  <a:lnTo>
                    <a:pt x="376" y="113"/>
                  </a:lnTo>
                  <a:lnTo>
                    <a:pt x="364" y="111"/>
                  </a:lnTo>
                  <a:lnTo>
                    <a:pt x="359" y="109"/>
                  </a:lnTo>
                  <a:lnTo>
                    <a:pt x="357" y="98"/>
                  </a:lnTo>
                  <a:lnTo>
                    <a:pt x="349" y="93"/>
                  </a:lnTo>
                  <a:lnTo>
                    <a:pt x="332" y="91"/>
                  </a:lnTo>
                  <a:lnTo>
                    <a:pt x="325" y="89"/>
                  </a:lnTo>
                  <a:lnTo>
                    <a:pt x="319" y="91"/>
                  </a:lnTo>
                  <a:lnTo>
                    <a:pt x="304" y="89"/>
                  </a:lnTo>
                  <a:lnTo>
                    <a:pt x="302" y="89"/>
                  </a:lnTo>
                  <a:lnTo>
                    <a:pt x="278" y="79"/>
                  </a:lnTo>
                  <a:lnTo>
                    <a:pt x="205" y="64"/>
                  </a:lnTo>
                  <a:lnTo>
                    <a:pt x="197" y="51"/>
                  </a:lnTo>
                  <a:lnTo>
                    <a:pt x="191" y="46"/>
                  </a:lnTo>
                  <a:lnTo>
                    <a:pt x="184" y="44"/>
                  </a:lnTo>
                  <a:lnTo>
                    <a:pt x="180" y="40"/>
                  </a:lnTo>
                  <a:lnTo>
                    <a:pt x="169" y="40"/>
                  </a:lnTo>
                  <a:lnTo>
                    <a:pt x="161" y="36"/>
                  </a:lnTo>
                  <a:lnTo>
                    <a:pt x="154" y="34"/>
                  </a:lnTo>
                  <a:lnTo>
                    <a:pt x="148" y="38"/>
                  </a:lnTo>
                  <a:lnTo>
                    <a:pt x="141" y="38"/>
                  </a:lnTo>
                  <a:lnTo>
                    <a:pt x="143" y="34"/>
                  </a:lnTo>
                  <a:lnTo>
                    <a:pt x="144" y="27"/>
                  </a:lnTo>
                  <a:lnTo>
                    <a:pt x="144" y="21"/>
                  </a:lnTo>
                  <a:lnTo>
                    <a:pt x="150" y="14"/>
                  </a:lnTo>
                  <a:lnTo>
                    <a:pt x="150" y="6"/>
                  </a:lnTo>
                  <a:lnTo>
                    <a:pt x="144" y="0"/>
                  </a:lnTo>
                  <a:lnTo>
                    <a:pt x="135" y="6"/>
                  </a:lnTo>
                  <a:lnTo>
                    <a:pt x="128" y="10"/>
                  </a:lnTo>
                  <a:lnTo>
                    <a:pt x="122" y="14"/>
                  </a:lnTo>
                  <a:lnTo>
                    <a:pt x="114" y="17"/>
                  </a:lnTo>
                  <a:lnTo>
                    <a:pt x="101" y="25"/>
                  </a:lnTo>
                  <a:lnTo>
                    <a:pt x="73" y="34"/>
                  </a:lnTo>
                  <a:lnTo>
                    <a:pt x="67" y="36"/>
                  </a:lnTo>
                  <a:lnTo>
                    <a:pt x="60" y="34"/>
                  </a:lnTo>
                  <a:lnTo>
                    <a:pt x="52" y="29"/>
                  </a:lnTo>
                  <a:lnTo>
                    <a:pt x="51" y="31"/>
                  </a:lnTo>
                  <a:lnTo>
                    <a:pt x="49" y="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81"/>
            <p:cNvSpPr>
              <a:spLocks/>
            </p:cNvSpPr>
            <p:nvPr/>
          </p:nvSpPr>
          <p:spPr bwMode="auto">
            <a:xfrm>
              <a:off x="14084334" y="6081762"/>
              <a:ext cx="1133596" cy="1824947"/>
            </a:xfrm>
            <a:custGeom>
              <a:avLst/>
              <a:gdLst>
                <a:gd name="T0" fmla="*/ 54 w 340"/>
                <a:gd name="T1" fmla="*/ 17 h 603"/>
                <a:gd name="T2" fmla="*/ 75 w 340"/>
                <a:gd name="T3" fmla="*/ 41 h 603"/>
                <a:gd name="T4" fmla="*/ 96 w 340"/>
                <a:gd name="T5" fmla="*/ 58 h 603"/>
                <a:gd name="T6" fmla="*/ 86 w 340"/>
                <a:gd name="T7" fmla="*/ 100 h 603"/>
                <a:gd name="T8" fmla="*/ 64 w 340"/>
                <a:gd name="T9" fmla="*/ 124 h 603"/>
                <a:gd name="T10" fmla="*/ 30 w 340"/>
                <a:gd name="T11" fmla="*/ 143 h 603"/>
                <a:gd name="T12" fmla="*/ 41 w 340"/>
                <a:gd name="T13" fmla="*/ 184 h 603"/>
                <a:gd name="T14" fmla="*/ 30 w 340"/>
                <a:gd name="T15" fmla="*/ 209 h 603"/>
                <a:gd name="T16" fmla="*/ 6 w 340"/>
                <a:gd name="T17" fmla="*/ 231 h 603"/>
                <a:gd name="T18" fmla="*/ 6 w 340"/>
                <a:gd name="T19" fmla="*/ 250 h 603"/>
                <a:gd name="T20" fmla="*/ 0 w 340"/>
                <a:gd name="T21" fmla="*/ 276 h 603"/>
                <a:gd name="T22" fmla="*/ 9 w 340"/>
                <a:gd name="T23" fmla="*/ 308 h 603"/>
                <a:gd name="T24" fmla="*/ 24 w 340"/>
                <a:gd name="T25" fmla="*/ 329 h 603"/>
                <a:gd name="T26" fmla="*/ 41 w 340"/>
                <a:gd name="T27" fmla="*/ 348 h 603"/>
                <a:gd name="T28" fmla="*/ 70 w 340"/>
                <a:gd name="T29" fmla="*/ 370 h 603"/>
                <a:gd name="T30" fmla="*/ 90 w 340"/>
                <a:gd name="T31" fmla="*/ 404 h 603"/>
                <a:gd name="T32" fmla="*/ 103 w 340"/>
                <a:gd name="T33" fmla="*/ 400 h 603"/>
                <a:gd name="T34" fmla="*/ 124 w 340"/>
                <a:gd name="T35" fmla="*/ 412 h 603"/>
                <a:gd name="T36" fmla="*/ 115 w 340"/>
                <a:gd name="T37" fmla="*/ 444 h 603"/>
                <a:gd name="T38" fmla="*/ 107 w 340"/>
                <a:gd name="T39" fmla="*/ 470 h 603"/>
                <a:gd name="T40" fmla="*/ 141 w 340"/>
                <a:gd name="T41" fmla="*/ 504 h 603"/>
                <a:gd name="T42" fmla="*/ 154 w 340"/>
                <a:gd name="T43" fmla="*/ 509 h 603"/>
                <a:gd name="T44" fmla="*/ 177 w 340"/>
                <a:gd name="T45" fmla="*/ 528 h 603"/>
                <a:gd name="T46" fmla="*/ 194 w 340"/>
                <a:gd name="T47" fmla="*/ 558 h 603"/>
                <a:gd name="T48" fmla="*/ 195 w 340"/>
                <a:gd name="T49" fmla="*/ 588 h 603"/>
                <a:gd name="T50" fmla="*/ 222 w 340"/>
                <a:gd name="T51" fmla="*/ 603 h 603"/>
                <a:gd name="T52" fmla="*/ 229 w 340"/>
                <a:gd name="T53" fmla="*/ 579 h 603"/>
                <a:gd name="T54" fmla="*/ 250 w 340"/>
                <a:gd name="T55" fmla="*/ 581 h 603"/>
                <a:gd name="T56" fmla="*/ 274 w 340"/>
                <a:gd name="T57" fmla="*/ 590 h 603"/>
                <a:gd name="T58" fmla="*/ 273 w 340"/>
                <a:gd name="T59" fmla="*/ 568 h 603"/>
                <a:gd name="T60" fmla="*/ 280 w 340"/>
                <a:gd name="T61" fmla="*/ 553 h 603"/>
                <a:gd name="T62" fmla="*/ 305 w 340"/>
                <a:gd name="T63" fmla="*/ 538 h 603"/>
                <a:gd name="T64" fmla="*/ 303 w 340"/>
                <a:gd name="T65" fmla="*/ 517 h 603"/>
                <a:gd name="T66" fmla="*/ 301 w 340"/>
                <a:gd name="T67" fmla="*/ 500 h 603"/>
                <a:gd name="T68" fmla="*/ 306 w 340"/>
                <a:gd name="T69" fmla="*/ 479 h 603"/>
                <a:gd name="T70" fmla="*/ 308 w 340"/>
                <a:gd name="T71" fmla="*/ 457 h 603"/>
                <a:gd name="T72" fmla="*/ 329 w 340"/>
                <a:gd name="T73" fmla="*/ 429 h 603"/>
                <a:gd name="T74" fmla="*/ 338 w 340"/>
                <a:gd name="T75" fmla="*/ 408 h 603"/>
                <a:gd name="T76" fmla="*/ 336 w 340"/>
                <a:gd name="T77" fmla="*/ 380 h 603"/>
                <a:gd name="T78" fmla="*/ 325 w 340"/>
                <a:gd name="T79" fmla="*/ 357 h 603"/>
                <a:gd name="T80" fmla="*/ 333 w 340"/>
                <a:gd name="T81" fmla="*/ 335 h 603"/>
                <a:gd name="T82" fmla="*/ 301 w 340"/>
                <a:gd name="T83" fmla="*/ 69 h 603"/>
                <a:gd name="T84" fmla="*/ 293 w 340"/>
                <a:gd name="T85" fmla="*/ 45 h 603"/>
                <a:gd name="T86" fmla="*/ 278 w 340"/>
                <a:gd name="T87" fmla="*/ 21 h 603"/>
                <a:gd name="T88" fmla="*/ 274 w 340"/>
                <a:gd name="T89" fmla="*/ 0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0" h="603">
                  <a:moveTo>
                    <a:pt x="180" y="7"/>
                  </a:moveTo>
                  <a:lnTo>
                    <a:pt x="54" y="15"/>
                  </a:lnTo>
                  <a:lnTo>
                    <a:pt x="54" y="17"/>
                  </a:lnTo>
                  <a:lnTo>
                    <a:pt x="60" y="22"/>
                  </a:lnTo>
                  <a:lnTo>
                    <a:pt x="73" y="34"/>
                  </a:lnTo>
                  <a:lnTo>
                    <a:pt x="75" y="41"/>
                  </a:lnTo>
                  <a:lnTo>
                    <a:pt x="81" y="47"/>
                  </a:lnTo>
                  <a:lnTo>
                    <a:pt x="88" y="51"/>
                  </a:lnTo>
                  <a:lnTo>
                    <a:pt x="96" y="58"/>
                  </a:lnTo>
                  <a:lnTo>
                    <a:pt x="98" y="66"/>
                  </a:lnTo>
                  <a:lnTo>
                    <a:pt x="96" y="86"/>
                  </a:lnTo>
                  <a:lnTo>
                    <a:pt x="86" y="100"/>
                  </a:lnTo>
                  <a:lnTo>
                    <a:pt x="85" y="113"/>
                  </a:lnTo>
                  <a:lnTo>
                    <a:pt x="79" y="118"/>
                  </a:lnTo>
                  <a:lnTo>
                    <a:pt x="64" y="124"/>
                  </a:lnTo>
                  <a:lnTo>
                    <a:pt x="58" y="130"/>
                  </a:lnTo>
                  <a:lnTo>
                    <a:pt x="32" y="135"/>
                  </a:lnTo>
                  <a:lnTo>
                    <a:pt x="30" y="143"/>
                  </a:lnTo>
                  <a:lnTo>
                    <a:pt x="26" y="156"/>
                  </a:lnTo>
                  <a:lnTo>
                    <a:pt x="39" y="169"/>
                  </a:lnTo>
                  <a:lnTo>
                    <a:pt x="41" y="184"/>
                  </a:lnTo>
                  <a:lnTo>
                    <a:pt x="32" y="197"/>
                  </a:lnTo>
                  <a:lnTo>
                    <a:pt x="30" y="203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11" y="224"/>
                  </a:lnTo>
                  <a:lnTo>
                    <a:pt x="6" y="231"/>
                  </a:lnTo>
                  <a:lnTo>
                    <a:pt x="11" y="239"/>
                  </a:lnTo>
                  <a:lnTo>
                    <a:pt x="9" y="244"/>
                  </a:lnTo>
                  <a:lnTo>
                    <a:pt x="6" y="250"/>
                  </a:lnTo>
                  <a:lnTo>
                    <a:pt x="2" y="256"/>
                  </a:lnTo>
                  <a:lnTo>
                    <a:pt x="0" y="263"/>
                  </a:lnTo>
                  <a:lnTo>
                    <a:pt x="0" y="276"/>
                  </a:lnTo>
                  <a:lnTo>
                    <a:pt x="4" y="291"/>
                  </a:lnTo>
                  <a:lnTo>
                    <a:pt x="6" y="293"/>
                  </a:lnTo>
                  <a:lnTo>
                    <a:pt x="9" y="308"/>
                  </a:lnTo>
                  <a:lnTo>
                    <a:pt x="13" y="316"/>
                  </a:lnTo>
                  <a:lnTo>
                    <a:pt x="15" y="321"/>
                  </a:lnTo>
                  <a:lnTo>
                    <a:pt x="24" y="329"/>
                  </a:lnTo>
                  <a:lnTo>
                    <a:pt x="32" y="336"/>
                  </a:lnTo>
                  <a:lnTo>
                    <a:pt x="39" y="340"/>
                  </a:lnTo>
                  <a:lnTo>
                    <a:pt x="41" y="348"/>
                  </a:lnTo>
                  <a:lnTo>
                    <a:pt x="58" y="357"/>
                  </a:lnTo>
                  <a:lnTo>
                    <a:pt x="66" y="363"/>
                  </a:lnTo>
                  <a:lnTo>
                    <a:pt x="70" y="370"/>
                  </a:lnTo>
                  <a:lnTo>
                    <a:pt x="77" y="400"/>
                  </a:lnTo>
                  <a:lnTo>
                    <a:pt x="83" y="406"/>
                  </a:lnTo>
                  <a:lnTo>
                    <a:pt x="90" y="404"/>
                  </a:lnTo>
                  <a:lnTo>
                    <a:pt x="94" y="398"/>
                  </a:lnTo>
                  <a:lnTo>
                    <a:pt x="96" y="397"/>
                  </a:lnTo>
                  <a:lnTo>
                    <a:pt x="103" y="400"/>
                  </a:lnTo>
                  <a:lnTo>
                    <a:pt x="111" y="400"/>
                  </a:lnTo>
                  <a:lnTo>
                    <a:pt x="124" y="410"/>
                  </a:lnTo>
                  <a:lnTo>
                    <a:pt x="124" y="412"/>
                  </a:lnTo>
                  <a:lnTo>
                    <a:pt x="118" y="421"/>
                  </a:lnTo>
                  <a:lnTo>
                    <a:pt x="120" y="432"/>
                  </a:lnTo>
                  <a:lnTo>
                    <a:pt x="115" y="444"/>
                  </a:lnTo>
                  <a:lnTo>
                    <a:pt x="111" y="455"/>
                  </a:lnTo>
                  <a:lnTo>
                    <a:pt x="107" y="462"/>
                  </a:lnTo>
                  <a:lnTo>
                    <a:pt x="107" y="470"/>
                  </a:lnTo>
                  <a:lnTo>
                    <a:pt x="107" y="476"/>
                  </a:lnTo>
                  <a:lnTo>
                    <a:pt x="120" y="489"/>
                  </a:lnTo>
                  <a:lnTo>
                    <a:pt x="141" y="504"/>
                  </a:lnTo>
                  <a:lnTo>
                    <a:pt x="145" y="504"/>
                  </a:lnTo>
                  <a:lnTo>
                    <a:pt x="147" y="511"/>
                  </a:lnTo>
                  <a:lnTo>
                    <a:pt x="154" y="509"/>
                  </a:lnTo>
                  <a:lnTo>
                    <a:pt x="165" y="517"/>
                  </a:lnTo>
                  <a:lnTo>
                    <a:pt x="169" y="523"/>
                  </a:lnTo>
                  <a:lnTo>
                    <a:pt x="177" y="528"/>
                  </a:lnTo>
                  <a:lnTo>
                    <a:pt x="184" y="530"/>
                  </a:lnTo>
                  <a:lnTo>
                    <a:pt x="184" y="545"/>
                  </a:lnTo>
                  <a:lnTo>
                    <a:pt x="194" y="558"/>
                  </a:lnTo>
                  <a:lnTo>
                    <a:pt x="192" y="566"/>
                  </a:lnTo>
                  <a:lnTo>
                    <a:pt x="186" y="573"/>
                  </a:lnTo>
                  <a:lnTo>
                    <a:pt x="195" y="588"/>
                  </a:lnTo>
                  <a:lnTo>
                    <a:pt x="207" y="601"/>
                  </a:lnTo>
                  <a:lnTo>
                    <a:pt x="212" y="598"/>
                  </a:lnTo>
                  <a:lnTo>
                    <a:pt x="222" y="603"/>
                  </a:lnTo>
                  <a:lnTo>
                    <a:pt x="218" y="600"/>
                  </a:lnTo>
                  <a:lnTo>
                    <a:pt x="218" y="592"/>
                  </a:lnTo>
                  <a:lnTo>
                    <a:pt x="229" y="579"/>
                  </a:lnTo>
                  <a:lnTo>
                    <a:pt x="235" y="577"/>
                  </a:lnTo>
                  <a:lnTo>
                    <a:pt x="242" y="577"/>
                  </a:lnTo>
                  <a:lnTo>
                    <a:pt x="250" y="581"/>
                  </a:lnTo>
                  <a:lnTo>
                    <a:pt x="263" y="585"/>
                  </a:lnTo>
                  <a:lnTo>
                    <a:pt x="269" y="588"/>
                  </a:lnTo>
                  <a:lnTo>
                    <a:pt x="274" y="590"/>
                  </a:lnTo>
                  <a:lnTo>
                    <a:pt x="280" y="581"/>
                  </a:lnTo>
                  <a:lnTo>
                    <a:pt x="278" y="575"/>
                  </a:lnTo>
                  <a:lnTo>
                    <a:pt x="273" y="568"/>
                  </a:lnTo>
                  <a:lnTo>
                    <a:pt x="271" y="562"/>
                  </a:lnTo>
                  <a:lnTo>
                    <a:pt x="274" y="554"/>
                  </a:lnTo>
                  <a:lnTo>
                    <a:pt x="280" y="553"/>
                  </a:lnTo>
                  <a:lnTo>
                    <a:pt x="288" y="547"/>
                  </a:lnTo>
                  <a:lnTo>
                    <a:pt x="301" y="543"/>
                  </a:lnTo>
                  <a:lnTo>
                    <a:pt x="305" y="538"/>
                  </a:lnTo>
                  <a:lnTo>
                    <a:pt x="301" y="530"/>
                  </a:lnTo>
                  <a:lnTo>
                    <a:pt x="299" y="523"/>
                  </a:lnTo>
                  <a:lnTo>
                    <a:pt x="303" y="517"/>
                  </a:lnTo>
                  <a:lnTo>
                    <a:pt x="306" y="509"/>
                  </a:lnTo>
                  <a:lnTo>
                    <a:pt x="306" y="508"/>
                  </a:lnTo>
                  <a:lnTo>
                    <a:pt x="301" y="500"/>
                  </a:lnTo>
                  <a:lnTo>
                    <a:pt x="305" y="492"/>
                  </a:lnTo>
                  <a:lnTo>
                    <a:pt x="305" y="479"/>
                  </a:lnTo>
                  <a:lnTo>
                    <a:pt x="306" y="479"/>
                  </a:lnTo>
                  <a:lnTo>
                    <a:pt x="308" y="464"/>
                  </a:lnTo>
                  <a:lnTo>
                    <a:pt x="308" y="464"/>
                  </a:lnTo>
                  <a:lnTo>
                    <a:pt x="308" y="457"/>
                  </a:lnTo>
                  <a:lnTo>
                    <a:pt x="316" y="451"/>
                  </a:lnTo>
                  <a:lnTo>
                    <a:pt x="321" y="444"/>
                  </a:lnTo>
                  <a:lnTo>
                    <a:pt x="329" y="429"/>
                  </a:lnTo>
                  <a:lnTo>
                    <a:pt x="331" y="423"/>
                  </a:lnTo>
                  <a:lnTo>
                    <a:pt x="336" y="408"/>
                  </a:lnTo>
                  <a:lnTo>
                    <a:pt x="338" y="408"/>
                  </a:lnTo>
                  <a:lnTo>
                    <a:pt x="340" y="400"/>
                  </a:lnTo>
                  <a:lnTo>
                    <a:pt x="336" y="385"/>
                  </a:lnTo>
                  <a:lnTo>
                    <a:pt x="336" y="380"/>
                  </a:lnTo>
                  <a:lnTo>
                    <a:pt x="331" y="372"/>
                  </a:lnTo>
                  <a:lnTo>
                    <a:pt x="325" y="365"/>
                  </a:lnTo>
                  <a:lnTo>
                    <a:pt x="325" y="357"/>
                  </a:lnTo>
                  <a:lnTo>
                    <a:pt x="329" y="350"/>
                  </a:lnTo>
                  <a:lnTo>
                    <a:pt x="325" y="342"/>
                  </a:lnTo>
                  <a:lnTo>
                    <a:pt x="333" y="335"/>
                  </a:lnTo>
                  <a:lnTo>
                    <a:pt x="308" y="85"/>
                  </a:lnTo>
                  <a:lnTo>
                    <a:pt x="308" y="81"/>
                  </a:lnTo>
                  <a:lnTo>
                    <a:pt x="301" y="69"/>
                  </a:lnTo>
                  <a:lnTo>
                    <a:pt x="299" y="64"/>
                  </a:lnTo>
                  <a:lnTo>
                    <a:pt x="295" y="56"/>
                  </a:lnTo>
                  <a:lnTo>
                    <a:pt x="293" y="45"/>
                  </a:lnTo>
                  <a:lnTo>
                    <a:pt x="288" y="39"/>
                  </a:lnTo>
                  <a:lnTo>
                    <a:pt x="280" y="26"/>
                  </a:lnTo>
                  <a:lnTo>
                    <a:pt x="278" y="21"/>
                  </a:lnTo>
                  <a:lnTo>
                    <a:pt x="278" y="6"/>
                  </a:lnTo>
                  <a:lnTo>
                    <a:pt x="278" y="0"/>
                  </a:lnTo>
                  <a:lnTo>
                    <a:pt x="274" y="0"/>
                  </a:lnTo>
                  <a:lnTo>
                    <a:pt x="180" y="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3" name="Group 252"/>
            <p:cNvGrpSpPr/>
            <p:nvPr/>
          </p:nvGrpSpPr>
          <p:grpSpPr>
            <a:xfrm>
              <a:off x="14227698" y="8533181"/>
              <a:ext cx="1016900" cy="1640332"/>
              <a:chOff x="3605271" y="2876831"/>
              <a:chExt cx="293010" cy="472646"/>
            </a:xfrm>
            <a:solidFill>
              <a:srgbClr val="95BACA"/>
            </a:solidFill>
          </p:grpSpPr>
          <p:sp>
            <p:nvSpPr>
              <p:cNvPr id="381" name="Freeform 49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50"/>
              <p:cNvSpPr>
                <a:spLocks/>
              </p:cNvSpPr>
              <p:nvPr/>
            </p:nvSpPr>
            <p:spPr bwMode="auto">
              <a:xfrm>
                <a:off x="3818545" y="3342501"/>
                <a:ext cx="8646" cy="6976"/>
              </a:xfrm>
              <a:custGeom>
                <a:avLst/>
                <a:gdLst>
                  <a:gd name="T0" fmla="*/ 0 w 9"/>
                  <a:gd name="T1" fmla="*/ 8 h 8"/>
                  <a:gd name="T2" fmla="*/ 6 w 9"/>
                  <a:gd name="T3" fmla="*/ 6 h 8"/>
                  <a:gd name="T4" fmla="*/ 9 w 9"/>
                  <a:gd name="T5" fmla="*/ 0 h 8"/>
                  <a:gd name="T6" fmla="*/ 2 w 9"/>
                  <a:gd name="T7" fmla="*/ 6 h 8"/>
                  <a:gd name="T8" fmla="*/ 0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0" y="8"/>
                    </a:moveTo>
                    <a:lnTo>
                      <a:pt x="6" y="6"/>
                    </a:lnTo>
                    <a:lnTo>
                      <a:pt x="9" y="0"/>
                    </a:lnTo>
                    <a:lnTo>
                      <a:pt x="2" y="6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51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Freeform 52"/>
              <p:cNvSpPr>
                <a:spLocks/>
              </p:cNvSpPr>
              <p:nvPr/>
            </p:nvSpPr>
            <p:spPr bwMode="auto">
              <a:xfrm>
                <a:off x="3872343" y="3325932"/>
                <a:ext cx="13450" cy="1744"/>
              </a:xfrm>
              <a:custGeom>
                <a:avLst/>
                <a:gdLst>
                  <a:gd name="T0" fmla="*/ 14 w 14"/>
                  <a:gd name="T1" fmla="*/ 2 h 2"/>
                  <a:gd name="T2" fmla="*/ 0 w 14"/>
                  <a:gd name="T3" fmla="*/ 0 h 2"/>
                  <a:gd name="T4" fmla="*/ 0 w 14"/>
                  <a:gd name="T5" fmla="*/ 2 h 2"/>
                  <a:gd name="T6" fmla="*/ 6 w 14"/>
                  <a:gd name="T7" fmla="*/ 2 h 2"/>
                  <a:gd name="T8" fmla="*/ 14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14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14" y="2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Freeform 83"/>
              <p:cNvSpPr>
                <a:spLocks/>
              </p:cNvSpPr>
              <p:nvPr/>
            </p:nvSpPr>
            <p:spPr bwMode="auto">
              <a:xfrm>
                <a:off x="3605271" y="2876831"/>
                <a:ext cx="293010" cy="460438"/>
              </a:xfrm>
              <a:custGeom>
                <a:avLst/>
                <a:gdLst>
                  <a:gd name="T0" fmla="*/ 282 w 305"/>
                  <a:gd name="T1" fmla="*/ 6 h 528"/>
                  <a:gd name="T2" fmla="*/ 215 w 305"/>
                  <a:gd name="T3" fmla="*/ 6 h 528"/>
                  <a:gd name="T4" fmla="*/ 98 w 305"/>
                  <a:gd name="T5" fmla="*/ 25 h 528"/>
                  <a:gd name="T6" fmla="*/ 81 w 305"/>
                  <a:gd name="T7" fmla="*/ 30 h 528"/>
                  <a:gd name="T8" fmla="*/ 75 w 305"/>
                  <a:gd name="T9" fmla="*/ 38 h 528"/>
                  <a:gd name="T10" fmla="*/ 75 w 305"/>
                  <a:gd name="T11" fmla="*/ 55 h 528"/>
                  <a:gd name="T12" fmla="*/ 77 w 305"/>
                  <a:gd name="T13" fmla="*/ 62 h 528"/>
                  <a:gd name="T14" fmla="*/ 70 w 305"/>
                  <a:gd name="T15" fmla="*/ 83 h 528"/>
                  <a:gd name="T16" fmla="*/ 60 w 305"/>
                  <a:gd name="T17" fmla="*/ 92 h 528"/>
                  <a:gd name="T18" fmla="*/ 45 w 305"/>
                  <a:gd name="T19" fmla="*/ 102 h 528"/>
                  <a:gd name="T20" fmla="*/ 47 w 305"/>
                  <a:gd name="T21" fmla="*/ 115 h 528"/>
                  <a:gd name="T22" fmla="*/ 38 w 305"/>
                  <a:gd name="T23" fmla="*/ 132 h 528"/>
                  <a:gd name="T24" fmla="*/ 36 w 305"/>
                  <a:gd name="T25" fmla="*/ 151 h 528"/>
                  <a:gd name="T26" fmla="*/ 36 w 305"/>
                  <a:gd name="T27" fmla="*/ 158 h 528"/>
                  <a:gd name="T28" fmla="*/ 23 w 305"/>
                  <a:gd name="T29" fmla="*/ 162 h 528"/>
                  <a:gd name="T30" fmla="*/ 27 w 305"/>
                  <a:gd name="T31" fmla="*/ 181 h 528"/>
                  <a:gd name="T32" fmla="*/ 34 w 305"/>
                  <a:gd name="T33" fmla="*/ 186 h 528"/>
                  <a:gd name="T34" fmla="*/ 34 w 305"/>
                  <a:gd name="T35" fmla="*/ 192 h 528"/>
                  <a:gd name="T36" fmla="*/ 36 w 305"/>
                  <a:gd name="T37" fmla="*/ 207 h 528"/>
                  <a:gd name="T38" fmla="*/ 30 w 305"/>
                  <a:gd name="T39" fmla="*/ 220 h 528"/>
                  <a:gd name="T40" fmla="*/ 28 w 305"/>
                  <a:gd name="T41" fmla="*/ 239 h 528"/>
                  <a:gd name="T42" fmla="*/ 40 w 305"/>
                  <a:gd name="T43" fmla="*/ 241 h 528"/>
                  <a:gd name="T44" fmla="*/ 36 w 305"/>
                  <a:gd name="T45" fmla="*/ 261 h 528"/>
                  <a:gd name="T46" fmla="*/ 38 w 305"/>
                  <a:gd name="T47" fmla="*/ 278 h 528"/>
                  <a:gd name="T48" fmla="*/ 49 w 305"/>
                  <a:gd name="T49" fmla="*/ 290 h 528"/>
                  <a:gd name="T50" fmla="*/ 45 w 305"/>
                  <a:gd name="T51" fmla="*/ 295 h 528"/>
                  <a:gd name="T52" fmla="*/ 60 w 305"/>
                  <a:gd name="T53" fmla="*/ 307 h 528"/>
                  <a:gd name="T54" fmla="*/ 55 w 305"/>
                  <a:gd name="T55" fmla="*/ 310 h 528"/>
                  <a:gd name="T56" fmla="*/ 38 w 305"/>
                  <a:gd name="T57" fmla="*/ 325 h 528"/>
                  <a:gd name="T58" fmla="*/ 47 w 305"/>
                  <a:gd name="T59" fmla="*/ 333 h 528"/>
                  <a:gd name="T60" fmla="*/ 47 w 305"/>
                  <a:gd name="T61" fmla="*/ 339 h 528"/>
                  <a:gd name="T62" fmla="*/ 25 w 305"/>
                  <a:gd name="T63" fmla="*/ 361 h 528"/>
                  <a:gd name="T64" fmla="*/ 21 w 305"/>
                  <a:gd name="T65" fmla="*/ 378 h 528"/>
                  <a:gd name="T66" fmla="*/ 19 w 305"/>
                  <a:gd name="T67" fmla="*/ 389 h 528"/>
                  <a:gd name="T68" fmla="*/ 13 w 305"/>
                  <a:gd name="T69" fmla="*/ 412 h 528"/>
                  <a:gd name="T70" fmla="*/ 10 w 305"/>
                  <a:gd name="T71" fmla="*/ 423 h 528"/>
                  <a:gd name="T72" fmla="*/ 4 w 305"/>
                  <a:gd name="T73" fmla="*/ 440 h 528"/>
                  <a:gd name="T74" fmla="*/ 92 w 305"/>
                  <a:gd name="T75" fmla="*/ 449 h 528"/>
                  <a:gd name="T76" fmla="*/ 177 w 305"/>
                  <a:gd name="T77" fmla="*/ 451 h 528"/>
                  <a:gd name="T78" fmla="*/ 173 w 305"/>
                  <a:gd name="T79" fmla="*/ 483 h 528"/>
                  <a:gd name="T80" fmla="*/ 188 w 305"/>
                  <a:gd name="T81" fmla="*/ 506 h 528"/>
                  <a:gd name="T82" fmla="*/ 196 w 305"/>
                  <a:gd name="T83" fmla="*/ 523 h 528"/>
                  <a:gd name="T84" fmla="*/ 211 w 305"/>
                  <a:gd name="T85" fmla="*/ 528 h 528"/>
                  <a:gd name="T86" fmla="*/ 222 w 305"/>
                  <a:gd name="T87" fmla="*/ 512 h 528"/>
                  <a:gd name="T88" fmla="*/ 226 w 305"/>
                  <a:gd name="T89" fmla="*/ 512 h 528"/>
                  <a:gd name="T90" fmla="*/ 260 w 305"/>
                  <a:gd name="T91" fmla="*/ 502 h 528"/>
                  <a:gd name="T92" fmla="*/ 265 w 305"/>
                  <a:gd name="T93" fmla="*/ 498 h 528"/>
                  <a:gd name="T94" fmla="*/ 284 w 305"/>
                  <a:gd name="T95" fmla="*/ 502 h 528"/>
                  <a:gd name="T96" fmla="*/ 305 w 305"/>
                  <a:gd name="T97" fmla="*/ 498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05" h="528">
                    <a:moveTo>
                      <a:pt x="282" y="335"/>
                    </a:moveTo>
                    <a:lnTo>
                      <a:pt x="290" y="10"/>
                    </a:lnTo>
                    <a:lnTo>
                      <a:pt x="282" y="6"/>
                    </a:lnTo>
                    <a:lnTo>
                      <a:pt x="278" y="0"/>
                    </a:lnTo>
                    <a:lnTo>
                      <a:pt x="278" y="0"/>
                    </a:lnTo>
                    <a:lnTo>
                      <a:pt x="215" y="6"/>
                    </a:lnTo>
                    <a:lnTo>
                      <a:pt x="94" y="15"/>
                    </a:lnTo>
                    <a:lnTo>
                      <a:pt x="96" y="17"/>
                    </a:lnTo>
                    <a:lnTo>
                      <a:pt x="98" y="25"/>
                    </a:lnTo>
                    <a:lnTo>
                      <a:pt x="92" y="30"/>
                    </a:lnTo>
                    <a:lnTo>
                      <a:pt x="85" y="34"/>
                    </a:lnTo>
                    <a:lnTo>
                      <a:pt x="81" y="30"/>
                    </a:lnTo>
                    <a:lnTo>
                      <a:pt x="83" y="45"/>
                    </a:lnTo>
                    <a:lnTo>
                      <a:pt x="77" y="45"/>
                    </a:lnTo>
                    <a:lnTo>
                      <a:pt x="75" y="38"/>
                    </a:lnTo>
                    <a:lnTo>
                      <a:pt x="75" y="47"/>
                    </a:lnTo>
                    <a:lnTo>
                      <a:pt x="83" y="53"/>
                    </a:lnTo>
                    <a:lnTo>
                      <a:pt x="75" y="55"/>
                    </a:lnTo>
                    <a:lnTo>
                      <a:pt x="74" y="49"/>
                    </a:lnTo>
                    <a:lnTo>
                      <a:pt x="74" y="58"/>
                    </a:lnTo>
                    <a:lnTo>
                      <a:pt x="77" y="62"/>
                    </a:lnTo>
                    <a:lnTo>
                      <a:pt x="74" y="72"/>
                    </a:lnTo>
                    <a:lnTo>
                      <a:pt x="75" y="77"/>
                    </a:lnTo>
                    <a:lnTo>
                      <a:pt x="70" y="83"/>
                    </a:lnTo>
                    <a:lnTo>
                      <a:pt x="66" y="85"/>
                    </a:lnTo>
                    <a:lnTo>
                      <a:pt x="58" y="85"/>
                    </a:lnTo>
                    <a:lnTo>
                      <a:pt x="60" y="92"/>
                    </a:lnTo>
                    <a:lnTo>
                      <a:pt x="53" y="100"/>
                    </a:lnTo>
                    <a:lnTo>
                      <a:pt x="53" y="104"/>
                    </a:lnTo>
                    <a:lnTo>
                      <a:pt x="45" y="102"/>
                    </a:lnTo>
                    <a:lnTo>
                      <a:pt x="49" y="105"/>
                    </a:lnTo>
                    <a:lnTo>
                      <a:pt x="47" y="107"/>
                    </a:lnTo>
                    <a:lnTo>
                      <a:pt x="47" y="115"/>
                    </a:lnTo>
                    <a:lnTo>
                      <a:pt x="51" y="122"/>
                    </a:lnTo>
                    <a:lnTo>
                      <a:pt x="34" y="128"/>
                    </a:lnTo>
                    <a:lnTo>
                      <a:pt x="38" y="132"/>
                    </a:lnTo>
                    <a:lnTo>
                      <a:pt x="36" y="139"/>
                    </a:lnTo>
                    <a:lnTo>
                      <a:pt x="38" y="147"/>
                    </a:lnTo>
                    <a:lnTo>
                      <a:pt x="36" y="151"/>
                    </a:lnTo>
                    <a:lnTo>
                      <a:pt x="28" y="151"/>
                    </a:lnTo>
                    <a:lnTo>
                      <a:pt x="28" y="154"/>
                    </a:lnTo>
                    <a:lnTo>
                      <a:pt x="36" y="158"/>
                    </a:lnTo>
                    <a:lnTo>
                      <a:pt x="30" y="162"/>
                    </a:lnTo>
                    <a:lnTo>
                      <a:pt x="28" y="158"/>
                    </a:lnTo>
                    <a:lnTo>
                      <a:pt x="23" y="162"/>
                    </a:lnTo>
                    <a:lnTo>
                      <a:pt x="28" y="169"/>
                    </a:lnTo>
                    <a:lnTo>
                      <a:pt x="23" y="173"/>
                    </a:lnTo>
                    <a:lnTo>
                      <a:pt x="27" y="181"/>
                    </a:lnTo>
                    <a:lnTo>
                      <a:pt x="23" y="186"/>
                    </a:lnTo>
                    <a:lnTo>
                      <a:pt x="28" y="181"/>
                    </a:lnTo>
                    <a:lnTo>
                      <a:pt x="34" y="186"/>
                    </a:lnTo>
                    <a:lnTo>
                      <a:pt x="27" y="190"/>
                    </a:lnTo>
                    <a:lnTo>
                      <a:pt x="34" y="192"/>
                    </a:lnTo>
                    <a:lnTo>
                      <a:pt x="34" y="192"/>
                    </a:lnTo>
                    <a:lnTo>
                      <a:pt x="32" y="198"/>
                    </a:lnTo>
                    <a:lnTo>
                      <a:pt x="34" y="205"/>
                    </a:lnTo>
                    <a:lnTo>
                      <a:pt x="36" y="207"/>
                    </a:lnTo>
                    <a:lnTo>
                      <a:pt x="38" y="218"/>
                    </a:lnTo>
                    <a:lnTo>
                      <a:pt x="38" y="220"/>
                    </a:lnTo>
                    <a:lnTo>
                      <a:pt x="30" y="220"/>
                    </a:lnTo>
                    <a:lnTo>
                      <a:pt x="32" y="226"/>
                    </a:lnTo>
                    <a:lnTo>
                      <a:pt x="32" y="235"/>
                    </a:lnTo>
                    <a:lnTo>
                      <a:pt x="28" y="239"/>
                    </a:lnTo>
                    <a:lnTo>
                      <a:pt x="28" y="245"/>
                    </a:lnTo>
                    <a:lnTo>
                      <a:pt x="34" y="241"/>
                    </a:lnTo>
                    <a:lnTo>
                      <a:pt x="40" y="241"/>
                    </a:lnTo>
                    <a:lnTo>
                      <a:pt x="40" y="248"/>
                    </a:lnTo>
                    <a:lnTo>
                      <a:pt x="34" y="254"/>
                    </a:lnTo>
                    <a:lnTo>
                      <a:pt x="36" y="261"/>
                    </a:lnTo>
                    <a:lnTo>
                      <a:pt x="43" y="265"/>
                    </a:lnTo>
                    <a:lnTo>
                      <a:pt x="36" y="275"/>
                    </a:lnTo>
                    <a:lnTo>
                      <a:pt x="38" y="278"/>
                    </a:lnTo>
                    <a:lnTo>
                      <a:pt x="49" y="277"/>
                    </a:lnTo>
                    <a:lnTo>
                      <a:pt x="43" y="282"/>
                    </a:lnTo>
                    <a:lnTo>
                      <a:pt x="49" y="290"/>
                    </a:lnTo>
                    <a:lnTo>
                      <a:pt x="42" y="288"/>
                    </a:lnTo>
                    <a:lnTo>
                      <a:pt x="42" y="290"/>
                    </a:lnTo>
                    <a:lnTo>
                      <a:pt x="45" y="295"/>
                    </a:lnTo>
                    <a:lnTo>
                      <a:pt x="51" y="299"/>
                    </a:lnTo>
                    <a:lnTo>
                      <a:pt x="53" y="305"/>
                    </a:lnTo>
                    <a:lnTo>
                      <a:pt x="60" y="307"/>
                    </a:lnTo>
                    <a:lnTo>
                      <a:pt x="60" y="308"/>
                    </a:lnTo>
                    <a:lnTo>
                      <a:pt x="60" y="310"/>
                    </a:lnTo>
                    <a:lnTo>
                      <a:pt x="55" y="310"/>
                    </a:lnTo>
                    <a:lnTo>
                      <a:pt x="49" y="316"/>
                    </a:lnTo>
                    <a:lnTo>
                      <a:pt x="42" y="320"/>
                    </a:lnTo>
                    <a:lnTo>
                      <a:pt x="38" y="325"/>
                    </a:lnTo>
                    <a:lnTo>
                      <a:pt x="45" y="327"/>
                    </a:lnTo>
                    <a:lnTo>
                      <a:pt x="53" y="325"/>
                    </a:lnTo>
                    <a:lnTo>
                      <a:pt x="47" y="333"/>
                    </a:lnTo>
                    <a:lnTo>
                      <a:pt x="47" y="337"/>
                    </a:lnTo>
                    <a:lnTo>
                      <a:pt x="40" y="337"/>
                    </a:lnTo>
                    <a:lnTo>
                      <a:pt x="47" y="339"/>
                    </a:lnTo>
                    <a:lnTo>
                      <a:pt x="47" y="340"/>
                    </a:lnTo>
                    <a:lnTo>
                      <a:pt x="30" y="357"/>
                    </a:lnTo>
                    <a:lnTo>
                      <a:pt x="25" y="361"/>
                    </a:lnTo>
                    <a:lnTo>
                      <a:pt x="23" y="367"/>
                    </a:lnTo>
                    <a:lnTo>
                      <a:pt x="27" y="371"/>
                    </a:lnTo>
                    <a:lnTo>
                      <a:pt x="21" y="378"/>
                    </a:lnTo>
                    <a:lnTo>
                      <a:pt x="19" y="384"/>
                    </a:lnTo>
                    <a:lnTo>
                      <a:pt x="11" y="389"/>
                    </a:lnTo>
                    <a:lnTo>
                      <a:pt x="19" y="389"/>
                    </a:lnTo>
                    <a:lnTo>
                      <a:pt x="17" y="391"/>
                    </a:lnTo>
                    <a:lnTo>
                      <a:pt x="11" y="397"/>
                    </a:lnTo>
                    <a:lnTo>
                      <a:pt x="13" y="412"/>
                    </a:lnTo>
                    <a:lnTo>
                      <a:pt x="6" y="412"/>
                    </a:lnTo>
                    <a:lnTo>
                      <a:pt x="11" y="418"/>
                    </a:lnTo>
                    <a:lnTo>
                      <a:pt x="10" y="423"/>
                    </a:lnTo>
                    <a:lnTo>
                      <a:pt x="0" y="425"/>
                    </a:lnTo>
                    <a:lnTo>
                      <a:pt x="4" y="433"/>
                    </a:lnTo>
                    <a:lnTo>
                      <a:pt x="4" y="440"/>
                    </a:lnTo>
                    <a:lnTo>
                      <a:pt x="8" y="448"/>
                    </a:lnTo>
                    <a:lnTo>
                      <a:pt x="2" y="453"/>
                    </a:lnTo>
                    <a:lnTo>
                      <a:pt x="92" y="449"/>
                    </a:lnTo>
                    <a:lnTo>
                      <a:pt x="177" y="442"/>
                    </a:lnTo>
                    <a:lnTo>
                      <a:pt x="179" y="444"/>
                    </a:lnTo>
                    <a:lnTo>
                      <a:pt x="177" y="451"/>
                    </a:lnTo>
                    <a:lnTo>
                      <a:pt x="173" y="465"/>
                    </a:lnTo>
                    <a:lnTo>
                      <a:pt x="169" y="476"/>
                    </a:lnTo>
                    <a:lnTo>
                      <a:pt x="173" y="483"/>
                    </a:lnTo>
                    <a:lnTo>
                      <a:pt x="177" y="491"/>
                    </a:lnTo>
                    <a:lnTo>
                      <a:pt x="186" y="498"/>
                    </a:lnTo>
                    <a:lnTo>
                      <a:pt x="188" y="506"/>
                    </a:lnTo>
                    <a:lnTo>
                      <a:pt x="192" y="513"/>
                    </a:lnTo>
                    <a:lnTo>
                      <a:pt x="192" y="517"/>
                    </a:lnTo>
                    <a:lnTo>
                      <a:pt x="196" y="523"/>
                    </a:lnTo>
                    <a:lnTo>
                      <a:pt x="199" y="527"/>
                    </a:lnTo>
                    <a:lnTo>
                      <a:pt x="203" y="528"/>
                    </a:lnTo>
                    <a:lnTo>
                      <a:pt x="211" y="528"/>
                    </a:lnTo>
                    <a:lnTo>
                      <a:pt x="213" y="521"/>
                    </a:lnTo>
                    <a:lnTo>
                      <a:pt x="220" y="515"/>
                    </a:lnTo>
                    <a:lnTo>
                      <a:pt x="222" y="512"/>
                    </a:lnTo>
                    <a:lnTo>
                      <a:pt x="220" y="512"/>
                    </a:lnTo>
                    <a:lnTo>
                      <a:pt x="226" y="510"/>
                    </a:lnTo>
                    <a:lnTo>
                      <a:pt x="226" y="512"/>
                    </a:lnTo>
                    <a:lnTo>
                      <a:pt x="231" y="510"/>
                    </a:lnTo>
                    <a:lnTo>
                      <a:pt x="246" y="504"/>
                    </a:lnTo>
                    <a:lnTo>
                      <a:pt x="260" y="502"/>
                    </a:lnTo>
                    <a:lnTo>
                      <a:pt x="263" y="500"/>
                    </a:lnTo>
                    <a:lnTo>
                      <a:pt x="254" y="498"/>
                    </a:lnTo>
                    <a:lnTo>
                      <a:pt x="265" y="498"/>
                    </a:lnTo>
                    <a:lnTo>
                      <a:pt x="271" y="502"/>
                    </a:lnTo>
                    <a:lnTo>
                      <a:pt x="278" y="506"/>
                    </a:lnTo>
                    <a:lnTo>
                      <a:pt x="284" y="502"/>
                    </a:lnTo>
                    <a:lnTo>
                      <a:pt x="288" y="500"/>
                    </a:lnTo>
                    <a:lnTo>
                      <a:pt x="301" y="506"/>
                    </a:lnTo>
                    <a:lnTo>
                      <a:pt x="305" y="498"/>
                    </a:lnTo>
                    <a:lnTo>
                      <a:pt x="305" y="495"/>
                    </a:lnTo>
                    <a:lnTo>
                      <a:pt x="282" y="335"/>
                    </a:lnTo>
                    <a:close/>
                  </a:path>
                </a:pathLst>
              </a:custGeom>
              <a:solidFill>
                <a:srgbClr val="8FB4C4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4" name="Freeform 84"/>
            <p:cNvSpPr>
              <a:spLocks/>
            </p:cNvSpPr>
            <p:nvPr/>
          </p:nvSpPr>
          <p:spPr bwMode="auto">
            <a:xfrm>
              <a:off x="14541104" y="7800781"/>
              <a:ext cx="2407222" cy="777794"/>
            </a:xfrm>
            <a:custGeom>
              <a:avLst/>
              <a:gdLst>
                <a:gd name="T0" fmla="*/ 487 w 722"/>
                <a:gd name="T1" fmla="*/ 33 h 257"/>
                <a:gd name="T2" fmla="*/ 421 w 722"/>
                <a:gd name="T3" fmla="*/ 39 h 257"/>
                <a:gd name="T4" fmla="*/ 355 w 722"/>
                <a:gd name="T5" fmla="*/ 47 h 257"/>
                <a:gd name="T6" fmla="*/ 271 w 722"/>
                <a:gd name="T7" fmla="*/ 54 h 257"/>
                <a:gd name="T8" fmla="*/ 199 w 722"/>
                <a:gd name="T9" fmla="*/ 62 h 257"/>
                <a:gd name="T10" fmla="*/ 177 w 722"/>
                <a:gd name="T11" fmla="*/ 60 h 257"/>
                <a:gd name="T12" fmla="*/ 183 w 722"/>
                <a:gd name="T13" fmla="*/ 80 h 257"/>
                <a:gd name="T14" fmla="*/ 58 w 722"/>
                <a:gd name="T15" fmla="*/ 96 h 257"/>
                <a:gd name="T16" fmla="*/ 53 w 722"/>
                <a:gd name="T17" fmla="*/ 90 h 257"/>
                <a:gd name="T18" fmla="*/ 57 w 722"/>
                <a:gd name="T19" fmla="*/ 105 h 257"/>
                <a:gd name="T20" fmla="*/ 53 w 722"/>
                <a:gd name="T21" fmla="*/ 114 h 257"/>
                <a:gd name="T22" fmla="*/ 51 w 722"/>
                <a:gd name="T23" fmla="*/ 127 h 257"/>
                <a:gd name="T24" fmla="*/ 43 w 722"/>
                <a:gd name="T25" fmla="*/ 146 h 257"/>
                <a:gd name="T26" fmla="*/ 47 w 722"/>
                <a:gd name="T27" fmla="*/ 156 h 257"/>
                <a:gd name="T28" fmla="*/ 43 w 722"/>
                <a:gd name="T29" fmla="*/ 165 h 257"/>
                <a:gd name="T30" fmla="*/ 30 w 722"/>
                <a:gd name="T31" fmla="*/ 174 h 257"/>
                <a:gd name="T32" fmla="*/ 27 w 722"/>
                <a:gd name="T33" fmla="*/ 180 h 257"/>
                <a:gd name="T34" fmla="*/ 27 w 722"/>
                <a:gd name="T35" fmla="*/ 191 h 257"/>
                <a:gd name="T36" fmla="*/ 19 w 722"/>
                <a:gd name="T37" fmla="*/ 197 h 257"/>
                <a:gd name="T38" fmla="*/ 21 w 722"/>
                <a:gd name="T39" fmla="*/ 210 h 257"/>
                <a:gd name="T40" fmla="*/ 11 w 722"/>
                <a:gd name="T41" fmla="*/ 208 h 257"/>
                <a:gd name="T42" fmla="*/ 15 w 722"/>
                <a:gd name="T43" fmla="*/ 214 h 257"/>
                <a:gd name="T44" fmla="*/ 19 w 722"/>
                <a:gd name="T45" fmla="*/ 240 h 257"/>
                <a:gd name="T46" fmla="*/ 11 w 722"/>
                <a:gd name="T47" fmla="*/ 244 h 257"/>
                <a:gd name="T48" fmla="*/ 0 w 722"/>
                <a:gd name="T49" fmla="*/ 255 h 257"/>
                <a:gd name="T50" fmla="*/ 121 w 722"/>
                <a:gd name="T51" fmla="*/ 248 h 257"/>
                <a:gd name="T52" fmla="*/ 184 w 722"/>
                <a:gd name="T53" fmla="*/ 242 h 257"/>
                <a:gd name="T54" fmla="*/ 310 w 722"/>
                <a:gd name="T55" fmla="*/ 231 h 257"/>
                <a:gd name="T56" fmla="*/ 485 w 722"/>
                <a:gd name="T57" fmla="*/ 208 h 257"/>
                <a:gd name="T58" fmla="*/ 521 w 722"/>
                <a:gd name="T59" fmla="*/ 178 h 257"/>
                <a:gd name="T60" fmla="*/ 540 w 722"/>
                <a:gd name="T61" fmla="*/ 169 h 257"/>
                <a:gd name="T62" fmla="*/ 543 w 722"/>
                <a:gd name="T63" fmla="*/ 152 h 257"/>
                <a:gd name="T64" fmla="*/ 564 w 722"/>
                <a:gd name="T65" fmla="*/ 137 h 257"/>
                <a:gd name="T66" fmla="*/ 583 w 722"/>
                <a:gd name="T67" fmla="*/ 133 h 257"/>
                <a:gd name="T68" fmla="*/ 617 w 722"/>
                <a:gd name="T69" fmla="*/ 105 h 257"/>
                <a:gd name="T70" fmla="*/ 626 w 722"/>
                <a:gd name="T71" fmla="*/ 99 h 257"/>
                <a:gd name="T72" fmla="*/ 637 w 722"/>
                <a:gd name="T73" fmla="*/ 86 h 257"/>
                <a:gd name="T74" fmla="*/ 641 w 722"/>
                <a:gd name="T75" fmla="*/ 77 h 257"/>
                <a:gd name="T76" fmla="*/ 654 w 722"/>
                <a:gd name="T77" fmla="*/ 79 h 257"/>
                <a:gd name="T78" fmla="*/ 666 w 722"/>
                <a:gd name="T79" fmla="*/ 71 h 257"/>
                <a:gd name="T80" fmla="*/ 675 w 722"/>
                <a:gd name="T81" fmla="*/ 60 h 257"/>
                <a:gd name="T82" fmla="*/ 694 w 722"/>
                <a:gd name="T83" fmla="*/ 60 h 257"/>
                <a:gd name="T84" fmla="*/ 705 w 722"/>
                <a:gd name="T85" fmla="*/ 37 h 257"/>
                <a:gd name="T86" fmla="*/ 718 w 722"/>
                <a:gd name="T87" fmla="*/ 28 h 257"/>
                <a:gd name="T88" fmla="*/ 720 w 722"/>
                <a:gd name="T89" fmla="*/ 9 h 257"/>
                <a:gd name="T90" fmla="*/ 713 w 722"/>
                <a:gd name="T91" fmla="*/ 0 h 257"/>
                <a:gd name="T92" fmla="*/ 651 w 722"/>
                <a:gd name="T93" fmla="*/ 11 h 257"/>
                <a:gd name="T94" fmla="*/ 579 w 722"/>
                <a:gd name="T95" fmla="*/ 20 h 257"/>
                <a:gd name="T96" fmla="*/ 543 w 722"/>
                <a:gd name="T97" fmla="*/ 2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2" h="257">
                  <a:moveTo>
                    <a:pt x="513" y="30"/>
                  </a:moveTo>
                  <a:lnTo>
                    <a:pt x="487" y="33"/>
                  </a:lnTo>
                  <a:lnTo>
                    <a:pt x="459" y="37"/>
                  </a:lnTo>
                  <a:lnTo>
                    <a:pt x="421" y="39"/>
                  </a:lnTo>
                  <a:lnTo>
                    <a:pt x="397" y="43"/>
                  </a:lnTo>
                  <a:lnTo>
                    <a:pt x="355" y="47"/>
                  </a:lnTo>
                  <a:lnTo>
                    <a:pt x="314" y="49"/>
                  </a:lnTo>
                  <a:lnTo>
                    <a:pt x="271" y="54"/>
                  </a:lnTo>
                  <a:lnTo>
                    <a:pt x="235" y="58"/>
                  </a:lnTo>
                  <a:lnTo>
                    <a:pt x="199" y="62"/>
                  </a:lnTo>
                  <a:lnTo>
                    <a:pt x="192" y="60"/>
                  </a:lnTo>
                  <a:lnTo>
                    <a:pt x="177" y="60"/>
                  </a:lnTo>
                  <a:lnTo>
                    <a:pt x="183" y="73"/>
                  </a:lnTo>
                  <a:lnTo>
                    <a:pt x="183" y="80"/>
                  </a:lnTo>
                  <a:lnTo>
                    <a:pt x="64" y="90"/>
                  </a:lnTo>
                  <a:lnTo>
                    <a:pt x="58" y="96"/>
                  </a:lnTo>
                  <a:lnTo>
                    <a:pt x="58" y="90"/>
                  </a:lnTo>
                  <a:lnTo>
                    <a:pt x="53" y="90"/>
                  </a:lnTo>
                  <a:lnTo>
                    <a:pt x="55" y="97"/>
                  </a:lnTo>
                  <a:lnTo>
                    <a:pt x="57" y="105"/>
                  </a:lnTo>
                  <a:lnTo>
                    <a:pt x="49" y="107"/>
                  </a:lnTo>
                  <a:lnTo>
                    <a:pt x="53" y="114"/>
                  </a:lnTo>
                  <a:lnTo>
                    <a:pt x="45" y="122"/>
                  </a:lnTo>
                  <a:lnTo>
                    <a:pt x="51" y="127"/>
                  </a:lnTo>
                  <a:lnTo>
                    <a:pt x="47" y="135"/>
                  </a:lnTo>
                  <a:lnTo>
                    <a:pt x="43" y="146"/>
                  </a:lnTo>
                  <a:lnTo>
                    <a:pt x="45" y="150"/>
                  </a:lnTo>
                  <a:lnTo>
                    <a:pt x="47" y="156"/>
                  </a:lnTo>
                  <a:lnTo>
                    <a:pt x="40" y="159"/>
                  </a:lnTo>
                  <a:lnTo>
                    <a:pt x="43" y="165"/>
                  </a:lnTo>
                  <a:lnTo>
                    <a:pt x="36" y="171"/>
                  </a:lnTo>
                  <a:lnTo>
                    <a:pt x="30" y="174"/>
                  </a:lnTo>
                  <a:lnTo>
                    <a:pt x="27" y="178"/>
                  </a:lnTo>
                  <a:lnTo>
                    <a:pt x="27" y="180"/>
                  </a:lnTo>
                  <a:lnTo>
                    <a:pt x="32" y="186"/>
                  </a:lnTo>
                  <a:lnTo>
                    <a:pt x="27" y="191"/>
                  </a:lnTo>
                  <a:lnTo>
                    <a:pt x="23" y="195"/>
                  </a:lnTo>
                  <a:lnTo>
                    <a:pt x="19" y="197"/>
                  </a:lnTo>
                  <a:lnTo>
                    <a:pt x="23" y="205"/>
                  </a:lnTo>
                  <a:lnTo>
                    <a:pt x="21" y="210"/>
                  </a:lnTo>
                  <a:lnTo>
                    <a:pt x="17" y="206"/>
                  </a:lnTo>
                  <a:lnTo>
                    <a:pt x="11" y="208"/>
                  </a:lnTo>
                  <a:lnTo>
                    <a:pt x="10" y="216"/>
                  </a:lnTo>
                  <a:lnTo>
                    <a:pt x="15" y="214"/>
                  </a:lnTo>
                  <a:lnTo>
                    <a:pt x="15" y="221"/>
                  </a:lnTo>
                  <a:lnTo>
                    <a:pt x="19" y="240"/>
                  </a:lnTo>
                  <a:lnTo>
                    <a:pt x="17" y="242"/>
                  </a:lnTo>
                  <a:lnTo>
                    <a:pt x="11" y="244"/>
                  </a:lnTo>
                  <a:lnTo>
                    <a:pt x="8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21" y="248"/>
                  </a:lnTo>
                  <a:lnTo>
                    <a:pt x="184" y="242"/>
                  </a:lnTo>
                  <a:lnTo>
                    <a:pt x="184" y="242"/>
                  </a:lnTo>
                  <a:lnTo>
                    <a:pt x="184" y="240"/>
                  </a:lnTo>
                  <a:lnTo>
                    <a:pt x="310" y="231"/>
                  </a:lnTo>
                  <a:lnTo>
                    <a:pt x="408" y="220"/>
                  </a:lnTo>
                  <a:lnTo>
                    <a:pt x="485" y="208"/>
                  </a:lnTo>
                  <a:lnTo>
                    <a:pt x="521" y="206"/>
                  </a:lnTo>
                  <a:lnTo>
                    <a:pt x="521" y="178"/>
                  </a:lnTo>
                  <a:lnTo>
                    <a:pt x="534" y="174"/>
                  </a:lnTo>
                  <a:lnTo>
                    <a:pt x="540" y="169"/>
                  </a:lnTo>
                  <a:lnTo>
                    <a:pt x="542" y="159"/>
                  </a:lnTo>
                  <a:lnTo>
                    <a:pt x="543" y="152"/>
                  </a:lnTo>
                  <a:lnTo>
                    <a:pt x="549" y="144"/>
                  </a:lnTo>
                  <a:lnTo>
                    <a:pt x="564" y="137"/>
                  </a:lnTo>
                  <a:lnTo>
                    <a:pt x="577" y="137"/>
                  </a:lnTo>
                  <a:lnTo>
                    <a:pt x="583" y="133"/>
                  </a:lnTo>
                  <a:lnTo>
                    <a:pt x="604" y="114"/>
                  </a:lnTo>
                  <a:lnTo>
                    <a:pt x="617" y="105"/>
                  </a:lnTo>
                  <a:lnTo>
                    <a:pt x="622" y="105"/>
                  </a:lnTo>
                  <a:lnTo>
                    <a:pt x="626" y="99"/>
                  </a:lnTo>
                  <a:lnTo>
                    <a:pt x="630" y="84"/>
                  </a:lnTo>
                  <a:lnTo>
                    <a:pt x="637" y="86"/>
                  </a:lnTo>
                  <a:lnTo>
                    <a:pt x="637" y="80"/>
                  </a:lnTo>
                  <a:lnTo>
                    <a:pt x="641" y="77"/>
                  </a:lnTo>
                  <a:lnTo>
                    <a:pt x="647" y="73"/>
                  </a:lnTo>
                  <a:lnTo>
                    <a:pt x="654" y="79"/>
                  </a:lnTo>
                  <a:lnTo>
                    <a:pt x="658" y="79"/>
                  </a:lnTo>
                  <a:lnTo>
                    <a:pt x="666" y="71"/>
                  </a:lnTo>
                  <a:lnTo>
                    <a:pt x="668" y="65"/>
                  </a:lnTo>
                  <a:lnTo>
                    <a:pt x="675" y="60"/>
                  </a:lnTo>
                  <a:lnTo>
                    <a:pt x="688" y="54"/>
                  </a:lnTo>
                  <a:lnTo>
                    <a:pt x="694" y="60"/>
                  </a:lnTo>
                  <a:lnTo>
                    <a:pt x="699" y="52"/>
                  </a:lnTo>
                  <a:lnTo>
                    <a:pt x="705" y="37"/>
                  </a:lnTo>
                  <a:lnTo>
                    <a:pt x="711" y="32"/>
                  </a:lnTo>
                  <a:lnTo>
                    <a:pt x="718" y="28"/>
                  </a:lnTo>
                  <a:lnTo>
                    <a:pt x="720" y="17"/>
                  </a:lnTo>
                  <a:lnTo>
                    <a:pt x="720" y="9"/>
                  </a:lnTo>
                  <a:lnTo>
                    <a:pt x="722" y="0"/>
                  </a:lnTo>
                  <a:lnTo>
                    <a:pt x="713" y="0"/>
                  </a:lnTo>
                  <a:lnTo>
                    <a:pt x="686" y="7"/>
                  </a:lnTo>
                  <a:lnTo>
                    <a:pt x="651" y="11"/>
                  </a:lnTo>
                  <a:lnTo>
                    <a:pt x="594" y="20"/>
                  </a:lnTo>
                  <a:lnTo>
                    <a:pt x="579" y="20"/>
                  </a:lnTo>
                  <a:lnTo>
                    <a:pt x="553" y="24"/>
                  </a:lnTo>
                  <a:lnTo>
                    <a:pt x="543" y="28"/>
                  </a:lnTo>
                  <a:lnTo>
                    <a:pt x="513" y="3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85"/>
            <p:cNvSpPr>
              <a:spLocks/>
            </p:cNvSpPr>
            <p:nvPr/>
          </p:nvSpPr>
          <p:spPr bwMode="auto">
            <a:xfrm>
              <a:off x="14717813" y="8048948"/>
              <a:ext cx="16669" cy="24210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86"/>
            <p:cNvSpPr>
              <a:spLocks/>
            </p:cNvSpPr>
            <p:nvPr/>
          </p:nvSpPr>
          <p:spPr bwMode="auto">
            <a:xfrm>
              <a:off x="14717813" y="8048948"/>
              <a:ext cx="16669" cy="24210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8 h 8"/>
                <a:gd name="T4" fmla="*/ 4 w 5"/>
                <a:gd name="T5" fmla="*/ 0 h 8"/>
                <a:gd name="T6" fmla="*/ 0 w 5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8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87"/>
            <p:cNvSpPr>
              <a:spLocks/>
            </p:cNvSpPr>
            <p:nvPr/>
          </p:nvSpPr>
          <p:spPr bwMode="auto">
            <a:xfrm>
              <a:off x="14754486" y="7089569"/>
              <a:ext cx="2057142" cy="983593"/>
            </a:xfrm>
            <a:custGeom>
              <a:avLst/>
              <a:gdLst>
                <a:gd name="T0" fmla="*/ 568 w 617"/>
                <a:gd name="T1" fmla="*/ 103 h 325"/>
                <a:gd name="T2" fmla="*/ 555 w 617"/>
                <a:gd name="T3" fmla="*/ 67 h 325"/>
                <a:gd name="T4" fmla="*/ 551 w 617"/>
                <a:gd name="T5" fmla="*/ 52 h 325"/>
                <a:gd name="T6" fmla="*/ 532 w 617"/>
                <a:gd name="T7" fmla="*/ 39 h 325"/>
                <a:gd name="T8" fmla="*/ 513 w 617"/>
                <a:gd name="T9" fmla="*/ 24 h 325"/>
                <a:gd name="T10" fmla="*/ 495 w 617"/>
                <a:gd name="T11" fmla="*/ 37 h 325"/>
                <a:gd name="T12" fmla="*/ 472 w 617"/>
                <a:gd name="T13" fmla="*/ 34 h 325"/>
                <a:gd name="T14" fmla="*/ 455 w 617"/>
                <a:gd name="T15" fmla="*/ 41 h 325"/>
                <a:gd name="T16" fmla="*/ 423 w 617"/>
                <a:gd name="T17" fmla="*/ 32 h 325"/>
                <a:gd name="T18" fmla="*/ 401 w 617"/>
                <a:gd name="T19" fmla="*/ 9 h 325"/>
                <a:gd name="T20" fmla="*/ 367 w 617"/>
                <a:gd name="T21" fmla="*/ 0 h 325"/>
                <a:gd name="T22" fmla="*/ 357 w 617"/>
                <a:gd name="T23" fmla="*/ 17 h 325"/>
                <a:gd name="T24" fmla="*/ 361 w 617"/>
                <a:gd name="T25" fmla="*/ 37 h 325"/>
                <a:gd name="T26" fmla="*/ 325 w 617"/>
                <a:gd name="T27" fmla="*/ 47 h 325"/>
                <a:gd name="T28" fmla="*/ 312 w 617"/>
                <a:gd name="T29" fmla="*/ 58 h 325"/>
                <a:gd name="T30" fmla="*/ 308 w 617"/>
                <a:gd name="T31" fmla="*/ 81 h 325"/>
                <a:gd name="T32" fmla="*/ 291 w 617"/>
                <a:gd name="T33" fmla="*/ 103 h 325"/>
                <a:gd name="T34" fmla="*/ 280 w 617"/>
                <a:gd name="T35" fmla="*/ 124 h 325"/>
                <a:gd name="T36" fmla="*/ 260 w 617"/>
                <a:gd name="T37" fmla="*/ 133 h 325"/>
                <a:gd name="T38" fmla="*/ 239 w 617"/>
                <a:gd name="T39" fmla="*/ 118 h 325"/>
                <a:gd name="T40" fmla="*/ 229 w 617"/>
                <a:gd name="T41" fmla="*/ 135 h 325"/>
                <a:gd name="T42" fmla="*/ 224 w 617"/>
                <a:gd name="T43" fmla="*/ 156 h 325"/>
                <a:gd name="T44" fmla="*/ 205 w 617"/>
                <a:gd name="T45" fmla="*/ 143 h 325"/>
                <a:gd name="T46" fmla="*/ 188 w 617"/>
                <a:gd name="T47" fmla="*/ 158 h 325"/>
                <a:gd name="T48" fmla="*/ 177 w 617"/>
                <a:gd name="T49" fmla="*/ 161 h 325"/>
                <a:gd name="T50" fmla="*/ 139 w 617"/>
                <a:gd name="T51" fmla="*/ 158 h 325"/>
                <a:gd name="T52" fmla="*/ 134 w 617"/>
                <a:gd name="T53" fmla="*/ 159 h 325"/>
                <a:gd name="T54" fmla="*/ 117 w 617"/>
                <a:gd name="T55" fmla="*/ 169 h 325"/>
                <a:gd name="T56" fmla="*/ 105 w 617"/>
                <a:gd name="T57" fmla="*/ 176 h 325"/>
                <a:gd name="T58" fmla="*/ 100 w 617"/>
                <a:gd name="T59" fmla="*/ 197 h 325"/>
                <a:gd name="T60" fmla="*/ 87 w 617"/>
                <a:gd name="T61" fmla="*/ 214 h 325"/>
                <a:gd name="T62" fmla="*/ 70 w 617"/>
                <a:gd name="T63" fmla="*/ 229 h 325"/>
                <a:gd name="T64" fmla="*/ 79 w 617"/>
                <a:gd name="T65" fmla="*/ 248 h 325"/>
                <a:gd name="T66" fmla="*/ 62 w 617"/>
                <a:gd name="T67" fmla="*/ 252 h 325"/>
                <a:gd name="T68" fmla="*/ 34 w 617"/>
                <a:gd name="T69" fmla="*/ 244 h 325"/>
                <a:gd name="T70" fmla="*/ 17 w 617"/>
                <a:gd name="T71" fmla="*/ 267 h 325"/>
                <a:gd name="T72" fmla="*/ 21 w 617"/>
                <a:gd name="T73" fmla="*/ 284 h 325"/>
                <a:gd name="T74" fmla="*/ 21 w 617"/>
                <a:gd name="T75" fmla="*/ 306 h 325"/>
                <a:gd name="T76" fmla="*/ 2 w 617"/>
                <a:gd name="T77" fmla="*/ 315 h 325"/>
                <a:gd name="T78" fmla="*/ 119 w 617"/>
                <a:gd name="T79" fmla="*/ 308 h 325"/>
                <a:gd name="T80" fmla="*/ 135 w 617"/>
                <a:gd name="T81" fmla="*/ 297 h 325"/>
                <a:gd name="T82" fmla="*/ 250 w 617"/>
                <a:gd name="T83" fmla="*/ 284 h 325"/>
                <a:gd name="T84" fmla="*/ 357 w 617"/>
                <a:gd name="T85" fmla="*/ 274 h 325"/>
                <a:gd name="T86" fmla="*/ 449 w 617"/>
                <a:gd name="T87" fmla="*/ 265 h 325"/>
                <a:gd name="T88" fmla="*/ 502 w 617"/>
                <a:gd name="T89" fmla="*/ 252 h 325"/>
                <a:gd name="T90" fmla="*/ 532 w 617"/>
                <a:gd name="T91" fmla="*/ 237 h 325"/>
                <a:gd name="T92" fmla="*/ 547 w 617"/>
                <a:gd name="T93" fmla="*/ 221 h 325"/>
                <a:gd name="T94" fmla="*/ 562 w 617"/>
                <a:gd name="T95" fmla="*/ 203 h 325"/>
                <a:gd name="T96" fmla="*/ 590 w 617"/>
                <a:gd name="T97" fmla="*/ 171 h 325"/>
                <a:gd name="T98" fmla="*/ 588 w 617"/>
                <a:gd name="T99" fmla="*/ 12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17" h="325">
                  <a:moveTo>
                    <a:pt x="588" y="128"/>
                  </a:moveTo>
                  <a:lnTo>
                    <a:pt x="575" y="109"/>
                  </a:lnTo>
                  <a:lnTo>
                    <a:pt x="568" y="103"/>
                  </a:lnTo>
                  <a:lnTo>
                    <a:pt x="566" y="96"/>
                  </a:lnTo>
                  <a:lnTo>
                    <a:pt x="551" y="81"/>
                  </a:lnTo>
                  <a:lnTo>
                    <a:pt x="555" y="67"/>
                  </a:lnTo>
                  <a:lnTo>
                    <a:pt x="555" y="60"/>
                  </a:lnTo>
                  <a:lnTo>
                    <a:pt x="551" y="58"/>
                  </a:lnTo>
                  <a:lnTo>
                    <a:pt x="551" y="52"/>
                  </a:lnTo>
                  <a:lnTo>
                    <a:pt x="545" y="47"/>
                  </a:lnTo>
                  <a:lnTo>
                    <a:pt x="540" y="39"/>
                  </a:lnTo>
                  <a:lnTo>
                    <a:pt x="532" y="39"/>
                  </a:lnTo>
                  <a:lnTo>
                    <a:pt x="526" y="34"/>
                  </a:lnTo>
                  <a:lnTo>
                    <a:pt x="521" y="20"/>
                  </a:lnTo>
                  <a:lnTo>
                    <a:pt x="513" y="24"/>
                  </a:lnTo>
                  <a:lnTo>
                    <a:pt x="506" y="32"/>
                  </a:lnTo>
                  <a:lnTo>
                    <a:pt x="502" y="37"/>
                  </a:lnTo>
                  <a:lnTo>
                    <a:pt x="495" y="37"/>
                  </a:lnTo>
                  <a:lnTo>
                    <a:pt x="489" y="41"/>
                  </a:lnTo>
                  <a:lnTo>
                    <a:pt x="481" y="35"/>
                  </a:lnTo>
                  <a:lnTo>
                    <a:pt x="472" y="34"/>
                  </a:lnTo>
                  <a:lnTo>
                    <a:pt x="466" y="35"/>
                  </a:lnTo>
                  <a:lnTo>
                    <a:pt x="461" y="41"/>
                  </a:lnTo>
                  <a:lnTo>
                    <a:pt x="455" y="41"/>
                  </a:lnTo>
                  <a:lnTo>
                    <a:pt x="440" y="32"/>
                  </a:lnTo>
                  <a:lnTo>
                    <a:pt x="436" y="30"/>
                  </a:lnTo>
                  <a:lnTo>
                    <a:pt x="423" y="32"/>
                  </a:lnTo>
                  <a:lnTo>
                    <a:pt x="416" y="30"/>
                  </a:lnTo>
                  <a:lnTo>
                    <a:pt x="404" y="17"/>
                  </a:lnTo>
                  <a:lnTo>
                    <a:pt x="401" y="9"/>
                  </a:lnTo>
                  <a:lnTo>
                    <a:pt x="384" y="2"/>
                  </a:lnTo>
                  <a:lnTo>
                    <a:pt x="372" y="5"/>
                  </a:lnTo>
                  <a:lnTo>
                    <a:pt x="367" y="0"/>
                  </a:lnTo>
                  <a:lnTo>
                    <a:pt x="357" y="5"/>
                  </a:lnTo>
                  <a:lnTo>
                    <a:pt x="354" y="9"/>
                  </a:lnTo>
                  <a:lnTo>
                    <a:pt x="357" y="17"/>
                  </a:lnTo>
                  <a:lnTo>
                    <a:pt x="355" y="24"/>
                  </a:lnTo>
                  <a:lnTo>
                    <a:pt x="363" y="32"/>
                  </a:lnTo>
                  <a:lnTo>
                    <a:pt x="361" y="37"/>
                  </a:lnTo>
                  <a:lnTo>
                    <a:pt x="346" y="41"/>
                  </a:lnTo>
                  <a:lnTo>
                    <a:pt x="333" y="52"/>
                  </a:lnTo>
                  <a:lnTo>
                    <a:pt x="325" y="47"/>
                  </a:lnTo>
                  <a:lnTo>
                    <a:pt x="318" y="50"/>
                  </a:lnTo>
                  <a:lnTo>
                    <a:pt x="312" y="50"/>
                  </a:lnTo>
                  <a:lnTo>
                    <a:pt x="312" y="58"/>
                  </a:lnTo>
                  <a:lnTo>
                    <a:pt x="316" y="65"/>
                  </a:lnTo>
                  <a:lnTo>
                    <a:pt x="312" y="73"/>
                  </a:lnTo>
                  <a:lnTo>
                    <a:pt x="308" y="81"/>
                  </a:lnTo>
                  <a:lnTo>
                    <a:pt x="301" y="84"/>
                  </a:lnTo>
                  <a:lnTo>
                    <a:pt x="299" y="97"/>
                  </a:lnTo>
                  <a:lnTo>
                    <a:pt x="291" y="103"/>
                  </a:lnTo>
                  <a:lnTo>
                    <a:pt x="284" y="103"/>
                  </a:lnTo>
                  <a:lnTo>
                    <a:pt x="280" y="116"/>
                  </a:lnTo>
                  <a:lnTo>
                    <a:pt x="280" y="124"/>
                  </a:lnTo>
                  <a:lnTo>
                    <a:pt x="278" y="131"/>
                  </a:lnTo>
                  <a:lnTo>
                    <a:pt x="273" y="135"/>
                  </a:lnTo>
                  <a:lnTo>
                    <a:pt x="260" y="133"/>
                  </a:lnTo>
                  <a:lnTo>
                    <a:pt x="252" y="131"/>
                  </a:lnTo>
                  <a:lnTo>
                    <a:pt x="246" y="120"/>
                  </a:lnTo>
                  <a:lnTo>
                    <a:pt x="239" y="118"/>
                  </a:lnTo>
                  <a:lnTo>
                    <a:pt x="243" y="124"/>
                  </a:lnTo>
                  <a:lnTo>
                    <a:pt x="235" y="129"/>
                  </a:lnTo>
                  <a:lnTo>
                    <a:pt x="229" y="135"/>
                  </a:lnTo>
                  <a:lnTo>
                    <a:pt x="231" y="143"/>
                  </a:lnTo>
                  <a:lnTo>
                    <a:pt x="226" y="150"/>
                  </a:lnTo>
                  <a:lnTo>
                    <a:pt x="224" y="156"/>
                  </a:lnTo>
                  <a:lnTo>
                    <a:pt x="216" y="152"/>
                  </a:lnTo>
                  <a:lnTo>
                    <a:pt x="211" y="150"/>
                  </a:lnTo>
                  <a:lnTo>
                    <a:pt x="205" y="143"/>
                  </a:lnTo>
                  <a:lnTo>
                    <a:pt x="199" y="148"/>
                  </a:lnTo>
                  <a:lnTo>
                    <a:pt x="192" y="152"/>
                  </a:lnTo>
                  <a:lnTo>
                    <a:pt x="188" y="158"/>
                  </a:lnTo>
                  <a:lnTo>
                    <a:pt x="188" y="161"/>
                  </a:lnTo>
                  <a:lnTo>
                    <a:pt x="184" y="167"/>
                  </a:lnTo>
                  <a:lnTo>
                    <a:pt x="177" y="161"/>
                  </a:lnTo>
                  <a:lnTo>
                    <a:pt x="156" y="154"/>
                  </a:lnTo>
                  <a:lnTo>
                    <a:pt x="149" y="158"/>
                  </a:lnTo>
                  <a:lnTo>
                    <a:pt x="139" y="158"/>
                  </a:lnTo>
                  <a:lnTo>
                    <a:pt x="143" y="165"/>
                  </a:lnTo>
                  <a:lnTo>
                    <a:pt x="135" y="167"/>
                  </a:lnTo>
                  <a:lnTo>
                    <a:pt x="134" y="159"/>
                  </a:lnTo>
                  <a:lnTo>
                    <a:pt x="128" y="163"/>
                  </a:lnTo>
                  <a:lnTo>
                    <a:pt x="113" y="161"/>
                  </a:lnTo>
                  <a:lnTo>
                    <a:pt x="117" y="169"/>
                  </a:lnTo>
                  <a:lnTo>
                    <a:pt x="113" y="175"/>
                  </a:lnTo>
                  <a:lnTo>
                    <a:pt x="105" y="175"/>
                  </a:lnTo>
                  <a:lnTo>
                    <a:pt x="105" y="176"/>
                  </a:lnTo>
                  <a:lnTo>
                    <a:pt x="102" y="184"/>
                  </a:lnTo>
                  <a:lnTo>
                    <a:pt x="98" y="190"/>
                  </a:lnTo>
                  <a:lnTo>
                    <a:pt x="100" y="197"/>
                  </a:lnTo>
                  <a:lnTo>
                    <a:pt x="104" y="205"/>
                  </a:lnTo>
                  <a:lnTo>
                    <a:pt x="100" y="210"/>
                  </a:lnTo>
                  <a:lnTo>
                    <a:pt x="87" y="214"/>
                  </a:lnTo>
                  <a:lnTo>
                    <a:pt x="79" y="220"/>
                  </a:lnTo>
                  <a:lnTo>
                    <a:pt x="73" y="221"/>
                  </a:lnTo>
                  <a:lnTo>
                    <a:pt x="70" y="229"/>
                  </a:lnTo>
                  <a:lnTo>
                    <a:pt x="72" y="235"/>
                  </a:lnTo>
                  <a:lnTo>
                    <a:pt x="77" y="242"/>
                  </a:lnTo>
                  <a:lnTo>
                    <a:pt x="79" y="248"/>
                  </a:lnTo>
                  <a:lnTo>
                    <a:pt x="73" y="257"/>
                  </a:lnTo>
                  <a:lnTo>
                    <a:pt x="68" y="255"/>
                  </a:lnTo>
                  <a:lnTo>
                    <a:pt x="62" y="252"/>
                  </a:lnTo>
                  <a:lnTo>
                    <a:pt x="49" y="248"/>
                  </a:lnTo>
                  <a:lnTo>
                    <a:pt x="41" y="244"/>
                  </a:lnTo>
                  <a:lnTo>
                    <a:pt x="34" y="244"/>
                  </a:lnTo>
                  <a:lnTo>
                    <a:pt x="28" y="246"/>
                  </a:lnTo>
                  <a:lnTo>
                    <a:pt x="17" y="259"/>
                  </a:lnTo>
                  <a:lnTo>
                    <a:pt x="17" y="267"/>
                  </a:lnTo>
                  <a:lnTo>
                    <a:pt x="21" y="270"/>
                  </a:lnTo>
                  <a:lnTo>
                    <a:pt x="23" y="276"/>
                  </a:lnTo>
                  <a:lnTo>
                    <a:pt x="21" y="284"/>
                  </a:lnTo>
                  <a:lnTo>
                    <a:pt x="23" y="293"/>
                  </a:lnTo>
                  <a:lnTo>
                    <a:pt x="17" y="299"/>
                  </a:lnTo>
                  <a:lnTo>
                    <a:pt x="21" y="306"/>
                  </a:lnTo>
                  <a:lnTo>
                    <a:pt x="17" y="315"/>
                  </a:lnTo>
                  <a:lnTo>
                    <a:pt x="10" y="314"/>
                  </a:lnTo>
                  <a:lnTo>
                    <a:pt x="2" y="315"/>
                  </a:lnTo>
                  <a:lnTo>
                    <a:pt x="0" y="325"/>
                  </a:lnTo>
                  <a:lnTo>
                    <a:pt x="119" y="315"/>
                  </a:lnTo>
                  <a:lnTo>
                    <a:pt x="119" y="308"/>
                  </a:lnTo>
                  <a:lnTo>
                    <a:pt x="113" y="295"/>
                  </a:lnTo>
                  <a:lnTo>
                    <a:pt x="128" y="295"/>
                  </a:lnTo>
                  <a:lnTo>
                    <a:pt x="135" y="297"/>
                  </a:lnTo>
                  <a:lnTo>
                    <a:pt x="171" y="293"/>
                  </a:lnTo>
                  <a:lnTo>
                    <a:pt x="207" y="289"/>
                  </a:lnTo>
                  <a:lnTo>
                    <a:pt x="250" y="284"/>
                  </a:lnTo>
                  <a:lnTo>
                    <a:pt x="291" y="282"/>
                  </a:lnTo>
                  <a:lnTo>
                    <a:pt x="333" y="278"/>
                  </a:lnTo>
                  <a:lnTo>
                    <a:pt x="357" y="274"/>
                  </a:lnTo>
                  <a:lnTo>
                    <a:pt x="395" y="272"/>
                  </a:lnTo>
                  <a:lnTo>
                    <a:pt x="423" y="268"/>
                  </a:lnTo>
                  <a:lnTo>
                    <a:pt x="449" y="265"/>
                  </a:lnTo>
                  <a:lnTo>
                    <a:pt x="479" y="263"/>
                  </a:lnTo>
                  <a:lnTo>
                    <a:pt x="489" y="259"/>
                  </a:lnTo>
                  <a:lnTo>
                    <a:pt x="502" y="252"/>
                  </a:lnTo>
                  <a:lnTo>
                    <a:pt x="510" y="250"/>
                  </a:lnTo>
                  <a:lnTo>
                    <a:pt x="517" y="244"/>
                  </a:lnTo>
                  <a:lnTo>
                    <a:pt x="532" y="237"/>
                  </a:lnTo>
                  <a:lnTo>
                    <a:pt x="534" y="231"/>
                  </a:lnTo>
                  <a:lnTo>
                    <a:pt x="542" y="225"/>
                  </a:lnTo>
                  <a:lnTo>
                    <a:pt x="547" y="221"/>
                  </a:lnTo>
                  <a:lnTo>
                    <a:pt x="553" y="214"/>
                  </a:lnTo>
                  <a:lnTo>
                    <a:pt x="553" y="208"/>
                  </a:lnTo>
                  <a:lnTo>
                    <a:pt x="562" y="203"/>
                  </a:lnTo>
                  <a:lnTo>
                    <a:pt x="562" y="195"/>
                  </a:lnTo>
                  <a:lnTo>
                    <a:pt x="566" y="188"/>
                  </a:lnTo>
                  <a:lnTo>
                    <a:pt x="590" y="171"/>
                  </a:lnTo>
                  <a:lnTo>
                    <a:pt x="617" y="139"/>
                  </a:lnTo>
                  <a:lnTo>
                    <a:pt x="604" y="139"/>
                  </a:lnTo>
                  <a:lnTo>
                    <a:pt x="588" y="1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88"/>
            <p:cNvSpPr>
              <a:spLocks/>
            </p:cNvSpPr>
            <p:nvPr/>
          </p:nvSpPr>
          <p:spPr bwMode="auto">
            <a:xfrm>
              <a:off x="15024549" y="5152642"/>
              <a:ext cx="93354" cy="160401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89"/>
            <p:cNvSpPr>
              <a:spLocks/>
            </p:cNvSpPr>
            <p:nvPr/>
          </p:nvSpPr>
          <p:spPr bwMode="auto">
            <a:xfrm>
              <a:off x="15024549" y="5152642"/>
              <a:ext cx="93354" cy="160401"/>
            </a:xfrm>
            <a:custGeom>
              <a:avLst/>
              <a:gdLst>
                <a:gd name="T0" fmla="*/ 26 w 28"/>
                <a:gd name="T1" fmla="*/ 0 h 53"/>
                <a:gd name="T2" fmla="*/ 21 w 28"/>
                <a:gd name="T3" fmla="*/ 6 h 53"/>
                <a:gd name="T4" fmla="*/ 17 w 28"/>
                <a:gd name="T5" fmla="*/ 14 h 53"/>
                <a:gd name="T6" fmla="*/ 9 w 28"/>
                <a:gd name="T7" fmla="*/ 19 h 53"/>
                <a:gd name="T8" fmla="*/ 9 w 28"/>
                <a:gd name="T9" fmla="*/ 27 h 53"/>
                <a:gd name="T10" fmla="*/ 4 w 28"/>
                <a:gd name="T11" fmla="*/ 34 h 53"/>
                <a:gd name="T12" fmla="*/ 0 w 28"/>
                <a:gd name="T13" fmla="*/ 44 h 53"/>
                <a:gd name="T14" fmla="*/ 4 w 28"/>
                <a:gd name="T15" fmla="*/ 51 h 53"/>
                <a:gd name="T16" fmla="*/ 11 w 28"/>
                <a:gd name="T17" fmla="*/ 53 h 53"/>
                <a:gd name="T18" fmla="*/ 15 w 28"/>
                <a:gd name="T19" fmla="*/ 46 h 53"/>
                <a:gd name="T20" fmla="*/ 19 w 28"/>
                <a:gd name="T21" fmla="*/ 40 h 53"/>
                <a:gd name="T22" fmla="*/ 19 w 28"/>
                <a:gd name="T23" fmla="*/ 32 h 53"/>
                <a:gd name="T24" fmla="*/ 24 w 28"/>
                <a:gd name="T25" fmla="*/ 23 h 53"/>
                <a:gd name="T26" fmla="*/ 23 w 28"/>
                <a:gd name="T27" fmla="*/ 17 h 53"/>
                <a:gd name="T28" fmla="*/ 28 w 28"/>
                <a:gd name="T29" fmla="*/ 2 h 53"/>
                <a:gd name="T30" fmla="*/ 26 w 28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53">
                  <a:moveTo>
                    <a:pt x="26" y="0"/>
                  </a:moveTo>
                  <a:lnTo>
                    <a:pt x="21" y="6"/>
                  </a:lnTo>
                  <a:lnTo>
                    <a:pt x="17" y="14"/>
                  </a:lnTo>
                  <a:lnTo>
                    <a:pt x="9" y="19"/>
                  </a:lnTo>
                  <a:lnTo>
                    <a:pt x="9" y="27"/>
                  </a:lnTo>
                  <a:lnTo>
                    <a:pt x="4" y="34"/>
                  </a:lnTo>
                  <a:lnTo>
                    <a:pt x="0" y="44"/>
                  </a:lnTo>
                  <a:lnTo>
                    <a:pt x="4" y="51"/>
                  </a:lnTo>
                  <a:lnTo>
                    <a:pt x="11" y="53"/>
                  </a:lnTo>
                  <a:lnTo>
                    <a:pt x="15" y="46"/>
                  </a:lnTo>
                  <a:lnTo>
                    <a:pt x="19" y="40"/>
                  </a:lnTo>
                  <a:lnTo>
                    <a:pt x="19" y="32"/>
                  </a:lnTo>
                  <a:lnTo>
                    <a:pt x="24" y="23"/>
                  </a:lnTo>
                  <a:lnTo>
                    <a:pt x="23" y="17"/>
                  </a:lnTo>
                  <a:lnTo>
                    <a:pt x="28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0"/>
            <p:cNvSpPr>
              <a:spLocks/>
            </p:cNvSpPr>
            <p:nvPr/>
          </p:nvSpPr>
          <p:spPr bwMode="auto">
            <a:xfrm>
              <a:off x="15451317" y="4965004"/>
              <a:ext cx="23339" cy="51451"/>
            </a:xfrm>
            <a:custGeom>
              <a:avLst/>
              <a:gdLst>
                <a:gd name="T0" fmla="*/ 2 w 7"/>
                <a:gd name="T1" fmla="*/ 4 h 17"/>
                <a:gd name="T2" fmla="*/ 0 w 7"/>
                <a:gd name="T3" fmla="*/ 10 h 17"/>
                <a:gd name="T4" fmla="*/ 0 w 7"/>
                <a:gd name="T5" fmla="*/ 17 h 17"/>
                <a:gd name="T6" fmla="*/ 7 w 7"/>
                <a:gd name="T7" fmla="*/ 15 h 17"/>
                <a:gd name="T8" fmla="*/ 7 w 7"/>
                <a:gd name="T9" fmla="*/ 2 h 17"/>
                <a:gd name="T10" fmla="*/ 7 w 7"/>
                <a:gd name="T11" fmla="*/ 0 h 17"/>
                <a:gd name="T12" fmla="*/ 2 w 7"/>
                <a:gd name="T1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7">
                  <a:moveTo>
                    <a:pt x="2" y="4"/>
                  </a:moveTo>
                  <a:lnTo>
                    <a:pt x="0" y="10"/>
                  </a:lnTo>
                  <a:lnTo>
                    <a:pt x="0" y="17"/>
                  </a:lnTo>
                  <a:lnTo>
                    <a:pt x="7" y="15"/>
                  </a:lnTo>
                  <a:lnTo>
                    <a:pt x="7" y="2"/>
                  </a:lnTo>
                  <a:lnTo>
                    <a:pt x="7" y="0"/>
                  </a:lnTo>
                  <a:lnTo>
                    <a:pt x="2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2"/>
            <p:cNvSpPr>
              <a:spLocks/>
            </p:cNvSpPr>
            <p:nvPr/>
          </p:nvSpPr>
          <p:spPr bwMode="auto">
            <a:xfrm>
              <a:off x="15864743" y="4801577"/>
              <a:ext cx="93354" cy="57503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3"/>
            <p:cNvSpPr>
              <a:spLocks/>
            </p:cNvSpPr>
            <p:nvPr/>
          </p:nvSpPr>
          <p:spPr bwMode="auto">
            <a:xfrm>
              <a:off x="15864743" y="4801577"/>
              <a:ext cx="93354" cy="57503"/>
            </a:xfrm>
            <a:custGeom>
              <a:avLst/>
              <a:gdLst>
                <a:gd name="T0" fmla="*/ 7 w 28"/>
                <a:gd name="T1" fmla="*/ 19 h 19"/>
                <a:gd name="T2" fmla="*/ 21 w 28"/>
                <a:gd name="T3" fmla="*/ 17 h 19"/>
                <a:gd name="T4" fmla="*/ 28 w 28"/>
                <a:gd name="T5" fmla="*/ 13 h 19"/>
                <a:gd name="T6" fmla="*/ 24 w 28"/>
                <a:gd name="T7" fmla="*/ 6 h 19"/>
                <a:gd name="T8" fmla="*/ 17 w 28"/>
                <a:gd name="T9" fmla="*/ 0 h 19"/>
                <a:gd name="T10" fmla="*/ 11 w 28"/>
                <a:gd name="T11" fmla="*/ 0 h 19"/>
                <a:gd name="T12" fmla="*/ 13 w 28"/>
                <a:gd name="T13" fmla="*/ 6 h 19"/>
                <a:gd name="T14" fmla="*/ 7 w 28"/>
                <a:gd name="T15" fmla="*/ 11 h 19"/>
                <a:gd name="T16" fmla="*/ 0 w 28"/>
                <a:gd name="T17" fmla="*/ 13 h 19"/>
                <a:gd name="T18" fmla="*/ 7 w 28"/>
                <a:gd name="T19" fmla="*/ 17 h 19"/>
                <a:gd name="T20" fmla="*/ 7 w 28"/>
                <a:gd name="T2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19">
                  <a:moveTo>
                    <a:pt x="7" y="19"/>
                  </a:moveTo>
                  <a:lnTo>
                    <a:pt x="21" y="17"/>
                  </a:lnTo>
                  <a:lnTo>
                    <a:pt x="28" y="13"/>
                  </a:lnTo>
                  <a:lnTo>
                    <a:pt x="24" y="6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13" y="6"/>
                  </a:lnTo>
                  <a:lnTo>
                    <a:pt x="7" y="11"/>
                  </a:lnTo>
                  <a:lnTo>
                    <a:pt x="0" y="13"/>
                  </a:lnTo>
                  <a:lnTo>
                    <a:pt x="7" y="17"/>
                  </a:lnTo>
                  <a:lnTo>
                    <a:pt x="7" y="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4"/>
            <p:cNvSpPr>
              <a:spLocks/>
            </p:cNvSpPr>
            <p:nvPr/>
          </p:nvSpPr>
          <p:spPr bwMode="auto">
            <a:xfrm>
              <a:off x="15087897" y="6242163"/>
              <a:ext cx="876867" cy="1377033"/>
            </a:xfrm>
            <a:custGeom>
              <a:avLst/>
              <a:gdLst>
                <a:gd name="T0" fmla="*/ 24 w 263"/>
                <a:gd name="T1" fmla="*/ 289 h 455"/>
                <a:gd name="T2" fmla="*/ 24 w 263"/>
                <a:gd name="T3" fmla="*/ 304 h 455"/>
                <a:gd name="T4" fmla="*/ 30 w 263"/>
                <a:gd name="T5" fmla="*/ 319 h 455"/>
                <a:gd name="T6" fmla="*/ 35 w 263"/>
                <a:gd name="T7" fmla="*/ 332 h 455"/>
                <a:gd name="T8" fmla="*/ 37 w 263"/>
                <a:gd name="T9" fmla="*/ 355 h 455"/>
                <a:gd name="T10" fmla="*/ 30 w 263"/>
                <a:gd name="T11" fmla="*/ 370 h 455"/>
                <a:gd name="T12" fmla="*/ 20 w 263"/>
                <a:gd name="T13" fmla="*/ 391 h 455"/>
                <a:gd name="T14" fmla="*/ 7 w 263"/>
                <a:gd name="T15" fmla="*/ 404 h 455"/>
                <a:gd name="T16" fmla="*/ 7 w 263"/>
                <a:gd name="T17" fmla="*/ 411 h 455"/>
                <a:gd name="T18" fmla="*/ 4 w 263"/>
                <a:gd name="T19" fmla="*/ 426 h 455"/>
                <a:gd name="T20" fmla="*/ 0 w 263"/>
                <a:gd name="T21" fmla="*/ 447 h 455"/>
                <a:gd name="T22" fmla="*/ 13 w 263"/>
                <a:gd name="T23" fmla="*/ 455 h 455"/>
                <a:gd name="T24" fmla="*/ 13 w 263"/>
                <a:gd name="T25" fmla="*/ 441 h 455"/>
                <a:gd name="T26" fmla="*/ 34 w 263"/>
                <a:gd name="T27" fmla="*/ 439 h 455"/>
                <a:gd name="T28" fmla="*/ 43 w 263"/>
                <a:gd name="T29" fmla="*/ 445 h 455"/>
                <a:gd name="T30" fmla="*/ 49 w 263"/>
                <a:gd name="T31" fmla="*/ 438 h 455"/>
                <a:gd name="T32" fmla="*/ 77 w 263"/>
                <a:gd name="T33" fmla="*/ 441 h 455"/>
                <a:gd name="T34" fmla="*/ 88 w 263"/>
                <a:gd name="T35" fmla="*/ 441 h 455"/>
                <a:gd name="T36" fmla="*/ 92 w 263"/>
                <a:gd name="T37" fmla="*/ 432 h 455"/>
                <a:gd name="T38" fmla="*/ 105 w 263"/>
                <a:gd name="T39" fmla="*/ 423 h 455"/>
                <a:gd name="T40" fmla="*/ 116 w 263"/>
                <a:gd name="T41" fmla="*/ 432 h 455"/>
                <a:gd name="T42" fmla="*/ 126 w 263"/>
                <a:gd name="T43" fmla="*/ 430 h 455"/>
                <a:gd name="T44" fmla="*/ 129 w 263"/>
                <a:gd name="T45" fmla="*/ 415 h 455"/>
                <a:gd name="T46" fmla="*/ 143 w 263"/>
                <a:gd name="T47" fmla="*/ 404 h 455"/>
                <a:gd name="T48" fmla="*/ 146 w 263"/>
                <a:gd name="T49" fmla="*/ 400 h 455"/>
                <a:gd name="T50" fmla="*/ 160 w 263"/>
                <a:gd name="T51" fmla="*/ 413 h 455"/>
                <a:gd name="T52" fmla="*/ 178 w 263"/>
                <a:gd name="T53" fmla="*/ 411 h 455"/>
                <a:gd name="T54" fmla="*/ 180 w 263"/>
                <a:gd name="T55" fmla="*/ 396 h 455"/>
                <a:gd name="T56" fmla="*/ 191 w 263"/>
                <a:gd name="T57" fmla="*/ 383 h 455"/>
                <a:gd name="T58" fmla="*/ 201 w 263"/>
                <a:gd name="T59" fmla="*/ 364 h 455"/>
                <a:gd name="T60" fmla="*/ 212 w 263"/>
                <a:gd name="T61" fmla="*/ 353 h 455"/>
                <a:gd name="T62" fmla="*/ 212 w 263"/>
                <a:gd name="T63" fmla="*/ 338 h 455"/>
                <a:gd name="T64" fmla="*/ 218 w 263"/>
                <a:gd name="T65" fmla="*/ 330 h 455"/>
                <a:gd name="T66" fmla="*/ 233 w 263"/>
                <a:gd name="T67" fmla="*/ 332 h 455"/>
                <a:gd name="T68" fmla="*/ 261 w 263"/>
                <a:gd name="T69" fmla="*/ 317 h 455"/>
                <a:gd name="T70" fmla="*/ 255 w 263"/>
                <a:gd name="T71" fmla="*/ 304 h 455"/>
                <a:gd name="T72" fmla="*/ 254 w 263"/>
                <a:gd name="T73" fmla="*/ 289 h 455"/>
                <a:gd name="T74" fmla="*/ 237 w 263"/>
                <a:gd name="T75" fmla="*/ 105 h 455"/>
                <a:gd name="T76" fmla="*/ 216 w 263"/>
                <a:gd name="T77" fmla="*/ 0 h 455"/>
                <a:gd name="T78" fmla="*/ 66 w 263"/>
                <a:gd name="T79" fmla="*/ 16 h 455"/>
                <a:gd name="T80" fmla="*/ 47 w 263"/>
                <a:gd name="T81" fmla="*/ 28 h 455"/>
                <a:gd name="T82" fmla="*/ 26 w 263"/>
                <a:gd name="T83" fmla="*/ 37 h 455"/>
                <a:gd name="T84" fmla="*/ 7 w 263"/>
                <a:gd name="T85" fmla="*/ 28 h 455"/>
                <a:gd name="T86" fmla="*/ 32 w 263"/>
                <a:gd name="T87" fmla="*/ 282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3" h="455">
                  <a:moveTo>
                    <a:pt x="32" y="282"/>
                  </a:moveTo>
                  <a:lnTo>
                    <a:pt x="24" y="289"/>
                  </a:lnTo>
                  <a:lnTo>
                    <a:pt x="28" y="297"/>
                  </a:lnTo>
                  <a:lnTo>
                    <a:pt x="24" y="304"/>
                  </a:lnTo>
                  <a:lnTo>
                    <a:pt x="24" y="312"/>
                  </a:lnTo>
                  <a:lnTo>
                    <a:pt x="30" y="319"/>
                  </a:lnTo>
                  <a:lnTo>
                    <a:pt x="35" y="327"/>
                  </a:lnTo>
                  <a:lnTo>
                    <a:pt x="35" y="332"/>
                  </a:lnTo>
                  <a:lnTo>
                    <a:pt x="39" y="347"/>
                  </a:lnTo>
                  <a:lnTo>
                    <a:pt x="37" y="355"/>
                  </a:lnTo>
                  <a:lnTo>
                    <a:pt x="35" y="355"/>
                  </a:lnTo>
                  <a:lnTo>
                    <a:pt x="30" y="370"/>
                  </a:lnTo>
                  <a:lnTo>
                    <a:pt x="28" y="376"/>
                  </a:lnTo>
                  <a:lnTo>
                    <a:pt x="20" y="391"/>
                  </a:lnTo>
                  <a:lnTo>
                    <a:pt x="15" y="398"/>
                  </a:lnTo>
                  <a:lnTo>
                    <a:pt x="7" y="404"/>
                  </a:lnTo>
                  <a:lnTo>
                    <a:pt x="7" y="411"/>
                  </a:lnTo>
                  <a:lnTo>
                    <a:pt x="7" y="411"/>
                  </a:lnTo>
                  <a:lnTo>
                    <a:pt x="5" y="426"/>
                  </a:lnTo>
                  <a:lnTo>
                    <a:pt x="4" y="426"/>
                  </a:lnTo>
                  <a:lnTo>
                    <a:pt x="4" y="439"/>
                  </a:lnTo>
                  <a:lnTo>
                    <a:pt x="0" y="447"/>
                  </a:lnTo>
                  <a:lnTo>
                    <a:pt x="5" y="455"/>
                  </a:lnTo>
                  <a:lnTo>
                    <a:pt x="13" y="455"/>
                  </a:lnTo>
                  <a:lnTo>
                    <a:pt x="17" y="449"/>
                  </a:lnTo>
                  <a:lnTo>
                    <a:pt x="13" y="441"/>
                  </a:lnTo>
                  <a:lnTo>
                    <a:pt x="28" y="443"/>
                  </a:lnTo>
                  <a:lnTo>
                    <a:pt x="34" y="439"/>
                  </a:lnTo>
                  <a:lnTo>
                    <a:pt x="35" y="447"/>
                  </a:lnTo>
                  <a:lnTo>
                    <a:pt x="43" y="445"/>
                  </a:lnTo>
                  <a:lnTo>
                    <a:pt x="39" y="438"/>
                  </a:lnTo>
                  <a:lnTo>
                    <a:pt x="49" y="438"/>
                  </a:lnTo>
                  <a:lnTo>
                    <a:pt x="56" y="434"/>
                  </a:lnTo>
                  <a:lnTo>
                    <a:pt x="77" y="441"/>
                  </a:lnTo>
                  <a:lnTo>
                    <a:pt x="84" y="447"/>
                  </a:lnTo>
                  <a:lnTo>
                    <a:pt x="88" y="441"/>
                  </a:lnTo>
                  <a:lnTo>
                    <a:pt x="88" y="438"/>
                  </a:lnTo>
                  <a:lnTo>
                    <a:pt x="92" y="432"/>
                  </a:lnTo>
                  <a:lnTo>
                    <a:pt x="99" y="428"/>
                  </a:lnTo>
                  <a:lnTo>
                    <a:pt x="105" y="423"/>
                  </a:lnTo>
                  <a:lnTo>
                    <a:pt x="111" y="430"/>
                  </a:lnTo>
                  <a:lnTo>
                    <a:pt x="116" y="432"/>
                  </a:lnTo>
                  <a:lnTo>
                    <a:pt x="124" y="436"/>
                  </a:lnTo>
                  <a:lnTo>
                    <a:pt x="126" y="430"/>
                  </a:lnTo>
                  <a:lnTo>
                    <a:pt x="131" y="423"/>
                  </a:lnTo>
                  <a:lnTo>
                    <a:pt x="129" y="415"/>
                  </a:lnTo>
                  <a:lnTo>
                    <a:pt x="135" y="409"/>
                  </a:lnTo>
                  <a:lnTo>
                    <a:pt x="143" y="404"/>
                  </a:lnTo>
                  <a:lnTo>
                    <a:pt x="139" y="398"/>
                  </a:lnTo>
                  <a:lnTo>
                    <a:pt x="146" y="400"/>
                  </a:lnTo>
                  <a:lnTo>
                    <a:pt x="152" y="411"/>
                  </a:lnTo>
                  <a:lnTo>
                    <a:pt x="160" y="413"/>
                  </a:lnTo>
                  <a:lnTo>
                    <a:pt x="173" y="415"/>
                  </a:lnTo>
                  <a:lnTo>
                    <a:pt x="178" y="411"/>
                  </a:lnTo>
                  <a:lnTo>
                    <a:pt x="180" y="404"/>
                  </a:lnTo>
                  <a:lnTo>
                    <a:pt x="180" y="396"/>
                  </a:lnTo>
                  <a:lnTo>
                    <a:pt x="184" y="383"/>
                  </a:lnTo>
                  <a:lnTo>
                    <a:pt x="191" y="383"/>
                  </a:lnTo>
                  <a:lnTo>
                    <a:pt x="199" y="377"/>
                  </a:lnTo>
                  <a:lnTo>
                    <a:pt x="201" y="364"/>
                  </a:lnTo>
                  <a:lnTo>
                    <a:pt x="208" y="361"/>
                  </a:lnTo>
                  <a:lnTo>
                    <a:pt x="212" y="353"/>
                  </a:lnTo>
                  <a:lnTo>
                    <a:pt x="216" y="345"/>
                  </a:lnTo>
                  <a:lnTo>
                    <a:pt x="212" y="338"/>
                  </a:lnTo>
                  <a:lnTo>
                    <a:pt x="212" y="330"/>
                  </a:lnTo>
                  <a:lnTo>
                    <a:pt x="218" y="330"/>
                  </a:lnTo>
                  <a:lnTo>
                    <a:pt x="225" y="327"/>
                  </a:lnTo>
                  <a:lnTo>
                    <a:pt x="233" y="332"/>
                  </a:lnTo>
                  <a:lnTo>
                    <a:pt x="246" y="321"/>
                  </a:lnTo>
                  <a:lnTo>
                    <a:pt x="261" y="317"/>
                  </a:lnTo>
                  <a:lnTo>
                    <a:pt x="263" y="312"/>
                  </a:lnTo>
                  <a:lnTo>
                    <a:pt x="255" y="304"/>
                  </a:lnTo>
                  <a:lnTo>
                    <a:pt x="257" y="297"/>
                  </a:lnTo>
                  <a:lnTo>
                    <a:pt x="254" y="289"/>
                  </a:lnTo>
                  <a:lnTo>
                    <a:pt x="257" y="285"/>
                  </a:lnTo>
                  <a:lnTo>
                    <a:pt x="237" y="105"/>
                  </a:lnTo>
                  <a:lnTo>
                    <a:pt x="223" y="5"/>
                  </a:lnTo>
                  <a:lnTo>
                    <a:pt x="216" y="0"/>
                  </a:lnTo>
                  <a:lnTo>
                    <a:pt x="103" y="13"/>
                  </a:lnTo>
                  <a:lnTo>
                    <a:pt x="66" y="16"/>
                  </a:lnTo>
                  <a:lnTo>
                    <a:pt x="62" y="16"/>
                  </a:lnTo>
                  <a:lnTo>
                    <a:pt x="47" y="28"/>
                  </a:lnTo>
                  <a:lnTo>
                    <a:pt x="34" y="35"/>
                  </a:lnTo>
                  <a:lnTo>
                    <a:pt x="26" y="37"/>
                  </a:lnTo>
                  <a:lnTo>
                    <a:pt x="17" y="35"/>
                  </a:lnTo>
                  <a:lnTo>
                    <a:pt x="7" y="28"/>
                  </a:lnTo>
                  <a:lnTo>
                    <a:pt x="7" y="32"/>
                  </a:lnTo>
                  <a:lnTo>
                    <a:pt x="32" y="28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4227698" y="4253788"/>
              <a:ext cx="2163833" cy="2036795"/>
              <a:chOff x="3605271" y="1643765"/>
              <a:chExt cx="623488" cy="586883"/>
            </a:xfrm>
            <a:solidFill>
              <a:schemeClr val="bg1">
                <a:lumMod val="85000"/>
              </a:schemeClr>
            </a:solidFill>
          </p:grpSpPr>
          <p:sp>
            <p:nvSpPr>
              <p:cNvPr id="376" name="Freeform 77"/>
              <p:cNvSpPr>
                <a:spLocks/>
              </p:cNvSpPr>
              <p:nvPr/>
            </p:nvSpPr>
            <p:spPr bwMode="auto">
              <a:xfrm>
                <a:off x="3681166" y="1643765"/>
                <a:ext cx="47074" cy="36626"/>
              </a:xfrm>
              <a:custGeom>
                <a:avLst/>
                <a:gdLst>
                  <a:gd name="T0" fmla="*/ 10 w 49"/>
                  <a:gd name="T1" fmla="*/ 38 h 42"/>
                  <a:gd name="T2" fmla="*/ 15 w 49"/>
                  <a:gd name="T3" fmla="*/ 32 h 42"/>
                  <a:gd name="T4" fmla="*/ 19 w 49"/>
                  <a:gd name="T5" fmla="*/ 27 h 42"/>
                  <a:gd name="T6" fmla="*/ 34 w 49"/>
                  <a:gd name="T7" fmla="*/ 21 h 42"/>
                  <a:gd name="T8" fmla="*/ 40 w 49"/>
                  <a:gd name="T9" fmla="*/ 15 h 42"/>
                  <a:gd name="T10" fmla="*/ 43 w 49"/>
                  <a:gd name="T11" fmla="*/ 8 h 42"/>
                  <a:gd name="T12" fmla="*/ 49 w 49"/>
                  <a:gd name="T13" fmla="*/ 2 h 42"/>
                  <a:gd name="T14" fmla="*/ 47 w 49"/>
                  <a:gd name="T15" fmla="*/ 0 h 42"/>
                  <a:gd name="T16" fmla="*/ 40 w 49"/>
                  <a:gd name="T17" fmla="*/ 4 h 42"/>
                  <a:gd name="T18" fmla="*/ 28 w 49"/>
                  <a:gd name="T19" fmla="*/ 14 h 42"/>
                  <a:gd name="T20" fmla="*/ 13 w 49"/>
                  <a:gd name="T21" fmla="*/ 21 h 42"/>
                  <a:gd name="T22" fmla="*/ 0 w 49"/>
                  <a:gd name="T23" fmla="*/ 31 h 42"/>
                  <a:gd name="T24" fmla="*/ 0 w 49"/>
                  <a:gd name="T25" fmla="*/ 34 h 42"/>
                  <a:gd name="T26" fmla="*/ 2 w 49"/>
                  <a:gd name="T27" fmla="*/ 42 h 42"/>
                  <a:gd name="T28" fmla="*/ 10 w 49"/>
                  <a:gd name="T2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9" h="42">
                    <a:moveTo>
                      <a:pt x="10" y="38"/>
                    </a:moveTo>
                    <a:lnTo>
                      <a:pt x="15" y="32"/>
                    </a:lnTo>
                    <a:lnTo>
                      <a:pt x="19" y="27"/>
                    </a:lnTo>
                    <a:lnTo>
                      <a:pt x="34" y="21"/>
                    </a:lnTo>
                    <a:lnTo>
                      <a:pt x="40" y="15"/>
                    </a:lnTo>
                    <a:lnTo>
                      <a:pt x="43" y="8"/>
                    </a:lnTo>
                    <a:lnTo>
                      <a:pt x="49" y="2"/>
                    </a:lnTo>
                    <a:lnTo>
                      <a:pt x="47" y="0"/>
                    </a:lnTo>
                    <a:lnTo>
                      <a:pt x="40" y="4"/>
                    </a:lnTo>
                    <a:lnTo>
                      <a:pt x="28" y="14"/>
                    </a:lnTo>
                    <a:lnTo>
                      <a:pt x="13" y="21"/>
                    </a:lnTo>
                    <a:lnTo>
                      <a:pt x="0" y="31"/>
                    </a:lnTo>
                    <a:lnTo>
                      <a:pt x="0" y="34"/>
                    </a:lnTo>
                    <a:lnTo>
                      <a:pt x="2" y="42"/>
                    </a:lnTo>
                    <a:lnTo>
                      <a:pt x="10" y="3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79"/>
              <p:cNvSpPr>
                <a:spLocks/>
              </p:cNvSpPr>
              <p:nvPr/>
            </p:nvSpPr>
            <p:spPr bwMode="auto">
              <a:xfrm>
                <a:off x="3728240" y="1704808"/>
                <a:ext cx="59563" cy="47962"/>
              </a:xfrm>
              <a:custGeom>
                <a:avLst/>
                <a:gdLst>
                  <a:gd name="T0" fmla="*/ 2 w 62"/>
                  <a:gd name="T1" fmla="*/ 41 h 55"/>
                  <a:gd name="T2" fmla="*/ 15 w 62"/>
                  <a:gd name="T3" fmla="*/ 41 h 55"/>
                  <a:gd name="T4" fmla="*/ 15 w 62"/>
                  <a:gd name="T5" fmla="*/ 34 h 55"/>
                  <a:gd name="T6" fmla="*/ 15 w 62"/>
                  <a:gd name="T7" fmla="*/ 41 h 55"/>
                  <a:gd name="T8" fmla="*/ 9 w 62"/>
                  <a:gd name="T9" fmla="*/ 49 h 55"/>
                  <a:gd name="T10" fmla="*/ 17 w 62"/>
                  <a:gd name="T11" fmla="*/ 55 h 55"/>
                  <a:gd name="T12" fmla="*/ 26 w 62"/>
                  <a:gd name="T13" fmla="*/ 36 h 55"/>
                  <a:gd name="T14" fmla="*/ 38 w 62"/>
                  <a:gd name="T15" fmla="*/ 23 h 55"/>
                  <a:gd name="T16" fmla="*/ 45 w 62"/>
                  <a:gd name="T17" fmla="*/ 17 h 55"/>
                  <a:gd name="T18" fmla="*/ 47 w 62"/>
                  <a:gd name="T19" fmla="*/ 9 h 55"/>
                  <a:gd name="T20" fmla="*/ 56 w 62"/>
                  <a:gd name="T21" fmla="*/ 9 h 55"/>
                  <a:gd name="T22" fmla="*/ 62 w 62"/>
                  <a:gd name="T23" fmla="*/ 4 h 55"/>
                  <a:gd name="T24" fmla="*/ 56 w 62"/>
                  <a:gd name="T25" fmla="*/ 0 h 55"/>
                  <a:gd name="T26" fmla="*/ 41 w 62"/>
                  <a:gd name="T27" fmla="*/ 0 h 55"/>
                  <a:gd name="T28" fmla="*/ 26 w 62"/>
                  <a:gd name="T29" fmla="*/ 6 h 55"/>
                  <a:gd name="T30" fmla="*/ 13 w 62"/>
                  <a:gd name="T31" fmla="*/ 13 h 55"/>
                  <a:gd name="T32" fmla="*/ 4 w 62"/>
                  <a:gd name="T33" fmla="*/ 28 h 55"/>
                  <a:gd name="T34" fmla="*/ 0 w 62"/>
                  <a:gd name="T35" fmla="*/ 34 h 55"/>
                  <a:gd name="T36" fmla="*/ 2 w 62"/>
                  <a:gd name="T37" fmla="*/ 4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55">
                    <a:moveTo>
                      <a:pt x="2" y="41"/>
                    </a:moveTo>
                    <a:lnTo>
                      <a:pt x="15" y="41"/>
                    </a:lnTo>
                    <a:lnTo>
                      <a:pt x="15" y="34"/>
                    </a:lnTo>
                    <a:lnTo>
                      <a:pt x="15" y="41"/>
                    </a:lnTo>
                    <a:lnTo>
                      <a:pt x="9" y="49"/>
                    </a:lnTo>
                    <a:lnTo>
                      <a:pt x="17" y="55"/>
                    </a:lnTo>
                    <a:lnTo>
                      <a:pt x="26" y="36"/>
                    </a:lnTo>
                    <a:lnTo>
                      <a:pt x="38" y="23"/>
                    </a:lnTo>
                    <a:lnTo>
                      <a:pt x="45" y="17"/>
                    </a:lnTo>
                    <a:lnTo>
                      <a:pt x="47" y="9"/>
                    </a:lnTo>
                    <a:lnTo>
                      <a:pt x="56" y="9"/>
                    </a:lnTo>
                    <a:lnTo>
                      <a:pt x="62" y="4"/>
                    </a:lnTo>
                    <a:lnTo>
                      <a:pt x="56" y="0"/>
                    </a:lnTo>
                    <a:lnTo>
                      <a:pt x="41" y="0"/>
                    </a:lnTo>
                    <a:lnTo>
                      <a:pt x="26" y="6"/>
                    </a:lnTo>
                    <a:lnTo>
                      <a:pt x="13" y="13"/>
                    </a:lnTo>
                    <a:lnTo>
                      <a:pt x="4" y="28"/>
                    </a:lnTo>
                    <a:lnTo>
                      <a:pt x="0" y="34"/>
                    </a:lnTo>
                    <a:lnTo>
                      <a:pt x="2" y="41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82"/>
              <p:cNvSpPr>
                <a:spLocks/>
              </p:cNvSpPr>
              <p:nvPr/>
            </p:nvSpPr>
            <p:spPr bwMode="auto">
              <a:xfrm>
                <a:off x="3605271" y="1734458"/>
                <a:ext cx="469777" cy="190105"/>
              </a:xfrm>
              <a:custGeom>
                <a:avLst/>
                <a:gdLst>
                  <a:gd name="T0" fmla="*/ 25 w 489"/>
                  <a:gd name="T1" fmla="*/ 101 h 218"/>
                  <a:gd name="T2" fmla="*/ 124 w 489"/>
                  <a:gd name="T3" fmla="*/ 126 h 218"/>
                  <a:gd name="T4" fmla="*/ 152 w 489"/>
                  <a:gd name="T5" fmla="*/ 128 h 218"/>
                  <a:gd name="T6" fmla="*/ 179 w 489"/>
                  <a:gd name="T7" fmla="*/ 146 h 218"/>
                  <a:gd name="T8" fmla="*/ 203 w 489"/>
                  <a:gd name="T9" fmla="*/ 158 h 218"/>
                  <a:gd name="T10" fmla="*/ 203 w 489"/>
                  <a:gd name="T11" fmla="*/ 180 h 218"/>
                  <a:gd name="T12" fmla="*/ 209 w 489"/>
                  <a:gd name="T13" fmla="*/ 190 h 218"/>
                  <a:gd name="T14" fmla="*/ 213 w 489"/>
                  <a:gd name="T15" fmla="*/ 210 h 218"/>
                  <a:gd name="T16" fmla="*/ 224 w 489"/>
                  <a:gd name="T17" fmla="*/ 218 h 218"/>
                  <a:gd name="T18" fmla="*/ 241 w 489"/>
                  <a:gd name="T19" fmla="*/ 178 h 218"/>
                  <a:gd name="T20" fmla="*/ 254 w 489"/>
                  <a:gd name="T21" fmla="*/ 150 h 218"/>
                  <a:gd name="T22" fmla="*/ 260 w 489"/>
                  <a:gd name="T23" fmla="*/ 135 h 218"/>
                  <a:gd name="T24" fmla="*/ 273 w 489"/>
                  <a:gd name="T25" fmla="*/ 143 h 218"/>
                  <a:gd name="T26" fmla="*/ 288 w 489"/>
                  <a:gd name="T27" fmla="*/ 128 h 218"/>
                  <a:gd name="T28" fmla="*/ 288 w 489"/>
                  <a:gd name="T29" fmla="*/ 143 h 218"/>
                  <a:gd name="T30" fmla="*/ 295 w 489"/>
                  <a:gd name="T31" fmla="*/ 145 h 218"/>
                  <a:gd name="T32" fmla="*/ 310 w 489"/>
                  <a:gd name="T33" fmla="*/ 124 h 218"/>
                  <a:gd name="T34" fmla="*/ 327 w 489"/>
                  <a:gd name="T35" fmla="*/ 113 h 218"/>
                  <a:gd name="T36" fmla="*/ 354 w 489"/>
                  <a:gd name="T37" fmla="*/ 109 h 218"/>
                  <a:gd name="T38" fmla="*/ 380 w 489"/>
                  <a:gd name="T39" fmla="*/ 94 h 218"/>
                  <a:gd name="T40" fmla="*/ 408 w 489"/>
                  <a:gd name="T41" fmla="*/ 99 h 218"/>
                  <a:gd name="T42" fmla="*/ 429 w 489"/>
                  <a:gd name="T43" fmla="*/ 101 h 218"/>
                  <a:gd name="T44" fmla="*/ 444 w 489"/>
                  <a:gd name="T45" fmla="*/ 96 h 218"/>
                  <a:gd name="T46" fmla="*/ 489 w 489"/>
                  <a:gd name="T47" fmla="*/ 92 h 218"/>
                  <a:gd name="T48" fmla="*/ 478 w 489"/>
                  <a:gd name="T49" fmla="*/ 77 h 218"/>
                  <a:gd name="T50" fmla="*/ 463 w 489"/>
                  <a:gd name="T51" fmla="*/ 68 h 218"/>
                  <a:gd name="T52" fmla="*/ 455 w 489"/>
                  <a:gd name="T53" fmla="*/ 47 h 218"/>
                  <a:gd name="T54" fmla="*/ 444 w 489"/>
                  <a:gd name="T55" fmla="*/ 43 h 218"/>
                  <a:gd name="T56" fmla="*/ 429 w 489"/>
                  <a:gd name="T57" fmla="*/ 45 h 218"/>
                  <a:gd name="T58" fmla="*/ 399 w 489"/>
                  <a:gd name="T59" fmla="*/ 43 h 218"/>
                  <a:gd name="T60" fmla="*/ 378 w 489"/>
                  <a:gd name="T61" fmla="*/ 22 h 218"/>
                  <a:gd name="T62" fmla="*/ 329 w 489"/>
                  <a:gd name="T63" fmla="*/ 34 h 218"/>
                  <a:gd name="T64" fmla="*/ 305 w 489"/>
                  <a:gd name="T65" fmla="*/ 47 h 218"/>
                  <a:gd name="T66" fmla="*/ 275 w 489"/>
                  <a:gd name="T67" fmla="*/ 66 h 218"/>
                  <a:gd name="T68" fmla="*/ 254 w 489"/>
                  <a:gd name="T69" fmla="*/ 60 h 218"/>
                  <a:gd name="T70" fmla="*/ 224 w 489"/>
                  <a:gd name="T71" fmla="*/ 62 h 218"/>
                  <a:gd name="T72" fmla="*/ 203 w 489"/>
                  <a:gd name="T73" fmla="*/ 36 h 218"/>
                  <a:gd name="T74" fmla="*/ 183 w 489"/>
                  <a:gd name="T75" fmla="*/ 26 h 218"/>
                  <a:gd name="T76" fmla="*/ 158 w 489"/>
                  <a:gd name="T77" fmla="*/ 36 h 218"/>
                  <a:gd name="T78" fmla="*/ 154 w 489"/>
                  <a:gd name="T79" fmla="*/ 30 h 218"/>
                  <a:gd name="T80" fmla="*/ 143 w 489"/>
                  <a:gd name="T81" fmla="*/ 43 h 218"/>
                  <a:gd name="T82" fmla="*/ 130 w 489"/>
                  <a:gd name="T83" fmla="*/ 9 h 218"/>
                  <a:gd name="T84" fmla="*/ 107 w 489"/>
                  <a:gd name="T85" fmla="*/ 17 h 218"/>
                  <a:gd name="T86" fmla="*/ 81 w 489"/>
                  <a:gd name="T87" fmla="*/ 36 h 218"/>
                  <a:gd name="T88" fmla="*/ 60 w 489"/>
                  <a:gd name="T89" fmla="*/ 45 h 218"/>
                  <a:gd name="T90" fmla="*/ 40 w 489"/>
                  <a:gd name="T91" fmla="*/ 51 h 218"/>
                  <a:gd name="T92" fmla="*/ 0 w 489"/>
                  <a:gd name="T93" fmla="*/ 77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89" h="218">
                    <a:moveTo>
                      <a:pt x="11" y="83"/>
                    </a:moveTo>
                    <a:lnTo>
                      <a:pt x="17" y="88"/>
                    </a:lnTo>
                    <a:lnTo>
                      <a:pt x="25" y="101"/>
                    </a:lnTo>
                    <a:lnTo>
                      <a:pt x="98" y="116"/>
                    </a:lnTo>
                    <a:lnTo>
                      <a:pt x="122" y="126"/>
                    </a:lnTo>
                    <a:lnTo>
                      <a:pt x="124" y="126"/>
                    </a:lnTo>
                    <a:lnTo>
                      <a:pt x="139" y="128"/>
                    </a:lnTo>
                    <a:lnTo>
                      <a:pt x="145" y="126"/>
                    </a:lnTo>
                    <a:lnTo>
                      <a:pt x="152" y="128"/>
                    </a:lnTo>
                    <a:lnTo>
                      <a:pt x="169" y="130"/>
                    </a:lnTo>
                    <a:lnTo>
                      <a:pt x="177" y="135"/>
                    </a:lnTo>
                    <a:lnTo>
                      <a:pt x="179" y="146"/>
                    </a:lnTo>
                    <a:lnTo>
                      <a:pt x="184" y="148"/>
                    </a:lnTo>
                    <a:lnTo>
                      <a:pt x="196" y="150"/>
                    </a:lnTo>
                    <a:lnTo>
                      <a:pt x="203" y="158"/>
                    </a:lnTo>
                    <a:lnTo>
                      <a:pt x="201" y="160"/>
                    </a:lnTo>
                    <a:lnTo>
                      <a:pt x="203" y="165"/>
                    </a:lnTo>
                    <a:lnTo>
                      <a:pt x="203" y="180"/>
                    </a:lnTo>
                    <a:lnTo>
                      <a:pt x="199" y="186"/>
                    </a:lnTo>
                    <a:lnTo>
                      <a:pt x="203" y="193"/>
                    </a:lnTo>
                    <a:lnTo>
                      <a:pt x="209" y="190"/>
                    </a:lnTo>
                    <a:lnTo>
                      <a:pt x="216" y="190"/>
                    </a:lnTo>
                    <a:lnTo>
                      <a:pt x="213" y="205"/>
                    </a:lnTo>
                    <a:lnTo>
                      <a:pt x="213" y="210"/>
                    </a:lnTo>
                    <a:lnTo>
                      <a:pt x="220" y="216"/>
                    </a:lnTo>
                    <a:lnTo>
                      <a:pt x="220" y="216"/>
                    </a:lnTo>
                    <a:lnTo>
                      <a:pt x="224" y="218"/>
                    </a:lnTo>
                    <a:lnTo>
                      <a:pt x="224" y="210"/>
                    </a:lnTo>
                    <a:lnTo>
                      <a:pt x="231" y="199"/>
                    </a:lnTo>
                    <a:lnTo>
                      <a:pt x="241" y="178"/>
                    </a:lnTo>
                    <a:lnTo>
                      <a:pt x="245" y="165"/>
                    </a:lnTo>
                    <a:lnTo>
                      <a:pt x="248" y="158"/>
                    </a:lnTo>
                    <a:lnTo>
                      <a:pt x="254" y="150"/>
                    </a:lnTo>
                    <a:lnTo>
                      <a:pt x="258" y="137"/>
                    </a:lnTo>
                    <a:lnTo>
                      <a:pt x="263" y="128"/>
                    </a:lnTo>
                    <a:lnTo>
                      <a:pt x="260" y="135"/>
                    </a:lnTo>
                    <a:lnTo>
                      <a:pt x="263" y="141"/>
                    </a:lnTo>
                    <a:lnTo>
                      <a:pt x="267" y="148"/>
                    </a:lnTo>
                    <a:lnTo>
                      <a:pt x="273" y="143"/>
                    </a:lnTo>
                    <a:lnTo>
                      <a:pt x="275" y="139"/>
                    </a:lnTo>
                    <a:lnTo>
                      <a:pt x="282" y="131"/>
                    </a:lnTo>
                    <a:lnTo>
                      <a:pt x="288" y="128"/>
                    </a:lnTo>
                    <a:lnTo>
                      <a:pt x="295" y="130"/>
                    </a:lnTo>
                    <a:lnTo>
                      <a:pt x="293" y="137"/>
                    </a:lnTo>
                    <a:lnTo>
                      <a:pt x="288" y="143"/>
                    </a:lnTo>
                    <a:lnTo>
                      <a:pt x="284" y="150"/>
                    </a:lnTo>
                    <a:lnTo>
                      <a:pt x="292" y="152"/>
                    </a:lnTo>
                    <a:lnTo>
                      <a:pt x="295" y="145"/>
                    </a:lnTo>
                    <a:lnTo>
                      <a:pt x="303" y="137"/>
                    </a:lnTo>
                    <a:lnTo>
                      <a:pt x="309" y="131"/>
                    </a:lnTo>
                    <a:lnTo>
                      <a:pt x="310" y="124"/>
                    </a:lnTo>
                    <a:lnTo>
                      <a:pt x="314" y="118"/>
                    </a:lnTo>
                    <a:lnTo>
                      <a:pt x="320" y="115"/>
                    </a:lnTo>
                    <a:lnTo>
                      <a:pt x="327" y="113"/>
                    </a:lnTo>
                    <a:lnTo>
                      <a:pt x="333" y="115"/>
                    </a:lnTo>
                    <a:lnTo>
                      <a:pt x="346" y="109"/>
                    </a:lnTo>
                    <a:lnTo>
                      <a:pt x="354" y="109"/>
                    </a:lnTo>
                    <a:lnTo>
                      <a:pt x="361" y="105"/>
                    </a:lnTo>
                    <a:lnTo>
                      <a:pt x="367" y="96"/>
                    </a:lnTo>
                    <a:lnTo>
                      <a:pt x="380" y="94"/>
                    </a:lnTo>
                    <a:lnTo>
                      <a:pt x="387" y="96"/>
                    </a:lnTo>
                    <a:lnTo>
                      <a:pt x="393" y="94"/>
                    </a:lnTo>
                    <a:lnTo>
                      <a:pt x="408" y="99"/>
                    </a:lnTo>
                    <a:lnTo>
                      <a:pt x="421" y="111"/>
                    </a:lnTo>
                    <a:lnTo>
                      <a:pt x="429" y="115"/>
                    </a:lnTo>
                    <a:lnTo>
                      <a:pt x="429" y="101"/>
                    </a:lnTo>
                    <a:lnTo>
                      <a:pt x="431" y="94"/>
                    </a:lnTo>
                    <a:lnTo>
                      <a:pt x="436" y="92"/>
                    </a:lnTo>
                    <a:lnTo>
                      <a:pt x="444" y="96"/>
                    </a:lnTo>
                    <a:lnTo>
                      <a:pt x="451" y="94"/>
                    </a:lnTo>
                    <a:lnTo>
                      <a:pt x="483" y="94"/>
                    </a:lnTo>
                    <a:lnTo>
                      <a:pt x="489" y="92"/>
                    </a:lnTo>
                    <a:lnTo>
                      <a:pt x="485" y="86"/>
                    </a:lnTo>
                    <a:lnTo>
                      <a:pt x="478" y="83"/>
                    </a:lnTo>
                    <a:lnTo>
                      <a:pt x="478" y="77"/>
                    </a:lnTo>
                    <a:lnTo>
                      <a:pt x="470" y="73"/>
                    </a:lnTo>
                    <a:lnTo>
                      <a:pt x="468" y="73"/>
                    </a:lnTo>
                    <a:lnTo>
                      <a:pt x="463" y="68"/>
                    </a:lnTo>
                    <a:lnTo>
                      <a:pt x="463" y="60"/>
                    </a:lnTo>
                    <a:lnTo>
                      <a:pt x="459" y="54"/>
                    </a:lnTo>
                    <a:lnTo>
                      <a:pt x="455" y="47"/>
                    </a:lnTo>
                    <a:lnTo>
                      <a:pt x="449" y="39"/>
                    </a:lnTo>
                    <a:lnTo>
                      <a:pt x="444" y="41"/>
                    </a:lnTo>
                    <a:lnTo>
                      <a:pt x="444" y="43"/>
                    </a:lnTo>
                    <a:lnTo>
                      <a:pt x="440" y="49"/>
                    </a:lnTo>
                    <a:lnTo>
                      <a:pt x="433" y="51"/>
                    </a:lnTo>
                    <a:lnTo>
                      <a:pt x="429" y="45"/>
                    </a:lnTo>
                    <a:lnTo>
                      <a:pt x="416" y="51"/>
                    </a:lnTo>
                    <a:lnTo>
                      <a:pt x="401" y="49"/>
                    </a:lnTo>
                    <a:lnTo>
                      <a:pt x="399" y="43"/>
                    </a:lnTo>
                    <a:lnTo>
                      <a:pt x="397" y="17"/>
                    </a:lnTo>
                    <a:lnTo>
                      <a:pt x="384" y="21"/>
                    </a:lnTo>
                    <a:lnTo>
                      <a:pt x="378" y="22"/>
                    </a:lnTo>
                    <a:lnTo>
                      <a:pt x="365" y="30"/>
                    </a:lnTo>
                    <a:lnTo>
                      <a:pt x="357" y="32"/>
                    </a:lnTo>
                    <a:lnTo>
                      <a:pt x="329" y="34"/>
                    </a:lnTo>
                    <a:lnTo>
                      <a:pt x="324" y="37"/>
                    </a:lnTo>
                    <a:lnTo>
                      <a:pt x="312" y="39"/>
                    </a:lnTo>
                    <a:lnTo>
                      <a:pt x="305" y="47"/>
                    </a:lnTo>
                    <a:lnTo>
                      <a:pt x="292" y="54"/>
                    </a:lnTo>
                    <a:lnTo>
                      <a:pt x="280" y="69"/>
                    </a:lnTo>
                    <a:lnTo>
                      <a:pt x="275" y="66"/>
                    </a:lnTo>
                    <a:lnTo>
                      <a:pt x="267" y="68"/>
                    </a:lnTo>
                    <a:lnTo>
                      <a:pt x="260" y="66"/>
                    </a:lnTo>
                    <a:lnTo>
                      <a:pt x="254" y="60"/>
                    </a:lnTo>
                    <a:lnTo>
                      <a:pt x="237" y="66"/>
                    </a:lnTo>
                    <a:lnTo>
                      <a:pt x="231" y="66"/>
                    </a:lnTo>
                    <a:lnTo>
                      <a:pt x="224" y="62"/>
                    </a:lnTo>
                    <a:lnTo>
                      <a:pt x="220" y="56"/>
                    </a:lnTo>
                    <a:lnTo>
                      <a:pt x="207" y="43"/>
                    </a:lnTo>
                    <a:lnTo>
                      <a:pt x="203" y="36"/>
                    </a:lnTo>
                    <a:lnTo>
                      <a:pt x="198" y="34"/>
                    </a:lnTo>
                    <a:lnTo>
                      <a:pt x="190" y="28"/>
                    </a:lnTo>
                    <a:lnTo>
                      <a:pt x="183" y="26"/>
                    </a:lnTo>
                    <a:lnTo>
                      <a:pt x="169" y="26"/>
                    </a:lnTo>
                    <a:lnTo>
                      <a:pt x="162" y="28"/>
                    </a:lnTo>
                    <a:lnTo>
                      <a:pt x="158" y="36"/>
                    </a:lnTo>
                    <a:lnTo>
                      <a:pt x="154" y="37"/>
                    </a:lnTo>
                    <a:lnTo>
                      <a:pt x="160" y="24"/>
                    </a:lnTo>
                    <a:lnTo>
                      <a:pt x="154" y="30"/>
                    </a:lnTo>
                    <a:lnTo>
                      <a:pt x="147" y="34"/>
                    </a:lnTo>
                    <a:lnTo>
                      <a:pt x="145" y="41"/>
                    </a:lnTo>
                    <a:lnTo>
                      <a:pt x="143" y="43"/>
                    </a:lnTo>
                    <a:lnTo>
                      <a:pt x="141" y="37"/>
                    </a:lnTo>
                    <a:lnTo>
                      <a:pt x="141" y="22"/>
                    </a:lnTo>
                    <a:lnTo>
                      <a:pt x="130" y="9"/>
                    </a:lnTo>
                    <a:lnTo>
                      <a:pt x="126" y="7"/>
                    </a:lnTo>
                    <a:lnTo>
                      <a:pt x="121" y="0"/>
                    </a:lnTo>
                    <a:lnTo>
                      <a:pt x="107" y="17"/>
                    </a:lnTo>
                    <a:lnTo>
                      <a:pt x="104" y="22"/>
                    </a:lnTo>
                    <a:lnTo>
                      <a:pt x="89" y="28"/>
                    </a:lnTo>
                    <a:lnTo>
                      <a:pt x="81" y="36"/>
                    </a:lnTo>
                    <a:lnTo>
                      <a:pt x="75" y="41"/>
                    </a:lnTo>
                    <a:lnTo>
                      <a:pt x="68" y="43"/>
                    </a:lnTo>
                    <a:lnTo>
                      <a:pt x="60" y="45"/>
                    </a:lnTo>
                    <a:lnTo>
                      <a:pt x="55" y="47"/>
                    </a:lnTo>
                    <a:lnTo>
                      <a:pt x="47" y="47"/>
                    </a:lnTo>
                    <a:lnTo>
                      <a:pt x="40" y="51"/>
                    </a:lnTo>
                    <a:lnTo>
                      <a:pt x="27" y="64"/>
                    </a:lnTo>
                    <a:lnTo>
                      <a:pt x="6" y="73"/>
                    </a:lnTo>
                    <a:lnTo>
                      <a:pt x="0" y="77"/>
                    </a:lnTo>
                    <a:lnTo>
                      <a:pt x="4" y="81"/>
                    </a:lnTo>
                    <a:lnTo>
                      <a:pt x="11" y="83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91"/>
              <p:cNvSpPr>
                <a:spLocks/>
              </p:cNvSpPr>
              <p:nvPr/>
            </p:nvSpPr>
            <p:spPr bwMode="auto">
              <a:xfrm>
                <a:off x="3957845" y="1848695"/>
                <a:ext cx="6725" cy="14825"/>
              </a:xfrm>
              <a:custGeom>
                <a:avLst/>
                <a:gdLst>
                  <a:gd name="T0" fmla="*/ 2 w 7"/>
                  <a:gd name="T1" fmla="*/ 4 h 17"/>
                  <a:gd name="T2" fmla="*/ 0 w 7"/>
                  <a:gd name="T3" fmla="*/ 10 h 17"/>
                  <a:gd name="T4" fmla="*/ 0 w 7"/>
                  <a:gd name="T5" fmla="*/ 17 h 17"/>
                  <a:gd name="T6" fmla="*/ 7 w 7"/>
                  <a:gd name="T7" fmla="*/ 15 h 17"/>
                  <a:gd name="T8" fmla="*/ 7 w 7"/>
                  <a:gd name="T9" fmla="*/ 2 h 17"/>
                  <a:gd name="T10" fmla="*/ 7 w 7"/>
                  <a:gd name="T11" fmla="*/ 0 h 17"/>
                  <a:gd name="T12" fmla="*/ 2 w 7"/>
                  <a:gd name="T13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17">
                    <a:moveTo>
                      <a:pt x="2" y="4"/>
                    </a:moveTo>
                    <a:lnTo>
                      <a:pt x="0" y="10"/>
                    </a:lnTo>
                    <a:lnTo>
                      <a:pt x="0" y="17"/>
                    </a:lnTo>
                    <a:lnTo>
                      <a:pt x="7" y="15"/>
                    </a:lnTo>
                    <a:lnTo>
                      <a:pt x="7" y="2"/>
                    </a:lnTo>
                    <a:lnTo>
                      <a:pt x="7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Freeform 96"/>
              <p:cNvSpPr>
                <a:spLocks/>
              </p:cNvSpPr>
              <p:nvPr/>
            </p:nvSpPr>
            <p:spPr bwMode="auto">
              <a:xfrm>
                <a:off x="3910771" y="1837358"/>
                <a:ext cx="317988" cy="393290"/>
              </a:xfrm>
              <a:custGeom>
                <a:avLst/>
                <a:gdLst>
                  <a:gd name="T0" fmla="*/ 163 w 331"/>
                  <a:gd name="T1" fmla="*/ 440 h 451"/>
                  <a:gd name="T2" fmla="*/ 272 w 331"/>
                  <a:gd name="T3" fmla="*/ 408 h 451"/>
                  <a:gd name="T4" fmla="*/ 288 w 331"/>
                  <a:gd name="T5" fmla="*/ 359 h 451"/>
                  <a:gd name="T6" fmla="*/ 299 w 331"/>
                  <a:gd name="T7" fmla="*/ 350 h 451"/>
                  <a:gd name="T8" fmla="*/ 308 w 331"/>
                  <a:gd name="T9" fmla="*/ 322 h 451"/>
                  <a:gd name="T10" fmla="*/ 319 w 331"/>
                  <a:gd name="T11" fmla="*/ 316 h 451"/>
                  <a:gd name="T12" fmla="*/ 325 w 331"/>
                  <a:gd name="T13" fmla="*/ 324 h 451"/>
                  <a:gd name="T14" fmla="*/ 329 w 331"/>
                  <a:gd name="T15" fmla="*/ 295 h 451"/>
                  <a:gd name="T16" fmla="*/ 331 w 331"/>
                  <a:gd name="T17" fmla="*/ 273 h 451"/>
                  <a:gd name="T18" fmla="*/ 319 w 331"/>
                  <a:gd name="T19" fmla="*/ 254 h 451"/>
                  <a:gd name="T20" fmla="*/ 308 w 331"/>
                  <a:gd name="T21" fmla="*/ 218 h 451"/>
                  <a:gd name="T22" fmla="*/ 286 w 331"/>
                  <a:gd name="T23" fmla="*/ 171 h 451"/>
                  <a:gd name="T24" fmla="*/ 261 w 331"/>
                  <a:gd name="T25" fmla="*/ 175 h 451"/>
                  <a:gd name="T26" fmla="*/ 241 w 331"/>
                  <a:gd name="T27" fmla="*/ 186 h 451"/>
                  <a:gd name="T28" fmla="*/ 233 w 331"/>
                  <a:gd name="T29" fmla="*/ 211 h 451"/>
                  <a:gd name="T30" fmla="*/ 218 w 331"/>
                  <a:gd name="T31" fmla="*/ 222 h 451"/>
                  <a:gd name="T32" fmla="*/ 201 w 331"/>
                  <a:gd name="T33" fmla="*/ 203 h 451"/>
                  <a:gd name="T34" fmla="*/ 216 w 331"/>
                  <a:gd name="T35" fmla="*/ 183 h 451"/>
                  <a:gd name="T36" fmla="*/ 225 w 331"/>
                  <a:gd name="T37" fmla="*/ 151 h 451"/>
                  <a:gd name="T38" fmla="*/ 237 w 331"/>
                  <a:gd name="T39" fmla="*/ 119 h 451"/>
                  <a:gd name="T40" fmla="*/ 231 w 331"/>
                  <a:gd name="T41" fmla="*/ 85 h 451"/>
                  <a:gd name="T42" fmla="*/ 222 w 331"/>
                  <a:gd name="T43" fmla="*/ 64 h 451"/>
                  <a:gd name="T44" fmla="*/ 225 w 331"/>
                  <a:gd name="T45" fmla="*/ 55 h 451"/>
                  <a:gd name="T46" fmla="*/ 210 w 331"/>
                  <a:gd name="T47" fmla="*/ 36 h 451"/>
                  <a:gd name="T48" fmla="*/ 182 w 331"/>
                  <a:gd name="T49" fmla="*/ 28 h 451"/>
                  <a:gd name="T50" fmla="*/ 162 w 331"/>
                  <a:gd name="T51" fmla="*/ 23 h 451"/>
                  <a:gd name="T52" fmla="*/ 145 w 331"/>
                  <a:gd name="T53" fmla="*/ 12 h 451"/>
                  <a:gd name="T54" fmla="*/ 124 w 331"/>
                  <a:gd name="T55" fmla="*/ 8 h 451"/>
                  <a:gd name="T56" fmla="*/ 105 w 331"/>
                  <a:gd name="T57" fmla="*/ 6 h 451"/>
                  <a:gd name="T58" fmla="*/ 88 w 331"/>
                  <a:gd name="T59" fmla="*/ 25 h 451"/>
                  <a:gd name="T60" fmla="*/ 98 w 331"/>
                  <a:gd name="T61" fmla="*/ 44 h 451"/>
                  <a:gd name="T62" fmla="*/ 81 w 331"/>
                  <a:gd name="T63" fmla="*/ 53 h 451"/>
                  <a:gd name="T64" fmla="*/ 73 w 331"/>
                  <a:gd name="T65" fmla="*/ 87 h 451"/>
                  <a:gd name="T66" fmla="*/ 69 w 331"/>
                  <a:gd name="T67" fmla="*/ 107 h 451"/>
                  <a:gd name="T68" fmla="*/ 66 w 331"/>
                  <a:gd name="T69" fmla="*/ 94 h 451"/>
                  <a:gd name="T70" fmla="*/ 56 w 331"/>
                  <a:gd name="T71" fmla="*/ 115 h 451"/>
                  <a:gd name="T72" fmla="*/ 54 w 331"/>
                  <a:gd name="T73" fmla="*/ 94 h 451"/>
                  <a:gd name="T74" fmla="*/ 53 w 331"/>
                  <a:gd name="T75" fmla="*/ 75 h 451"/>
                  <a:gd name="T76" fmla="*/ 43 w 331"/>
                  <a:gd name="T77" fmla="*/ 96 h 451"/>
                  <a:gd name="T78" fmla="*/ 22 w 331"/>
                  <a:gd name="T79" fmla="*/ 113 h 451"/>
                  <a:gd name="T80" fmla="*/ 11 w 331"/>
                  <a:gd name="T81" fmla="*/ 132 h 451"/>
                  <a:gd name="T82" fmla="*/ 15 w 331"/>
                  <a:gd name="T83" fmla="*/ 164 h 451"/>
                  <a:gd name="T84" fmla="*/ 0 w 331"/>
                  <a:gd name="T85" fmla="*/ 198 h 451"/>
                  <a:gd name="T86" fmla="*/ 9 w 331"/>
                  <a:gd name="T87" fmla="*/ 232 h 451"/>
                  <a:gd name="T88" fmla="*/ 4 w 331"/>
                  <a:gd name="T89" fmla="*/ 252 h 451"/>
                  <a:gd name="T90" fmla="*/ 24 w 331"/>
                  <a:gd name="T91" fmla="*/ 294 h 451"/>
                  <a:gd name="T92" fmla="*/ 39 w 331"/>
                  <a:gd name="T93" fmla="*/ 363 h 451"/>
                  <a:gd name="T94" fmla="*/ 24 w 331"/>
                  <a:gd name="T95" fmla="*/ 408 h 451"/>
                  <a:gd name="T96" fmla="*/ 11 w 331"/>
                  <a:gd name="T97" fmla="*/ 444 h 451"/>
                  <a:gd name="T98" fmla="*/ 6 w 331"/>
                  <a:gd name="T99" fmla="*/ 451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31" h="451">
                    <a:moveTo>
                      <a:pt x="43" y="448"/>
                    </a:moveTo>
                    <a:lnTo>
                      <a:pt x="156" y="435"/>
                    </a:lnTo>
                    <a:lnTo>
                      <a:pt x="163" y="440"/>
                    </a:lnTo>
                    <a:lnTo>
                      <a:pt x="237" y="429"/>
                    </a:lnTo>
                    <a:lnTo>
                      <a:pt x="269" y="421"/>
                    </a:lnTo>
                    <a:lnTo>
                      <a:pt x="272" y="408"/>
                    </a:lnTo>
                    <a:lnTo>
                      <a:pt x="286" y="388"/>
                    </a:lnTo>
                    <a:lnTo>
                      <a:pt x="286" y="367"/>
                    </a:lnTo>
                    <a:lnTo>
                      <a:pt x="288" y="359"/>
                    </a:lnTo>
                    <a:lnTo>
                      <a:pt x="289" y="357"/>
                    </a:lnTo>
                    <a:lnTo>
                      <a:pt x="289" y="356"/>
                    </a:lnTo>
                    <a:lnTo>
                      <a:pt x="299" y="350"/>
                    </a:lnTo>
                    <a:lnTo>
                      <a:pt x="303" y="342"/>
                    </a:lnTo>
                    <a:lnTo>
                      <a:pt x="303" y="327"/>
                    </a:lnTo>
                    <a:lnTo>
                      <a:pt x="308" y="322"/>
                    </a:lnTo>
                    <a:lnTo>
                      <a:pt x="308" y="316"/>
                    </a:lnTo>
                    <a:lnTo>
                      <a:pt x="316" y="312"/>
                    </a:lnTo>
                    <a:lnTo>
                      <a:pt x="319" y="316"/>
                    </a:lnTo>
                    <a:lnTo>
                      <a:pt x="321" y="324"/>
                    </a:lnTo>
                    <a:lnTo>
                      <a:pt x="319" y="326"/>
                    </a:lnTo>
                    <a:lnTo>
                      <a:pt x="325" y="324"/>
                    </a:lnTo>
                    <a:lnTo>
                      <a:pt x="329" y="316"/>
                    </a:lnTo>
                    <a:lnTo>
                      <a:pt x="331" y="301"/>
                    </a:lnTo>
                    <a:lnTo>
                      <a:pt x="329" y="295"/>
                    </a:lnTo>
                    <a:lnTo>
                      <a:pt x="329" y="280"/>
                    </a:lnTo>
                    <a:lnTo>
                      <a:pt x="331" y="279"/>
                    </a:lnTo>
                    <a:lnTo>
                      <a:pt x="331" y="273"/>
                    </a:lnTo>
                    <a:lnTo>
                      <a:pt x="331" y="273"/>
                    </a:lnTo>
                    <a:lnTo>
                      <a:pt x="323" y="262"/>
                    </a:lnTo>
                    <a:lnTo>
                      <a:pt x="319" y="254"/>
                    </a:lnTo>
                    <a:lnTo>
                      <a:pt x="316" y="239"/>
                    </a:lnTo>
                    <a:lnTo>
                      <a:pt x="312" y="226"/>
                    </a:lnTo>
                    <a:lnTo>
                      <a:pt x="308" y="218"/>
                    </a:lnTo>
                    <a:lnTo>
                      <a:pt x="301" y="192"/>
                    </a:lnTo>
                    <a:lnTo>
                      <a:pt x="293" y="179"/>
                    </a:lnTo>
                    <a:lnTo>
                      <a:pt x="286" y="171"/>
                    </a:lnTo>
                    <a:lnTo>
                      <a:pt x="280" y="169"/>
                    </a:lnTo>
                    <a:lnTo>
                      <a:pt x="272" y="168"/>
                    </a:lnTo>
                    <a:lnTo>
                      <a:pt x="261" y="175"/>
                    </a:lnTo>
                    <a:lnTo>
                      <a:pt x="256" y="179"/>
                    </a:lnTo>
                    <a:lnTo>
                      <a:pt x="248" y="185"/>
                    </a:lnTo>
                    <a:lnTo>
                      <a:pt x="241" y="186"/>
                    </a:lnTo>
                    <a:lnTo>
                      <a:pt x="242" y="194"/>
                    </a:lnTo>
                    <a:lnTo>
                      <a:pt x="239" y="205"/>
                    </a:lnTo>
                    <a:lnTo>
                      <a:pt x="233" y="211"/>
                    </a:lnTo>
                    <a:lnTo>
                      <a:pt x="229" y="218"/>
                    </a:lnTo>
                    <a:lnTo>
                      <a:pt x="224" y="226"/>
                    </a:lnTo>
                    <a:lnTo>
                      <a:pt x="218" y="222"/>
                    </a:lnTo>
                    <a:lnTo>
                      <a:pt x="210" y="222"/>
                    </a:lnTo>
                    <a:lnTo>
                      <a:pt x="201" y="215"/>
                    </a:lnTo>
                    <a:lnTo>
                      <a:pt x="201" y="203"/>
                    </a:lnTo>
                    <a:lnTo>
                      <a:pt x="203" y="188"/>
                    </a:lnTo>
                    <a:lnTo>
                      <a:pt x="209" y="185"/>
                    </a:lnTo>
                    <a:lnTo>
                      <a:pt x="216" y="183"/>
                    </a:lnTo>
                    <a:lnTo>
                      <a:pt x="224" y="171"/>
                    </a:lnTo>
                    <a:lnTo>
                      <a:pt x="224" y="158"/>
                    </a:lnTo>
                    <a:lnTo>
                      <a:pt x="225" y="151"/>
                    </a:lnTo>
                    <a:lnTo>
                      <a:pt x="233" y="147"/>
                    </a:lnTo>
                    <a:lnTo>
                      <a:pt x="239" y="141"/>
                    </a:lnTo>
                    <a:lnTo>
                      <a:pt x="237" y="119"/>
                    </a:lnTo>
                    <a:lnTo>
                      <a:pt x="237" y="106"/>
                    </a:lnTo>
                    <a:lnTo>
                      <a:pt x="233" y="91"/>
                    </a:lnTo>
                    <a:lnTo>
                      <a:pt x="231" y="85"/>
                    </a:lnTo>
                    <a:lnTo>
                      <a:pt x="224" y="79"/>
                    </a:lnTo>
                    <a:lnTo>
                      <a:pt x="220" y="74"/>
                    </a:lnTo>
                    <a:lnTo>
                      <a:pt x="222" y="64"/>
                    </a:lnTo>
                    <a:lnTo>
                      <a:pt x="229" y="64"/>
                    </a:lnTo>
                    <a:lnTo>
                      <a:pt x="229" y="57"/>
                    </a:lnTo>
                    <a:lnTo>
                      <a:pt x="225" y="55"/>
                    </a:lnTo>
                    <a:lnTo>
                      <a:pt x="220" y="47"/>
                    </a:lnTo>
                    <a:lnTo>
                      <a:pt x="218" y="42"/>
                    </a:lnTo>
                    <a:lnTo>
                      <a:pt x="210" y="36"/>
                    </a:lnTo>
                    <a:lnTo>
                      <a:pt x="203" y="36"/>
                    </a:lnTo>
                    <a:lnTo>
                      <a:pt x="195" y="32"/>
                    </a:lnTo>
                    <a:lnTo>
                      <a:pt x="182" y="28"/>
                    </a:lnTo>
                    <a:lnTo>
                      <a:pt x="175" y="25"/>
                    </a:lnTo>
                    <a:lnTo>
                      <a:pt x="167" y="25"/>
                    </a:lnTo>
                    <a:lnTo>
                      <a:pt x="162" y="23"/>
                    </a:lnTo>
                    <a:lnTo>
                      <a:pt x="158" y="17"/>
                    </a:lnTo>
                    <a:lnTo>
                      <a:pt x="150" y="13"/>
                    </a:lnTo>
                    <a:lnTo>
                      <a:pt x="145" y="12"/>
                    </a:lnTo>
                    <a:lnTo>
                      <a:pt x="137" y="12"/>
                    </a:lnTo>
                    <a:lnTo>
                      <a:pt x="131" y="12"/>
                    </a:lnTo>
                    <a:lnTo>
                      <a:pt x="124" y="8"/>
                    </a:lnTo>
                    <a:lnTo>
                      <a:pt x="118" y="6"/>
                    </a:lnTo>
                    <a:lnTo>
                      <a:pt x="111" y="0"/>
                    </a:lnTo>
                    <a:lnTo>
                      <a:pt x="105" y="6"/>
                    </a:lnTo>
                    <a:lnTo>
                      <a:pt x="98" y="10"/>
                    </a:lnTo>
                    <a:lnTo>
                      <a:pt x="94" y="17"/>
                    </a:lnTo>
                    <a:lnTo>
                      <a:pt x="88" y="25"/>
                    </a:lnTo>
                    <a:lnTo>
                      <a:pt x="88" y="32"/>
                    </a:lnTo>
                    <a:lnTo>
                      <a:pt x="90" y="38"/>
                    </a:lnTo>
                    <a:lnTo>
                      <a:pt x="98" y="44"/>
                    </a:lnTo>
                    <a:lnTo>
                      <a:pt x="98" y="49"/>
                    </a:lnTo>
                    <a:lnTo>
                      <a:pt x="88" y="49"/>
                    </a:lnTo>
                    <a:lnTo>
                      <a:pt x="81" y="53"/>
                    </a:lnTo>
                    <a:lnTo>
                      <a:pt x="75" y="59"/>
                    </a:lnTo>
                    <a:lnTo>
                      <a:pt x="69" y="64"/>
                    </a:lnTo>
                    <a:lnTo>
                      <a:pt x="73" y="87"/>
                    </a:lnTo>
                    <a:lnTo>
                      <a:pt x="73" y="94"/>
                    </a:lnTo>
                    <a:lnTo>
                      <a:pt x="71" y="100"/>
                    </a:lnTo>
                    <a:lnTo>
                      <a:pt x="69" y="107"/>
                    </a:lnTo>
                    <a:lnTo>
                      <a:pt x="64" y="115"/>
                    </a:lnTo>
                    <a:lnTo>
                      <a:pt x="66" y="107"/>
                    </a:lnTo>
                    <a:lnTo>
                      <a:pt x="66" y="94"/>
                    </a:lnTo>
                    <a:lnTo>
                      <a:pt x="64" y="94"/>
                    </a:lnTo>
                    <a:lnTo>
                      <a:pt x="62" y="109"/>
                    </a:lnTo>
                    <a:lnTo>
                      <a:pt x="56" y="115"/>
                    </a:lnTo>
                    <a:lnTo>
                      <a:pt x="56" y="109"/>
                    </a:lnTo>
                    <a:lnTo>
                      <a:pt x="58" y="102"/>
                    </a:lnTo>
                    <a:lnTo>
                      <a:pt x="54" y="94"/>
                    </a:lnTo>
                    <a:lnTo>
                      <a:pt x="56" y="91"/>
                    </a:lnTo>
                    <a:lnTo>
                      <a:pt x="58" y="70"/>
                    </a:lnTo>
                    <a:lnTo>
                      <a:pt x="53" y="75"/>
                    </a:lnTo>
                    <a:lnTo>
                      <a:pt x="49" y="83"/>
                    </a:lnTo>
                    <a:lnTo>
                      <a:pt x="45" y="89"/>
                    </a:lnTo>
                    <a:lnTo>
                      <a:pt x="43" y="96"/>
                    </a:lnTo>
                    <a:lnTo>
                      <a:pt x="39" y="102"/>
                    </a:lnTo>
                    <a:lnTo>
                      <a:pt x="32" y="100"/>
                    </a:lnTo>
                    <a:lnTo>
                      <a:pt x="22" y="113"/>
                    </a:lnTo>
                    <a:lnTo>
                      <a:pt x="24" y="119"/>
                    </a:lnTo>
                    <a:lnTo>
                      <a:pt x="19" y="126"/>
                    </a:lnTo>
                    <a:lnTo>
                      <a:pt x="11" y="132"/>
                    </a:lnTo>
                    <a:lnTo>
                      <a:pt x="15" y="145"/>
                    </a:lnTo>
                    <a:lnTo>
                      <a:pt x="13" y="156"/>
                    </a:lnTo>
                    <a:lnTo>
                      <a:pt x="15" y="164"/>
                    </a:lnTo>
                    <a:lnTo>
                      <a:pt x="15" y="171"/>
                    </a:lnTo>
                    <a:lnTo>
                      <a:pt x="7" y="192"/>
                    </a:lnTo>
                    <a:lnTo>
                      <a:pt x="0" y="198"/>
                    </a:lnTo>
                    <a:lnTo>
                      <a:pt x="0" y="205"/>
                    </a:lnTo>
                    <a:lnTo>
                      <a:pt x="4" y="211"/>
                    </a:lnTo>
                    <a:lnTo>
                      <a:pt x="9" y="232"/>
                    </a:lnTo>
                    <a:lnTo>
                      <a:pt x="6" y="239"/>
                    </a:lnTo>
                    <a:lnTo>
                      <a:pt x="2" y="247"/>
                    </a:lnTo>
                    <a:lnTo>
                      <a:pt x="4" y="252"/>
                    </a:lnTo>
                    <a:lnTo>
                      <a:pt x="22" y="290"/>
                    </a:lnTo>
                    <a:lnTo>
                      <a:pt x="30" y="286"/>
                    </a:lnTo>
                    <a:lnTo>
                      <a:pt x="24" y="294"/>
                    </a:lnTo>
                    <a:lnTo>
                      <a:pt x="34" y="314"/>
                    </a:lnTo>
                    <a:lnTo>
                      <a:pt x="39" y="342"/>
                    </a:lnTo>
                    <a:lnTo>
                      <a:pt x="39" y="363"/>
                    </a:lnTo>
                    <a:lnTo>
                      <a:pt x="34" y="388"/>
                    </a:lnTo>
                    <a:lnTo>
                      <a:pt x="32" y="395"/>
                    </a:lnTo>
                    <a:lnTo>
                      <a:pt x="24" y="408"/>
                    </a:lnTo>
                    <a:lnTo>
                      <a:pt x="19" y="429"/>
                    </a:lnTo>
                    <a:lnTo>
                      <a:pt x="15" y="436"/>
                    </a:lnTo>
                    <a:lnTo>
                      <a:pt x="11" y="444"/>
                    </a:lnTo>
                    <a:lnTo>
                      <a:pt x="4" y="450"/>
                    </a:lnTo>
                    <a:lnTo>
                      <a:pt x="2" y="451"/>
                    </a:lnTo>
                    <a:lnTo>
                      <a:pt x="6" y="451"/>
                    </a:lnTo>
                    <a:lnTo>
                      <a:pt x="43" y="44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15464650" y="9677175"/>
              <a:ext cx="2593933" cy="2003506"/>
              <a:chOff x="3961687" y="3206462"/>
              <a:chExt cx="747417" cy="577291"/>
            </a:xfrm>
            <a:solidFill>
              <a:srgbClr val="95BACA"/>
            </a:solidFill>
          </p:grpSpPr>
          <p:sp>
            <p:nvSpPr>
              <p:cNvPr id="359" name="Freeform 99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00"/>
              <p:cNvSpPr>
                <a:spLocks/>
              </p:cNvSpPr>
              <p:nvPr/>
            </p:nvSpPr>
            <p:spPr bwMode="auto">
              <a:xfrm>
                <a:off x="4598625" y="3765441"/>
                <a:ext cx="3843" cy="3488"/>
              </a:xfrm>
              <a:custGeom>
                <a:avLst/>
                <a:gdLst>
                  <a:gd name="T0" fmla="*/ 4 w 4"/>
                  <a:gd name="T1" fmla="*/ 4 h 4"/>
                  <a:gd name="T2" fmla="*/ 0 w 4"/>
                  <a:gd name="T3" fmla="*/ 0 h 4"/>
                  <a:gd name="T4" fmla="*/ 4 w 4"/>
                  <a:gd name="T5" fmla="*/ 4 h 4"/>
                  <a:gd name="T6" fmla="*/ 4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4"/>
                    </a:moveTo>
                    <a:lnTo>
                      <a:pt x="0" y="0"/>
                    </a:lnTo>
                    <a:lnTo>
                      <a:pt x="4" y="4"/>
                    </a:lnTo>
                    <a:lnTo>
                      <a:pt x="4" y="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01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02"/>
              <p:cNvSpPr>
                <a:spLocks/>
              </p:cNvSpPr>
              <p:nvPr/>
            </p:nvSpPr>
            <p:spPr bwMode="auto">
              <a:xfrm>
                <a:off x="4667794" y="3735791"/>
                <a:ext cx="4803" cy="3488"/>
              </a:xfrm>
              <a:custGeom>
                <a:avLst/>
                <a:gdLst>
                  <a:gd name="T0" fmla="*/ 5 w 5"/>
                  <a:gd name="T1" fmla="*/ 0 h 4"/>
                  <a:gd name="T2" fmla="*/ 0 w 5"/>
                  <a:gd name="T3" fmla="*/ 4 h 4"/>
                  <a:gd name="T4" fmla="*/ 5 w 5"/>
                  <a:gd name="T5" fmla="*/ 2 h 4"/>
                  <a:gd name="T6" fmla="*/ 5 w 5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5" y="0"/>
                    </a:move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03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04"/>
              <p:cNvSpPr>
                <a:spLocks/>
              </p:cNvSpPr>
              <p:nvPr/>
            </p:nvSpPr>
            <p:spPr bwMode="auto">
              <a:xfrm>
                <a:off x="4573647" y="3780265"/>
                <a:ext cx="6725" cy="3488"/>
              </a:xfrm>
              <a:custGeom>
                <a:avLst/>
                <a:gdLst>
                  <a:gd name="T0" fmla="*/ 0 w 7"/>
                  <a:gd name="T1" fmla="*/ 4 h 4"/>
                  <a:gd name="T2" fmla="*/ 7 w 7"/>
                  <a:gd name="T3" fmla="*/ 0 h 4"/>
                  <a:gd name="T4" fmla="*/ 0 w 7"/>
                  <a:gd name="T5" fmla="*/ 2 h 4"/>
                  <a:gd name="T6" fmla="*/ 0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0" y="4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05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06"/>
              <p:cNvSpPr>
                <a:spLocks/>
              </p:cNvSpPr>
              <p:nvPr/>
            </p:nvSpPr>
            <p:spPr bwMode="auto">
              <a:xfrm>
                <a:off x="4608232" y="3759336"/>
                <a:ext cx="8646" cy="7848"/>
              </a:xfrm>
              <a:custGeom>
                <a:avLst/>
                <a:gdLst>
                  <a:gd name="T0" fmla="*/ 5 w 9"/>
                  <a:gd name="T1" fmla="*/ 3 h 9"/>
                  <a:gd name="T2" fmla="*/ 0 w 9"/>
                  <a:gd name="T3" fmla="*/ 0 h 9"/>
                  <a:gd name="T4" fmla="*/ 5 w 9"/>
                  <a:gd name="T5" fmla="*/ 9 h 9"/>
                  <a:gd name="T6" fmla="*/ 9 w 9"/>
                  <a:gd name="T7" fmla="*/ 9 h 9"/>
                  <a:gd name="T8" fmla="*/ 5 w 9"/>
                  <a:gd name="T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9">
                    <a:moveTo>
                      <a:pt x="5" y="3"/>
                    </a:moveTo>
                    <a:lnTo>
                      <a:pt x="0" y="0"/>
                    </a:lnTo>
                    <a:lnTo>
                      <a:pt x="5" y="9"/>
                    </a:lnTo>
                    <a:lnTo>
                      <a:pt x="9" y="9"/>
                    </a:lnTo>
                    <a:lnTo>
                      <a:pt x="5" y="3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07"/>
              <p:cNvSpPr>
                <a:spLocks/>
              </p:cNvSpPr>
              <p:nvPr/>
            </p:nvSpPr>
            <p:spPr bwMode="auto">
              <a:xfrm>
                <a:off x="3961687" y="3206462"/>
                <a:ext cx="747417" cy="514504"/>
              </a:xfrm>
              <a:custGeom>
                <a:avLst/>
                <a:gdLst>
                  <a:gd name="T0" fmla="*/ 516 w 778"/>
                  <a:gd name="T1" fmla="*/ 6 h 590"/>
                  <a:gd name="T2" fmla="*/ 516 w 778"/>
                  <a:gd name="T3" fmla="*/ 32 h 590"/>
                  <a:gd name="T4" fmla="*/ 490 w 778"/>
                  <a:gd name="T5" fmla="*/ 32 h 590"/>
                  <a:gd name="T6" fmla="*/ 94 w 778"/>
                  <a:gd name="T7" fmla="*/ 38 h 590"/>
                  <a:gd name="T8" fmla="*/ 16 w 778"/>
                  <a:gd name="T9" fmla="*/ 77 h 590"/>
                  <a:gd name="T10" fmla="*/ 30 w 778"/>
                  <a:gd name="T11" fmla="*/ 103 h 590"/>
                  <a:gd name="T12" fmla="*/ 31 w 778"/>
                  <a:gd name="T13" fmla="*/ 118 h 590"/>
                  <a:gd name="T14" fmla="*/ 47 w 778"/>
                  <a:gd name="T15" fmla="*/ 94 h 590"/>
                  <a:gd name="T16" fmla="*/ 62 w 778"/>
                  <a:gd name="T17" fmla="*/ 92 h 590"/>
                  <a:gd name="T18" fmla="*/ 58 w 778"/>
                  <a:gd name="T19" fmla="*/ 109 h 590"/>
                  <a:gd name="T20" fmla="*/ 116 w 778"/>
                  <a:gd name="T21" fmla="*/ 94 h 590"/>
                  <a:gd name="T22" fmla="*/ 139 w 778"/>
                  <a:gd name="T23" fmla="*/ 98 h 590"/>
                  <a:gd name="T24" fmla="*/ 116 w 778"/>
                  <a:gd name="T25" fmla="*/ 102 h 590"/>
                  <a:gd name="T26" fmla="*/ 180 w 778"/>
                  <a:gd name="T27" fmla="*/ 115 h 590"/>
                  <a:gd name="T28" fmla="*/ 195 w 778"/>
                  <a:gd name="T29" fmla="*/ 100 h 590"/>
                  <a:gd name="T30" fmla="*/ 203 w 778"/>
                  <a:gd name="T31" fmla="*/ 120 h 590"/>
                  <a:gd name="T32" fmla="*/ 188 w 778"/>
                  <a:gd name="T33" fmla="*/ 120 h 590"/>
                  <a:gd name="T34" fmla="*/ 208 w 778"/>
                  <a:gd name="T35" fmla="*/ 137 h 590"/>
                  <a:gd name="T36" fmla="*/ 221 w 778"/>
                  <a:gd name="T37" fmla="*/ 162 h 590"/>
                  <a:gd name="T38" fmla="*/ 225 w 778"/>
                  <a:gd name="T39" fmla="*/ 165 h 590"/>
                  <a:gd name="T40" fmla="*/ 257 w 778"/>
                  <a:gd name="T41" fmla="*/ 154 h 590"/>
                  <a:gd name="T42" fmla="*/ 300 w 778"/>
                  <a:gd name="T43" fmla="*/ 132 h 590"/>
                  <a:gd name="T44" fmla="*/ 312 w 778"/>
                  <a:gd name="T45" fmla="*/ 124 h 590"/>
                  <a:gd name="T46" fmla="*/ 338 w 778"/>
                  <a:gd name="T47" fmla="*/ 105 h 590"/>
                  <a:gd name="T48" fmla="*/ 389 w 778"/>
                  <a:gd name="T49" fmla="*/ 137 h 590"/>
                  <a:gd name="T50" fmla="*/ 432 w 778"/>
                  <a:gd name="T51" fmla="*/ 179 h 590"/>
                  <a:gd name="T52" fmla="*/ 475 w 778"/>
                  <a:gd name="T53" fmla="*/ 199 h 590"/>
                  <a:gd name="T54" fmla="*/ 488 w 778"/>
                  <a:gd name="T55" fmla="*/ 226 h 590"/>
                  <a:gd name="T56" fmla="*/ 486 w 778"/>
                  <a:gd name="T57" fmla="*/ 303 h 590"/>
                  <a:gd name="T58" fmla="*/ 488 w 778"/>
                  <a:gd name="T59" fmla="*/ 331 h 590"/>
                  <a:gd name="T60" fmla="*/ 503 w 778"/>
                  <a:gd name="T61" fmla="*/ 322 h 590"/>
                  <a:gd name="T62" fmla="*/ 511 w 778"/>
                  <a:gd name="T63" fmla="*/ 314 h 590"/>
                  <a:gd name="T64" fmla="*/ 515 w 778"/>
                  <a:gd name="T65" fmla="*/ 348 h 590"/>
                  <a:gd name="T66" fmla="*/ 503 w 778"/>
                  <a:gd name="T67" fmla="*/ 367 h 590"/>
                  <a:gd name="T68" fmla="*/ 539 w 778"/>
                  <a:gd name="T69" fmla="*/ 416 h 590"/>
                  <a:gd name="T70" fmla="*/ 563 w 778"/>
                  <a:gd name="T71" fmla="*/ 423 h 590"/>
                  <a:gd name="T72" fmla="*/ 577 w 778"/>
                  <a:gd name="T73" fmla="*/ 410 h 590"/>
                  <a:gd name="T74" fmla="*/ 577 w 778"/>
                  <a:gd name="T75" fmla="*/ 444 h 590"/>
                  <a:gd name="T76" fmla="*/ 594 w 778"/>
                  <a:gd name="T77" fmla="*/ 440 h 590"/>
                  <a:gd name="T78" fmla="*/ 590 w 778"/>
                  <a:gd name="T79" fmla="*/ 461 h 590"/>
                  <a:gd name="T80" fmla="*/ 627 w 778"/>
                  <a:gd name="T81" fmla="*/ 509 h 590"/>
                  <a:gd name="T82" fmla="*/ 644 w 778"/>
                  <a:gd name="T83" fmla="*/ 515 h 590"/>
                  <a:gd name="T84" fmla="*/ 678 w 778"/>
                  <a:gd name="T85" fmla="*/ 551 h 590"/>
                  <a:gd name="T86" fmla="*/ 706 w 778"/>
                  <a:gd name="T87" fmla="*/ 579 h 590"/>
                  <a:gd name="T88" fmla="*/ 695 w 778"/>
                  <a:gd name="T89" fmla="*/ 590 h 590"/>
                  <a:gd name="T90" fmla="*/ 738 w 778"/>
                  <a:gd name="T91" fmla="*/ 577 h 590"/>
                  <a:gd name="T92" fmla="*/ 763 w 778"/>
                  <a:gd name="T93" fmla="*/ 572 h 590"/>
                  <a:gd name="T94" fmla="*/ 765 w 778"/>
                  <a:gd name="T95" fmla="*/ 534 h 590"/>
                  <a:gd name="T96" fmla="*/ 772 w 778"/>
                  <a:gd name="T97" fmla="*/ 500 h 590"/>
                  <a:gd name="T98" fmla="*/ 774 w 778"/>
                  <a:gd name="T99" fmla="*/ 470 h 590"/>
                  <a:gd name="T100" fmla="*/ 759 w 778"/>
                  <a:gd name="T101" fmla="*/ 384 h 590"/>
                  <a:gd name="T102" fmla="*/ 740 w 778"/>
                  <a:gd name="T103" fmla="*/ 355 h 590"/>
                  <a:gd name="T104" fmla="*/ 673 w 778"/>
                  <a:gd name="T105" fmla="*/ 241 h 590"/>
                  <a:gd name="T106" fmla="*/ 665 w 778"/>
                  <a:gd name="T107" fmla="*/ 205 h 590"/>
                  <a:gd name="T108" fmla="*/ 686 w 778"/>
                  <a:gd name="T109" fmla="*/ 228 h 590"/>
                  <a:gd name="T110" fmla="*/ 695 w 778"/>
                  <a:gd name="T111" fmla="*/ 271 h 590"/>
                  <a:gd name="T112" fmla="*/ 688 w 778"/>
                  <a:gd name="T113" fmla="*/ 224 h 590"/>
                  <a:gd name="T114" fmla="*/ 599 w 778"/>
                  <a:gd name="T115" fmla="*/ 98 h 590"/>
                  <a:gd name="T116" fmla="*/ 573 w 778"/>
                  <a:gd name="T117" fmla="*/ 32 h 590"/>
                  <a:gd name="T118" fmla="*/ 560 w 778"/>
                  <a:gd name="T119" fmla="*/ 6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78" h="590">
                    <a:moveTo>
                      <a:pt x="554" y="8"/>
                    </a:moveTo>
                    <a:lnTo>
                      <a:pt x="547" y="6"/>
                    </a:lnTo>
                    <a:lnTo>
                      <a:pt x="530" y="2"/>
                    </a:lnTo>
                    <a:lnTo>
                      <a:pt x="522" y="0"/>
                    </a:lnTo>
                    <a:lnTo>
                      <a:pt x="516" y="6"/>
                    </a:lnTo>
                    <a:lnTo>
                      <a:pt x="513" y="6"/>
                    </a:lnTo>
                    <a:lnTo>
                      <a:pt x="511" y="13"/>
                    </a:lnTo>
                    <a:lnTo>
                      <a:pt x="513" y="19"/>
                    </a:lnTo>
                    <a:lnTo>
                      <a:pt x="516" y="26"/>
                    </a:lnTo>
                    <a:lnTo>
                      <a:pt x="516" y="32"/>
                    </a:lnTo>
                    <a:lnTo>
                      <a:pt x="516" y="47"/>
                    </a:lnTo>
                    <a:lnTo>
                      <a:pt x="511" y="51"/>
                    </a:lnTo>
                    <a:lnTo>
                      <a:pt x="503" y="51"/>
                    </a:lnTo>
                    <a:lnTo>
                      <a:pt x="498" y="38"/>
                    </a:lnTo>
                    <a:lnTo>
                      <a:pt x="490" y="32"/>
                    </a:lnTo>
                    <a:lnTo>
                      <a:pt x="255" y="49"/>
                    </a:lnTo>
                    <a:lnTo>
                      <a:pt x="250" y="43"/>
                    </a:lnTo>
                    <a:lnTo>
                      <a:pt x="248" y="36"/>
                    </a:lnTo>
                    <a:lnTo>
                      <a:pt x="238" y="21"/>
                    </a:lnTo>
                    <a:lnTo>
                      <a:pt x="94" y="38"/>
                    </a:lnTo>
                    <a:lnTo>
                      <a:pt x="9" y="47"/>
                    </a:lnTo>
                    <a:lnTo>
                      <a:pt x="1" y="53"/>
                    </a:lnTo>
                    <a:lnTo>
                      <a:pt x="0" y="60"/>
                    </a:lnTo>
                    <a:lnTo>
                      <a:pt x="11" y="75"/>
                    </a:lnTo>
                    <a:lnTo>
                      <a:pt x="16" y="77"/>
                    </a:lnTo>
                    <a:lnTo>
                      <a:pt x="24" y="85"/>
                    </a:lnTo>
                    <a:lnTo>
                      <a:pt x="20" y="94"/>
                    </a:lnTo>
                    <a:lnTo>
                      <a:pt x="22" y="98"/>
                    </a:lnTo>
                    <a:lnTo>
                      <a:pt x="24" y="102"/>
                    </a:lnTo>
                    <a:lnTo>
                      <a:pt x="30" y="103"/>
                    </a:lnTo>
                    <a:lnTo>
                      <a:pt x="30" y="107"/>
                    </a:lnTo>
                    <a:lnTo>
                      <a:pt x="24" y="113"/>
                    </a:lnTo>
                    <a:lnTo>
                      <a:pt x="20" y="120"/>
                    </a:lnTo>
                    <a:lnTo>
                      <a:pt x="24" y="120"/>
                    </a:lnTo>
                    <a:lnTo>
                      <a:pt x="31" y="118"/>
                    </a:lnTo>
                    <a:lnTo>
                      <a:pt x="39" y="115"/>
                    </a:lnTo>
                    <a:lnTo>
                      <a:pt x="45" y="105"/>
                    </a:lnTo>
                    <a:lnTo>
                      <a:pt x="48" y="98"/>
                    </a:lnTo>
                    <a:lnTo>
                      <a:pt x="47" y="96"/>
                    </a:lnTo>
                    <a:lnTo>
                      <a:pt x="47" y="94"/>
                    </a:lnTo>
                    <a:lnTo>
                      <a:pt x="50" y="90"/>
                    </a:lnTo>
                    <a:lnTo>
                      <a:pt x="52" y="100"/>
                    </a:lnTo>
                    <a:lnTo>
                      <a:pt x="58" y="94"/>
                    </a:lnTo>
                    <a:lnTo>
                      <a:pt x="60" y="85"/>
                    </a:lnTo>
                    <a:lnTo>
                      <a:pt x="62" y="92"/>
                    </a:lnTo>
                    <a:lnTo>
                      <a:pt x="69" y="98"/>
                    </a:lnTo>
                    <a:lnTo>
                      <a:pt x="63" y="105"/>
                    </a:lnTo>
                    <a:lnTo>
                      <a:pt x="52" y="107"/>
                    </a:lnTo>
                    <a:lnTo>
                      <a:pt x="50" y="109"/>
                    </a:lnTo>
                    <a:lnTo>
                      <a:pt x="58" y="109"/>
                    </a:lnTo>
                    <a:lnTo>
                      <a:pt x="78" y="103"/>
                    </a:lnTo>
                    <a:lnTo>
                      <a:pt x="97" y="102"/>
                    </a:lnTo>
                    <a:lnTo>
                      <a:pt x="99" y="100"/>
                    </a:lnTo>
                    <a:lnTo>
                      <a:pt x="114" y="88"/>
                    </a:lnTo>
                    <a:lnTo>
                      <a:pt x="116" y="94"/>
                    </a:lnTo>
                    <a:lnTo>
                      <a:pt x="122" y="90"/>
                    </a:lnTo>
                    <a:lnTo>
                      <a:pt x="129" y="88"/>
                    </a:lnTo>
                    <a:lnTo>
                      <a:pt x="142" y="94"/>
                    </a:lnTo>
                    <a:lnTo>
                      <a:pt x="144" y="100"/>
                    </a:lnTo>
                    <a:lnTo>
                      <a:pt x="139" y="98"/>
                    </a:lnTo>
                    <a:lnTo>
                      <a:pt x="131" y="96"/>
                    </a:lnTo>
                    <a:lnTo>
                      <a:pt x="125" y="96"/>
                    </a:lnTo>
                    <a:lnTo>
                      <a:pt x="124" y="100"/>
                    </a:lnTo>
                    <a:lnTo>
                      <a:pt x="110" y="100"/>
                    </a:lnTo>
                    <a:lnTo>
                      <a:pt x="116" y="102"/>
                    </a:lnTo>
                    <a:lnTo>
                      <a:pt x="124" y="102"/>
                    </a:lnTo>
                    <a:lnTo>
                      <a:pt x="152" y="107"/>
                    </a:lnTo>
                    <a:lnTo>
                      <a:pt x="169" y="113"/>
                    </a:lnTo>
                    <a:lnTo>
                      <a:pt x="182" y="122"/>
                    </a:lnTo>
                    <a:lnTo>
                      <a:pt x="180" y="115"/>
                    </a:lnTo>
                    <a:lnTo>
                      <a:pt x="174" y="111"/>
                    </a:lnTo>
                    <a:lnTo>
                      <a:pt x="171" y="105"/>
                    </a:lnTo>
                    <a:lnTo>
                      <a:pt x="178" y="105"/>
                    </a:lnTo>
                    <a:lnTo>
                      <a:pt x="184" y="107"/>
                    </a:lnTo>
                    <a:lnTo>
                      <a:pt x="195" y="100"/>
                    </a:lnTo>
                    <a:lnTo>
                      <a:pt x="193" y="107"/>
                    </a:lnTo>
                    <a:lnTo>
                      <a:pt x="188" y="109"/>
                    </a:lnTo>
                    <a:lnTo>
                      <a:pt x="186" y="115"/>
                    </a:lnTo>
                    <a:lnTo>
                      <a:pt x="195" y="120"/>
                    </a:lnTo>
                    <a:lnTo>
                      <a:pt x="203" y="120"/>
                    </a:lnTo>
                    <a:lnTo>
                      <a:pt x="206" y="128"/>
                    </a:lnTo>
                    <a:lnTo>
                      <a:pt x="214" y="126"/>
                    </a:lnTo>
                    <a:lnTo>
                      <a:pt x="210" y="132"/>
                    </a:lnTo>
                    <a:lnTo>
                      <a:pt x="203" y="126"/>
                    </a:lnTo>
                    <a:lnTo>
                      <a:pt x="188" y="120"/>
                    </a:lnTo>
                    <a:lnTo>
                      <a:pt x="195" y="128"/>
                    </a:lnTo>
                    <a:lnTo>
                      <a:pt x="201" y="132"/>
                    </a:lnTo>
                    <a:lnTo>
                      <a:pt x="204" y="134"/>
                    </a:lnTo>
                    <a:lnTo>
                      <a:pt x="201" y="134"/>
                    </a:lnTo>
                    <a:lnTo>
                      <a:pt x="208" y="137"/>
                    </a:lnTo>
                    <a:lnTo>
                      <a:pt x="216" y="139"/>
                    </a:lnTo>
                    <a:lnTo>
                      <a:pt x="221" y="147"/>
                    </a:lnTo>
                    <a:lnTo>
                      <a:pt x="225" y="154"/>
                    </a:lnTo>
                    <a:lnTo>
                      <a:pt x="227" y="160"/>
                    </a:lnTo>
                    <a:lnTo>
                      <a:pt x="221" y="162"/>
                    </a:lnTo>
                    <a:lnTo>
                      <a:pt x="218" y="154"/>
                    </a:lnTo>
                    <a:lnTo>
                      <a:pt x="218" y="149"/>
                    </a:lnTo>
                    <a:lnTo>
                      <a:pt x="216" y="156"/>
                    </a:lnTo>
                    <a:lnTo>
                      <a:pt x="219" y="162"/>
                    </a:lnTo>
                    <a:lnTo>
                      <a:pt x="225" y="165"/>
                    </a:lnTo>
                    <a:lnTo>
                      <a:pt x="233" y="164"/>
                    </a:lnTo>
                    <a:lnTo>
                      <a:pt x="236" y="162"/>
                    </a:lnTo>
                    <a:lnTo>
                      <a:pt x="250" y="158"/>
                    </a:lnTo>
                    <a:lnTo>
                      <a:pt x="257" y="158"/>
                    </a:lnTo>
                    <a:lnTo>
                      <a:pt x="257" y="154"/>
                    </a:lnTo>
                    <a:lnTo>
                      <a:pt x="265" y="149"/>
                    </a:lnTo>
                    <a:lnTo>
                      <a:pt x="266" y="152"/>
                    </a:lnTo>
                    <a:lnTo>
                      <a:pt x="272" y="150"/>
                    </a:lnTo>
                    <a:lnTo>
                      <a:pt x="293" y="134"/>
                    </a:lnTo>
                    <a:lnTo>
                      <a:pt x="300" y="132"/>
                    </a:lnTo>
                    <a:lnTo>
                      <a:pt x="306" y="130"/>
                    </a:lnTo>
                    <a:lnTo>
                      <a:pt x="313" y="132"/>
                    </a:lnTo>
                    <a:lnTo>
                      <a:pt x="310" y="124"/>
                    </a:lnTo>
                    <a:lnTo>
                      <a:pt x="302" y="120"/>
                    </a:lnTo>
                    <a:lnTo>
                      <a:pt x="312" y="124"/>
                    </a:lnTo>
                    <a:lnTo>
                      <a:pt x="308" y="120"/>
                    </a:lnTo>
                    <a:lnTo>
                      <a:pt x="312" y="113"/>
                    </a:lnTo>
                    <a:lnTo>
                      <a:pt x="317" y="109"/>
                    </a:lnTo>
                    <a:lnTo>
                      <a:pt x="330" y="107"/>
                    </a:lnTo>
                    <a:lnTo>
                      <a:pt x="338" y="105"/>
                    </a:lnTo>
                    <a:lnTo>
                      <a:pt x="342" y="105"/>
                    </a:lnTo>
                    <a:lnTo>
                      <a:pt x="359" y="113"/>
                    </a:lnTo>
                    <a:lnTo>
                      <a:pt x="364" y="115"/>
                    </a:lnTo>
                    <a:lnTo>
                      <a:pt x="377" y="122"/>
                    </a:lnTo>
                    <a:lnTo>
                      <a:pt x="389" y="137"/>
                    </a:lnTo>
                    <a:lnTo>
                      <a:pt x="404" y="143"/>
                    </a:lnTo>
                    <a:lnTo>
                      <a:pt x="406" y="150"/>
                    </a:lnTo>
                    <a:lnTo>
                      <a:pt x="407" y="158"/>
                    </a:lnTo>
                    <a:lnTo>
                      <a:pt x="426" y="171"/>
                    </a:lnTo>
                    <a:lnTo>
                      <a:pt x="432" y="179"/>
                    </a:lnTo>
                    <a:lnTo>
                      <a:pt x="439" y="181"/>
                    </a:lnTo>
                    <a:lnTo>
                      <a:pt x="443" y="188"/>
                    </a:lnTo>
                    <a:lnTo>
                      <a:pt x="451" y="190"/>
                    </a:lnTo>
                    <a:lnTo>
                      <a:pt x="464" y="188"/>
                    </a:lnTo>
                    <a:lnTo>
                      <a:pt x="475" y="199"/>
                    </a:lnTo>
                    <a:lnTo>
                      <a:pt x="475" y="205"/>
                    </a:lnTo>
                    <a:lnTo>
                      <a:pt x="479" y="212"/>
                    </a:lnTo>
                    <a:lnTo>
                      <a:pt x="486" y="214"/>
                    </a:lnTo>
                    <a:lnTo>
                      <a:pt x="488" y="222"/>
                    </a:lnTo>
                    <a:lnTo>
                      <a:pt x="488" y="226"/>
                    </a:lnTo>
                    <a:lnTo>
                      <a:pt x="490" y="246"/>
                    </a:lnTo>
                    <a:lnTo>
                      <a:pt x="492" y="252"/>
                    </a:lnTo>
                    <a:lnTo>
                      <a:pt x="492" y="261"/>
                    </a:lnTo>
                    <a:lnTo>
                      <a:pt x="485" y="295"/>
                    </a:lnTo>
                    <a:lnTo>
                      <a:pt x="486" y="303"/>
                    </a:lnTo>
                    <a:lnTo>
                      <a:pt x="486" y="316"/>
                    </a:lnTo>
                    <a:lnTo>
                      <a:pt x="483" y="327"/>
                    </a:lnTo>
                    <a:lnTo>
                      <a:pt x="488" y="335"/>
                    </a:lnTo>
                    <a:lnTo>
                      <a:pt x="494" y="340"/>
                    </a:lnTo>
                    <a:lnTo>
                      <a:pt x="488" y="331"/>
                    </a:lnTo>
                    <a:lnTo>
                      <a:pt x="501" y="340"/>
                    </a:lnTo>
                    <a:lnTo>
                      <a:pt x="501" y="342"/>
                    </a:lnTo>
                    <a:lnTo>
                      <a:pt x="505" y="337"/>
                    </a:lnTo>
                    <a:lnTo>
                      <a:pt x="509" y="322"/>
                    </a:lnTo>
                    <a:lnTo>
                      <a:pt x="503" y="322"/>
                    </a:lnTo>
                    <a:lnTo>
                      <a:pt x="501" y="320"/>
                    </a:lnTo>
                    <a:lnTo>
                      <a:pt x="501" y="314"/>
                    </a:lnTo>
                    <a:lnTo>
                      <a:pt x="496" y="308"/>
                    </a:lnTo>
                    <a:lnTo>
                      <a:pt x="496" y="306"/>
                    </a:lnTo>
                    <a:lnTo>
                      <a:pt x="511" y="314"/>
                    </a:lnTo>
                    <a:lnTo>
                      <a:pt x="513" y="322"/>
                    </a:lnTo>
                    <a:lnTo>
                      <a:pt x="520" y="314"/>
                    </a:lnTo>
                    <a:lnTo>
                      <a:pt x="526" y="322"/>
                    </a:lnTo>
                    <a:lnTo>
                      <a:pt x="526" y="327"/>
                    </a:lnTo>
                    <a:lnTo>
                      <a:pt x="515" y="348"/>
                    </a:lnTo>
                    <a:lnTo>
                      <a:pt x="513" y="359"/>
                    </a:lnTo>
                    <a:lnTo>
                      <a:pt x="505" y="361"/>
                    </a:lnTo>
                    <a:lnTo>
                      <a:pt x="505" y="367"/>
                    </a:lnTo>
                    <a:lnTo>
                      <a:pt x="500" y="361"/>
                    </a:lnTo>
                    <a:lnTo>
                      <a:pt x="503" y="367"/>
                    </a:lnTo>
                    <a:lnTo>
                      <a:pt x="516" y="374"/>
                    </a:lnTo>
                    <a:lnTo>
                      <a:pt x="522" y="382"/>
                    </a:lnTo>
                    <a:lnTo>
                      <a:pt x="520" y="384"/>
                    </a:lnTo>
                    <a:lnTo>
                      <a:pt x="535" y="408"/>
                    </a:lnTo>
                    <a:lnTo>
                      <a:pt x="539" y="416"/>
                    </a:lnTo>
                    <a:lnTo>
                      <a:pt x="550" y="427"/>
                    </a:lnTo>
                    <a:lnTo>
                      <a:pt x="558" y="429"/>
                    </a:lnTo>
                    <a:lnTo>
                      <a:pt x="563" y="429"/>
                    </a:lnTo>
                    <a:lnTo>
                      <a:pt x="567" y="429"/>
                    </a:lnTo>
                    <a:lnTo>
                      <a:pt x="563" y="423"/>
                    </a:lnTo>
                    <a:lnTo>
                      <a:pt x="560" y="416"/>
                    </a:lnTo>
                    <a:lnTo>
                      <a:pt x="554" y="412"/>
                    </a:lnTo>
                    <a:lnTo>
                      <a:pt x="562" y="412"/>
                    </a:lnTo>
                    <a:lnTo>
                      <a:pt x="563" y="417"/>
                    </a:lnTo>
                    <a:lnTo>
                      <a:pt x="577" y="410"/>
                    </a:lnTo>
                    <a:lnTo>
                      <a:pt x="579" y="412"/>
                    </a:lnTo>
                    <a:lnTo>
                      <a:pt x="571" y="416"/>
                    </a:lnTo>
                    <a:lnTo>
                      <a:pt x="575" y="423"/>
                    </a:lnTo>
                    <a:lnTo>
                      <a:pt x="575" y="436"/>
                    </a:lnTo>
                    <a:lnTo>
                      <a:pt x="577" y="444"/>
                    </a:lnTo>
                    <a:lnTo>
                      <a:pt x="580" y="451"/>
                    </a:lnTo>
                    <a:lnTo>
                      <a:pt x="579" y="455"/>
                    </a:lnTo>
                    <a:lnTo>
                      <a:pt x="586" y="455"/>
                    </a:lnTo>
                    <a:lnTo>
                      <a:pt x="592" y="447"/>
                    </a:lnTo>
                    <a:lnTo>
                      <a:pt x="594" y="440"/>
                    </a:lnTo>
                    <a:lnTo>
                      <a:pt x="603" y="432"/>
                    </a:lnTo>
                    <a:lnTo>
                      <a:pt x="595" y="444"/>
                    </a:lnTo>
                    <a:lnTo>
                      <a:pt x="594" y="451"/>
                    </a:lnTo>
                    <a:lnTo>
                      <a:pt x="590" y="457"/>
                    </a:lnTo>
                    <a:lnTo>
                      <a:pt x="590" y="461"/>
                    </a:lnTo>
                    <a:lnTo>
                      <a:pt x="595" y="463"/>
                    </a:lnTo>
                    <a:lnTo>
                      <a:pt x="603" y="468"/>
                    </a:lnTo>
                    <a:lnTo>
                      <a:pt x="610" y="494"/>
                    </a:lnTo>
                    <a:lnTo>
                      <a:pt x="622" y="509"/>
                    </a:lnTo>
                    <a:lnTo>
                      <a:pt x="627" y="509"/>
                    </a:lnTo>
                    <a:lnTo>
                      <a:pt x="620" y="511"/>
                    </a:lnTo>
                    <a:lnTo>
                      <a:pt x="627" y="515"/>
                    </a:lnTo>
                    <a:lnTo>
                      <a:pt x="635" y="513"/>
                    </a:lnTo>
                    <a:lnTo>
                      <a:pt x="641" y="513"/>
                    </a:lnTo>
                    <a:lnTo>
                      <a:pt x="644" y="515"/>
                    </a:lnTo>
                    <a:lnTo>
                      <a:pt x="659" y="521"/>
                    </a:lnTo>
                    <a:lnTo>
                      <a:pt x="661" y="526"/>
                    </a:lnTo>
                    <a:lnTo>
                      <a:pt x="667" y="532"/>
                    </a:lnTo>
                    <a:lnTo>
                      <a:pt x="676" y="543"/>
                    </a:lnTo>
                    <a:lnTo>
                      <a:pt x="678" y="551"/>
                    </a:lnTo>
                    <a:lnTo>
                      <a:pt x="691" y="564"/>
                    </a:lnTo>
                    <a:lnTo>
                      <a:pt x="697" y="566"/>
                    </a:lnTo>
                    <a:lnTo>
                      <a:pt x="704" y="566"/>
                    </a:lnTo>
                    <a:lnTo>
                      <a:pt x="710" y="572"/>
                    </a:lnTo>
                    <a:lnTo>
                      <a:pt x="706" y="579"/>
                    </a:lnTo>
                    <a:lnTo>
                      <a:pt x="699" y="573"/>
                    </a:lnTo>
                    <a:lnTo>
                      <a:pt x="691" y="570"/>
                    </a:lnTo>
                    <a:lnTo>
                      <a:pt x="686" y="575"/>
                    </a:lnTo>
                    <a:lnTo>
                      <a:pt x="689" y="583"/>
                    </a:lnTo>
                    <a:lnTo>
                      <a:pt x="695" y="590"/>
                    </a:lnTo>
                    <a:lnTo>
                      <a:pt x="710" y="585"/>
                    </a:lnTo>
                    <a:lnTo>
                      <a:pt x="718" y="579"/>
                    </a:lnTo>
                    <a:lnTo>
                      <a:pt x="725" y="581"/>
                    </a:lnTo>
                    <a:lnTo>
                      <a:pt x="733" y="581"/>
                    </a:lnTo>
                    <a:lnTo>
                      <a:pt x="738" y="577"/>
                    </a:lnTo>
                    <a:lnTo>
                      <a:pt x="744" y="572"/>
                    </a:lnTo>
                    <a:lnTo>
                      <a:pt x="751" y="568"/>
                    </a:lnTo>
                    <a:lnTo>
                      <a:pt x="757" y="572"/>
                    </a:lnTo>
                    <a:lnTo>
                      <a:pt x="753" y="568"/>
                    </a:lnTo>
                    <a:lnTo>
                      <a:pt x="763" y="572"/>
                    </a:lnTo>
                    <a:lnTo>
                      <a:pt x="759" y="564"/>
                    </a:lnTo>
                    <a:lnTo>
                      <a:pt x="763" y="556"/>
                    </a:lnTo>
                    <a:lnTo>
                      <a:pt x="766" y="551"/>
                    </a:lnTo>
                    <a:lnTo>
                      <a:pt x="763" y="538"/>
                    </a:lnTo>
                    <a:lnTo>
                      <a:pt x="765" y="534"/>
                    </a:lnTo>
                    <a:lnTo>
                      <a:pt x="763" y="526"/>
                    </a:lnTo>
                    <a:lnTo>
                      <a:pt x="766" y="519"/>
                    </a:lnTo>
                    <a:lnTo>
                      <a:pt x="766" y="513"/>
                    </a:lnTo>
                    <a:lnTo>
                      <a:pt x="772" y="506"/>
                    </a:lnTo>
                    <a:lnTo>
                      <a:pt x="772" y="500"/>
                    </a:lnTo>
                    <a:lnTo>
                      <a:pt x="774" y="493"/>
                    </a:lnTo>
                    <a:lnTo>
                      <a:pt x="776" y="500"/>
                    </a:lnTo>
                    <a:lnTo>
                      <a:pt x="778" y="493"/>
                    </a:lnTo>
                    <a:lnTo>
                      <a:pt x="776" y="485"/>
                    </a:lnTo>
                    <a:lnTo>
                      <a:pt x="774" y="470"/>
                    </a:lnTo>
                    <a:lnTo>
                      <a:pt x="774" y="451"/>
                    </a:lnTo>
                    <a:lnTo>
                      <a:pt x="772" y="444"/>
                    </a:lnTo>
                    <a:lnTo>
                      <a:pt x="770" y="412"/>
                    </a:lnTo>
                    <a:lnTo>
                      <a:pt x="763" y="385"/>
                    </a:lnTo>
                    <a:lnTo>
                      <a:pt x="759" y="384"/>
                    </a:lnTo>
                    <a:lnTo>
                      <a:pt x="759" y="374"/>
                    </a:lnTo>
                    <a:lnTo>
                      <a:pt x="748" y="361"/>
                    </a:lnTo>
                    <a:lnTo>
                      <a:pt x="740" y="357"/>
                    </a:lnTo>
                    <a:lnTo>
                      <a:pt x="738" y="359"/>
                    </a:lnTo>
                    <a:lnTo>
                      <a:pt x="740" y="355"/>
                    </a:lnTo>
                    <a:lnTo>
                      <a:pt x="740" y="350"/>
                    </a:lnTo>
                    <a:lnTo>
                      <a:pt x="731" y="337"/>
                    </a:lnTo>
                    <a:lnTo>
                      <a:pt x="719" y="312"/>
                    </a:lnTo>
                    <a:lnTo>
                      <a:pt x="693" y="275"/>
                    </a:lnTo>
                    <a:lnTo>
                      <a:pt x="673" y="241"/>
                    </a:lnTo>
                    <a:lnTo>
                      <a:pt x="669" y="235"/>
                    </a:lnTo>
                    <a:lnTo>
                      <a:pt x="661" y="214"/>
                    </a:lnTo>
                    <a:lnTo>
                      <a:pt x="656" y="201"/>
                    </a:lnTo>
                    <a:lnTo>
                      <a:pt x="659" y="201"/>
                    </a:lnTo>
                    <a:lnTo>
                      <a:pt x="665" y="205"/>
                    </a:lnTo>
                    <a:lnTo>
                      <a:pt x="663" y="211"/>
                    </a:lnTo>
                    <a:lnTo>
                      <a:pt x="671" y="218"/>
                    </a:lnTo>
                    <a:lnTo>
                      <a:pt x="678" y="214"/>
                    </a:lnTo>
                    <a:lnTo>
                      <a:pt x="684" y="220"/>
                    </a:lnTo>
                    <a:lnTo>
                      <a:pt x="686" y="228"/>
                    </a:lnTo>
                    <a:lnTo>
                      <a:pt x="684" y="241"/>
                    </a:lnTo>
                    <a:lnTo>
                      <a:pt x="688" y="261"/>
                    </a:lnTo>
                    <a:lnTo>
                      <a:pt x="703" y="284"/>
                    </a:lnTo>
                    <a:lnTo>
                      <a:pt x="710" y="291"/>
                    </a:lnTo>
                    <a:lnTo>
                      <a:pt x="695" y="271"/>
                    </a:lnTo>
                    <a:lnTo>
                      <a:pt x="691" y="263"/>
                    </a:lnTo>
                    <a:lnTo>
                      <a:pt x="688" y="250"/>
                    </a:lnTo>
                    <a:lnTo>
                      <a:pt x="686" y="237"/>
                    </a:lnTo>
                    <a:lnTo>
                      <a:pt x="691" y="231"/>
                    </a:lnTo>
                    <a:lnTo>
                      <a:pt x="688" y="224"/>
                    </a:lnTo>
                    <a:lnTo>
                      <a:pt x="684" y="216"/>
                    </a:lnTo>
                    <a:lnTo>
                      <a:pt x="671" y="203"/>
                    </a:lnTo>
                    <a:lnTo>
                      <a:pt x="631" y="154"/>
                    </a:lnTo>
                    <a:lnTo>
                      <a:pt x="609" y="118"/>
                    </a:lnTo>
                    <a:lnTo>
                      <a:pt x="599" y="98"/>
                    </a:lnTo>
                    <a:lnTo>
                      <a:pt x="588" y="71"/>
                    </a:lnTo>
                    <a:lnTo>
                      <a:pt x="586" y="64"/>
                    </a:lnTo>
                    <a:lnTo>
                      <a:pt x="579" y="51"/>
                    </a:lnTo>
                    <a:lnTo>
                      <a:pt x="577" y="38"/>
                    </a:lnTo>
                    <a:lnTo>
                      <a:pt x="573" y="32"/>
                    </a:lnTo>
                    <a:lnTo>
                      <a:pt x="567" y="24"/>
                    </a:lnTo>
                    <a:lnTo>
                      <a:pt x="563" y="17"/>
                    </a:lnTo>
                    <a:lnTo>
                      <a:pt x="567" y="23"/>
                    </a:lnTo>
                    <a:lnTo>
                      <a:pt x="569" y="8"/>
                    </a:lnTo>
                    <a:lnTo>
                      <a:pt x="560" y="6"/>
                    </a:lnTo>
                    <a:lnTo>
                      <a:pt x="558" y="6"/>
                    </a:lnTo>
                    <a:lnTo>
                      <a:pt x="554" y="8"/>
                    </a:lnTo>
                    <a:close/>
                  </a:path>
                </a:pathLst>
              </a:custGeom>
              <a:solidFill>
                <a:srgbClr val="8FB4C4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08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09"/>
              <p:cNvSpPr>
                <a:spLocks/>
              </p:cNvSpPr>
              <p:nvPr/>
            </p:nvSpPr>
            <p:spPr bwMode="auto">
              <a:xfrm>
                <a:off x="4643777" y="3748872"/>
                <a:ext cx="8646" cy="6976"/>
              </a:xfrm>
              <a:custGeom>
                <a:avLst/>
                <a:gdLst>
                  <a:gd name="T0" fmla="*/ 9 w 9"/>
                  <a:gd name="T1" fmla="*/ 0 h 8"/>
                  <a:gd name="T2" fmla="*/ 8 w 9"/>
                  <a:gd name="T3" fmla="*/ 2 h 8"/>
                  <a:gd name="T4" fmla="*/ 0 w 9"/>
                  <a:gd name="T5" fmla="*/ 8 h 8"/>
                  <a:gd name="T6" fmla="*/ 8 w 9"/>
                  <a:gd name="T7" fmla="*/ 2 h 8"/>
                  <a:gd name="T8" fmla="*/ 9 w 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lnTo>
                      <a:pt x="8" y="2"/>
                    </a:lnTo>
                    <a:lnTo>
                      <a:pt x="0" y="8"/>
                    </a:lnTo>
                    <a:lnTo>
                      <a:pt x="8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10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11"/>
              <p:cNvSpPr>
                <a:spLocks/>
              </p:cNvSpPr>
              <p:nvPr/>
            </p:nvSpPr>
            <p:spPr bwMode="auto">
              <a:xfrm>
                <a:off x="4506399" y="3606729"/>
                <a:ext cx="14410" cy="7848"/>
              </a:xfrm>
              <a:custGeom>
                <a:avLst/>
                <a:gdLst>
                  <a:gd name="T0" fmla="*/ 15 w 15"/>
                  <a:gd name="T1" fmla="*/ 5 h 9"/>
                  <a:gd name="T2" fmla="*/ 8 w 15"/>
                  <a:gd name="T3" fmla="*/ 7 h 9"/>
                  <a:gd name="T4" fmla="*/ 0 w 15"/>
                  <a:gd name="T5" fmla="*/ 0 h 9"/>
                  <a:gd name="T6" fmla="*/ 0 w 15"/>
                  <a:gd name="T7" fmla="*/ 0 h 9"/>
                  <a:gd name="T8" fmla="*/ 4 w 15"/>
                  <a:gd name="T9" fmla="*/ 7 h 9"/>
                  <a:gd name="T10" fmla="*/ 8 w 15"/>
                  <a:gd name="T11" fmla="*/ 9 h 9"/>
                  <a:gd name="T12" fmla="*/ 15 w 15"/>
                  <a:gd name="T13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9">
                    <a:moveTo>
                      <a:pt x="15" y="5"/>
                    </a:moveTo>
                    <a:lnTo>
                      <a:pt x="8" y="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" y="7"/>
                    </a:lnTo>
                    <a:lnTo>
                      <a:pt x="8" y="9"/>
                    </a:lnTo>
                    <a:lnTo>
                      <a:pt x="15" y="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12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13"/>
              <p:cNvSpPr>
                <a:spLocks/>
              </p:cNvSpPr>
              <p:nvPr/>
            </p:nvSpPr>
            <p:spPr bwMode="auto">
              <a:xfrm>
                <a:off x="4680283" y="3688701"/>
                <a:ext cx="24978" cy="40986"/>
              </a:xfrm>
              <a:custGeom>
                <a:avLst/>
                <a:gdLst>
                  <a:gd name="T0" fmla="*/ 26 w 26"/>
                  <a:gd name="T1" fmla="*/ 0 h 47"/>
                  <a:gd name="T2" fmla="*/ 18 w 26"/>
                  <a:gd name="T3" fmla="*/ 5 h 47"/>
                  <a:gd name="T4" fmla="*/ 18 w 26"/>
                  <a:gd name="T5" fmla="*/ 13 h 47"/>
                  <a:gd name="T6" fmla="*/ 13 w 26"/>
                  <a:gd name="T7" fmla="*/ 26 h 47"/>
                  <a:gd name="T8" fmla="*/ 3 w 26"/>
                  <a:gd name="T9" fmla="*/ 39 h 47"/>
                  <a:gd name="T10" fmla="*/ 3 w 26"/>
                  <a:gd name="T11" fmla="*/ 41 h 47"/>
                  <a:gd name="T12" fmla="*/ 0 w 26"/>
                  <a:gd name="T13" fmla="*/ 47 h 47"/>
                  <a:gd name="T14" fmla="*/ 15 w 26"/>
                  <a:gd name="T15" fmla="*/ 26 h 47"/>
                  <a:gd name="T16" fmla="*/ 26 w 26"/>
                  <a:gd name="T1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" h="47">
                    <a:moveTo>
                      <a:pt x="26" y="0"/>
                    </a:moveTo>
                    <a:lnTo>
                      <a:pt x="18" y="5"/>
                    </a:lnTo>
                    <a:lnTo>
                      <a:pt x="18" y="13"/>
                    </a:lnTo>
                    <a:lnTo>
                      <a:pt x="13" y="26"/>
                    </a:lnTo>
                    <a:lnTo>
                      <a:pt x="3" y="39"/>
                    </a:lnTo>
                    <a:lnTo>
                      <a:pt x="3" y="41"/>
                    </a:lnTo>
                    <a:lnTo>
                      <a:pt x="0" y="47"/>
                    </a:lnTo>
                    <a:lnTo>
                      <a:pt x="15" y="26"/>
                    </a:lnTo>
                    <a:lnTo>
                      <a:pt x="2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14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15"/>
              <p:cNvSpPr>
                <a:spLocks/>
              </p:cNvSpPr>
              <p:nvPr/>
            </p:nvSpPr>
            <p:spPr bwMode="auto">
              <a:xfrm>
                <a:off x="4707183" y="3673876"/>
                <a:ext cx="1921" cy="6104"/>
              </a:xfrm>
              <a:custGeom>
                <a:avLst/>
                <a:gdLst>
                  <a:gd name="T0" fmla="*/ 0 w 2"/>
                  <a:gd name="T1" fmla="*/ 7 h 7"/>
                  <a:gd name="T2" fmla="*/ 2 w 2"/>
                  <a:gd name="T3" fmla="*/ 0 h 7"/>
                  <a:gd name="T4" fmla="*/ 0 w 2"/>
                  <a:gd name="T5" fmla="*/ 0 h 7"/>
                  <a:gd name="T6" fmla="*/ 0 w 2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7">
                    <a:moveTo>
                      <a:pt x="0" y="7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66" name="Group 265"/>
            <p:cNvGrpSpPr/>
            <p:nvPr/>
          </p:nvGrpSpPr>
          <p:grpSpPr>
            <a:xfrm>
              <a:off x="15154579" y="8466599"/>
              <a:ext cx="1103587" cy="1619148"/>
              <a:chOff x="3872343" y="2857646"/>
              <a:chExt cx="317988" cy="466542"/>
            </a:xfrm>
            <a:solidFill>
              <a:srgbClr val="95BACA"/>
            </a:solidFill>
          </p:grpSpPr>
          <p:sp>
            <p:nvSpPr>
              <p:cNvPr id="354" name="Freeform 95"/>
              <p:cNvSpPr>
                <a:spLocks/>
              </p:cNvSpPr>
              <p:nvPr/>
            </p:nvSpPr>
            <p:spPr bwMode="auto">
              <a:xfrm>
                <a:off x="3872343" y="2857646"/>
                <a:ext cx="317988" cy="465670"/>
              </a:xfrm>
              <a:custGeom>
                <a:avLst/>
                <a:gdLst>
                  <a:gd name="T0" fmla="*/ 117 w 331"/>
                  <a:gd name="T1" fmla="*/ 485 h 534"/>
                  <a:gd name="T2" fmla="*/ 104 w 331"/>
                  <a:gd name="T3" fmla="*/ 475 h 534"/>
                  <a:gd name="T4" fmla="*/ 94 w 331"/>
                  <a:gd name="T5" fmla="*/ 453 h 534"/>
                  <a:gd name="T6" fmla="*/ 187 w 331"/>
                  <a:gd name="T7" fmla="*/ 438 h 534"/>
                  <a:gd name="T8" fmla="*/ 331 w 331"/>
                  <a:gd name="T9" fmla="*/ 417 h 534"/>
                  <a:gd name="T10" fmla="*/ 320 w 331"/>
                  <a:gd name="T11" fmla="*/ 400 h 534"/>
                  <a:gd name="T12" fmla="*/ 320 w 331"/>
                  <a:gd name="T13" fmla="*/ 377 h 534"/>
                  <a:gd name="T14" fmla="*/ 320 w 331"/>
                  <a:gd name="T15" fmla="*/ 364 h 534"/>
                  <a:gd name="T16" fmla="*/ 312 w 331"/>
                  <a:gd name="T17" fmla="*/ 347 h 534"/>
                  <a:gd name="T18" fmla="*/ 309 w 331"/>
                  <a:gd name="T19" fmla="*/ 321 h 534"/>
                  <a:gd name="T20" fmla="*/ 312 w 331"/>
                  <a:gd name="T21" fmla="*/ 300 h 534"/>
                  <a:gd name="T22" fmla="*/ 322 w 331"/>
                  <a:gd name="T23" fmla="*/ 289 h 534"/>
                  <a:gd name="T24" fmla="*/ 314 w 331"/>
                  <a:gd name="T25" fmla="*/ 278 h 534"/>
                  <a:gd name="T26" fmla="*/ 312 w 331"/>
                  <a:gd name="T27" fmla="*/ 261 h 534"/>
                  <a:gd name="T28" fmla="*/ 303 w 331"/>
                  <a:gd name="T29" fmla="*/ 250 h 534"/>
                  <a:gd name="T30" fmla="*/ 292 w 331"/>
                  <a:gd name="T31" fmla="*/ 229 h 534"/>
                  <a:gd name="T32" fmla="*/ 288 w 331"/>
                  <a:gd name="T33" fmla="*/ 218 h 534"/>
                  <a:gd name="T34" fmla="*/ 224 w 331"/>
                  <a:gd name="T35" fmla="*/ 0 h 534"/>
                  <a:gd name="T36" fmla="*/ 0 w 331"/>
                  <a:gd name="T37" fmla="*/ 20 h 534"/>
                  <a:gd name="T38" fmla="*/ 4 w 331"/>
                  <a:gd name="T39" fmla="*/ 28 h 534"/>
                  <a:gd name="T40" fmla="*/ 4 w 331"/>
                  <a:gd name="T41" fmla="*/ 357 h 534"/>
                  <a:gd name="T42" fmla="*/ 27 w 331"/>
                  <a:gd name="T43" fmla="*/ 520 h 534"/>
                  <a:gd name="T44" fmla="*/ 47 w 331"/>
                  <a:gd name="T45" fmla="*/ 520 h 534"/>
                  <a:gd name="T46" fmla="*/ 55 w 331"/>
                  <a:gd name="T47" fmla="*/ 496 h 534"/>
                  <a:gd name="T48" fmla="*/ 59 w 331"/>
                  <a:gd name="T49" fmla="*/ 483 h 534"/>
                  <a:gd name="T50" fmla="*/ 62 w 331"/>
                  <a:gd name="T51" fmla="*/ 485 h 534"/>
                  <a:gd name="T52" fmla="*/ 70 w 331"/>
                  <a:gd name="T53" fmla="*/ 492 h 534"/>
                  <a:gd name="T54" fmla="*/ 68 w 331"/>
                  <a:gd name="T55" fmla="*/ 505 h 534"/>
                  <a:gd name="T56" fmla="*/ 79 w 331"/>
                  <a:gd name="T57" fmla="*/ 517 h 534"/>
                  <a:gd name="T58" fmla="*/ 85 w 331"/>
                  <a:gd name="T59" fmla="*/ 522 h 534"/>
                  <a:gd name="T60" fmla="*/ 76 w 331"/>
                  <a:gd name="T61" fmla="*/ 532 h 534"/>
                  <a:gd name="T62" fmla="*/ 64 w 331"/>
                  <a:gd name="T63" fmla="*/ 534 h 534"/>
                  <a:gd name="T64" fmla="*/ 100 w 331"/>
                  <a:gd name="T65" fmla="*/ 528 h 534"/>
                  <a:gd name="T66" fmla="*/ 100 w 331"/>
                  <a:gd name="T67" fmla="*/ 518 h 534"/>
                  <a:gd name="T68" fmla="*/ 115 w 331"/>
                  <a:gd name="T69" fmla="*/ 513 h 534"/>
                  <a:gd name="T70" fmla="*/ 115 w 331"/>
                  <a:gd name="T71" fmla="*/ 49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1" h="534">
                    <a:moveTo>
                      <a:pt x="113" y="494"/>
                    </a:moveTo>
                    <a:lnTo>
                      <a:pt x="117" y="485"/>
                    </a:lnTo>
                    <a:lnTo>
                      <a:pt x="109" y="477"/>
                    </a:lnTo>
                    <a:lnTo>
                      <a:pt x="104" y="475"/>
                    </a:lnTo>
                    <a:lnTo>
                      <a:pt x="93" y="460"/>
                    </a:lnTo>
                    <a:lnTo>
                      <a:pt x="94" y="453"/>
                    </a:lnTo>
                    <a:lnTo>
                      <a:pt x="102" y="447"/>
                    </a:lnTo>
                    <a:lnTo>
                      <a:pt x="187" y="438"/>
                    </a:lnTo>
                    <a:lnTo>
                      <a:pt x="331" y="421"/>
                    </a:lnTo>
                    <a:lnTo>
                      <a:pt x="331" y="417"/>
                    </a:lnTo>
                    <a:lnTo>
                      <a:pt x="326" y="408"/>
                    </a:lnTo>
                    <a:lnTo>
                      <a:pt x="320" y="400"/>
                    </a:lnTo>
                    <a:lnTo>
                      <a:pt x="318" y="393"/>
                    </a:lnTo>
                    <a:lnTo>
                      <a:pt x="320" y="377"/>
                    </a:lnTo>
                    <a:lnTo>
                      <a:pt x="318" y="372"/>
                    </a:lnTo>
                    <a:lnTo>
                      <a:pt x="320" y="364"/>
                    </a:lnTo>
                    <a:lnTo>
                      <a:pt x="318" y="355"/>
                    </a:lnTo>
                    <a:lnTo>
                      <a:pt x="312" y="347"/>
                    </a:lnTo>
                    <a:lnTo>
                      <a:pt x="307" y="334"/>
                    </a:lnTo>
                    <a:lnTo>
                      <a:pt x="309" y="321"/>
                    </a:lnTo>
                    <a:lnTo>
                      <a:pt x="312" y="314"/>
                    </a:lnTo>
                    <a:lnTo>
                      <a:pt x="312" y="300"/>
                    </a:lnTo>
                    <a:lnTo>
                      <a:pt x="316" y="293"/>
                    </a:lnTo>
                    <a:lnTo>
                      <a:pt x="322" y="289"/>
                    </a:lnTo>
                    <a:lnTo>
                      <a:pt x="320" y="282"/>
                    </a:lnTo>
                    <a:lnTo>
                      <a:pt x="314" y="278"/>
                    </a:lnTo>
                    <a:lnTo>
                      <a:pt x="316" y="268"/>
                    </a:lnTo>
                    <a:lnTo>
                      <a:pt x="312" y="261"/>
                    </a:lnTo>
                    <a:lnTo>
                      <a:pt x="311" y="257"/>
                    </a:lnTo>
                    <a:lnTo>
                      <a:pt x="303" y="250"/>
                    </a:lnTo>
                    <a:lnTo>
                      <a:pt x="297" y="236"/>
                    </a:lnTo>
                    <a:lnTo>
                      <a:pt x="292" y="229"/>
                    </a:lnTo>
                    <a:lnTo>
                      <a:pt x="290" y="221"/>
                    </a:lnTo>
                    <a:lnTo>
                      <a:pt x="288" y="218"/>
                    </a:lnTo>
                    <a:lnTo>
                      <a:pt x="256" y="101"/>
                    </a:lnTo>
                    <a:lnTo>
                      <a:pt x="224" y="0"/>
                    </a:lnTo>
                    <a:lnTo>
                      <a:pt x="126" y="11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12" y="32"/>
                    </a:lnTo>
                    <a:lnTo>
                      <a:pt x="4" y="357"/>
                    </a:lnTo>
                    <a:lnTo>
                      <a:pt x="27" y="517"/>
                    </a:lnTo>
                    <a:lnTo>
                      <a:pt x="27" y="520"/>
                    </a:lnTo>
                    <a:lnTo>
                      <a:pt x="34" y="518"/>
                    </a:lnTo>
                    <a:lnTo>
                      <a:pt x="47" y="520"/>
                    </a:lnTo>
                    <a:lnTo>
                      <a:pt x="53" y="520"/>
                    </a:lnTo>
                    <a:lnTo>
                      <a:pt x="55" y="496"/>
                    </a:lnTo>
                    <a:lnTo>
                      <a:pt x="57" y="488"/>
                    </a:lnTo>
                    <a:lnTo>
                      <a:pt x="59" y="483"/>
                    </a:lnTo>
                    <a:lnTo>
                      <a:pt x="59" y="481"/>
                    </a:lnTo>
                    <a:lnTo>
                      <a:pt x="62" y="485"/>
                    </a:lnTo>
                    <a:lnTo>
                      <a:pt x="64" y="487"/>
                    </a:lnTo>
                    <a:lnTo>
                      <a:pt x="70" y="492"/>
                    </a:lnTo>
                    <a:lnTo>
                      <a:pt x="70" y="500"/>
                    </a:lnTo>
                    <a:lnTo>
                      <a:pt x="68" y="505"/>
                    </a:lnTo>
                    <a:lnTo>
                      <a:pt x="72" y="513"/>
                    </a:lnTo>
                    <a:lnTo>
                      <a:pt x="79" y="517"/>
                    </a:lnTo>
                    <a:lnTo>
                      <a:pt x="81" y="515"/>
                    </a:lnTo>
                    <a:lnTo>
                      <a:pt x="85" y="522"/>
                    </a:lnTo>
                    <a:lnTo>
                      <a:pt x="83" y="530"/>
                    </a:lnTo>
                    <a:lnTo>
                      <a:pt x="76" y="532"/>
                    </a:lnTo>
                    <a:lnTo>
                      <a:pt x="70" y="532"/>
                    </a:lnTo>
                    <a:lnTo>
                      <a:pt x="64" y="534"/>
                    </a:lnTo>
                    <a:lnTo>
                      <a:pt x="93" y="530"/>
                    </a:lnTo>
                    <a:lnTo>
                      <a:pt x="100" y="528"/>
                    </a:lnTo>
                    <a:lnTo>
                      <a:pt x="102" y="520"/>
                    </a:lnTo>
                    <a:lnTo>
                      <a:pt x="100" y="518"/>
                    </a:lnTo>
                    <a:lnTo>
                      <a:pt x="108" y="520"/>
                    </a:lnTo>
                    <a:lnTo>
                      <a:pt x="115" y="513"/>
                    </a:lnTo>
                    <a:lnTo>
                      <a:pt x="117" y="502"/>
                    </a:lnTo>
                    <a:lnTo>
                      <a:pt x="115" y="498"/>
                    </a:lnTo>
                    <a:lnTo>
                      <a:pt x="113" y="494"/>
                    </a:lnTo>
                    <a:close/>
                  </a:path>
                </a:pathLst>
              </a:custGeom>
              <a:solidFill>
                <a:srgbClr val="8FB4C4"/>
              </a:solidFill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97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98"/>
              <p:cNvSpPr>
                <a:spLocks/>
              </p:cNvSpPr>
              <p:nvPr/>
            </p:nvSpPr>
            <p:spPr bwMode="auto">
              <a:xfrm>
                <a:off x="3912692" y="3321572"/>
                <a:ext cx="8646" cy="2616"/>
              </a:xfrm>
              <a:custGeom>
                <a:avLst/>
                <a:gdLst>
                  <a:gd name="T0" fmla="*/ 9 w 9"/>
                  <a:gd name="T1" fmla="*/ 0 h 3"/>
                  <a:gd name="T2" fmla="*/ 0 w 9"/>
                  <a:gd name="T3" fmla="*/ 3 h 3"/>
                  <a:gd name="T4" fmla="*/ 5 w 9"/>
                  <a:gd name="T5" fmla="*/ 2 h 3"/>
                  <a:gd name="T6" fmla="*/ 9 w 9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16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17"/>
              <p:cNvSpPr>
                <a:spLocks/>
              </p:cNvSpPr>
              <p:nvPr/>
            </p:nvSpPr>
            <p:spPr bwMode="auto">
              <a:xfrm>
                <a:off x="3997233" y="3295411"/>
                <a:ext cx="63406" cy="13081"/>
              </a:xfrm>
              <a:custGeom>
                <a:avLst/>
                <a:gdLst>
                  <a:gd name="T0" fmla="*/ 28 w 66"/>
                  <a:gd name="T1" fmla="*/ 7 h 15"/>
                  <a:gd name="T2" fmla="*/ 23 w 66"/>
                  <a:gd name="T3" fmla="*/ 7 h 15"/>
                  <a:gd name="T4" fmla="*/ 15 w 66"/>
                  <a:gd name="T5" fmla="*/ 11 h 15"/>
                  <a:gd name="T6" fmla="*/ 0 w 66"/>
                  <a:gd name="T7" fmla="*/ 15 h 15"/>
                  <a:gd name="T8" fmla="*/ 8 w 66"/>
                  <a:gd name="T9" fmla="*/ 15 h 15"/>
                  <a:gd name="T10" fmla="*/ 51 w 66"/>
                  <a:gd name="T11" fmla="*/ 1 h 15"/>
                  <a:gd name="T12" fmla="*/ 66 w 66"/>
                  <a:gd name="T13" fmla="*/ 0 h 15"/>
                  <a:gd name="T14" fmla="*/ 60 w 66"/>
                  <a:gd name="T15" fmla="*/ 0 h 15"/>
                  <a:gd name="T16" fmla="*/ 45 w 66"/>
                  <a:gd name="T17" fmla="*/ 1 h 15"/>
                  <a:gd name="T18" fmla="*/ 28 w 66"/>
                  <a:gd name="T19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6" h="15">
                    <a:moveTo>
                      <a:pt x="28" y="7"/>
                    </a:moveTo>
                    <a:lnTo>
                      <a:pt x="23" y="7"/>
                    </a:lnTo>
                    <a:lnTo>
                      <a:pt x="15" y="11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51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45" y="1"/>
                    </a:lnTo>
                    <a:lnTo>
                      <a:pt x="28" y="7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67" name="Freeform 118"/>
            <p:cNvSpPr>
              <a:spLocks/>
            </p:cNvSpPr>
            <p:nvPr/>
          </p:nvSpPr>
          <p:spPr bwMode="auto">
            <a:xfrm>
              <a:off x="15831402" y="6012153"/>
              <a:ext cx="1193609" cy="1234790"/>
            </a:xfrm>
            <a:custGeom>
              <a:avLst/>
              <a:gdLst>
                <a:gd name="T0" fmla="*/ 14 w 358"/>
                <a:gd name="T1" fmla="*/ 181 h 408"/>
                <a:gd name="T2" fmla="*/ 44 w 358"/>
                <a:gd name="T3" fmla="*/ 356 h 408"/>
                <a:gd name="T4" fmla="*/ 61 w 358"/>
                <a:gd name="T5" fmla="*/ 358 h 408"/>
                <a:gd name="T6" fmla="*/ 81 w 358"/>
                <a:gd name="T7" fmla="*/ 373 h 408"/>
                <a:gd name="T8" fmla="*/ 100 w 358"/>
                <a:gd name="T9" fmla="*/ 388 h 408"/>
                <a:gd name="T10" fmla="*/ 117 w 358"/>
                <a:gd name="T11" fmla="*/ 388 h 408"/>
                <a:gd name="T12" fmla="*/ 138 w 358"/>
                <a:gd name="T13" fmla="*/ 397 h 408"/>
                <a:gd name="T14" fmla="*/ 149 w 358"/>
                <a:gd name="T15" fmla="*/ 390 h 408"/>
                <a:gd name="T16" fmla="*/ 166 w 358"/>
                <a:gd name="T17" fmla="*/ 397 h 408"/>
                <a:gd name="T18" fmla="*/ 179 w 358"/>
                <a:gd name="T19" fmla="*/ 393 h 408"/>
                <a:gd name="T20" fmla="*/ 190 w 358"/>
                <a:gd name="T21" fmla="*/ 380 h 408"/>
                <a:gd name="T22" fmla="*/ 203 w 358"/>
                <a:gd name="T23" fmla="*/ 390 h 408"/>
                <a:gd name="T24" fmla="*/ 217 w 358"/>
                <a:gd name="T25" fmla="*/ 395 h 408"/>
                <a:gd name="T26" fmla="*/ 228 w 358"/>
                <a:gd name="T27" fmla="*/ 408 h 408"/>
                <a:gd name="T28" fmla="*/ 235 w 358"/>
                <a:gd name="T29" fmla="*/ 408 h 408"/>
                <a:gd name="T30" fmla="*/ 250 w 358"/>
                <a:gd name="T31" fmla="*/ 397 h 408"/>
                <a:gd name="T32" fmla="*/ 258 w 358"/>
                <a:gd name="T33" fmla="*/ 384 h 408"/>
                <a:gd name="T34" fmla="*/ 254 w 358"/>
                <a:gd name="T35" fmla="*/ 367 h 408"/>
                <a:gd name="T36" fmla="*/ 258 w 358"/>
                <a:gd name="T37" fmla="*/ 358 h 408"/>
                <a:gd name="T38" fmla="*/ 260 w 358"/>
                <a:gd name="T39" fmla="*/ 344 h 408"/>
                <a:gd name="T40" fmla="*/ 271 w 358"/>
                <a:gd name="T41" fmla="*/ 339 h 408"/>
                <a:gd name="T42" fmla="*/ 282 w 358"/>
                <a:gd name="T43" fmla="*/ 343 h 408"/>
                <a:gd name="T44" fmla="*/ 281 w 358"/>
                <a:gd name="T45" fmla="*/ 329 h 408"/>
                <a:gd name="T46" fmla="*/ 284 w 358"/>
                <a:gd name="T47" fmla="*/ 314 h 408"/>
                <a:gd name="T48" fmla="*/ 297 w 358"/>
                <a:gd name="T49" fmla="*/ 303 h 408"/>
                <a:gd name="T50" fmla="*/ 303 w 358"/>
                <a:gd name="T51" fmla="*/ 288 h 408"/>
                <a:gd name="T52" fmla="*/ 329 w 358"/>
                <a:gd name="T53" fmla="*/ 280 h 408"/>
                <a:gd name="T54" fmla="*/ 346 w 358"/>
                <a:gd name="T55" fmla="*/ 258 h 408"/>
                <a:gd name="T56" fmla="*/ 348 w 358"/>
                <a:gd name="T57" fmla="*/ 237 h 408"/>
                <a:gd name="T58" fmla="*/ 348 w 358"/>
                <a:gd name="T59" fmla="*/ 224 h 408"/>
                <a:gd name="T60" fmla="*/ 352 w 358"/>
                <a:gd name="T61" fmla="*/ 215 h 408"/>
                <a:gd name="T62" fmla="*/ 354 w 358"/>
                <a:gd name="T63" fmla="*/ 186 h 408"/>
                <a:gd name="T64" fmla="*/ 352 w 358"/>
                <a:gd name="T65" fmla="*/ 160 h 408"/>
                <a:gd name="T66" fmla="*/ 348 w 358"/>
                <a:gd name="T67" fmla="*/ 147 h 408"/>
                <a:gd name="T68" fmla="*/ 358 w 358"/>
                <a:gd name="T69" fmla="*/ 143 h 408"/>
                <a:gd name="T70" fmla="*/ 333 w 358"/>
                <a:gd name="T71" fmla="*/ 0 h 408"/>
                <a:gd name="T72" fmla="*/ 279 w 358"/>
                <a:gd name="T73" fmla="*/ 34 h 408"/>
                <a:gd name="T74" fmla="*/ 265 w 358"/>
                <a:gd name="T75" fmla="*/ 45 h 408"/>
                <a:gd name="T76" fmla="*/ 245 w 358"/>
                <a:gd name="T77" fmla="*/ 68 h 408"/>
                <a:gd name="T78" fmla="*/ 224 w 358"/>
                <a:gd name="T79" fmla="*/ 70 h 408"/>
                <a:gd name="T80" fmla="*/ 203 w 358"/>
                <a:gd name="T81" fmla="*/ 81 h 408"/>
                <a:gd name="T82" fmla="*/ 190 w 358"/>
                <a:gd name="T83" fmla="*/ 89 h 408"/>
                <a:gd name="T84" fmla="*/ 175 w 358"/>
                <a:gd name="T85" fmla="*/ 83 h 408"/>
                <a:gd name="T86" fmla="*/ 155 w 358"/>
                <a:gd name="T87" fmla="*/ 89 h 408"/>
                <a:gd name="T88" fmla="*/ 155 w 358"/>
                <a:gd name="T89" fmla="*/ 81 h 408"/>
                <a:gd name="T90" fmla="*/ 158 w 358"/>
                <a:gd name="T91" fmla="*/ 72 h 408"/>
                <a:gd name="T92" fmla="*/ 145 w 358"/>
                <a:gd name="T93" fmla="*/ 77 h 408"/>
                <a:gd name="T94" fmla="*/ 128 w 358"/>
                <a:gd name="T95" fmla="*/ 70 h 408"/>
                <a:gd name="T96" fmla="*/ 108 w 358"/>
                <a:gd name="T97" fmla="*/ 66 h 408"/>
                <a:gd name="T98" fmla="*/ 74 w 358"/>
                <a:gd name="T99" fmla="*/ 7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8" h="408">
                  <a:moveTo>
                    <a:pt x="0" y="81"/>
                  </a:moveTo>
                  <a:lnTo>
                    <a:pt x="14" y="181"/>
                  </a:lnTo>
                  <a:lnTo>
                    <a:pt x="34" y="361"/>
                  </a:lnTo>
                  <a:lnTo>
                    <a:pt x="44" y="356"/>
                  </a:lnTo>
                  <a:lnTo>
                    <a:pt x="49" y="361"/>
                  </a:lnTo>
                  <a:lnTo>
                    <a:pt x="61" y="358"/>
                  </a:lnTo>
                  <a:lnTo>
                    <a:pt x="78" y="365"/>
                  </a:lnTo>
                  <a:lnTo>
                    <a:pt x="81" y="373"/>
                  </a:lnTo>
                  <a:lnTo>
                    <a:pt x="93" y="386"/>
                  </a:lnTo>
                  <a:lnTo>
                    <a:pt x="100" y="388"/>
                  </a:lnTo>
                  <a:lnTo>
                    <a:pt x="113" y="386"/>
                  </a:lnTo>
                  <a:lnTo>
                    <a:pt x="117" y="388"/>
                  </a:lnTo>
                  <a:lnTo>
                    <a:pt x="132" y="397"/>
                  </a:lnTo>
                  <a:lnTo>
                    <a:pt x="138" y="397"/>
                  </a:lnTo>
                  <a:lnTo>
                    <a:pt x="143" y="391"/>
                  </a:lnTo>
                  <a:lnTo>
                    <a:pt x="149" y="390"/>
                  </a:lnTo>
                  <a:lnTo>
                    <a:pt x="158" y="391"/>
                  </a:lnTo>
                  <a:lnTo>
                    <a:pt x="166" y="397"/>
                  </a:lnTo>
                  <a:lnTo>
                    <a:pt x="172" y="393"/>
                  </a:lnTo>
                  <a:lnTo>
                    <a:pt x="179" y="393"/>
                  </a:lnTo>
                  <a:lnTo>
                    <a:pt x="183" y="388"/>
                  </a:lnTo>
                  <a:lnTo>
                    <a:pt x="190" y="380"/>
                  </a:lnTo>
                  <a:lnTo>
                    <a:pt x="198" y="376"/>
                  </a:lnTo>
                  <a:lnTo>
                    <a:pt x="203" y="390"/>
                  </a:lnTo>
                  <a:lnTo>
                    <a:pt x="209" y="395"/>
                  </a:lnTo>
                  <a:lnTo>
                    <a:pt x="217" y="395"/>
                  </a:lnTo>
                  <a:lnTo>
                    <a:pt x="222" y="403"/>
                  </a:lnTo>
                  <a:lnTo>
                    <a:pt x="228" y="408"/>
                  </a:lnTo>
                  <a:lnTo>
                    <a:pt x="228" y="408"/>
                  </a:lnTo>
                  <a:lnTo>
                    <a:pt x="235" y="408"/>
                  </a:lnTo>
                  <a:lnTo>
                    <a:pt x="245" y="403"/>
                  </a:lnTo>
                  <a:lnTo>
                    <a:pt x="250" y="397"/>
                  </a:lnTo>
                  <a:lnTo>
                    <a:pt x="250" y="390"/>
                  </a:lnTo>
                  <a:lnTo>
                    <a:pt x="258" y="384"/>
                  </a:lnTo>
                  <a:lnTo>
                    <a:pt x="256" y="371"/>
                  </a:lnTo>
                  <a:lnTo>
                    <a:pt x="254" y="367"/>
                  </a:lnTo>
                  <a:lnTo>
                    <a:pt x="256" y="359"/>
                  </a:lnTo>
                  <a:lnTo>
                    <a:pt x="258" y="358"/>
                  </a:lnTo>
                  <a:lnTo>
                    <a:pt x="258" y="350"/>
                  </a:lnTo>
                  <a:lnTo>
                    <a:pt x="260" y="344"/>
                  </a:lnTo>
                  <a:lnTo>
                    <a:pt x="265" y="337"/>
                  </a:lnTo>
                  <a:lnTo>
                    <a:pt x="271" y="339"/>
                  </a:lnTo>
                  <a:lnTo>
                    <a:pt x="279" y="350"/>
                  </a:lnTo>
                  <a:lnTo>
                    <a:pt x="282" y="343"/>
                  </a:lnTo>
                  <a:lnTo>
                    <a:pt x="286" y="335"/>
                  </a:lnTo>
                  <a:lnTo>
                    <a:pt x="281" y="329"/>
                  </a:lnTo>
                  <a:lnTo>
                    <a:pt x="284" y="322"/>
                  </a:lnTo>
                  <a:lnTo>
                    <a:pt x="284" y="314"/>
                  </a:lnTo>
                  <a:lnTo>
                    <a:pt x="288" y="309"/>
                  </a:lnTo>
                  <a:lnTo>
                    <a:pt x="297" y="303"/>
                  </a:lnTo>
                  <a:lnTo>
                    <a:pt x="297" y="296"/>
                  </a:lnTo>
                  <a:lnTo>
                    <a:pt x="303" y="288"/>
                  </a:lnTo>
                  <a:lnTo>
                    <a:pt x="314" y="292"/>
                  </a:lnTo>
                  <a:lnTo>
                    <a:pt x="329" y="280"/>
                  </a:lnTo>
                  <a:lnTo>
                    <a:pt x="337" y="265"/>
                  </a:lnTo>
                  <a:lnTo>
                    <a:pt x="346" y="258"/>
                  </a:lnTo>
                  <a:lnTo>
                    <a:pt x="348" y="245"/>
                  </a:lnTo>
                  <a:lnTo>
                    <a:pt x="348" y="237"/>
                  </a:lnTo>
                  <a:lnTo>
                    <a:pt x="348" y="232"/>
                  </a:lnTo>
                  <a:lnTo>
                    <a:pt x="348" y="224"/>
                  </a:lnTo>
                  <a:lnTo>
                    <a:pt x="352" y="224"/>
                  </a:lnTo>
                  <a:lnTo>
                    <a:pt x="352" y="215"/>
                  </a:lnTo>
                  <a:lnTo>
                    <a:pt x="350" y="207"/>
                  </a:lnTo>
                  <a:lnTo>
                    <a:pt x="354" y="186"/>
                  </a:lnTo>
                  <a:lnTo>
                    <a:pt x="356" y="181"/>
                  </a:lnTo>
                  <a:lnTo>
                    <a:pt x="352" y="160"/>
                  </a:lnTo>
                  <a:lnTo>
                    <a:pt x="346" y="153"/>
                  </a:lnTo>
                  <a:lnTo>
                    <a:pt x="348" y="147"/>
                  </a:lnTo>
                  <a:lnTo>
                    <a:pt x="352" y="147"/>
                  </a:lnTo>
                  <a:lnTo>
                    <a:pt x="358" y="143"/>
                  </a:lnTo>
                  <a:lnTo>
                    <a:pt x="333" y="4"/>
                  </a:lnTo>
                  <a:lnTo>
                    <a:pt x="333" y="0"/>
                  </a:lnTo>
                  <a:lnTo>
                    <a:pt x="292" y="25"/>
                  </a:lnTo>
                  <a:lnTo>
                    <a:pt x="279" y="34"/>
                  </a:lnTo>
                  <a:lnTo>
                    <a:pt x="271" y="40"/>
                  </a:lnTo>
                  <a:lnTo>
                    <a:pt x="265" y="45"/>
                  </a:lnTo>
                  <a:lnTo>
                    <a:pt x="258" y="57"/>
                  </a:lnTo>
                  <a:lnTo>
                    <a:pt x="245" y="68"/>
                  </a:lnTo>
                  <a:lnTo>
                    <a:pt x="232" y="70"/>
                  </a:lnTo>
                  <a:lnTo>
                    <a:pt x="224" y="70"/>
                  </a:lnTo>
                  <a:lnTo>
                    <a:pt x="209" y="76"/>
                  </a:lnTo>
                  <a:lnTo>
                    <a:pt x="203" y="81"/>
                  </a:lnTo>
                  <a:lnTo>
                    <a:pt x="196" y="83"/>
                  </a:lnTo>
                  <a:lnTo>
                    <a:pt x="190" y="89"/>
                  </a:lnTo>
                  <a:lnTo>
                    <a:pt x="183" y="87"/>
                  </a:lnTo>
                  <a:lnTo>
                    <a:pt x="175" y="83"/>
                  </a:lnTo>
                  <a:lnTo>
                    <a:pt x="160" y="83"/>
                  </a:lnTo>
                  <a:lnTo>
                    <a:pt x="155" y="89"/>
                  </a:lnTo>
                  <a:lnTo>
                    <a:pt x="147" y="89"/>
                  </a:lnTo>
                  <a:lnTo>
                    <a:pt x="155" y="81"/>
                  </a:lnTo>
                  <a:lnTo>
                    <a:pt x="166" y="79"/>
                  </a:lnTo>
                  <a:lnTo>
                    <a:pt x="158" y="72"/>
                  </a:lnTo>
                  <a:lnTo>
                    <a:pt x="153" y="79"/>
                  </a:lnTo>
                  <a:lnTo>
                    <a:pt x="145" y="77"/>
                  </a:lnTo>
                  <a:lnTo>
                    <a:pt x="138" y="72"/>
                  </a:lnTo>
                  <a:lnTo>
                    <a:pt x="128" y="70"/>
                  </a:lnTo>
                  <a:lnTo>
                    <a:pt x="123" y="68"/>
                  </a:lnTo>
                  <a:lnTo>
                    <a:pt x="108" y="66"/>
                  </a:lnTo>
                  <a:lnTo>
                    <a:pt x="106" y="62"/>
                  </a:lnTo>
                  <a:lnTo>
                    <a:pt x="74" y="70"/>
                  </a:lnTo>
                  <a:lnTo>
                    <a:pt x="0" y="8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19"/>
            <p:cNvSpPr>
              <a:spLocks/>
            </p:cNvSpPr>
            <p:nvPr/>
          </p:nvSpPr>
          <p:spPr bwMode="auto">
            <a:xfrm>
              <a:off x="15901420" y="8375806"/>
              <a:ext cx="1553694" cy="1455721"/>
            </a:xfrm>
            <a:custGeom>
              <a:avLst/>
              <a:gdLst>
                <a:gd name="T0" fmla="*/ 436 w 466"/>
                <a:gd name="T1" fmla="*/ 274 h 481"/>
                <a:gd name="T2" fmla="*/ 431 w 466"/>
                <a:gd name="T3" fmla="*/ 253 h 481"/>
                <a:gd name="T4" fmla="*/ 412 w 466"/>
                <a:gd name="T5" fmla="*/ 236 h 481"/>
                <a:gd name="T6" fmla="*/ 404 w 466"/>
                <a:gd name="T7" fmla="*/ 218 h 481"/>
                <a:gd name="T8" fmla="*/ 391 w 466"/>
                <a:gd name="T9" fmla="*/ 193 h 481"/>
                <a:gd name="T10" fmla="*/ 363 w 466"/>
                <a:gd name="T11" fmla="*/ 176 h 481"/>
                <a:gd name="T12" fmla="*/ 355 w 466"/>
                <a:gd name="T13" fmla="*/ 165 h 481"/>
                <a:gd name="T14" fmla="*/ 346 w 466"/>
                <a:gd name="T15" fmla="*/ 150 h 481"/>
                <a:gd name="T16" fmla="*/ 323 w 466"/>
                <a:gd name="T17" fmla="*/ 137 h 481"/>
                <a:gd name="T18" fmla="*/ 307 w 466"/>
                <a:gd name="T19" fmla="*/ 118 h 481"/>
                <a:gd name="T20" fmla="*/ 261 w 466"/>
                <a:gd name="T21" fmla="*/ 80 h 481"/>
                <a:gd name="T22" fmla="*/ 250 w 466"/>
                <a:gd name="T23" fmla="*/ 60 h 481"/>
                <a:gd name="T24" fmla="*/ 218 w 466"/>
                <a:gd name="T25" fmla="*/ 43 h 481"/>
                <a:gd name="T26" fmla="*/ 201 w 466"/>
                <a:gd name="T27" fmla="*/ 31 h 481"/>
                <a:gd name="T28" fmla="*/ 218 w 466"/>
                <a:gd name="T29" fmla="*/ 0 h 481"/>
                <a:gd name="T30" fmla="*/ 0 w 466"/>
                <a:gd name="T31" fmla="*/ 30 h 481"/>
                <a:gd name="T32" fmla="*/ 66 w 466"/>
                <a:gd name="T33" fmla="*/ 251 h 481"/>
                <a:gd name="T34" fmla="*/ 79 w 466"/>
                <a:gd name="T35" fmla="*/ 280 h 481"/>
                <a:gd name="T36" fmla="*/ 92 w 466"/>
                <a:gd name="T37" fmla="*/ 298 h 481"/>
                <a:gd name="T38" fmla="*/ 98 w 466"/>
                <a:gd name="T39" fmla="*/ 319 h 481"/>
                <a:gd name="T40" fmla="*/ 88 w 466"/>
                <a:gd name="T41" fmla="*/ 344 h 481"/>
                <a:gd name="T42" fmla="*/ 88 w 466"/>
                <a:gd name="T43" fmla="*/ 377 h 481"/>
                <a:gd name="T44" fmla="*/ 94 w 466"/>
                <a:gd name="T45" fmla="*/ 402 h 481"/>
                <a:gd name="T46" fmla="*/ 96 w 466"/>
                <a:gd name="T47" fmla="*/ 430 h 481"/>
                <a:gd name="T48" fmla="*/ 107 w 466"/>
                <a:gd name="T49" fmla="*/ 451 h 481"/>
                <a:gd name="T50" fmla="*/ 124 w 466"/>
                <a:gd name="T51" fmla="*/ 479 h 481"/>
                <a:gd name="T52" fmla="*/ 372 w 466"/>
                <a:gd name="T53" fmla="*/ 481 h 481"/>
                <a:gd name="T54" fmla="*/ 385 w 466"/>
                <a:gd name="T55" fmla="*/ 462 h 481"/>
                <a:gd name="T56" fmla="*/ 380 w 466"/>
                <a:gd name="T57" fmla="*/ 443 h 481"/>
                <a:gd name="T58" fmla="*/ 391 w 466"/>
                <a:gd name="T59" fmla="*/ 430 h 481"/>
                <a:gd name="T60" fmla="*/ 423 w 466"/>
                <a:gd name="T61" fmla="*/ 438 h 481"/>
                <a:gd name="T62" fmla="*/ 431 w 466"/>
                <a:gd name="T63" fmla="*/ 428 h 481"/>
                <a:gd name="T64" fmla="*/ 431 w 466"/>
                <a:gd name="T65" fmla="*/ 409 h 481"/>
                <a:gd name="T66" fmla="*/ 423 w 466"/>
                <a:gd name="T67" fmla="*/ 396 h 481"/>
                <a:gd name="T68" fmla="*/ 423 w 466"/>
                <a:gd name="T69" fmla="*/ 392 h 481"/>
                <a:gd name="T70" fmla="*/ 438 w 466"/>
                <a:gd name="T71" fmla="*/ 379 h 481"/>
                <a:gd name="T72" fmla="*/ 427 w 466"/>
                <a:gd name="T73" fmla="*/ 370 h 481"/>
                <a:gd name="T74" fmla="*/ 429 w 466"/>
                <a:gd name="T75" fmla="*/ 368 h 481"/>
                <a:gd name="T76" fmla="*/ 440 w 466"/>
                <a:gd name="T77" fmla="*/ 360 h 481"/>
                <a:gd name="T78" fmla="*/ 434 w 466"/>
                <a:gd name="T79" fmla="*/ 345 h 481"/>
                <a:gd name="T80" fmla="*/ 444 w 466"/>
                <a:gd name="T81" fmla="*/ 338 h 481"/>
                <a:gd name="T82" fmla="*/ 440 w 466"/>
                <a:gd name="T83" fmla="*/ 330 h 481"/>
                <a:gd name="T84" fmla="*/ 451 w 466"/>
                <a:gd name="T85" fmla="*/ 315 h 481"/>
                <a:gd name="T86" fmla="*/ 451 w 466"/>
                <a:gd name="T87" fmla="*/ 306 h 481"/>
                <a:gd name="T88" fmla="*/ 464 w 466"/>
                <a:gd name="T89" fmla="*/ 295 h 481"/>
                <a:gd name="T90" fmla="*/ 459 w 466"/>
                <a:gd name="T91" fmla="*/ 28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66" h="481">
                  <a:moveTo>
                    <a:pt x="455" y="283"/>
                  </a:moveTo>
                  <a:lnTo>
                    <a:pt x="442" y="282"/>
                  </a:lnTo>
                  <a:lnTo>
                    <a:pt x="436" y="274"/>
                  </a:lnTo>
                  <a:lnTo>
                    <a:pt x="436" y="268"/>
                  </a:lnTo>
                  <a:lnTo>
                    <a:pt x="436" y="261"/>
                  </a:lnTo>
                  <a:lnTo>
                    <a:pt x="431" y="253"/>
                  </a:lnTo>
                  <a:lnTo>
                    <a:pt x="427" y="248"/>
                  </a:lnTo>
                  <a:lnTo>
                    <a:pt x="423" y="240"/>
                  </a:lnTo>
                  <a:lnTo>
                    <a:pt x="412" y="236"/>
                  </a:lnTo>
                  <a:lnTo>
                    <a:pt x="406" y="231"/>
                  </a:lnTo>
                  <a:lnTo>
                    <a:pt x="404" y="223"/>
                  </a:lnTo>
                  <a:lnTo>
                    <a:pt x="404" y="218"/>
                  </a:lnTo>
                  <a:lnTo>
                    <a:pt x="401" y="210"/>
                  </a:lnTo>
                  <a:lnTo>
                    <a:pt x="393" y="199"/>
                  </a:lnTo>
                  <a:lnTo>
                    <a:pt x="391" y="193"/>
                  </a:lnTo>
                  <a:lnTo>
                    <a:pt x="378" y="184"/>
                  </a:lnTo>
                  <a:lnTo>
                    <a:pt x="370" y="182"/>
                  </a:lnTo>
                  <a:lnTo>
                    <a:pt x="363" y="176"/>
                  </a:lnTo>
                  <a:lnTo>
                    <a:pt x="363" y="174"/>
                  </a:lnTo>
                  <a:lnTo>
                    <a:pt x="357" y="171"/>
                  </a:lnTo>
                  <a:lnTo>
                    <a:pt x="355" y="165"/>
                  </a:lnTo>
                  <a:lnTo>
                    <a:pt x="348" y="161"/>
                  </a:lnTo>
                  <a:lnTo>
                    <a:pt x="346" y="154"/>
                  </a:lnTo>
                  <a:lnTo>
                    <a:pt x="346" y="150"/>
                  </a:lnTo>
                  <a:lnTo>
                    <a:pt x="340" y="146"/>
                  </a:lnTo>
                  <a:lnTo>
                    <a:pt x="331" y="139"/>
                  </a:lnTo>
                  <a:lnTo>
                    <a:pt x="323" y="137"/>
                  </a:lnTo>
                  <a:lnTo>
                    <a:pt x="318" y="133"/>
                  </a:lnTo>
                  <a:lnTo>
                    <a:pt x="314" y="125"/>
                  </a:lnTo>
                  <a:lnTo>
                    <a:pt x="307" y="118"/>
                  </a:lnTo>
                  <a:lnTo>
                    <a:pt x="293" y="110"/>
                  </a:lnTo>
                  <a:lnTo>
                    <a:pt x="280" y="101"/>
                  </a:lnTo>
                  <a:lnTo>
                    <a:pt x="261" y="80"/>
                  </a:lnTo>
                  <a:lnTo>
                    <a:pt x="260" y="73"/>
                  </a:lnTo>
                  <a:lnTo>
                    <a:pt x="252" y="65"/>
                  </a:lnTo>
                  <a:lnTo>
                    <a:pt x="250" y="60"/>
                  </a:lnTo>
                  <a:lnTo>
                    <a:pt x="243" y="52"/>
                  </a:lnTo>
                  <a:lnTo>
                    <a:pt x="231" y="54"/>
                  </a:lnTo>
                  <a:lnTo>
                    <a:pt x="218" y="43"/>
                  </a:lnTo>
                  <a:lnTo>
                    <a:pt x="213" y="43"/>
                  </a:lnTo>
                  <a:lnTo>
                    <a:pt x="205" y="39"/>
                  </a:lnTo>
                  <a:lnTo>
                    <a:pt x="201" y="31"/>
                  </a:lnTo>
                  <a:lnTo>
                    <a:pt x="203" y="24"/>
                  </a:lnTo>
                  <a:lnTo>
                    <a:pt x="216" y="5"/>
                  </a:lnTo>
                  <a:lnTo>
                    <a:pt x="218" y="0"/>
                  </a:lnTo>
                  <a:lnTo>
                    <a:pt x="113" y="16"/>
                  </a:lnTo>
                  <a:lnTo>
                    <a:pt x="77" y="18"/>
                  </a:lnTo>
                  <a:lnTo>
                    <a:pt x="0" y="30"/>
                  </a:lnTo>
                  <a:lnTo>
                    <a:pt x="32" y="131"/>
                  </a:lnTo>
                  <a:lnTo>
                    <a:pt x="64" y="248"/>
                  </a:lnTo>
                  <a:lnTo>
                    <a:pt x="66" y="251"/>
                  </a:lnTo>
                  <a:lnTo>
                    <a:pt x="68" y="259"/>
                  </a:lnTo>
                  <a:lnTo>
                    <a:pt x="73" y="266"/>
                  </a:lnTo>
                  <a:lnTo>
                    <a:pt x="79" y="280"/>
                  </a:lnTo>
                  <a:lnTo>
                    <a:pt x="87" y="287"/>
                  </a:lnTo>
                  <a:lnTo>
                    <a:pt x="88" y="291"/>
                  </a:lnTo>
                  <a:lnTo>
                    <a:pt x="92" y="298"/>
                  </a:lnTo>
                  <a:lnTo>
                    <a:pt x="90" y="308"/>
                  </a:lnTo>
                  <a:lnTo>
                    <a:pt x="96" y="312"/>
                  </a:lnTo>
                  <a:lnTo>
                    <a:pt x="98" y="319"/>
                  </a:lnTo>
                  <a:lnTo>
                    <a:pt x="92" y="323"/>
                  </a:lnTo>
                  <a:lnTo>
                    <a:pt x="88" y="330"/>
                  </a:lnTo>
                  <a:lnTo>
                    <a:pt x="88" y="344"/>
                  </a:lnTo>
                  <a:lnTo>
                    <a:pt x="85" y="351"/>
                  </a:lnTo>
                  <a:lnTo>
                    <a:pt x="83" y="364"/>
                  </a:lnTo>
                  <a:lnTo>
                    <a:pt x="88" y="377"/>
                  </a:lnTo>
                  <a:lnTo>
                    <a:pt x="94" y="385"/>
                  </a:lnTo>
                  <a:lnTo>
                    <a:pt x="96" y="394"/>
                  </a:lnTo>
                  <a:lnTo>
                    <a:pt x="94" y="402"/>
                  </a:lnTo>
                  <a:lnTo>
                    <a:pt x="96" y="407"/>
                  </a:lnTo>
                  <a:lnTo>
                    <a:pt x="94" y="423"/>
                  </a:lnTo>
                  <a:lnTo>
                    <a:pt x="96" y="430"/>
                  </a:lnTo>
                  <a:lnTo>
                    <a:pt x="102" y="438"/>
                  </a:lnTo>
                  <a:lnTo>
                    <a:pt x="107" y="447"/>
                  </a:lnTo>
                  <a:lnTo>
                    <a:pt x="107" y="451"/>
                  </a:lnTo>
                  <a:lnTo>
                    <a:pt x="117" y="466"/>
                  </a:lnTo>
                  <a:lnTo>
                    <a:pt x="119" y="473"/>
                  </a:lnTo>
                  <a:lnTo>
                    <a:pt x="124" y="479"/>
                  </a:lnTo>
                  <a:lnTo>
                    <a:pt x="359" y="462"/>
                  </a:lnTo>
                  <a:lnTo>
                    <a:pt x="367" y="468"/>
                  </a:lnTo>
                  <a:lnTo>
                    <a:pt x="372" y="481"/>
                  </a:lnTo>
                  <a:lnTo>
                    <a:pt x="380" y="481"/>
                  </a:lnTo>
                  <a:lnTo>
                    <a:pt x="385" y="477"/>
                  </a:lnTo>
                  <a:lnTo>
                    <a:pt x="385" y="462"/>
                  </a:lnTo>
                  <a:lnTo>
                    <a:pt x="385" y="456"/>
                  </a:lnTo>
                  <a:lnTo>
                    <a:pt x="382" y="449"/>
                  </a:lnTo>
                  <a:lnTo>
                    <a:pt x="380" y="443"/>
                  </a:lnTo>
                  <a:lnTo>
                    <a:pt x="382" y="436"/>
                  </a:lnTo>
                  <a:lnTo>
                    <a:pt x="385" y="436"/>
                  </a:lnTo>
                  <a:lnTo>
                    <a:pt x="391" y="430"/>
                  </a:lnTo>
                  <a:lnTo>
                    <a:pt x="399" y="432"/>
                  </a:lnTo>
                  <a:lnTo>
                    <a:pt x="416" y="436"/>
                  </a:lnTo>
                  <a:lnTo>
                    <a:pt x="423" y="438"/>
                  </a:lnTo>
                  <a:lnTo>
                    <a:pt x="427" y="436"/>
                  </a:lnTo>
                  <a:lnTo>
                    <a:pt x="429" y="436"/>
                  </a:lnTo>
                  <a:lnTo>
                    <a:pt x="431" y="428"/>
                  </a:lnTo>
                  <a:lnTo>
                    <a:pt x="425" y="423"/>
                  </a:lnTo>
                  <a:lnTo>
                    <a:pt x="427" y="415"/>
                  </a:lnTo>
                  <a:lnTo>
                    <a:pt x="431" y="409"/>
                  </a:lnTo>
                  <a:lnTo>
                    <a:pt x="425" y="409"/>
                  </a:lnTo>
                  <a:lnTo>
                    <a:pt x="429" y="402"/>
                  </a:lnTo>
                  <a:lnTo>
                    <a:pt x="423" y="396"/>
                  </a:lnTo>
                  <a:lnTo>
                    <a:pt x="429" y="400"/>
                  </a:lnTo>
                  <a:lnTo>
                    <a:pt x="432" y="392"/>
                  </a:lnTo>
                  <a:lnTo>
                    <a:pt x="423" y="392"/>
                  </a:lnTo>
                  <a:lnTo>
                    <a:pt x="427" y="385"/>
                  </a:lnTo>
                  <a:lnTo>
                    <a:pt x="432" y="389"/>
                  </a:lnTo>
                  <a:lnTo>
                    <a:pt x="438" y="379"/>
                  </a:lnTo>
                  <a:lnTo>
                    <a:pt x="440" y="372"/>
                  </a:lnTo>
                  <a:lnTo>
                    <a:pt x="432" y="370"/>
                  </a:lnTo>
                  <a:lnTo>
                    <a:pt x="427" y="370"/>
                  </a:lnTo>
                  <a:lnTo>
                    <a:pt x="419" y="366"/>
                  </a:lnTo>
                  <a:lnTo>
                    <a:pt x="423" y="366"/>
                  </a:lnTo>
                  <a:lnTo>
                    <a:pt x="429" y="368"/>
                  </a:lnTo>
                  <a:lnTo>
                    <a:pt x="436" y="368"/>
                  </a:lnTo>
                  <a:lnTo>
                    <a:pt x="436" y="360"/>
                  </a:lnTo>
                  <a:lnTo>
                    <a:pt x="440" y="360"/>
                  </a:lnTo>
                  <a:lnTo>
                    <a:pt x="444" y="347"/>
                  </a:lnTo>
                  <a:lnTo>
                    <a:pt x="438" y="349"/>
                  </a:lnTo>
                  <a:lnTo>
                    <a:pt x="434" y="345"/>
                  </a:lnTo>
                  <a:lnTo>
                    <a:pt x="440" y="340"/>
                  </a:lnTo>
                  <a:lnTo>
                    <a:pt x="438" y="334"/>
                  </a:lnTo>
                  <a:lnTo>
                    <a:pt x="444" y="338"/>
                  </a:lnTo>
                  <a:lnTo>
                    <a:pt x="448" y="330"/>
                  </a:lnTo>
                  <a:lnTo>
                    <a:pt x="448" y="329"/>
                  </a:lnTo>
                  <a:lnTo>
                    <a:pt x="440" y="330"/>
                  </a:lnTo>
                  <a:lnTo>
                    <a:pt x="438" y="323"/>
                  </a:lnTo>
                  <a:lnTo>
                    <a:pt x="446" y="323"/>
                  </a:lnTo>
                  <a:lnTo>
                    <a:pt x="451" y="315"/>
                  </a:lnTo>
                  <a:lnTo>
                    <a:pt x="444" y="310"/>
                  </a:lnTo>
                  <a:lnTo>
                    <a:pt x="444" y="302"/>
                  </a:lnTo>
                  <a:lnTo>
                    <a:pt x="451" y="306"/>
                  </a:lnTo>
                  <a:lnTo>
                    <a:pt x="459" y="306"/>
                  </a:lnTo>
                  <a:lnTo>
                    <a:pt x="457" y="298"/>
                  </a:lnTo>
                  <a:lnTo>
                    <a:pt x="464" y="295"/>
                  </a:lnTo>
                  <a:lnTo>
                    <a:pt x="466" y="287"/>
                  </a:lnTo>
                  <a:lnTo>
                    <a:pt x="463" y="287"/>
                  </a:lnTo>
                  <a:lnTo>
                    <a:pt x="459" y="285"/>
                  </a:lnTo>
                  <a:lnTo>
                    <a:pt x="455" y="28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23"/>
            <p:cNvSpPr>
              <a:spLocks/>
            </p:cNvSpPr>
            <p:nvPr/>
          </p:nvSpPr>
          <p:spPr bwMode="auto">
            <a:xfrm>
              <a:off x="16591580" y="6444935"/>
              <a:ext cx="1266958" cy="1156103"/>
            </a:xfrm>
            <a:custGeom>
              <a:avLst/>
              <a:gdLst>
                <a:gd name="T0" fmla="*/ 124 w 380"/>
                <a:gd name="T1" fmla="*/ 17 h 382"/>
                <a:gd name="T2" fmla="*/ 122 w 380"/>
                <a:gd name="T3" fmla="*/ 64 h 382"/>
                <a:gd name="T4" fmla="*/ 120 w 380"/>
                <a:gd name="T5" fmla="*/ 81 h 382"/>
                <a:gd name="T6" fmla="*/ 120 w 380"/>
                <a:gd name="T7" fmla="*/ 102 h 382"/>
                <a:gd name="T8" fmla="*/ 101 w 380"/>
                <a:gd name="T9" fmla="*/ 137 h 382"/>
                <a:gd name="T10" fmla="*/ 69 w 380"/>
                <a:gd name="T11" fmla="*/ 153 h 382"/>
                <a:gd name="T12" fmla="*/ 56 w 380"/>
                <a:gd name="T13" fmla="*/ 171 h 382"/>
                <a:gd name="T14" fmla="*/ 58 w 380"/>
                <a:gd name="T15" fmla="*/ 192 h 382"/>
                <a:gd name="T16" fmla="*/ 43 w 380"/>
                <a:gd name="T17" fmla="*/ 196 h 382"/>
                <a:gd name="T18" fmla="*/ 30 w 380"/>
                <a:gd name="T19" fmla="*/ 207 h 382"/>
                <a:gd name="T20" fmla="*/ 26 w 380"/>
                <a:gd name="T21" fmla="*/ 224 h 382"/>
                <a:gd name="T22" fmla="*/ 22 w 380"/>
                <a:gd name="T23" fmla="*/ 247 h 382"/>
                <a:gd name="T24" fmla="*/ 7 w 380"/>
                <a:gd name="T25" fmla="*/ 265 h 382"/>
                <a:gd name="T26" fmla="*/ 0 w 380"/>
                <a:gd name="T27" fmla="*/ 271 h 382"/>
                <a:gd name="T28" fmla="*/ 0 w 380"/>
                <a:gd name="T29" fmla="*/ 294 h 382"/>
                <a:gd name="T30" fmla="*/ 24 w 380"/>
                <a:gd name="T31" fmla="*/ 322 h 382"/>
                <a:gd name="T32" fmla="*/ 66 w 380"/>
                <a:gd name="T33" fmla="*/ 352 h 382"/>
                <a:gd name="T34" fmla="*/ 79 w 380"/>
                <a:gd name="T35" fmla="*/ 372 h 382"/>
                <a:gd name="T36" fmla="*/ 116 w 380"/>
                <a:gd name="T37" fmla="*/ 372 h 382"/>
                <a:gd name="T38" fmla="*/ 137 w 380"/>
                <a:gd name="T39" fmla="*/ 371 h 382"/>
                <a:gd name="T40" fmla="*/ 162 w 380"/>
                <a:gd name="T41" fmla="*/ 356 h 382"/>
                <a:gd name="T42" fmla="*/ 184 w 380"/>
                <a:gd name="T43" fmla="*/ 341 h 382"/>
                <a:gd name="T44" fmla="*/ 207 w 380"/>
                <a:gd name="T45" fmla="*/ 331 h 382"/>
                <a:gd name="T46" fmla="*/ 205 w 380"/>
                <a:gd name="T47" fmla="*/ 310 h 382"/>
                <a:gd name="T48" fmla="*/ 222 w 380"/>
                <a:gd name="T49" fmla="*/ 275 h 382"/>
                <a:gd name="T50" fmla="*/ 229 w 380"/>
                <a:gd name="T51" fmla="*/ 247 h 382"/>
                <a:gd name="T52" fmla="*/ 237 w 380"/>
                <a:gd name="T53" fmla="*/ 224 h 382"/>
                <a:gd name="T54" fmla="*/ 252 w 380"/>
                <a:gd name="T55" fmla="*/ 213 h 382"/>
                <a:gd name="T56" fmla="*/ 272 w 380"/>
                <a:gd name="T57" fmla="*/ 216 h 382"/>
                <a:gd name="T58" fmla="*/ 282 w 380"/>
                <a:gd name="T59" fmla="*/ 188 h 382"/>
                <a:gd name="T60" fmla="*/ 293 w 380"/>
                <a:gd name="T61" fmla="*/ 171 h 382"/>
                <a:gd name="T62" fmla="*/ 312 w 380"/>
                <a:gd name="T63" fmla="*/ 156 h 382"/>
                <a:gd name="T64" fmla="*/ 327 w 380"/>
                <a:gd name="T65" fmla="*/ 128 h 382"/>
                <a:gd name="T66" fmla="*/ 327 w 380"/>
                <a:gd name="T67" fmla="*/ 100 h 382"/>
                <a:gd name="T68" fmla="*/ 376 w 380"/>
                <a:gd name="T69" fmla="*/ 111 h 382"/>
                <a:gd name="T70" fmla="*/ 372 w 380"/>
                <a:gd name="T71" fmla="*/ 89 h 382"/>
                <a:gd name="T72" fmla="*/ 366 w 380"/>
                <a:gd name="T73" fmla="*/ 72 h 382"/>
                <a:gd name="T74" fmla="*/ 346 w 380"/>
                <a:gd name="T75" fmla="*/ 68 h 382"/>
                <a:gd name="T76" fmla="*/ 329 w 380"/>
                <a:gd name="T77" fmla="*/ 75 h 382"/>
                <a:gd name="T78" fmla="*/ 314 w 380"/>
                <a:gd name="T79" fmla="*/ 89 h 382"/>
                <a:gd name="T80" fmla="*/ 289 w 380"/>
                <a:gd name="T81" fmla="*/ 83 h 382"/>
                <a:gd name="T82" fmla="*/ 278 w 380"/>
                <a:gd name="T83" fmla="*/ 104 h 382"/>
                <a:gd name="T84" fmla="*/ 263 w 380"/>
                <a:gd name="T85" fmla="*/ 111 h 382"/>
                <a:gd name="T86" fmla="*/ 246 w 380"/>
                <a:gd name="T87" fmla="*/ 132 h 382"/>
                <a:gd name="T88" fmla="*/ 147 w 380"/>
                <a:gd name="T89" fmla="*/ 98 h 382"/>
                <a:gd name="T90" fmla="*/ 120 w 380"/>
                <a:gd name="T91" fmla="*/ 4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0" h="382">
                  <a:moveTo>
                    <a:pt x="120" y="4"/>
                  </a:moveTo>
                  <a:lnTo>
                    <a:pt x="118" y="10"/>
                  </a:lnTo>
                  <a:lnTo>
                    <a:pt x="124" y="17"/>
                  </a:lnTo>
                  <a:lnTo>
                    <a:pt x="128" y="38"/>
                  </a:lnTo>
                  <a:lnTo>
                    <a:pt x="126" y="43"/>
                  </a:lnTo>
                  <a:lnTo>
                    <a:pt x="122" y="64"/>
                  </a:lnTo>
                  <a:lnTo>
                    <a:pt x="124" y="72"/>
                  </a:lnTo>
                  <a:lnTo>
                    <a:pt x="124" y="81"/>
                  </a:lnTo>
                  <a:lnTo>
                    <a:pt x="120" y="81"/>
                  </a:lnTo>
                  <a:lnTo>
                    <a:pt x="120" y="89"/>
                  </a:lnTo>
                  <a:lnTo>
                    <a:pt x="120" y="94"/>
                  </a:lnTo>
                  <a:lnTo>
                    <a:pt x="120" y="102"/>
                  </a:lnTo>
                  <a:lnTo>
                    <a:pt x="118" y="115"/>
                  </a:lnTo>
                  <a:lnTo>
                    <a:pt x="109" y="122"/>
                  </a:lnTo>
                  <a:lnTo>
                    <a:pt x="101" y="137"/>
                  </a:lnTo>
                  <a:lnTo>
                    <a:pt x="86" y="149"/>
                  </a:lnTo>
                  <a:lnTo>
                    <a:pt x="75" y="145"/>
                  </a:lnTo>
                  <a:lnTo>
                    <a:pt x="69" y="153"/>
                  </a:lnTo>
                  <a:lnTo>
                    <a:pt x="69" y="160"/>
                  </a:lnTo>
                  <a:lnTo>
                    <a:pt x="60" y="166"/>
                  </a:lnTo>
                  <a:lnTo>
                    <a:pt x="56" y="171"/>
                  </a:lnTo>
                  <a:lnTo>
                    <a:pt x="56" y="179"/>
                  </a:lnTo>
                  <a:lnTo>
                    <a:pt x="53" y="186"/>
                  </a:lnTo>
                  <a:lnTo>
                    <a:pt x="58" y="192"/>
                  </a:lnTo>
                  <a:lnTo>
                    <a:pt x="54" y="200"/>
                  </a:lnTo>
                  <a:lnTo>
                    <a:pt x="51" y="207"/>
                  </a:lnTo>
                  <a:lnTo>
                    <a:pt x="43" y="196"/>
                  </a:lnTo>
                  <a:lnTo>
                    <a:pt x="37" y="194"/>
                  </a:lnTo>
                  <a:lnTo>
                    <a:pt x="32" y="201"/>
                  </a:lnTo>
                  <a:lnTo>
                    <a:pt x="30" y="207"/>
                  </a:lnTo>
                  <a:lnTo>
                    <a:pt x="30" y="215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8" y="228"/>
                  </a:lnTo>
                  <a:lnTo>
                    <a:pt x="30" y="241"/>
                  </a:lnTo>
                  <a:lnTo>
                    <a:pt x="22" y="247"/>
                  </a:lnTo>
                  <a:lnTo>
                    <a:pt x="22" y="254"/>
                  </a:lnTo>
                  <a:lnTo>
                    <a:pt x="17" y="260"/>
                  </a:lnTo>
                  <a:lnTo>
                    <a:pt x="7" y="265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0" y="271"/>
                  </a:lnTo>
                  <a:lnTo>
                    <a:pt x="4" y="273"/>
                  </a:lnTo>
                  <a:lnTo>
                    <a:pt x="4" y="280"/>
                  </a:lnTo>
                  <a:lnTo>
                    <a:pt x="0" y="294"/>
                  </a:lnTo>
                  <a:lnTo>
                    <a:pt x="15" y="309"/>
                  </a:lnTo>
                  <a:lnTo>
                    <a:pt x="17" y="316"/>
                  </a:lnTo>
                  <a:lnTo>
                    <a:pt x="24" y="322"/>
                  </a:lnTo>
                  <a:lnTo>
                    <a:pt x="37" y="341"/>
                  </a:lnTo>
                  <a:lnTo>
                    <a:pt x="53" y="352"/>
                  </a:lnTo>
                  <a:lnTo>
                    <a:pt x="66" y="352"/>
                  </a:lnTo>
                  <a:lnTo>
                    <a:pt x="66" y="357"/>
                  </a:lnTo>
                  <a:lnTo>
                    <a:pt x="71" y="365"/>
                  </a:lnTo>
                  <a:lnTo>
                    <a:pt x="79" y="372"/>
                  </a:lnTo>
                  <a:lnTo>
                    <a:pt x="92" y="380"/>
                  </a:lnTo>
                  <a:lnTo>
                    <a:pt x="103" y="382"/>
                  </a:lnTo>
                  <a:lnTo>
                    <a:pt x="116" y="372"/>
                  </a:lnTo>
                  <a:lnTo>
                    <a:pt x="118" y="367"/>
                  </a:lnTo>
                  <a:lnTo>
                    <a:pt x="130" y="371"/>
                  </a:lnTo>
                  <a:lnTo>
                    <a:pt x="137" y="371"/>
                  </a:lnTo>
                  <a:lnTo>
                    <a:pt x="152" y="363"/>
                  </a:lnTo>
                  <a:lnTo>
                    <a:pt x="160" y="361"/>
                  </a:lnTo>
                  <a:lnTo>
                    <a:pt x="162" y="356"/>
                  </a:lnTo>
                  <a:lnTo>
                    <a:pt x="162" y="348"/>
                  </a:lnTo>
                  <a:lnTo>
                    <a:pt x="171" y="352"/>
                  </a:lnTo>
                  <a:lnTo>
                    <a:pt x="184" y="341"/>
                  </a:lnTo>
                  <a:lnTo>
                    <a:pt x="192" y="342"/>
                  </a:lnTo>
                  <a:lnTo>
                    <a:pt x="205" y="333"/>
                  </a:lnTo>
                  <a:lnTo>
                    <a:pt x="207" y="331"/>
                  </a:lnTo>
                  <a:lnTo>
                    <a:pt x="205" y="324"/>
                  </a:lnTo>
                  <a:lnTo>
                    <a:pt x="210" y="318"/>
                  </a:lnTo>
                  <a:lnTo>
                    <a:pt x="205" y="310"/>
                  </a:lnTo>
                  <a:lnTo>
                    <a:pt x="207" y="297"/>
                  </a:lnTo>
                  <a:lnTo>
                    <a:pt x="214" y="284"/>
                  </a:lnTo>
                  <a:lnTo>
                    <a:pt x="222" y="275"/>
                  </a:lnTo>
                  <a:lnTo>
                    <a:pt x="224" y="262"/>
                  </a:lnTo>
                  <a:lnTo>
                    <a:pt x="225" y="254"/>
                  </a:lnTo>
                  <a:lnTo>
                    <a:pt x="229" y="247"/>
                  </a:lnTo>
                  <a:lnTo>
                    <a:pt x="233" y="233"/>
                  </a:lnTo>
                  <a:lnTo>
                    <a:pt x="237" y="230"/>
                  </a:lnTo>
                  <a:lnTo>
                    <a:pt x="237" y="224"/>
                  </a:lnTo>
                  <a:lnTo>
                    <a:pt x="237" y="209"/>
                  </a:lnTo>
                  <a:lnTo>
                    <a:pt x="244" y="207"/>
                  </a:lnTo>
                  <a:lnTo>
                    <a:pt x="252" y="213"/>
                  </a:lnTo>
                  <a:lnTo>
                    <a:pt x="252" y="216"/>
                  </a:lnTo>
                  <a:lnTo>
                    <a:pt x="267" y="218"/>
                  </a:lnTo>
                  <a:lnTo>
                    <a:pt x="272" y="216"/>
                  </a:lnTo>
                  <a:lnTo>
                    <a:pt x="276" y="209"/>
                  </a:lnTo>
                  <a:lnTo>
                    <a:pt x="278" y="194"/>
                  </a:lnTo>
                  <a:lnTo>
                    <a:pt x="282" y="188"/>
                  </a:lnTo>
                  <a:lnTo>
                    <a:pt x="284" y="179"/>
                  </a:lnTo>
                  <a:lnTo>
                    <a:pt x="286" y="171"/>
                  </a:lnTo>
                  <a:lnTo>
                    <a:pt x="293" y="171"/>
                  </a:lnTo>
                  <a:lnTo>
                    <a:pt x="301" y="169"/>
                  </a:lnTo>
                  <a:lnTo>
                    <a:pt x="306" y="156"/>
                  </a:lnTo>
                  <a:lnTo>
                    <a:pt x="312" y="156"/>
                  </a:lnTo>
                  <a:lnTo>
                    <a:pt x="318" y="149"/>
                  </a:lnTo>
                  <a:lnTo>
                    <a:pt x="321" y="136"/>
                  </a:lnTo>
                  <a:lnTo>
                    <a:pt x="327" y="128"/>
                  </a:lnTo>
                  <a:lnTo>
                    <a:pt x="325" y="115"/>
                  </a:lnTo>
                  <a:lnTo>
                    <a:pt x="329" y="107"/>
                  </a:lnTo>
                  <a:lnTo>
                    <a:pt x="327" y="100"/>
                  </a:lnTo>
                  <a:lnTo>
                    <a:pt x="335" y="98"/>
                  </a:lnTo>
                  <a:lnTo>
                    <a:pt x="372" y="119"/>
                  </a:lnTo>
                  <a:lnTo>
                    <a:pt x="376" y="111"/>
                  </a:lnTo>
                  <a:lnTo>
                    <a:pt x="380" y="98"/>
                  </a:lnTo>
                  <a:lnTo>
                    <a:pt x="378" y="94"/>
                  </a:lnTo>
                  <a:lnTo>
                    <a:pt x="372" y="89"/>
                  </a:lnTo>
                  <a:lnTo>
                    <a:pt x="370" y="81"/>
                  </a:lnTo>
                  <a:lnTo>
                    <a:pt x="365" y="79"/>
                  </a:lnTo>
                  <a:lnTo>
                    <a:pt x="366" y="72"/>
                  </a:lnTo>
                  <a:lnTo>
                    <a:pt x="366" y="72"/>
                  </a:lnTo>
                  <a:lnTo>
                    <a:pt x="351" y="74"/>
                  </a:lnTo>
                  <a:lnTo>
                    <a:pt x="346" y="68"/>
                  </a:lnTo>
                  <a:lnTo>
                    <a:pt x="338" y="66"/>
                  </a:lnTo>
                  <a:lnTo>
                    <a:pt x="333" y="68"/>
                  </a:lnTo>
                  <a:lnTo>
                    <a:pt x="329" y="75"/>
                  </a:lnTo>
                  <a:lnTo>
                    <a:pt x="321" y="75"/>
                  </a:lnTo>
                  <a:lnTo>
                    <a:pt x="316" y="83"/>
                  </a:lnTo>
                  <a:lnTo>
                    <a:pt x="314" y="89"/>
                  </a:lnTo>
                  <a:lnTo>
                    <a:pt x="304" y="90"/>
                  </a:lnTo>
                  <a:lnTo>
                    <a:pt x="297" y="89"/>
                  </a:lnTo>
                  <a:lnTo>
                    <a:pt x="289" y="83"/>
                  </a:lnTo>
                  <a:lnTo>
                    <a:pt x="288" y="83"/>
                  </a:lnTo>
                  <a:lnTo>
                    <a:pt x="288" y="90"/>
                  </a:lnTo>
                  <a:lnTo>
                    <a:pt x="278" y="104"/>
                  </a:lnTo>
                  <a:lnTo>
                    <a:pt x="271" y="102"/>
                  </a:lnTo>
                  <a:lnTo>
                    <a:pt x="265" y="106"/>
                  </a:lnTo>
                  <a:lnTo>
                    <a:pt x="263" y="111"/>
                  </a:lnTo>
                  <a:lnTo>
                    <a:pt x="256" y="119"/>
                  </a:lnTo>
                  <a:lnTo>
                    <a:pt x="252" y="126"/>
                  </a:lnTo>
                  <a:lnTo>
                    <a:pt x="246" y="132"/>
                  </a:lnTo>
                  <a:lnTo>
                    <a:pt x="241" y="139"/>
                  </a:lnTo>
                  <a:lnTo>
                    <a:pt x="231" y="83"/>
                  </a:lnTo>
                  <a:lnTo>
                    <a:pt x="147" y="98"/>
                  </a:lnTo>
                  <a:lnTo>
                    <a:pt x="130" y="0"/>
                  </a:lnTo>
                  <a:lnTo>
                    <a:pt x="124" y="4"/>
                  </a:lnTo>
                  <a:lnTo>
                    <a:pt x="120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24"/>
            <p:cNvSpPr>
              <a:spLocks/>
            </p:cNvSpPr>
            <p:nvPr/>
          </p:nvSpPr>
          <p:spPr bwMode="auto">
            <a:xfrm>
              <a:off x="16571572" y="8242642"/>
              <a:ext cx="1436997" cy="1001751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25"/>
            <p:cNvSpPr>
              <a:spLocks/>
            </p:cNvSpPr>
            <p:nvPr/>
          </p:nvSpPr>
          <p:spPr bwMode="auto">
            <a:xfrm>
              <a:off x="16571572" y="8242642"/>
              <a:ext cx="1436997" cy="1001751"/>
            </a:xfrm>
            <a:custGeom>
              <a:avLst/>
              <a:gdLst>
                <a:gd name="T0" fmla="*/ 218 w 431"/>
                <a:gd name="T1" fmla="*/ 28 h 331"/>
                <a:gd name="T2" fmla="*/ 203 w 431"/>
                <a:gd name="T3" fmla="*/ 4 h 331"/>
                <a:gd name="T4" fmla="*/ 162 w 431"/>
                <a:gd name="T5" fmla="*/ 2 h 331"/>
                <a:gd name="T6" fmla="*/ 72 w 431"/>
                <a:gd name="T7" fmla="*/ 17 h 331"/>
                <a:gd name="T8" fmla="*/ 40 w 431"/>
                <a:gd name="T9" fmla="*/ 32 h 331"/>
                <a:gd name="T10" fmla="*/ 2 w 431"/>
                <a:gd name="T11" fmla="*/ 68 h 331"/>
                <a:gd name="T12" fmla="*/ 12 w 431"/>
                <a:gd name="T13" fmla="*/ 87 h 331"/>
                <a:gd name="T14" fmla="*/ 42 w 431"/>
                <a:gd name="T15" fmla="*/ 96 h 331"/>
                <a:gd name="T16" fmla="*/ 59 w 431"/>
                <a:gd name="T17" fmla="*/ 117 h 331"/>
                <a:gd name="T18" fmla="*/ 92 w 431"/>
                <a:gd name="T19" fmla="*/ 154 h 331"/>
                <a:gd name="T20" fmla="*/ 117 w 431"/>
                <a:gd name="T21" fmla="*/ 177 h 331"/>
                <a:gd name="T22" fmla="*/ 139 w 431"/>
                <a:gd name="T23" fmla="*/ 190 h 331"/>
                <a:gd name="T24" fmla="*/ 147 w 431"/>
                <a:gd name="T25" fmla="*/ 205 h 331"/>
                <a:gd name="T26" fmla="*/ 162 w 431"/>
                <a:gd name="T27" fmla="*/ 218 h 331"/>
                <a:gd name="T28" fmla="*/ 177 w 431"/>
                <a:gd name="T29" fmla="*/ 228 h 331"/>
                <a:gd name="T30" fmla="*/ 200 w 431"/>
                <a:gd name="T31" fmla="*/ 254 h 331"/>
                <a:gd name="T32" fmla="*/ 205 w 431"/>
                <a:gd name="T33" fmla="*/ 275 h 331"/>
                <a:gd name="T34" fmla="*/ 226 w 431"/>
                <a:gd name="T35" fmla="*/ 292 h 331"/>
                <a:gd name="T36" fmla="*/ 235 w 431"/>
                <a:gd name="T37" fmla="*/ 312 h 331"/>
                <a:gd name="T38" fmla="*/ 254 w 431"/>
                <a:gd name="T39" fmla="*/ 327 h 331"/>
                <a:gd name="T40" fmla="*/ 263 w 431"/>
                <a:gd name="T41" fmla="*/ 316 h 331"/>
                <a:gd name="T42" fmla="*/ 271 w 431"/>
                <a:gd name="T43" fmla="*/ 316 h 331"/>
                <a:gd name="T44" fmla="*/ 265 w 431"/>
                <a:gd name="T45" fmla="*/ 299 h 331"/>
                <a:gd name="T46" fmla="*/ 263 w 431"/>
                <a:gd name="T47" fmla="*/ 284 h 331"/>
                <a:gd name="T48" fmla="*/ 273 w 431"/>
                <a:gd name="T49" fmla="*/ 284 h 331"/>
                <a:gd name="T50" fmla="*/ 292 w 431"/>
                <a:gd name="T51" fmla="*/ 295 h 331"/>
                <a:gd name="T52" fmla="*/ 294 w 431"/>
                <a:gd name="T53" fmla="*/ 284 h 331"/>
                <a:gd name="T54" fmla="*/ 277 w 431"/>
                <a:gd name="T55" fmla="*/ 277 h 331"/>
                <a:gd name="T56" fmla="*/ 294 w 431"/>
                <a:gd name="T57" fmla="*/ 273 h 331"/>
                <a:gd name="T58" fmla="*/ 312 w 431"/>
                <a:gd name="T59" fmla="*/ 263 h 331"/>
                <a:gd name="T60" fmla="*/ 322 w 431"/>
                <a:gd name="T61" fmla="*/ 258 h 331"/>
                <a:gd name="T62" fmla="*/ 335 w 431"/>
                <a:gd name="T63" fmla="*/ 248 h 331"/>
                <a:gd name="T64" fmla="*/ 329 w 431"/>
                <a:gd name="T65" fmla="*/ 228 h 331"/>
                <a:gd name="T66" fmla="*/ 344 w 431"/>
                <a:gd name="T67" fmla="*/ 233 h 331"/>
                <a:gd name="T68" fmla="*/ 359 w 431"/>
                <a:gd name="T69" fmla="*/ 218 h 331"/>
                <a:gd name="T70" fmla="*/ 369 w 431"/>
                <a:gd name="T71" fmla="*/ 205 h 331"/>
                <a:gd name="T72" fmla="*/ 382 w 431"/>
                <a:gd name="T73" fmla="*/ 190 h 331"/>
                <a:gd name="T74" fmla="*/ 389 w 431"/>
                <a:gd name="T75" fmla="*/ 183 h 331"/>
                <a:gd name="T76" fmla="*/ 378 w 431"/>
                <a:gd name="T77" fmla="*/ 164 h 331"/>
                <a:gd name="T78" fmla="*/ 380 w 431"/>
                <a:gd name="T79" fmla="*/ 168 h 331"/>
                <a:gd name="T80" fmla="*/ 389 w 431"/>
                <a:gd name="T81" fmla="*/ 154 h 331"/>
                <a:gd name="T82" fmla="*/ 423 w 431"/>
                <a:gd name="T83" fmla="*/ 106 h 331"/>
                <a:gd name="T84" fmla="*/ 427 w 431"/>
                <a:gd name="T85" fmla="*/ 94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1" h="331">
                  <a:moveTo>
                    <a:pt x="316" y="15"/>
                  </a:moveTo>
                  <a:lnTo>
                    <a:pt x="220" y="30"/>
                  </a:lnTo>
                  <a:lnTo>
                    <a:pt x="218" y="28"/>
                  </a:lnTo>
                  <a:lnTo>
                    <a:pt x="218" y="23"/>
                  </a:lnTo>
                  <a:lnTo>
                    <a:pt x="215" y="15"/>
                  </a:lnTo>
                  <a:lnTo>
                    <a:pt x="203" y="4"/>
                  </a:lnTo>
                  <a:lnTo>
                    <a:pt x="198" y="8"/>
                  </a:lnTo>
                  <a:lnTo>
                    <a:pt x="190" y="0"/>
                  </a:lnTo>
                  <a:lnTo>
                    <a:pt x="162" y="2"/>
                  </a:lnTo>
                  <a:lnTo>
                    <a:pt x="85" y="12"/>
                  </a:lnTo>
                  <a:lnTo>
                    <a:pt x="77" y="13"/>
                  </a:lnTo>
                  <a:lnTo>
                    <a:pt x="72" y="17"/>
                  </a:lnTo>
                  <a:lnTo>
                    <a:pt x="57" y="23"/>
                  </a:lnTo>
                  <a:lnTo>
                    <a:pt x="45" y="32"/>
                  </a:lnTo>
                  <a:lnTo>
                    <a:pt x="40" y="32"/>
                  </a:lnTo>
                  <a:lnTo>
                    <a:pt x="17" y="44"/>
                  </a:lnTo>
                  <a:lnTo>
                    <a:pt x="15" y="49"/>
                  </a:lnTo>
                  <a:lnTo>
                    <a:pt x="2" y="68"/>
                  </a:lnTo>
                  <a:lnTo>
                    <a:pt x="0" y="75"/>
                  </a:lnTo>
                  <a:lnTo>
                    <a:pt x="4" y="83"/>
                  </a:lnTo>
                  <a:lnTo>
                    <a:pt x="12" y="87"/>
                  </a:lnTo>
                  <a:lnTo>
                    <a:pt x="17" y="87"/>
                  </a:lnTo>
                  <a:lnTo>
                    <a:pt x="30" y="98"/>
                  </a:lnTo>
                  <a:lnTo>
                    <a:pt x="42" y="96"/>
                  </a:lnTo>
                  <a:lnTo>
                    <a:pt x="49" y="104"/>
                  </a:lnTo>
                  <a:lnTo>
                    <a:pt x="51" y="109"/>
                  </a:lnTo>
                  <a:lnTo>
                    <a:pt x="59" y="117"/>
                  </a:lnTo>
                  <a:lnTo>
                    <a:pt x="60" y="124"/>
                  </a:lnTo>
                  <a:lnTo>
                    <a:pt x="79" y="145"/>
                  </a:lnTo>
                  <a:lnTo>
                    <a:pt x="92" y="154"/>
                  </a:lnTo>
                  <a:lnTo>
                    <a:pt x="106" y="162"/>
                  </a:lnTo>
                  <a:lnTo>
                    <a:pt x="113" y="169"/>
                  </a:lnTo>
                  <a:lnTo>
                    <a:pt x="117" y="177"/>
                  </a:lnTo>
                  <a:lnTo>
                    <a:pt x="122" y="181"/>
                  </a:lnTo>
                  <a:lnTo>
                    <a:pt x="130" y="183"/>
                  </a:lnTo>
                  <a:lnTo>
                    <a:pt x="139" y="190"/>
                  </a:lnTo>
                  <a:lnTo>
                    <a:pt x="145" y="194"/>
                  </a:lnTo>
                  <a:lnTo>
                    <a:pt x="145" y="198"/>
                  </a:lnTo>
                  <a:lnTo>
                    <a:pt x="147" y="205"/>
                  </a:lnTo>
                  <a:lnTo>
                    <a:pt x="154" y="209"/>
                  </a:lnTo>
                  <a:lnTo>
                    <a:pt x="156" y="215"/>
                  </a:lnTo>
                  <a:lnTo>
                    <a:pt x="162" y="218"/>
                  </a:lnTo>
                  <a:lnTo>
                    <a:pt x="162" y="220"/>
                  </a:lnTo>
                  <a:lnTo>
                    <a:pt x="169" y="226"/>
                  </a:lnTo>
                  <a:lnTo>
                    <a:pt x="177" y="228"/>
                  </a:lnTo>
                  <a:lnTo>
                    <a:pt x="190" y="237"/>
                  </a:lnTo>
                  <a:lnTo>
                    <a:pt x="192" y="243"/>
                  </a:lnTo>
                  <a:lnTo>
                    <a:pt x="200" y="254"/>
                  </a:lnTo>
                  <a:lnTo>
                    <a:pt x="203" y="262"/>
                  </a:lnTo>
                  <a:lnTo>
                    <a:pt x="203" y="267"/>
                  </a:lnTo>
                  <a:lnTo>
                    <a:pt x="205" y="275"/>
                  </a:lnTo>
                  <a:lnTo>
                    <a:pt x="211" y="280"/>
                  </a:lnTo>
                  <a:lnTo>
                    <a:pt x="222" y="284"/>
                  </a:lnTo>
                  <a:lnTo>
                    <a:pt x="226" y="292"/>
                  </a:lnTo>
                  <a:lnTo>
                    <a:pt x="230" y="297"/>
                  </a:lnTo>
                  <a:lnTo>
                    <a:pt x="235" y="305"/>
                  </a:lnTo>
                  <a:lnTo>
                    <a:pt x="235" y="312"/>
                  </a:lnTo>
                  <a:lnTo>
                    <a:pt x="235" y="318"/>
                  </a:lnTo>
                  <a:lnTo>
                    <a:pt x="241" y="326"/>
                  </a:lnTo>
                  <a:lnTo>
                    <a:pt x="254" y="327"/>
                  </a:lnTo>
                  <a:lnTo>
                    <a:pt x="258" y="329"/>
                  </a:lnTo>
                  <a:lnTo>
                    <a:pt x="262" y="331"/>
                  </a:lnTo>
                  <a:lnTo>
                    <a:pt x="263" y="316"/>
                  </a:lnTo>
                  <a:lnTo>
                    <a:pt x="267" y="310"/>
                  </a:lnTo>
                  <a:lnTo>
                    <a:pt x="267" y="316"/>
                  </a:lnTo>
                  <a:lnTo>
                    <a:pt x="271" y="316"/>
                  </a:lnTo>
                  <a:lnTo>
                    <a:pt x="277" y="309"/>
                  </a:lnTo>
                  <a:lnTo>
                    <a:pt x="269" y="305"/>
                  </a:lnTo>
                  <a:lnTo>
                    <a:pt x="265" y="299"/>
                  </a:lnTo>
                  <a:lnTo>
                    <a:pt x="263" y="294"/>
                  </a:lnTo>
                  <a:lnTo>
                    <a:pt x="258" y="280"/>
                  </a:lnTo>
                  <a:lnTo>
                    <a:pt x="263" y="284"/>
                  </a:lnTo>
                  <a:lnTo>
                    <a:pt x="265" y="292"/>
                  </a:lnTo>
                  <a:lnTo>
                    <a:pt x="273" y="297"/>
                  </a:lnTo>
                  <a:lnTo>
                    <a:pt x="273" y="284"/>
                  </a:lnTo>
                  <a:lnTo>
                    <a:pt x="278" y="295"/>
                  </a:lnTo>
                  <a:lnTo>
                    <a:pt x="284" y="301"/>
                  </a:lnTo>
                  <a:lnTo>
                    <a:pt x="292" y="295"/>
                  </a:lnTo>
                  <a:lnTo>
                    <a:pt x="295" y="284"/>
                  </a:lnTo>
                  <a:lnTo>
                    <a:pt x="288" y="290"/>
                  </a:lnTo>
                  <a:lnTo>
                    <a:pt x="294" y="284"/>
                  </a:lnTo>
                  <a:lnTo>
                    <a:pt x="292" y="280"/>
                  </a:lnTo>
                  <a:lnTo>
                    <a:pt x="284" y="280"/>
                  </a:lnTo>
                  <a:lnTo>
                    <a:pt x="277" y="277"/>
                  </a:lnTo>
                  <a:lnTo>
                    <a:pt x="271" y="279"/>
                  </a:lnTo>
                  <a:lnTo>
                    <a:pt x="284" y="271"/>
                  </a:lnTo>
                  <a:lnTo>
                    <a:pt x="294" y="273"/>
                  </a:lnTo>
                  <a:lnTo>
                    <a:pt x="299" y="271"/>
                  </a:lnTo>
                  <a:lnTo>
                    <a:pt x="307" y="269"/>
                  </a:lnTo>
                  <a:lnTo>
                    <a:pt x="312" y="263"/>
                  </a:lnTo>
                  <a:lnTo>
                    <a:pt x="309" y="260"/>
                  </a:lnTo>
                  <a:lnTo>
                    <a:pt x="316" y="263"/>
                  </a:lnTo>
                  <a:lnTo>
                    <a:pt x="322" y="258"/>
                  </a:lnTo>
                  <a:lnTo>
                    <a:pt x="329" y="256"/>
                  </a:lnTo>
                  <a:lnTo>
                    <a:pt x="329" y="252"/>
                  </a:lnTo>
                  <a:lnTo>
                    <a:pt x="335" y="248"/>
                  </a:lnTo>
                  <a:lnTo>
                    <a:pt x="339" y="241"/>
                  </a:lnTo>
                  <a:lnTo>
                    <a:pt x="333" y="239"/>
                  </a:lnTo>
                  <a:lnTo>
                    <a:pt x="329" y="228"/>
                  </a:lnTo>
                  <a:lnTo>
                    <a:pt x="335" y="228"/>
                  </a:lnTo>
                  <a:lnTo>
                    <a:pt x="339" y="235"/>
                  </a:lnTo>
                  <a:lnTo>
                    <a:pt x="344" y="233"/>
                  </a:lnTo>
                  <a:lnTo>
                    <a:pt x="352" y="228"/>
                  </a:lnTo>
                  <a:lnTo>
                    <a:pt x="356" y="220"/>
                  </a:lnTo>
                  <a:lnTo>
                    <a:pt x="359" y="218"/>
                  </a:lnTo>
                  <a:lnTo>
                    <a:pt x="357" y="211"/>
                  </a:lnTo>
                  <a:lnTo>
                    <a:pt x="361" y="203"/>
                  </a:lnTo>
                  <a:lnTo>
                    <a:pt x="369" y="205"/>
                  </a:lnTo>
                  <a:lnTo>
                    <a:pt x="374" y="203"/>
                  </a:lnTo>
                  <a:lnTo>
                    <a:pt x="378" y="198"/>
                  </a:lnTo>
                  <a:lnTo>
                    <a:pt x="382" y="190"/>
                  </a:lnTo>
                  <a:lnTo>
                    <a:pt x="378" y="186"/>
                  </a:lnTo>
                  <a:lnTo>
                    <a:pt x="384" y="188"/>
                  </a:lnTo>
                  <a:lnTo>
                    <a:pt x="389" y="183"/>
                  </a:lnTo>
                  <a:lnTo>
                    <a:pt x="386" y="175"/>
                  </a:lnTo>
                  <a:lnTo>
                    <a:pt x="378" y="171"/>
                  </a:lnTo>
                  <a:lnTo>
                    <a:pt x="378" y="164"/>
                  </a:lnTo>
                  <a:lnTo>
                    <a:pt x="382" y="156"/>
                  </a:lnTo>
                  <a:lnTo>
                    <a:pt x="386" y="154"/>
                  </a:lnTo>
                  <a:lnTo>
                    <a:pt x="380" y="168"/>
                  </a:lnTo>
                  <a:lnTo>
                    <a:pt x="387" y="171"/>
                  </a:lnTo>
                  <a:lnTo>
                    <a:pt x="389" y="177"/>
                  </a:lnTo>
                  <a:lnTo>
                    <a:pt x="389" y="154"/>
                  </a:lnTo>
                  <a:lnTo>
                    <a:pt x="393" y="149"/>
                  </a:lnTo>
                  <a:lnTo>
                    <a:pt x="408" y="121"/>
                  </a:lnTo>
                  <a:lnTo>
                    <a:pt x="423" y="106"/>
                  </a:lnTo>
                  <a:lnTo>
                    <a:pt x="431" y="100"/>
                  </a:lnTo>
                  <a:lnTo>
                    <a:pt x="431" y="96"/>
                  </a:lnTo>
                  <a:lnTo>
                    <a:pt x="427" y="94"/>
                  </a:lnTo>
                  <a:lnTo>
                    <a:pt x="316" y="1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26"/>
            <p:cNvSpPr>
              <a:spLocks/>
            </p:cNvSpPr>
            <p:nvPr/>
          </p:nvSpPr>
          <p:spPr bwMode="auto">
            <a:xfrm>
              <a:off x="16941659" y="5763986"/>
              <a:ext cx="1650383" cy="977541"/>
            </a:xfrm>
            <a:custGeom>
              <a:avLst/>
              <a:gdLst>
                <a:gd name="T0" fmla="*/ 478 w 495"/>
                <a:gd name="T1" fmla="*/ 203 h 323"/>
                <a:gd name="T2" fmla="*/ 491 w 495"/>
                <a:gd name="T3" fmla="*/ 188 h 323"/>
                <a:gd name="T4" fmla="*/ 478 w 495"/>
                <a:gd name="T5" fmla="*/ 169 h 323"/>
                <a:gd name="T6" fmla="*/ 468 w 495"/>
                <a:gd name="T7" fmla="*/ 161 h 323"/>
                <a:gd name="T8" fmla="*/ 461 w 495"/>
                <a:gd name="T9" fmla="*/ 150 h 323"/>
                <a:gd name="T10" fmla="*/ 448 w 495"/>
                <a:gd name="T11" fmla="*/ 141 h 323"/>
                <a:gd name="T12" fmla="*/ 449 w 495"/>
                <a:gd name="T13" fmla="*/ 122 h 323"/>
                <a:gd name="T14" fmla="*/ 449 w 495"/>
                <a:gd name="T15" fmla="*/ 109 h 323"/>
                <a:gd name="T16" fmla="*/ 444 w 495"/>
                <a:gd name="T17" fmla="*/ 103 h 323"/>
                <a:gd name="T18" fmla="*/ 459 w 495"/>
                <a:gd name="T19" fmla="*/ 79 h 323"/>
                <a:gd name="T20" fmla="*/ 461 w 495"/>
                <a:gd name="T21" fmla="*/ 65 h 323"/>
                <a:gd name="T22" fmla="*/ 468 w 495"/>
                <a:gd name="T23" fmla="*/ 54 h 323"/>
                <a:gd name="T24" fmla="*/ 453 w 495"/>
                <a:gd name="T25" fmla="*/ 49 h 323"/>
                <a:gd name="T26" fmla="*/ 434 w 495"/>
                <a:gd name="T27" fmla="*/ 37 h 323"/>
                <a:gd name="T28" fmla="*/ 427 w 495"/>
                <a:gd name="T29" fmla="*/ 15 h 323"/>
                <a:gd name="T30" fmla="*/ 414 w 495"/>
                <a:gd name="T31" fmla="*/ 11 h 323"/>
                <a:gd name="T32" fmla="*/ 402 w 495"/>
                <a:gd name="T33" fmla="*/ 2 h 323"/>
                <a:gd name="T34" fmla="*/ 329 w 495"/>
                <a:gd name="T35" fmla="*/ 17 h 323"/>
                <a:gd name="T36" fmla="*/ 122 w 495"/>
                <a:gd name="T37" fmla="*/ 58 h 323"/>
                <a:gd name="T38" fmla="*/ 55 w 495"/>
                <a:gd name="T39" fmla="*/ 45 h 323"/>
                <a:gd name="T40" fmla="*/ 30 w 495"/>
                <a:gd name="T41" fmla="*/ 60 h 323"/>
                <a:gd name="T42" fmla="*/ 23 w 495"/>
                <a:gd name="T43" fmla="*/ 65 h 323"/>
                <a:gd name="T44" fmla="*/ 0 w 495"/>
                <a:gd name="T45" fmla="*/ 82 h 323"/>
                <a:gd name="T46" fmla="*/ 25 w 495"/>
                <a:gd name="T47" fmla="*/ 225 h 323"/>
                <a:gd name="T48" fmla="*/ 126 w 495"/>
                <a:gd name="T49" fmla="*/ 308 h 323"/>
                <a:gd name="T50" fmla="*/ 421 w 495"/>
                <a:gd name="T51" fmla="*/ 248 h 323"/>
                <a:gd name="T52" fmla="*/ 429 w 495"/>
                <a:gd name="T53" fmla="*/ 235 h 323"/>
                <a:gd name="T54" fmla="*/ 442 w 495"/>
                <a:gd name="T55" fmla="*/ 229 h 323"/>
                <a:gd name="T56" fmla="*/ 449 w 495"/>
                <a:gd name="T57" fmla="*/ 233 h 323"/>
                <a:gd name="T58" fmla="*/ 463 w 495"/>
                <a:gd name="T59" fmla="*/ 223 h 323"/>
                <a:gd name="T60" fmla="*/ 470 w 495"/>
                <a:gd name="T61" fmla="*/ 210 h 323"/>
                <a:gd name="T62" fmla="*/ 476 w 495"/>
                <a:gd name="T63" fmla="*/ 205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5" h="323">
                  <a:moveTo>
                    <a:pt x="476" y="203"/>
                  </a:moveTo>
                  <a:lnTo>
                    <a:pt x="478" y="203"/>
                  </a:lnTo>
                  <a:lnTo>
                    <a:pt x="483" y="195"/>
                  </a:lnTo>
                  <a:lnTo>
                    <a:pt x="491" y="188"/>
                  </a:lnTo>
                  <a:lnTo>
                    <a:pt x="495" y="182"/>
                  </a:lnTo>
                  <a:lnTo>
                    <a:pt x="478" y="169"/>
                  </a:lnTo>
                  <a:lnTo>
                    <a:pt x="472" y="163"/>
                  </a:lnTo>
                  <a:lnTo>
                    <a:pt x="468" y="161"/>
                  </a:lnTo>
                  <a:lnTo>
                    <a:pt x="461" y="158"/>
                  </a:lnTo>
                  <a:lnTo>
                    <a:pt x="461" y="150"/>
                  </a:lnTo>
                  <a:lnTo>
                    <a:pt x="453" y="148"/>
                  </a:lnTo>
                  <a:lnTo>
                    <a:pt x="448" y="141"/>
                  </a:lnTo>
                  <a:lnTo>
                    <a:pt x="444" y="129"/>
                  </a:lnTo>
                  <a:lnTo>
                    <a:pt x="449" y="122"/>
                  </a:lnTo>
                  <a:lnTo>
                    <a:pt x="451" y="116"/>
                  </a:lnTo>
                  <a:lnTo>
                    <a:pt x="449" y="109"/>
                  </a:lnTo>
                  <a:lnTo>
                    <a:pt x="446" y="107"/>
                  </a:lnTo>
                  <a:lnTo>
                    <a:pt x="444" y="103"/>
                  </a:lnTo>
                  <a:lnTo>
                    <a:pt x="449" y="96"/>
                  </a:lnTo>
                  <a:lnTo>
                    <a:pt x="459" y="79"/>
                  </a:lnTo>
                  <a:lnTo>
                    <a:pt x="459" y="71"/>
                  </a:lnTo>
                  <a:lnTo>
                    <a:pt x="461" y="65"/>
                  </a:lnTo>
                  <a:lnTo>
                    <a:pt x="468" y="56"/>
                  </a:lnTo>
                  <a:lnTo>
                    <a:pt x="468" y="54"/>
                  </a:lnTo>
                  <a:lnTo>
                    <a:pt x="461" y="50"/>
                  </a:lnTo>
                  <a:lnTo>
                    <a:pt x="453" y="49"/>
                  </a:lnTo>
                  <a:lnTo>
                    <a:pt x="440" y="45"/>
                  </a:lnTo>
                  <a:lnTo>
                    <a:pt x="434" y="37"/>
                  </a:lnTo>
                  <a:lnTo>
                    <a:pt x="433" y="30"/>
                  </a:lnTo>
                  <a:lnTo>
                    <a:pt x="427" y="15"/>
                  </a:lnTo>
                  <a:lnTo>
                    <a:pt x="419" y="9"/>
                  </a:lnTo>
                  <a:lnTo>
                    <a:pt x="414" y="11"/>
                  </a:lnTo>
                  <a:lnTo>
                    <a:pt x="410" y="3"/>
                  </a:lnTo>
                  <a:lnTo>
                    <a:pt x="402" y="2"/>
                  </a:lnTo>
                  <a:lnTo>
                    <a:pt x="402" y="0"/>
                  </a:lnTo>
                  <a:lnTo>
                    <a:pt x="329" y="17"/>
                  </a:lnTo>
                  <a:lnTo>
                    <a:pt x="220" y="39"/>
                  </a:lnTo>
                  <a:lnTo>
                    <a:pt x="122" y="58"/>
                  </a:lnTo>
                  <a:lnTo>
                    <a:pt x="58" y="69"/>
                  </a:lnTo>
                  <a:lnTo>
                    <a:pt x="55" y="45"/>
                  </a:lnTo>
                  <a:lnTo>
                    <a:pt x="53" y="43"/>
                  </a:lnTo>
                  <a:lnTo>
                    <a:pt x="30" y="60"/>
                  </a:lnTo>
                  <a:lnTo>
                    <a:pt x="30" y="58"/>
                  </a:lnTo>
                  <a:lnTo>
                    <a:pt x="23" y="65"/>
                  </a:lnTo>
                  <a:lnTo>
                    <a:pt x="10" y="77"/>
                  </a:lnTo>
                  <a:lnTo>
                    <a:pt x="0" y="82"/>
                  </a:lnTo>
                  <a:lnTo>
                    <a:pt x="0" y="86"/>
                  </a:lnTo>
                  <a:lnTo>
                    <a:pt x="25" y="225"/>
                  </a:lnTo>
                  <a:lnTo>
                    <a:pt x="42" y="323"/>
                  </a:lnTo>
                  <a:lnTo>
                    <a:pt x="126" y="308"/>
                  </a:lnTo>
                  <a:lnTo>
                    <a:pt x="265" y="282"/>
                  </a:lnTo>
                  <a:lnTo>
                    <a:pt x="421" y="248"/>
                  </a:lnTo>
                  <a:lnTo>
                    <a:pt x="425" y="242"/>
                  </a:lnTo>
                  <a:lnTo>
                    <a:pt x="429" y="235"/>
                  </a:lnTo>
                  <a:lnTo>
                    <a:pt x="434" y="231"/>
                  </a:lnTo>
                  <a:lnTo>
                    <a:pt x="442" y="229"/>
                  </a:lnTo>
                  <a:lnTo>
                    <a:pt x="448" y="231"/>
                  </a:lnTo>
                  <a:lnTo>
                    <a:pt x="449" y="233"/>
                  </a:lnTo>
                  <a:lnTo>
                    <a:pt x="455" y="225"/>
                  </a:lnTo>
                  <a:lnTo>
                    <a:pt x="463" y="223"/>
                  </a:lnTo>
                  <a:lnTo>
                    <a:pt x="470" y="218"/>
                  </a:lnTo>
                  <a:lnTo>
                    <a:pt x="470" y="210"/>
                  </a:lnTo>
                  <a:lnTo>
                    <a:pt x="474" y="205"/>
                  </a:lnTo>
                  <a:lnTo>
                    <a:pt x="476" y="205"/>
                  </a:lnTo>
                  <a:lnTo>
                    <a:pt x="476" y="2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30"/>
            <p:cNvSpPr>
              <a:spLocks/>
            </p:cNvSpPr>
            <p:nvPr/>
          </p:nvSpPr>
          <p:spPr bwMode="auto">
            <a:xfrm>
              <a:off x="18345315" y="6457041"/>
              <a:ext cx="306736" cy="460019"/>
            </a:xfrm>
            <a:custGeom>
              <a:avLst/>
              <a:gdLst>
                <a:gd name="T0" fmla="*/ 21 w 92"/>
                <a:gd name="T1" fmla="*/ 0 h 152"/>
                <a:gd name="T2" fmla="*/ 13 w 92"/>
                <a:gd name="T3" fmla="*/ 2 h 152"/>
                <a:gd name="T4" fmla="*/ 8 w 92"/>
                <a:gd name="T5" fmla="*/ 6 h 152"/>
                <a:gd name="T6" fmla="*/ 4 w 92"/>
                <a:gd name="T7" fmla="*/ 13 h 152"/>
                <a:gd name="T8" fmla="*/ 0 w 92"/>
                <a:gd name="T9" fmla="*/ 19 h 152"/>
                <a:gd name="T10" fmla="*/ 23 w 92"/>
                <a:gd name="T11" fmla="*/ 98 h 152"/>
                <a:gd name="T12" fmla="*/ 34 w 92"/>
                <a:gd name="T13" fmla="*/ 145 h 152"/>
                <a:gd name="T14" fmla="*/ 40 w 92"/>
                <a:gd name="T15" fmla="*/ 152 h 152"/>
                <a:gd name="T16" fmla="*/ 89 w 92"/>
                <a:gd name="T17" fmla="*/ 141 h 152"/>
                <a:gd name="T18" fmla="*/ 90 w 92"/>
                <a:gd name="T19" fmla="*/ 139 h 152"/>
                <a:gd name="T20" fmla="*/ 92 w 92"/>
                <a:gd name="T21" fmla="*/ 139 h 152"/>
                <a:gd name="T22" fmla="*/ 87 w 92"/>
                <a:gd name="T23" fmla="*/ 126 h 152"/>
                <a:gd name="T24" fmla="*/ 79 w 92"/>
                <a:gd name="T25" fmla="*/ 128 h 152"/>
                <a:gd name="T26" fmla="*/ 77 w 92"/>
                <a:gd name="T27" fmla="*/ 130 h 152"/>
                <a:gd name="T28" fmla="*/ 83 w 92"/>
                <a:gd name="T29" fmla="*/ 122 h 152"/>
                <a:gd name="T30" fmla="*/ 79 w 92"/>
                <a:gd name="T31" fmla="*/ 120 h 152"/>
                <a:gd name="T32" fmla="*/ 79 w 92"/>
                <a:gd name="T33" fmla="*/ 115 h 152"/>
                <a:gd name="T34" fmla="*/ 81 w 92"/>
                <a:gd name="T35" fmla="*/ 107 h 152"/>
                <a:gd name="T36" fmla="*/ 79 w 92"/>
                <a:gd name="T37" fmla="*/ 103 h 152"/>
                <a:gd name="T38" fmla="*/ 72 w 92"/>
                <a:gd name="T39" fmla="*/ 105 h 152"/>
                <a:gd name="T40" fmla="*/ 59 w 92"/>
                <a:gd name="T41" fmla="*/ 94 h 152"/>
                <a:gd name="T42" fmla="*/ 57 w 92"/>
                <a:gd name="T43" fmla="*/ 86 h 152"/>
                <a:gd name="T44" fmla="*/ 49 w 92"/>
                <a:gd name="T45" fmla="*/ 81 h 152"/>
                <a:gd name="T46" fmla="*/ 45 w 92"/>
                <a:gd name="T47" fmla="*/ 71 h 152"/>
                <a:gd name="T48" fmla="*/ 43 w 92"/>
                <a:gd name="T49" fmla="*/ 64 h 152"/>
                <a:gd name="T50" fmla="*/ 40 w 92"/>
                <a:gd name="T51" fmla="*/ 56 h 152"/>
                <a:gd name="T52" fmla="*/ 32 w 92"/>
                <a:gd name="T53" fmla="*/ 51 h 152"/>
                <a:gd name="T54" fmla="*/ 27 w 92"/>
                <a:gd name="T55" fmla="*/ 45 h 152"/>
                <a:gd name="T56" fmla="*/ 23 w 92"/>
                <a:gd name="T57" fmla="*/ 38 h 152"/>
                <a:gd name="T58" fmla="*/ 23 w 92"/>
                <a:gd name="T59" fmla="*/ 32 h 152"/>
                <a:gd name="T60" fmla="*/ 19 w 92"/>
                <a:gd name="T61" fmla="*/ 24 h 152"/>
                <a:gd name="T62" fmla="*/ 21 w 92"/>
                <a:gd name="T63" fmla="*/ 21 h 152"/>
                <a:gd name="T64" fmla="*/ 25 w 92"/>
                <a:gd name="T65" fmla="*/ 13 h 152"/>
                <a:gd name="T66" fmla="*/ 25 w 92"/>
                <a:gd name="T67" fmla="*/ 6 h 152"/>
                <a:gd name="T68" fmla="*/ 28 w 92"/>
                <a:gd name="T69" fmla="*/ 4 h 152"/>
                <a:gd name="T70" fmla="*/ 27 w 92"/>
                <a:gd name="T71" fmla="*/ 2 h 152"/>
                <a:gd name="T72" fmla="*/ 21 w 92"/>
                <a:gd name="T73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152">
                  <a:moveTo>
                    <a:pt x="21" y="0"/>
                  </a:moveTo>
                  <a:lnTo>
                    <a:pt x="13" y="2"/>
                  </a:lnTo>
                  <a:lnTo>
                    <a:pt x="8" y="6"/>
                  </a:lnTo>
                  <a:lnTo>
                    <a:pt x="4" y="13"/>
                  </a:lnTo>
                  <a:lnTo>
                    <a:pt x="0" y="19"/>
                  </a:lnTo>
                  <a:lnTo>
                    <a:pt x="23" y="98"/>
                  </a:lnTo>
                  <a:lnTo>
                    <a:pt x="34" y="145"/>
                  </a:lnTo>
                  <a:lnTo>
                    <a:pt x="40" y="152"/>
                  </a:lnTo>
                  <a:lnTo>
                    <a:pt x="89" y="141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87" y="126"/>
                  </a:lnTo>
                  <a:lnTo>
                    <a:pt x="79" y="128"/>
                  </a:lnTo>
                  <a:lnTo>
                    <a:pt x="77" y="130"/>
                  </a:lnTo>
                  <a:lnTo>
                    <a:pt x="83" y="122"/>
                  </a:lnTo>
                  <a:lnTo>
                    <a:pt x="79" y="120"/>
                  </a:lnTo>
                  <a:lnTo>
                    <a:pt x="79" y="115"/>
                  </a:lnTo>
                  <a:lnTo>
                    <a:pt x="81" y="107"/>
                  </a:lnTo>
                  <a:lnTo>
                    <a:pt x="79" y="103"/>
                  </a:lnTo>
                  <a:lnTo>
                    <a:pt x="72" y="105"/>
                  </a:lnTo>
                  <a:lnTo>
                    <a:pt x="59" y="94"/>
                  </a:lnTo>
                  <a:lnTo>
                    <a:pt x="57" y="86"/>
                  </a:lnTo>
                  <a:lnTo>
                    <a:pt x="49" y="81"/>
                  </a:lnTo>
                  <a:lnTo>
                    <a:pt x="45" y="71"/>
                  </a:lnTo>
                  <a:lnTo>
                    <a:pt x="43" y="64"/>
                  </a:lnTo>
                  <a:lnTo>
                    <a:pt x="40" y="56"/>
                  </a:lnTo>
                  <a:lnTo>
                    <a:pt x="32" y="51"/>
                  </a:lnTo>
                  <a:lnTo>
                    <a:pt x="27" y="45"/>
                  </a:lnTo>
                  <a:lnTo>
                    <a:pt x="23" y="38"/>
                  </a:lnTo>
                  <a:lnTo>
                    <a:pt x="23" y="32"/>
                  </a:lnTo>
                  <a:lnTo>
                    <a:pt x="19" y="24"/>
                  </a:lnTo>
                  <a:lnTo>
                    <a:pt x="21" y="21"/>
                  </a:lnTo>
                  <a:lnTo>
                    <a:pt x="25" y="13"/>
                  </a:lnTo>
                  <a:lnTo>
                    <a:pt x="25" y="6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4" name="Group 273"/>
            <p:cNvGrpSpPr/>
            <p:nvPr/>
          </p:nvGrpSpPr>
          <p:grpSpPr>
            <a:xfrm>
              <a:off x="16384865" y="6741527"/>
              <a:ext cx="2210509" cy="1131889"/>
              <a:chOff x="4226838" y="2360583"/>
              <a:chExt cx="636937" cy="326143"/>
            </a:xfrm>
            <a:solidFill>
              <a:schemeClr val="bg1">
                <a:lumMod val="85000"/>
              </a:schemeClr>
            </a:solidFill>
          </p:grpSpPr>
          <p:sp>
            <p:nvSpPr>
              <p:cNvPr id="352" name="Freeform 122"/>
              <p:cNvSpPr>
                <a:spLocks/>
              </p:cNvSpPr>
              <p:nvPr/>
            </p:nvSpPr>
            <p:spPr bwMode="auto">
              <a:xfrm>
                <a:off x="4226838" y="2360583"/>
                <a:ext cx="632134" cy="326143"/>
              </a:xfrm>
              <a:custGeom>
                <a:avLst/>
                <a:gdLst>
                  <a:gd name="T0" fmla="*/ 472 w 658"/>
                  <a:gd name="T1" fmla="*/ 23 h 374"/>
                  <a:gd name="T2" fmla="*/ 455 w 658"/>
                  <a:gd name="T3" fmla="*/ 0 h 374"/>
                  <a:gd name="T4" fmla="*/ 397 w 658"/>
                  <a:gd name="T5" fmla="*/ 0 h 374"/>
                  <a:gd name="T6" fmla="*/ 389 w 658"/>
                  <a:gd name="T7" fmla="*/ 30 h 374"/>
                  <a:gd name="T8" fmla="*/ 368 w 658"/>
                  <a:gd name="T9" fmla="*/ 58 h 374"/>
                  <a:gd name="T10" fmla="*/ 346 w 658"/>
                  <a:gd name="T11" fmla="*/ 81 h 374"/>
                  <a:gd name="T12" fmla="*/ 334 w 658"/>
                  <a:gd name="T13" fmla="*/ 118 h 374"/>
                  <a:gd name="T14" fmla="*/ 306 w 658"/>
                  <a:gd name="T15" fmla="*/ 109 h 374"/>
                  <a:gd name="T16" fmla="*/ 295 w 658"/>
                  <a:gd name="T17" fmla="*/ 135 h 374"/>
                  <a:gd name="T18" fmla="*/ 284 w 658"/>
                  <a:gd name="T19" fmla="*/ 177 h 374"/>
                  <a:gd name="T20" fmla="*/ 272 w 658"/>
                  <a:gd name="T21" fmla="*/ 220 h 374"/>
                  <a:gd name="T22" fmla="*/ 254 w 658"/>
                  <a:gd name="T23" fmla="*/ 244 h 374"/>
                  <a:gd name="T24" fmla="*/ 224 w 658"/>
                  <a:gd name="T25" fmla="*/ 258 h 374"/>
                  <a:gd name="T26" fmla="*/ 192 w 658"/>
                  <a:gd name="T27" fmla="*/ 273 h 374"/>
                  <a:gd name="T28" fmla="*/ 154 w 658"/>
                  <a:gd name="T29" fmla="*/ 282 h 374"/>
                  <a:gd name="T30" fmla="*/ 128 w 658"/>
                  <a:gd name="T31" fmla="*/ 254 h 374"/>
                  <a:gd name="T32" fmla="*/ 73 w 658"/>
                  <a:gd name="T33" fmla="*/ 318 h 374"/>
                  <a:gd name="T34" fmla="*/ 53 w 658"/>
                  <a:gd name="T35" fmla="*/ 340 h 374"/>
                  <a:gd name="T36" fmla="*/ 21 w 658"/>
                  <a:gd name="T37" fmla="*/ 365 h 374"/>
                  <a:gd name="T38" fmla="*/ 41 w 658"/>
                  <a:gd name="T39" fmla="*/ 370 h 374"/>
                  <a:gd name="T40" fmla="*/ 169 w 658"/>
                  <a:gd name="T41" fmla="*/ 350 h 374"/>
                  <a:gd name="T42" fmla="*/ 466 w 658"/>
                  <a:gd name="T43" fmla="*/ 303 h 374"/>
                  <a:gd name="T44" fmla="*/ 645 w 658"/>
                  <a:gd name="T45" fmla="*/ 265 h 374"/>
                  <a:gd name="T46" fmla="*/ 652 w 658"/>
                  <a:gd name="T47" fmla="*/ 256 h 374"/>
                  <a:gd name="T48" fmla="*/ 641 w 658"/>
                  <a:gd name="T49" fmla="*/ 227 h 374"/>
                  <a:gd name="T50" fmla="*/ 615 w 658"/>
                  <a:gd name="T51" fmla="*/ 239 h 374"/>
                  <a:gd name="T52" fmla="*/ 598 w 658"/>
                  <a:gd name="T53" fmla="*/ 235 h 374"/>
                  <a:gd name="T54" fmla="*/ 579 w 658"/>
                  <a:gd name="T55" fmla="*/ 216 h 374"/>
                  <a:gd name="T56" fmla="*/ 556 w 658"/>
                  <a:gd name="T57" fmla="*/ 211 h 374"/>
                  <a:gd name="T58" fmla="*/ 530 w 658"/>
                  <a:gd name="T59" fmla="*/ 205 h 374"/>
                  <a:gd name="T60" fmla="*/ 556 w 658"/>
                  <a:gd name="T61" fmla="*/ 199 h 374"/>
                  <a:gd name="T62" fmla="*/ 581 w 658"/>
                  <a:gd name="T63" fmla="*/ 212 h 374"/>
                  <a:gd name="T64" fmla="*/ 605 w 658"/>
                  <a:gd name="T65" fmla="*/ 224 h 374"/>
                  <a:gd name="T66" fmla="*/ 601 w 658"/>
                  <a:gd name="T67" fmla="*/ 207 h 374"/>
                  <a:gd name="T68" fmla="*/ 573 w 658"/>
                  <a:gd name="T69" fmla="*/ 190 h 374"/>
                  <a:gd name="T70" fmla="*/ 592 w 658"/>
                  <a:gd name="T71" fmla="*/ 197 h 374"/>
                  <a:gd name="T72" fmla="*/ 600 w 658"/>
                  <a:gd name="T73" fmla="*/ 182 h 374"/>
                  <a:gd name="T74" fmla="*/ 598 w 658"/>
                  <a:gd name="T75" fmla="*/ 169 h 374"/>
                  <a:gd name="T76" fmla="*/ 579 w 658"/>
                  <a:gd name="T77" fmla="*/ 160 h 374"/>
                  <a:gd name="T78" fmla="*/ 551 w 658"/>
                  <a:gd name="T79" fmla="*/ 137 h 374"/>
                  <a:gd name="T80" fmla="*/ 522 w 658"/>
                  <a:gd name="T81" fmla="*/ 115 h 374"/>
                  <a:gd name="T82" fmla="*/ 537 w 658"/>
                  <a:gd name="T83" fmla="*/ 122 h 374"/>
                  <a:gd name="T84" fmla="*/ 562 w 658"/>
                  <a:gd name="T85" fmla="*/ 141 h 374"/>
                  <a:gd name="T86" fmla="*/ 590 w 658"/>
                  <a:gd name="T87" fmla="*/ 156 h 374"/>
                  <a:gd name="T88" fmla="*/ 596 w 658"/>
                  <a:gd name="T89" fmla="*/ 133 h 374"/>
                  <a:gd name="T90" fmla="*/ 575 w 658"/>
                  <a:gd name="T91" fmla="*/ 118 h 374"/>
                  <a:gd name="T92" fmla="*/ 560 w 658"/>
                  <a:gd name="T93" fmla="*/ 105 h 374"/>
                  <a:gd name="T94" fmla="*/ 534 w 658"/>
                  <a:gd name="T95" fmla="*/ 107 h 374"/>
                  <a:gd name="T96" fmla="*/ 507 w 658"/>
                  <a:gd name="T97" fmla="*/ 96 h 374"/>
                  <a:gd name="T98" fmla="*/ 496 w 658"/>
                  <a:gd name="T99" fmla="*/ 90 h 374"/>
                  <a:gd name="T100" fmla="*/ 504 w 658"/>
                  <a:gd name="T101" fmla="*/ 66 h 374"/>
                  <a:gd name="T102" fmla="*/ 509 w 658"/>
                  <a:gd name="T103" fmla="*/ 45 h 374"/>
                  <a:gd name="T104" fmla="*/ 492 w 658"/>
                  <a:gd name="T105" fmla="*/ 28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8" h="374">
                    <a:moveTo>
                      <a:pt x="492" y="28"/>
                    </a:moveTo>
                    <a:lnTo>
                      <a:pt x="489" y="24"/>
                    </a:lnTo>
                    <a:lnTo>
                      <a:pt x="481" y="23"/>
                    </a:lnTo>
                    <a:lnTo>
                      <a:pt x="472" y="23"/>
                    </a:lnTo>
                    <a:lnTo>
                      <a:pt x="464" y="17"/>
                    </a:lnTo>
                    <a:lnTo>
                      <a:pt x="466" y="11"/>
                    </a:lnTo>
                    <a:lnTo>
                      <a:pt x="462" y="4"/>
                    </a:lnTo>
                    <a:lnTo>
                      <a:pt x="455" y="0"/>
                    </a:lnTo>
                    <a:lnTo>
                      <a:pt x="442" y="0"/>
                    </a:lnTo>
                    <a:lnTo>
                      <a:pt x="438" y="13"/>
                    </a:lnTo>
                    <a:lnTo>
                      <a:pt x="434" y="21"/>
                    </a:lnTo>
                    <a:lnTo>
                      <a:pt x="397" y="0"/>
                    </a:lnTo>
                    <a:lnTo>
                      <a:pt x="389" y="2"/>
                    </a:lnTo>
                    <a:lnTo>
                      <a:pt x="391" y="9"/>
                    </a:lnTo>
                    <a:lnTo>
                      <a:pt x="387" y="17"/>
                    </a:lnTo>
                    <a:lnTo>
                      <a:pt x="389" y="30"/>
                    </a:lnTo>
                    <a:lnTo>
                      <a:pt x="383" y="38"/>
                    </a:lnTo>
                    <a:lnTo>
                      <a:pt x="380" y="51"/>
                    </a:lnTo>
                    <a:lnTo>
                      <a:pt x="374" y="58"/>
                    </a:lnTo>
                    <a:lnTo>
                      <a:pt x="368" y="58"/>
                    </a:lnTo>
                    <a:lnTo>
                      <a:pt x="363" y="71"/>
                    </a:lnTo>
                    <a:lnTo>
                      <a:pt x="355" y="73"/>
                    </a:lnTo>
                    <a:lnTo>
                      <a:pt x="348" y="73"/>
                    </a:lnTo>
                    <a:lnTo>
                      <a:pt x="346" y="81"/>
                    </a:lnTo>
                    <a:lnTo>
                      <a:pt x="344" y="90"/>
                    </a:lnTo>
                    <a:lnTo>
                      <a:pt x="340" y="96"/>
                    </a:lnTo>
                    <a:lnTo>
                      <a:pt x="338" y="111"/>
                    </a:lnTo>
                    <a:lnTo>
                      <a:pt x="334" y="118"/>
                    </a:lnTo>
                    <a:lnTo>
                      <a:pt x="329" y="120"/>
                    </a:lnTo>
                    <a:lnTo>
                      <a:pt x="314" y="118"/>
                    </a:lnTo>
                    <a:lnTo>
                      <a:pt x="314" y="115"/>
                    </a:lnTo>
                    <a:lnTo>
                      <a:pt x="306" y="109"/>
                    </a:lnTo>
                    <a:lnTo>
                      <a:pt x="299" y="111"/>
                    </a:lnTo>
                    <a:lnTo>
                      <a:pt x="299" y="126"/>
                    </a:lnTo>
                    <a:lnTo>
                      <a:pt x="299" y="132"/>
                    </a:lnTo>
                    <a:lnTo>
                      <a:pt x="295" y="135"/>
                    </a:lnTo>
                    <a:lnTo>
                      <a:pt x="291" y="149"/>
                    </a:lnTo>
                    <a:lnTo>
                      <a:pt x="287" y="156"/>
                    </a:lnTo>
                    <a:lnTo>
                      <a:pt x="286" y="164"/>
                    </a:lnTo>
                    <a:lnTo>
                      <a:pt x="284" y="177"/>
                    </a:lnTo>
                    <a:lnTo>
                      <a:pt x="276" y="186"/>
                    </a:lnTo>
                    <a:lnTo>
                      <a:pt x="269" y="199"/>
                    </a:lnTo>
                    <a:lnTo>
                      <a:pt x="267" y="212"/>
                    </a:lnTo>
                    <a:lnTo>
                      <a:pt x="272" y="220"/>
                    </a:lnTo>
                    <a:lnTo>
                      <a:pt x="267" y="226"/>
                    </a:lnTo>
                    <a:lnTo>
                      <a:pt x="269" y="233"/>
                    </a:lnTo>
                    <a:lnTo>
                      <a:pt x="267" y="235"/>
                    </a:lnTo>
                    <a:lnTo>
                      <a:pt x="254" y="244"/>
                    </a:lnTo>
                    <a:lnTo>
                      <a:pt x="246" y="243"/>
                    </a:lnTo>
                    <a:lnTo>
                      <a:pt x="233" y="254"/>
                    </a:lnTo>
                    <a:lnTo>
                      <a:pt x="224" y="250"/>
                    </a:lnTo>
                    <a:lnTo>
                      <a:pt x="224" y="258"/>
                    </a:lnTo>
                    <a:lnTo>
                      <a:pt x="222" y="263"/>
                    </a:lnTo>
                    <a:lnTo>
                      <a:pt x="214" y="265"/>
                    </a:lnTo>
                    <a:lnTo>
                      <a:pt x="199" y="273"/>
                    </a:lnTo>
                    <a:lnTo>
                      <a:pt x="192" y="273"/>
                    </a:lnTo>
                    <a:lnTo>
                      <a:pt x="180" y="269"/>
                    </a:lnTo>
                    <a:lnTo>
                      <a:pt x="178" y="274"/>
                    </a:lnTo>
                    <a:lnTo>
                      <a:pt x="165" y="284"/>
                    </a:lnTo>
                    <a:lnTo>
                      <a:pt x="154" y="282"/>
                    </a:lnTo>
                    <a:lnTo>
                      <a:pt x="141" y="274"/>
                    </a:lnTo>
                    <a:lnTo>
                      <a:pt x="133" y="267"/>
                    </a:lnTo>
                    <a:lnTo>
                      <a:pt x="128" y="259"/>
                    </a:lnTo>
                    <a:lnTo>
                      <a:pt x="128" y="254"/>
                    </a:lnTo>
                    <a:lnTo>
                      <a:pt x="101" y="286"/>
                    </a:lnTo>
                    <a:lnTo>
                      <a:pt x="77" y="303"/>
                    </a:lnTo>
                    <a:lnTo>
                      <a:pt x="73" y="310"/>
                    </a:lnTo>
                    <a:lnTo>
                      <a:pt x="73" y="318"/>
                    </a:lnTo>
                    <a:lnTo>
                      <a:pt x="64" y="323"/>
                    </a:lnTo>
                    <a:lnTo>
                      <a:pt x="64" y="329"/>
                    </a:lnTo>
                    <a:lnTo>
                      <a:pt x="58" y="336"/>
                    </a:lnTo>
                    <a:lnTo>
                      <a:pt x="53" y="340"/>
                    </a:lnTo>
                    <a:lnTo>
                      <a:pt x="45" y="346"/>
                    </a:lnTo>
                    <a:lnTo>
                      <a:pt x="43" y="352"/>
                    </a:lnTo>
                    <a:lnTo>
                      <a:pt x="28" y="359"/>
                    </a:lnTo>
                    <a:lnTo>
                      <a:pt x="21" y="365"/>
                    </a:lnTo>
                    <a:lnTo>
                      <a:pt x="13" y="367"/>
                    </a:lnTo>
                    <a:lnTo>
                      <a:pt x="0" y="374"/>
                    </a:lnTo>
                    <a:lnTo>
                      <a:pt x="26" y="370"/>
                    </a:lnTo>
                    <a:lnTo>
                      <a:pt x="41" y="370"/>
                    </a:lnTo>
                    <a:lnTo>
                      <a:pt x="98" y="361"/>
                    </a:lnTo>
                    <a:lnTo>
                      <a:pt x="133" y="357"/>
                    </a:lnTo>
                    <a:lnTo>
                      <a:pt x="160" y="350"/>
                    </a:lnTo>
                    <a:lnTo>
                      <a:pt x="169" y="350"/>
                    </a:lnTo>
                    <a:lnTo>
                      <a:pt x="184" y="350"/>
                    </a:lnTo>
                    <a:lnTo>
                      <a:pt x="210" y="348"/>
                    </a:lnTo>
                    <a:lnTo>
                      <a:pt x="278" y="336"/>
                    </a:lnTo>
                    <a:lnTo>
                      <a:pt x="466" y="303"/>
                    </a:lnTo>
                    <a:lnTo>
                      <a:pt x="560" y="284"/>
                    </a:lnTo>
                    <a:lnTo>
                      <a:pt x="643" y="265"/>
                    </a:lnTo>
                    <a:lnTo>
                      <a:pt x="641" y="261"/>
                    </a:lnTo>
                    <a:lnTo>
                      <a:pt x="645" y="265"/>
                    </a:lnTo>
                    <a:lnTo>
                      <a:pt x="648" y="263"/>
                    </a:lnTo>
                    <a:lnTo>
                      <a:pt x="647" y="258"/>
                    </a:lnTo>
                    <a:lnTo>
                      <a:pt x="647" y="250"/>
                    </a:lnTo>
                    <a:lnTo>
                      <a:pt x="652" y="256"/>
                    </a:lnTo>
                    <a:lnTo>
                      <a:pt x="656" y="263"/>
                    </a:lnTo>
                    <a:lnTo>
                      <a:pt x="658" y="261"/>
                    </a:lnTo>
                    <a:lnTo>
                      <a:pt x="647" y="241"/>
                    </a:lnTo>
                    <a:lnTo>
                      <a:pt x="641" y="227"/>
                    </a:lnTo>
                    <a:lnTo>
                      <a:pt x="620" y="227"/>
                    </a:lnTo>
                    <a:lnTo>
                      <a:pt x="615" y="226"/>
                    </a:lnTo>
                    <a:lnTo>
                      <a:pt x="613" y="235"/>
                    </a:lnTo>
                    <a:lnTo>
                      <a:pt x="615" y="239"/>
                    </a:lnTo>
                    <a:lnTo>
                      <a:pt x="609" y="235"/>
                    </a:lnTo>
                    <a:lnTo>
                      <a:pt x="603" y="235"/>
                    </a:lnTo>
                    <a:lnTo>
                      <a:pt x="596" y="241"/>
                    </a:lnTo>
                    <a:lnTo>
                      <a:pt x="598" y="235"/>
                    </a:lnTo>
                    <a:lnTo>
                      <a:pt x="592" y="227"/>
                    </a:lnTo>
                    <a:lnTo>
                      <a:pt x="584" y="224"/>
                    </a:lnTo>
                    <a:lnTo>
                      <a:pt x="584" y="224"/>
                    </a:lnTo>
                    <a:lnTo>
                      <a:pt x="579" y="216"/>
                    </a:lnTo>
                    <a:lnTo>
                      <a:pt x="577" y="211"/>
                    </a:lnTo>
                    <a:lnTo>
                      <a:pt x="569" y="212"/>
                    </a:lnTo>
                    <a:lnTo>
                      <a:pt x="562" y="211"/>
                    </a:lnTo>
                    <a:lnTo>
                      <a:pt x="556" y="211"/>
                    </a:lnTo>
                    <a:lnTo>
                      <a:pt x="543" y="207"/>
                    </a:lnTo>
                    <a:lnTo>
                      <a:pt x="522" y="207"/>
                    </a:lnTo>
                    <a:lnTo>
                      <a:pt x="524" y="203"/>
                    </a:lnTo>
                    <a:lnTo>
                      <a:pt x="530" y="205"/>
                    </a:lnTo>
                    <a:lnTo>
                      <a:pt x="545" y="201"/>
                    </a:lnTo>
                    <a:lnTo>
                      <a:pt x="553" y="207"/>
                    </a:lnTo>
                    <a:lnTo>
                      <a:pt x="556" y="207"/>
                    </a:lnTo>
                    <a:lnTo>
                      <a:pt x="556" y="199"/>
                    </a:lnTo>
                    <a:lnTo>
                      <a:pt x="562" y="207"/>
                    </a:lnTo>
                    <a:lnTo>
                      <a:pt x="569" y="211"/>
                    </a:lnTo>
                    <a:lnTo>
                      <a:pt x="575" y="205"/>
                    </a:lnTo>
                    <a:lnTo>
                      <a:pt x="581" y="212"/>
                    </a:lnTo>
                    <a:lnTo>
                      <a:pt x="588" y="218"/>
                    </a:lnTo>
                    <a:lnTo>
                      <a:pt x="596" y="220"/>
                    </a:lnTo>
                    <a:lnTo>
                      <a:pt x="601" y="227"/>
                    </a:lnTo>
                    <a:lnTo>
                      <a:pt x="605" y="224"/>
                    </a:lnTo>
                    <a:lnTo>
                      <a:pt x="609" y="222"/>
                    </a:lnTo>
                    <a:lnTo>
                      <a:pt x="611" y="216"/>
                    </a:lnTo>
                    <a:lnTo>
                      <a:pt x="609" y="209"/>
                    </a:lnTo>
                    <a:lnTo>
                      <a:pt x="601" y="207"/>
                    </a:lnTo>
                    <a:lnTo>
                      <a:pt x="600" y="199"/>
                    </a:lnTo>
                    <a:lnTo>
                      <a:pt x="592" y="201"/>
                    </a:lnTo>
                    <a:lnTo>
                      <a:pt x="579" y="196"/>
                    </a:lnTo>
                    <a:lnTo>
                      <a:pt x="573" y="190"/>
                    </a:lnTo>
                    <a:lnTo>
                      <a:pt x="558" y="179"/>
                    </a:lnTo>
                    <a:lnTo>
                      <a:pt x="566" y="179"/>
                    </a:lnTo>
                    <a:lnTo>
                      <a:pt x="579" y="192"/>
                    </a:lnTo>
                    <a:lnTo>
                      <a:pt x="592" y="197"/>
                    </a:lnTo>
                    <a:lnTo>
                      <a:pt x="596" y="190"/>
                    </a:lnTo>
                    <a:lnTo>
                      <a:pt x="590" y="184"/>
                    </a:lnTo>
                    <a:lnTo>
                      <a:pt x="592" y="182"/>
                    </a:lnTo>
                    <a:lnTo>
                      <a:pt x="600" y="182"/>
                    </a:lnTo>
                    <a:lnTo>
                      <a:pt x="605" y="188"/>
                    </a:lnTo>
                    <a:lnTo>
                      <a:pt x="607" y="182"/>
                    </a:lnTo>
                    <a:lnTo>
                      <a:pt x="603" y="169"/>
                    </a:lnTo>
                    <a:lnTo>
                      <a:pt x="598" y="169"/>
                    </a:lnTo>
                    <a:lnTo>
                      <a:pt x="590" y="167"/>
                    </a:lnTo>
                    <a:lnTo>
                      <a:pt x="594" y="165"/>
                    </a:lnTo>
                    <a:lnTo>
                      <a:pt x="586" y="160"/>
                    </a:lnTo>
                    <a:lnTo>
                      <a:pt x="579" y="160"/>
                    </a:lnTo>
                    <a:lnTo>
                      <a:pt x="573" y="154"/>
                    </a:lnTo>
                    <a:lnTo>
                      <a:pt x="571" y="150"/>
                    </a:lnTo>
                    <a:lnTo>
                      <a:pt x="556" y="145"/>
                    </a:lnTo>
                    <a:lnTo>
                      <a:pt x="551" y="137"/>
                    </a:lnTo>
                    <a:lnTo>
                      <a:pt x="545" y="133"/>
                    </a:lnTo>
                    <a:lnTo>
                      <a:pt x="539" y="130"/>
                    </a:lnTo>
                    <a:lnTo>
                      <a:pt x="536" y="124"/>
                    </a:lnTo>
                    <a:lnTo>
                      <a:pt x="522" y="115"/>
                    </a:lnTo>
                    <a:lnTo>
                      <a:pt x="517" y="115"/>
                    </a:lnTo>
                    <a:lnTo>
                      <a:pt x="522" y="113"/>
                    </a:lnTo>
                    <a:lnTo>
                      <a:pt x="530" y="117"/>
                    </a:lnTo>
                    <a:lnTo>
                      <a:pt x="537" y="122"/>
                    </a:lnTo>
                    <a:lnTo>
                      <a:pt x="545" y="130"/>
                    </a:lnTo>
                    <a:lnTo>
                      <a:pt x="551" y="132"/>
                    </a:lnTo>
                    <a:lnTo>
                      <a:pt x="556" y="139"/>
                    </a:lnTo>
                    <a:lnTo>
                      <a:pt x="562" y="141"/>
                    </a:lnTo>
                    <a:lnTo>
                      <a:pt x="575" y="150"/>
                    </a:lnTo>
                    <a:lnTo>
                      <a:pt x="583" y="152"/>
                    </a:lnTo>
                    <a:lnTo>
                      <a:pt x="583" y="154"/>
                    </a:lnTo>
                    <a:lnTo>
                      <a:pt x="590" y="156"/>
                    </a:lnTo>
                    <a:lnTo>
                      <a:pt x="594" y="147"/>
                    </a:lnTo>
                    <a:lnTo>
                      <a:pt x="594" y="139"/>
                    </a:lnTo>
                    <a:lnTo>
                      <a:pt x="588" y="132"/>
                    </a:lnTo>
                    <a:lnTo>
                      <a:pt x="596" y="133"/>
                    </a:lnTo>
                    <a:lnTo>
                      <a:pt x="596" y="126"/>
                    </a:lnTo>
                    <a:lnTo>
                      <a:pt x="581" y="120"/>
                    </a:lnTo>
                    <a:lnTo>
                      <a:pt x="575" y="120"/>
                    </a:lnTo>
                    <a:lnTo>
                      <a:pt x="575" y="118"/>
                    </a:lnTo>
                    <a:lnTo>
                      <a:pt x="568" y="118"/>
                    </a:lnTo>
                    <a:lnTo>
                      <a:pt x="568" y="115"/>
                    </a:lnTo>
                    <a:lnTo>
                      <a:pt x="562" y="109"/>
                    </a:lnTo>
                    <a:lnTo>
                      <a:pt x="560" y="105"/>
                    </a:lnTo>
                    <a:lnTo>
                      <a:pt x="547" y="109"/>
                    </a:lnTo>
                    <a:lnTo>
                      <a:pt x="545" y="107"/>
                    </a:lnTo>
                    <a:lnTo>
                      <a:pt x="537" y="107"/>
                    </a:lnTo>
                    <a:lnTo>
                      <a:pt x="534" y="107"/>
                    </a:lnTo>
                    <a:lnTo>
                      <a:pt x="522" y="96"/>
                    </a:lnTo>
                    <a:lnTo>
                      <a:pt x="522" y="90"/>
                    </a:lnTo>
                    <a:lnTo>
                      <a:pt x="515" y="90"/>
                    </a:lnTo>
                    <a:lnTo>
                      <a:pt x="507" y="96"/>
                    </a:lnTo>
                    <a:lnTo>
                      <a:pt x="502" y="98"/>
                    </a:lnTo>
                    <a:lnTo>
                      <a:pt x="496" y="98"/>
                    </a:lnTo>
                    <a:lnTo>
                      <a:pt x="492" y="90"/>
                    </a:lnTo>
                    <a:lnTo>
                      <a:pt x="496" y="90"/>
                    </a:lnTo>
                    <a:lnTo>
                      <a:pt x="494" y="83"/>
                    </a:lnTo>
                    <a:lnTo>
                      <a:pt x="498" y="62"/>
                    </a:lnTo>
                    <a:lnTo>
                      <a:pt x="502" y="66"/>
                    </a:lnTo>
                    <a:lnTo>
                      <a:pt x="504" y="66"/>
                    </a:lnTo>
                    <a:lnTo>
                      <a:pt x="506" y="62"/>
                    </a:lnTo>
                    <a:lnTo>
                      <a:pt x="504" y="58"/>
                    </a:lnTo>
                    <a:lnTo>
                      <a:pt x="511" y="53"/>
                    </a:lnTo>
                    <a:lnTo>
                      <a:pt x="509" y="45"/>
                    </a:lnTo>
                    <a:lnTo>
                      <a:pt x="507" y="41"/>
                    </a:lnTo>
                    <a:lnTo>
                      <a:pt x="506" y="34"/>
                    </a:lnTo>
                    <a:lnTo>
                      <a:pt x="500" y="30"/>
                    </a:lnTo>
                    <a:lnTo>
                      <a:pt x="492" y="2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32"/>
              <p:cNvSpPr>
                <a:spLocks/>
              </p:cNvSpPr>
              <p:nvPr/>
            </p:nvSpPr>
            <p:spPr bwMode="auto">
              <a:xfrm>
                <a:off x="4830151" y="2444299"/>
                <a:ext cx="33624" cy="89820"/>
              </a:xfrm>
              <a:custGeom>
                <a:avLst/>
                <a:gdLst>
                  <a:gd name="T0" fmla="*/ 15 w 35"/>
                  <a:gd name="T1" fmla="*/ 13 h 103"/>
                  <a:gd name="T2" fmla="*/ 9 w 35"/>
                  <a:gd name="T3" fmla="*/ 19 h 103"/>
                  <a:gd name="T4" fmla="*/ 15 w 35"/>
                  <a:gd name="T5" fmla="*/ 24 h 103"/>
                  <a:gd name="T6" fmla="*/ 13 w 35"/>
                  <a:gd name="T7" fmla="*/ 32 h 103"/>
                  <a:gd name="T8" fmla="*/ 7 w 35"/>
                  <a:gd name="T9" fmla="*/ 32 h 103"/>
                  <a:gd name="T10" fmla="*/ 5 w 35"/>
                  <a:gd name="T11" fmla="*/ 45 h 103"/>
                  <a:gd name="T12" fmla="*/ 2 w 35"/>
                  <a:gd name="T13" fmla="*/ 56 h 103"/>
                  <a:gd name="T14" fmla="*/ 0 w 35"/>
                  <a:gd name="T15" fmla="*/ 71 h 103"/>
                  <a:gd name="T16" fmla="*/ 2 w 35"/>
                  <a:gd name="T17" fmla="*/ 79 h 103"/>
                  <a:gd name="T18" fmla="*/ 0 w 35"/>
                  <a:gd name="T19" fmla="*/ 81 h 103"/>
                  <a:gd name="T20" fmla="*/ 0 w 35"/>
                  <a:gd name="T21" fmla="*/ 94 h 103"/>
                  <a:gd name="T22" fmla="*/ 7 w 35"/>
                  <a:gd name="T23" fmla="*/ 103 h 103"/>
                  <a:gd name="T24" fmla="*/ 13 w 35"/>
                  <a:gd name="T25" fmla="*/ 90 h 103"/>
                  <a:gd name="T26" fmla="*/ 13 w 35"/>
                  <a:gd name="T27" fmla="*/ 79 h 103"/>
                  <a:gd name="T28" fmla="*/ 13 w 35"/>
                  <a:gd name="T29" fmla="*/ 71 h 103"/>
                  <a:gd name="T30" fmla="*/ 17 w 35"/>
                  <a:gd name="T31" fmla="*/ 64 h 103"/>
                  <a:gd name="T32" fmla="*/ 19 w 35"/>
                  <a:gd name="T33" fmla="*/ 58 h 103"/>
                  <a:gd name="T34" fmla="*/ 24 w 35"/>
                  <a:gd name="T35" fmla="*/ 62 h 103"/>
                  <a:gd name="T36" fmla="*/ 26 w 35"/>
                  <a:gd name="T37" fmla="*/ 62 h 103"/>
                  <a:gd name="T38" fmla="*/ 28 w 35"/>
                  <a:gd name="T39" fmla="*/ 54 h 103"/>
                  <a:gd name="T40" fmla="*/ 26 w 35"/>
                  <a:gd name="T41" fmla="*/ 41 h 103"/>
                  <a:gd name="T42" fmla="*/ 30 w 35"/>
                  <a:gd name="T43" fmla="*/ 28 h 103"/>
                  <a:gd name="T44" fmla="*/ 34 w 35"/>
                  <a:gd name="T45" fmla="*/ 17 h 103"/>
                  <a:gd name="T46" fmla="*/ 34 w 35"/>
                  <a:gd name="T47" fmla="*/ 11 h 103"/>
                  <a:gd name="T48" fmla="*/ 35 w 35"/>
                  <a:gd name="T49" fmla="*/ 0 h 103"/>
                  <a:gd name="T50" fmla="*/ 20 w 35"/>
                  <a:gd name="T51" fmla="*/ 6 h 103"/>
                  <a:gd name="T52" fmla="*/ 15 w 35"/>
                  <a:gd name="T53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5" h="103">
                    <a:moveTo>
                      <a:pt x="15" y="13"/>
                    </a:moveTo>
                    <a:lnTo>
                      <a:pt x="9" y="19"/>
                    </a:lnTo>
                    <a:lnTo>
                      <a:pt x="15" y="24"/>
                    </a:lnTo>
                    <a:lnTo>
                      <a:pt x="13" y="32"/>
                    </a:lnTo>
                    <a:lnTo>
                      <a:pt x="7" y="32"/>
                    </a:lnTo>
                    <a:lnTo>
                      <a:pt x="5" y="45"/>
                    </a:lnTo>
                    <a:lnTo>
                      <a:pt x="2" y="56"/>
                    </a:lnTo>
                    <a:lnTo>
                      <a:pt x="0" y="71"/>
                    </a:lnTo>
                    <a:lnTo>
                      <a:pt x="2" y="79"/>
                    </a:lnTo>
                    <a:lnTo>
                      <a:pt x="0" y="81"/>
                    </a:lnTo>
                    <a:lnTo>
                      <a:pt x="0" y="94"/>
                    </a:lnTo>
                    <a:lnTo>
                      <a:pt x="7" y="103"/>
                    </a:lnTo>
                    <a:lnTo>
                      <a:pt x="13" y="90"/>
                    </a:lnTo>
                    <a:lnTo>
                      <a:pt x="13" y="79"/>
                    </a:lnTo>
                    <a:lnTo>
                      <a:pt x="13" y="71"/>
                    </a:lnTo>
                    <a:lnTo>
                      <a:pt x="17" y="64"/>
                    </a:lnTo>
                    <a:lnTo>
                      <a:pt x="19" y="58"/>
                    </a:lnTo>
                    <a:lnTo>
                      <a:pt x="24" y="62"/>
                    </a:lnTo>
                    <a:lnTo>
                      <a:pt x="26" y="62"/>
                    </a:lnTo>
                    <a:lnTo>
                      <a:pt x="28" y="54"/>
                    </a:lnTo>
                    <a:lnTo>
                      <a:pt x="26" y="41"/>
                    </a:lnTo>
                    <a:lnTo>
                      <a:pt x="30" y="28"/>
                    </a:lnTo>
                    <a:lnTo>
                      <a:pt x="34" y="17"/>
                    </a:lnTo>
                    <a:lnTo>
                      <a:pt x="34" y="11"/>
                    </a:lnTo>
                    <a:lnTo>
                      <a:pt x="35" y="0"/>
                    </a:lnTo>
                    <a:lnTo>
                      <a:pt x="20" y="6"/>
                    </a:lnTo>
                    <a:lnTo>
                      <a:pt x="15" y="13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5" name="Freeform 133"/>
            <p:cNvSpPr>
              <a:spLocks/>
            </p:cNvSpPr>
            <p:nvPr/>
          </p:nvSpPr>
          <p:spPr bwMode="auto">
            <a:xfrm>
              <a:off x="18535361" y="4589725"/>
              <a:ext cx="476778" cy="814113"/>
            </a:xfrm>
            <a:custGeom>
              <a:avLst/>
              <a:gdLst>
                <a:gd name="T0" fmla="*/ 2 w 143"/>
                <a:gd name="T1" fmla="*/ 44 h 269"/>
                <a:gd name="T2" fmla="*/ 2 w 143"/>
                <a:gd name="T3" fmla="*/ 51 h 269"/>
                <a:gd name="T4" fmla="*/ 7 w 143"/>
                <a:gd name="T5" fmla="*/ 59 h 269"/>
                <a:gd name="T6" fmla="*/ 7 w 143"/>
                <a:gd name="T7" fmla="*/ 76 h 269"/>
                <a:gd name="T8" fmla="*/ 9 w 143"/>
                <a:gd name="T9" fmla="*/ 83 h 269"/>
                <a:gd name="T10" fmla="*/ 17 w 143"/>
                <a:gd name="T11" fmla="*/ 89 h 269"/>
                <a:gd name="T12" fmla="*/ 18 w 143"/>
                <a:gd name="T13" fmla="*/ 96 h 269"/>
                <a:gd name="T14" fmla="*/ 18 w 143"/>
                <a:gd name="T15" fmla="*/ 102 h 269"/>
                <a:gd name="T16" fmla="*/ 20 w 143"/>
                <a:gd name="T17" fmla="*/ 109 h 269"/>
                <a:gd name="T18" fmla="*/ 20 w 143"/>
                <a:gd name="T19" fmla="*/ 117 h 269"/>
                <a:gd name="T20" fmla="*/ 18 w 143"/>
                <a:gd name="T21" fmla="*/ 121 h 269"/>
                <a:gd name="T22" fmla="*/ 18 w 143"/>
                <a:gd name="T23" fmla="*/ 134 h 269"/>
                <a:gd name="T24" fmla="*/ 22 w 143"/>
                <a:gd name="T25" fmla="*/ 147 h 269"/>
                <a:gd name="T26" fmla="*/ 28 w 143"/>
                <a:gd name="T27" fmla="*/ 155 h 269"/>
                <a:gd name="T28" fmla="*/ 32 w 143"/>
                <a:gd name="T29" fmla="*/ 168 h 269"/>
                <a:gd name="T30" fmla="*/ 30 w 143"/>
                <a:gd name="T31" fmla="*/ 181 h 269"/>
                <a:gd name="T32" fmla="*/ 33 w 143"/>
                <a:gd name="T33" fmla="*/ 188 h 269"/>
                <a:gd name="T34" fmla="*/ 35 w 143"/>
                <a:gd name="T35" fmla="*/ 179 h 269"/>
                <a:gd name="T36" fmla="*/ 47 w 143"/>
                <a:gd name="T37" fmla="*/ 188 h 269"/>
                <a:gd name="T38" fmla="*/ 62 w 143"/>
                <a:gd name="T39" fmla="*/ 258 h 269"/>
                <a:gd name="T40" fmla="*/ 62 w 143"/>
                <a:gd name="T41" fmla="*/ 264 h 269"/>
                <a:gd name="T42" fmla="*/ 65 w 143"/>
                <a:gd name="T43" fmla="*/ 269 h 269"/>
                <a:gd name="T44" fmla="*/ 126 w 143"/>
                <a:gd name="T45" fmla="*/ 258 h 269"/>
                <a:gd name="T46" fmla="*/ 120 w 143"/>
                <a:gd name="T47" fmla="*/ 250 h 269"/>
                <a:gd name="T48" fmla="*/ 116 w 143"/>
                <a:gd name="T49" fmla="*/ 243 h 269"/>
                <a:gd name="T50" fmla="*/ 116 w 143"/>
                <a:gd name="T51" fmla="*/ 235 h 269"/>
                <a:gd name="T52" fmla="*/ 120 w 143"/>
                <a:gd name="T53" fmla="*/ 228 h 269"/>
                <a:gd name="T54" fmla="*/ 114 w 143"/>
                <a:gd name="T55" fmla="*/ 207 h 269"/>
                <a:gd name="T56" fmla="*/ 114 w 143"/>
                <a:gd name="T57" fmla="*/ 194 h 269"/>
                <a:gd name="T58" fmla="*/ 109 w 143"/>
                <a:gd name="T59" fmla="*/ 170 h 269"/>
                <a:gd name="T60" fmla="*/ 112 w 143"/>
                <a:gd name="T61" fmla="*/ 164 h 269"/>
                <a:gd name="T62" fmla="*/ 111 w 143"/>
                <a:gd name="T63" fmla="*/ 153 h 269"/>
                <a:gd name="T64" fmla="*/ 114 w 143"/>
                <a:gd name="T65" fmla="*/ 145 h 269"/>
                <a:gd name="T66" fmla="*/ 116 w 143"/>
                <a:gd name="T67" fmla="*/ 139 h 269"/>
                <a:gd name="T68" fmla="*/ 116 w 143"/>
                <a:gd name="T69" fmla="*/ 132 h 269"/>
                <a:gd name="T70" fmla="*/ 120 w 143"/>
                <a:gd name="T71" fmla="*/ 124 h 269"/>
                <a:gd name="T72" fmla="*/ 118 w 143"/>
                <a:gd name="T73" fmla="*/ 117 h 269"/>
                <a:gd name="T74" fmla="*/ 120 w 143"/>
                <a:gd name="T75" fmla="*/ 106 h 269"/>
                <a:gd name="T76" fmla="*/ 116 w 143"/>
                <a:gd name="T77" fmla="*/ 91 h 269"/>
                <a:gd name="T78" fmla="*/ 116 w 143"/>
                <a:gd name="T79" fmla="*/ 85 h 269"/>
                <a:gd name="T80" fmla="*/ 122 w 143"/>
                <a:gd name="T81" fmla="*/ 77 h 269"/>
                <a:gd name="T82" fmla="*/ 126 w 143"/>
                <a:gd name="T83" fmla="*/ 77 h 269"/>
                <a:gd name="T84" fmla="*/ 137 w 143"/>
                <a:gd name="T85" fmla="*/ 64 h 269"/>
                <a:gd name="T86" fmla="*/ 143 w 143"/>
                <a:gd name="T87" fmla="*/ 53 h 269"/>
                <a:gd name="T88" fmla="*/ 143 w 143"/>
                <a:gd name="T89" fmla="*/ 47 h 269"/>
                <a:gd name="T90" fmla="*/ 141 w 143"/>
                <a:gd name="T91" fmla="*/ 40 h 269"/>
                <a:gd name="T92" fmla="*/ 135 w 143"/>
                <a:gd name="T93" fmla="*/ 34 h 269"/>
                <a:gd name="T94" fmla="*/ 133 w 143"/>
                <a:gd name="T95" fmla="*/ 27 h 269"/>
                <a:gd name="T96" fmla="*/ 137 w 143"/>
                <a:gd name="T97" fmla="*/ 14 h 269"/>
                <a:gd name="T98" fmla="*/ 133 w 143"/>
                <a:gd name="T99" fmla="*/ 2 h 269"/>
                <a:gd name="T100" fmla="*/ 135 w 143"/>
                <a:gd name="T101" fmla="*/ 0 h 269"/>
                <a:gd name="T102" fmla="*/ 26 w 143"/>
                <a:gd name="T103" fmla="*/ 29 h 269"/>
                <a:gd name="T104" fmla="*/ 0 w 143"/>
                <a:gd name="T105" fmla="*/ 36 h 269"/>
                <a:gd name="T106" fmla="*/ 0 w 143"/>
                <a:gd name="T107" fmla="*/ 40 h 269"/>
                <a:gd name="T108" fmla="*/ 2 w 143"/>
                <a:gd name="T109" fmla="*/ 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3" h="269">
                  <a:moveTo>
                    <a:pt x="2" y="44"/>
                  </a:moveTo>
                  <a:lnTo>
                    <a:pt x="2" y="51"/>
                  </a:lnTo>
                  <a:lnTo>
                    <a:pt x="7" y="59"/>
                  </a:lnTo>
                  <a:lnTo>
                    <a:pt x="7" y="76"/>
                  </a:lnTo>
                  <a:lnTo>
                    <a:pt x="9" y="83"/>
                  </a:lnTo>
                  <a:lnTo>
                    <a:pt x="17" y="89"/>
                  </a:lnTo>
                  <a:lnTo>
                    <a:pt x="18" y="96"/>
                  </a:lnTo>
                  <a:lnTo>
                    <a:pt x="18" y="102"/>
                  </a:lnTo>
                  <a:lnTo>
                    <a:pt x="20" y="109"/>
                  </a:lnTo>
                  <a:lnTo>
                    <a:pt x="20" y="117"/>
                  </a:lnTo>
                  <a:lnTo>
                    <a:pt x="18" y="121"/>
                  </a:lnTo>
                  <a:lnTo>
                    <a:pt x="18" y="134"/>
                  </a:lnTo>
                  <a:lnTo>
                    <a:pt x="22" y="147"/>
                  </a:lnTo>
                  <a:lnTo>
                    <a:pt x="28" y="155"/>
                  </a:lnTo>
                  <a:lnTo>
                    <a:pt x="32" y="168"/>
                  </a:lnTo>
                  <a:lnTo>
                    <a:pt x="30" y="181"/>
                  </a:lnTo>
                  <a:lnTo>
                    <a:pt x="33" y="188"/>
                  </a:lnTo>
                  <a:lnTo>
                    <a:pt x="35" y="179"/>
                  </a:lnTo>
                  <a:lnTo>
                    <a:pt x="47" y="188"/>
                  </a:lnTo>
                  <a:lnTo>
                    <a:pt x="62" y="258"/>
                  </a:lnTo>
                  <a:lnTo>
                    <a:pt x="62" y="264"/>
                  </a:lnTo>
                  <a:lnTo>
                    <a:pt x="65" y="269"/>
                  </a:lnTo>
                  <a:lnTo>
                    <a:pt x="126" y="258"/>
                  </a:lnTo>
                  <a:lnTo>
                    <a:pt x="120" y="250"/>
                  </a:lnTo>
                  <a:lnTo>
                    <a:pt x="116" y="243"/>
                  </a:lnTo>
                  <a:lnTo>
                    <a:pt x="116" y="235"/>
                  </a:lnTo>
                  <a:lnTo>
                    <a:pt x="120" y="228"/>
                  </a:lnTo>
                  <a:lnTo>
                    <a:pt x="114" y="207"/>
                  </a:lnTo>
                  <a:lnTo>
                    <a:pt x="114" y="194"/>
                  </a:lnTo>
                  <a:lnTo>
                    <a:pt x="109" y="170"/>
                  </a:lnTo>
                  <a:lnTo>
                    <a:pt x="112" y="164"/>
                  </a:lnTo>
                  <a:lnTo>
                    <a:pt x="111" y="153"/>
                  </a:lnTo>
                  <a:lnTo>
                    <a:pt x="114" y="145"/>
                  </a:lnTo>
                  <a:lnTo>
                    <a:pt x="116" y="139"/>
                  </a:lnTo>
                  <a:lnTo>
                    <a:pt x="116" y="132"/>
                  </a:lnTo>
                  <a:lnTo>
                    <a:pt x="120" y="124"/>
                  </a:lnTo>
                  <a:lnTo>
                    <a:pt x="118" y="117"/>
                  </a:lnTo>
                  <a:lnTo>
                    <a:pt x="120" y="106"/>
                  </a:lnTo>
                  <a:lnTo>
                    <a:pt x="116" y="91"/>
                  </a:lnTo>
                  <a:lnTo>
                    <a:pt x="116" y="85"/>
                  </a:lnTo>
                  <a:lnTo>
                    <a:pt x="122" y="77"/>
                  </a:lnTo>
                  <a:lnTo>
                    <a:pt x="126" y="77"/>
                  </a:lnTo>
                  <a:lnTo>
                    <a:pt x="137" y="64"/>
                  </a:lnTo>
                  <a:lnTo>
                    <a:pt x="143" y="53"/>
                  </a:lnTo>
                  <a:lnTo>
                    <a:pt x="143" y="47"/>
                  </a:lnTo>
                  <a:lnTo>
                    <a:pt x="141" y="40"/>
                  </a:lnTo>
                  <a:lnTo>
                    <a:pt x="135" y="34"/>
                  </a:lnTo>
                  <a:lnTo>
                    <a:pt x="133" y="27"/>
                  </a:lnTo>
                  <a:lnTo>
                    <a:pt x="137" y="14"/>
                  </a:lnTo>
                  <a:lnTo>
                    <a:pt x="133" y="2"/>
                  </a:lnTo>
                  <a:lnTo>
                    <a:pt x="135" y="0"/>
                  </a:lnTo>
                  <a:lnTo>
                    <a:pt x="26" y="29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16278174" y="7498137"/>
              <a:ext cx="2500579" cy="1035044"/>
              <a:chOff x="4196096" y="2578593"/>
              <a:chExt cx="720518" cy="298238"/>
            </a:xfrm>
            <a:solidFill>
              <a:schemeClr val="bg1">
                <a:lumMod val="85000"/>
              </a:schemeClr>
            </a:solidFill>
          </p:grpSpPr>
          <p:sp>
            <p:nvSpPr>
              <p:cNvPr id="332" name="Freeform 5"/>
              <p:cNvSpPr>
                <a:spLocks/>
              </p:cNvSpPr>
              <p:nvPr/>
            </p:nvSpPr>
            <p:spPr bwMode="auto">
              <a:xfrm>
                <a:off x="4793645" y="2624811"/>
                <a:ext cx="3843" cy="4360"/>
              </a:xfrm>
              <a:custGeom>
                <a:avLst/>
                <a:gdLst>
                  <a:gd name="T0" fmla="*/ 0 w 4"/>
                  <a:gd name="T1" fmla="*/ 0 h 5"/>
                  <a:gd name="T2" fmla="*/ 4 w 4"/>
                  <a:gd name="T3" fmla="*/ 5 h 5"/>
                  <a:gd name="T4" fmla="*/ 4 w 4"/>
                  <a:gd name="T5" fmla="*/ 3 h 5"/>
                  <a:gd name="T6" fmla="*/ 0 w 4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5">
                    <a:moveTo>
                      <a:pt x="0" y="0"/>
                    </a:moveTo>
                    <a:lnTo>
                      <a:pt x="4" y="5"/>
                    </a:lnTo>
                    <a:lnTo>
                      <a:pt x="4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55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56"/>
              <p:cNvSpPr>
                <a:spLocks/>
              </p:cNvSpPr>
              <p:nvPr/>
            </p:nvSpPr>
            <p:spPr bwMode="auto">
              <a:xfrm>
                <a:off x="4762903" y="2800091"/>
                <a:ext cx="18253" cy="17441"/>
              </a:xfrm>
              <a:custGeom>
                <a:avLst/>
                <a:gdLst>
                  <a:gd name="T0" fmla="*/ 17 w 19"/>
                  <a:gd name="T1" fmla="*/ 0 h 20"/>
                  <a:gd name="T2" fmla="*/ 11 w 19"/>
                  <a:gd name="T3" fmla="*/ 5 h 20"/>
                  <a:gd name="T4" fmla="*/ 4 w 19"/>
                  <a:gd name="T5" fmla="*/ 13 h 20"/>
                  <a:gd name="T6" fmla="*/ 0 w 19"/>
                  <a:gd name="T7" fmla="*/ 20 h 20"/>
                  <a:gd name="T8" fmla="*/ 6 w 19"/>
                  <a:gd name="T9" fmla="*/ 13 h 20"/>
                  <a:gd name="T10" fmla="*/ 19 w 19"/>
                  <a:gd name="T11" fmla="*/ 0 h 20"/>
                  <a:gd name="T12" fmla="*/ 17 w 19"/>
                  <a:gd name="T13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20">
                    <a:moveTo>
                      <a:pt x="17" y="0"/>
                    </a:moveTo>
                    <a:lnTo>
                      <a:pt x="11" y="5"/>
                    </a:lnTo>
                    <a:lnTo>
                      <a:pt x="4" y="13"/>
                    </a:lnTo>
                    <a:lnTo>
                      <a:pt x="0" y="20"/>
                    </a:lnTo>
                    <a:lnTo>
                      <a:pt x="6" y="13"/>
                    </a:lnTo>
                    <a:lnTo>
                      <a:pt x="19" y="0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57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58"/>
              <p:cNvSpPr>
                <a:spLocks/>
              </p:cNvSpPr>
              <p:nvPr/>
            </p:nvSpPr>
            <p:spPr bwMode="auto">
              <a:xfrm>
                <a:off x="4804212" y="2773930"/>
                <a:ext cx="27860" cy="7848"/>
              </a:xfrm>
              <a:custGeom>
                <a:avLst/>
                <a:gdLst>
                  <a:gd name="T0" fmla="*/ 29 w 29"/>
                  <a:gd name="T1" fmla="*/ 0 h 9"/>
                  <a:gd name="T2" fmla="*/ 27 w 29"/>
                  <a:gd name="T3" fmla="*/ 0 h 9"/>
                  <a:gd name="T4" fmla="*/ 19 w 29"/>
                  <a:gd name="T5" fmla="*/ 0 h 9"/>
                  <a:gd name="T6" fmla="*/ 6 w 29"/>
                  <a:gd name="T7" fmla="*/ 5 h 9"/>
                  <a:gd name="T8" fmla="*/ 0 w 29"/>
                  <a:gd name="T9" fmla="*/ 9 h 9"/>
                  <a:gd name="T10" fmla="*/ 15 w 29"/>
                  <a:gd name="T11" fmla="*/ 3 h 9"/>
                  <a:gd name="T12" fmla="*/ 29 w 29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9">
                    <a:moveTo>
                      <a:pt x="29" y="0"/>
                    </a:moveTo>
                    <a:lnTo>
                      <a:pt x="27" y="0"/>
                    </a:lnTo>
                    <a:lnTo>
                      <a:pt x="19" y="0"/>
                    </a:lnTo>
                    <a:lnTo>
                      <a:pt x="6" y="5"/>
                    </a:lnTo>
                    <a:lnTo>
                      <a:pt x="0" y="9"/>
                    </a:lnTo>
                    <a:lnTo>
                      <a:pt x="15" y="3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59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60"/>
              <p:cNvSpPr>
                <a:spLocks/>
              </p:cNvSpPr>
              <p:nvPr/>
            </p:nvSpPr>
            <p:spPr bwMode="auto">
              <a:xfrm>
                <a:off x="4848404" y="2746025"/>
                <a:ext cx="17292" cy="32266"/>
              </a:xfrm>
              <a:custGeom>
                <a:avLst/>
                <a:gdLst>
                  <a:gd name="T0" fmla="*/ 18 w 18"/>
                  <a:gd name="T1" fmla="*/ 0 h 37"/>
                  <a:gd name="T2" fmla="*/ 11 w 18"/>
                  <a:gd name="T3" fmla="*/ 7 h 37"/>
                  <a:gd name="T4" fmla="*/ 7 w 18"/>
                  <a:gd name="T5" fmla="*/ 13 h 37"/>
                  <a:gd name="T6" fmla="*/ 5 w 18"/>
                  <a:gd name="T7" fmla="*/ 20 h 37"/>
                  <a:gd name="T8" fmla="*/ 0 w 18"/>
                  <a:gd name="T9" fmla="*/ 37 h 37"/>
                  <a:gd name="T10" fmla="*/ 7 w 18"/>
                  <a:gd name="T11" fmla="*/ 15 h 37"/>
                  <a:gd name="T12" fmla="*/ 18 w 18"/>
                  <a:gd name="T13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37">
                    <a:moveTo>
                      <a:pt x="18" y="0"/>
                    </a:moveTo>
                    <a:lnTo>
                      <a:pt x="11" y="7"/>
                    </a:lnTo>
                    <a:lnTo>
                      <a:pt x="7" y="13"/>
                    </a:lnTo>
                    <a:lnTo>
                      <a:pt x="5" y="20"/>
                    </a:lnTo>
                    <a:lnTo>
                      <a:pt x="0" y="37"/>
                    </a:lnTo>
                    <a:lnTo>
                      <a:pt x="7" y="15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61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62"/>
              <p:cNvSpPr>
                <a:spLocks/>
              </p:cNvSpPr>
              <p:nvPr/>
            </p:nvSpPr>
            <p:spPr bwMode="auto">
              <a:xfrm>
                <a:off x="4871461" y="2731200"/>
                <a:ext cx="5764" cy="4360"/>
              </a:xfrm>
              <a:custGeom>
                <a:avLst/>
                <a:gdLst>
                  <a:gd name="T0" fmla="*/ 0 w 6"/>
                  <a:gd name="T1" fmla="*/ 5 h 5"/>
                  <a:gd name="T2" fmla="*/ 6 w 6"/>
                  <a:gd name="T3" fmla="*/ 0 h 5"/>
                  <a:gd name="T4" fmla="*/ 4 w 6"/>
                  <a:gd name="T5" fmla="*/ 0 h 5"/>
                  <a:gd name="T6" fmla="*/ 0 w 6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0" y="5"/>
                    </a:moveTo>
                    <a:lnTo>
                      <a:pt x="6" y="0"/>
                    </a:lnTo>
                    <a:lnTo>
                      <a:pt x="4" y="0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63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64"/>
              <p:cNvSpPr>
                <a:spLocks/>
              </p:cNvSpPr>
              <p:nvPr/>
            </p:nvSpPr>
            <p:spPr bwMode="auto">
              <a:xfrm>
                <a:off x="4882028" y="2712887"/>
                <a:ext cx="12489" cy="11337"/>
              </a:xfrm>
              <a:custGeom>
                <a:avLst/>
                <a:gdLst>
                  <a:gd name="T0" fmla="*/ 13 w 13"/>
                  <a:gd name="T1" fmla="*/ 0 h 13"/>
                  <a:gd name="T2" fmla="*/ 13 w 13"/>
                  <a:gd name="T3" fmla="*/ 2 h 13"/>
                  <a:gd name="T4" fmla="*/ 6 w 13"/>
                  <a:gd name="T5" fmla="*/ 8 h 13"/>
                  <a:gd name="T6" fmla="*/ 0 w 13"/>
                  <a:gd name="T7" fmla="*/ 13 h 13"/>
                  <a:gd name="T8" fmla="*/ 13 w 13"/>
                  <a:gd name="T9" fmla="*/ 2 h 13"/>
                  <a:gd name="T10" fmla="*/ 13 w 13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0"/>
                    </a:moveTo>
                    <a:lnTo>
                      <a:pt x="13" y="2"/>
                    </a:lnTo>
                    <a:lnTo>
                      <a:pt x="6" y="8"/>
                    </a:lnTo>
                    <a:lnTo>
                      <a:pt x="0" y="13"/>
                    </a:lnTo>
                    <a:lnTo>
                      <a:pt x="13" y="2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65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66"/>
              <p:cNvSpPr>
                <a:spLocks/>
              </p:cNvSpPr>
              <p:nvPr/>
            </p:nvSpPr>
            <p:spPr bwMode="auto">
              <a:xfrm>
                <a:off x="4906046" y="2655333"/>
                <a:ext cx="10568" cy="53194"/>
              </a:xfrm>
              <a:custGeom>
                <a:avLst/>
                <a:gdLst>
                  <a:gd name="T0" fmla="*/ 0 w 11"/>
                  <a:gd name="T1" fmla="*/ 61 h 61"/>
                  <a:gd name="T2" fmla="*/ 2 w 11"/>
                  <a:gd name="T3" fmla="*/ 61 h 61"/>
                  <a:gd name="T4" fmla="*/ 9 w 11"/>
                  <a:gd name="T5" fmla="*/ 57 h 61"/>
                  <a:gd name="T6" fmla="*/ 11 w 11"/>
                  <a:gd name="T7" fmla="*/ 44 h 61"/>
                  <a:gd name="T8" fmla="*/ 9 w 11"/>
                  <a:gd name="T9" fmla="*/ 23 h 61"/>
                  <a:gd name="T10" fmla="*/ 7 w 11"/>
                  <a:gd name="T11" fmla="*/ 15 h 61"/>
                  <a:gd name="T12" fmla="*/ 2 w 11"/>
                  <a:gd name="T13" fmla="*/ 0 h 61"/>
                  <a:gd name="T14" fmla="*/ 2 w 11"/>
                  <a:gd name="T15" fmla="*/ 8 h 61"/>
                  <a:gd name="T16" fmla="*/ 5 w 11"/>
                  <a:gd name="T17" fmla="*/ 15 h 61"/>
                  <a:gd name="T18" fmla="*/ 7 w 11"/>
                  <a:gd name="T19" fmla="*/ 21 h 61"/>
                  <a:gd name="T20" fmla="*/ 9 w 11"/>
                  <a:gd name="T21" fmla="*/ 47 h 61"/>
                  <a:gd name="T22" fmla="*/ 5 w 11"/>
                  <a:gd name="T23" fmla="*/ 55 h 61"/>
                  <a:gd name="T24" fmla="*/ 0 w 11"/>
                  <a:gd name="T2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61">
                    <a:moveTo>
                      <a:pt x="0" y="61"/>
                    </a:moveTo>
                    <a:lnTo>
                      <a:pt x="2" y="61"/>
                    </a:lnTo>
                    <a:lnTo>
                      <a:pt x="9" y="57"/>
                    </a:lnTo>
                    <a:lnTo>
                      <a:pt x="11" y="44"/>
                    </a:lnTo>
                    <a:lnTo>
                      <a:pt x="9" y="23"/>
                    </a:lnTo>
                    <a:lnTo>
                      <a:pt x="7" y="15"/>
                    </a:lnTo>
                    <a:lnTo>
                      <a:pt x="2" y="0"/>
                    </a:lnTo>
                    <a:lnTo>
                      <a:pt x="2" y="8"/>
                    </a:lnTo>
                    <a:lnTo>
                      <a:pt x="5" y="15"/>
                    </a:lnTo>
                    <a:lnTo>
                      <a:pt x="7" y="21"/>
                    </a:lnTo>
                    <a:lnTo>
                      <a:pt x="9" y="47"/>
                    </a:lnTo>
                    <a:lnTo>
                      <a:pt x="5" y="55"/>
                    </a:lnTo>
                    <a:lnTo>
                      <a:pt x="0" y="61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20"/>
              <p:cNvSpPr>
                <a:spLocks/>
              </p:cNvSpPr>
              <p:nvPr/>
            </p:nvSpPr>
            <p:spPr bwMode="auto">
              <a:xfrm>
                <a:off x="4196096" y="2591674"/>
                <a:ext cx="693618" cy="285157"/>
              </a:xfrm>
              <a:custGeom>
                <a:avLst/>
                <a:gdLst>
                  <a:gd name="T0" fmla="*/ 216 w 722"/>
                  <a:gd name="T1" fmla="*/ 85 h 327"/>
                  <a:gd name="T2" fmla="*/ 197 w 722"/>
                  <a:gd name="T3" fmla="*/ 113 h 327"/>
                  <a:gd name="T4" fmla="*/ 173 w 722"/>
                  <a:gd name="T5" fmla="*/ 145 h 327"/>
                  <a:gd name="T6" fmla="*/ 145 w 722"/>
                  <a:gd name="T7" fmla="*/ 156 h 327"/>
                  <a:gd name="T8" fmla="*/ 120 w 722"/>
                  <a:gd name="T9" fmla="*/ 162 h 327"/>
                  <a:gd name="T10" fmla="*/ 105 w 722"/>
                  <a:gd name="T11" fmla="*/ 184 h 327"/>
                  <a:gd name="T12" fmla="*/ 62 w 722"/>
                  <a:gd name="T13" fmla="*/ 218 h 327"/>
                  <a:gd name="T14" fmla="*/ 22 w 722"/>
                  <a:gd name="T15" fmla="*/ 237 h 327"/>
                  <a:gd name="T16" fmla="*/ 0 w 722"/>
                  <a:gd name="T17" fmla="*/ 263 h 327"/>
                  <a:gd name="T18" fmla="*/ 133 w 722"/>
                  <a:gd name="T19" fmla="*/ 263 h 327"/>
                  <a:gd name="T20" fmla="*/ 173 w 722"/>
                  <a:gd name="T21" fmla="*/ 243 h 327"/>
                  <a:gd name="T22" fmla="*/ 291 w 722"/>
                  <a:gd name="T23" fmla="*/ 235 h 327"/>
                  <a:gd name="T24" fmla="*/ 308 w 722"/>
                  <a:gd name="T25" fmla="*/ 261 h 327"/>
                  <a:gd name="T26" fmla="*/ 522 w 722"/>
                  <a:gd name="T27" fmla="*/ 327 h 327"/>
                  <a:gd name="T28" fmla="*/ 568 w 722"/>
                  <a:gd name="T29" fmla="*/ 314 h 327"/>
                  <a:gd name="T30" fmla="*/ 569 w 722"/>
                  <a:gd name="T31" fmla="*/ 291 h 327"/>
                  <a:gd name="T32" fmla="*/ 581 w 722"/>
                  <a:gd name="T33" fmla="*/ 267 h 327"/>
                  <a:gd name="T34" fmla="*/ 605 w 722"/>
                  <a:gd name="T35" fmla="*/ 228 h 327"/>
                  <a:gd name="T36" fmla="*/ 611 w 722"/>
                  <a:gd name="T37" fmla="*/ 235 h 327"/>
                  <a:gd name="T38" fmla="*/ 632 w 722"/>
                  <a:gd name="T39" fmla="*/ 216 h 327"/>
                  <a:gd name="T40" fmla="*/ 662 w 722"/>
                  <a:gd name="T41" fmla="*/ 197 h 327"/>
                  <a:gd name="T42" fmla="*/ 677 w 722"/>
                  <a:gd name="T43" fmla="*/ 201 h 327"/>
                  <a:gd name="T44" fmla="*/ 688 w 722"/>
                  <a:gd name="T45" fmla="*/ 169 h 327"/>
                  <a:gd name="T46" fmla="*/ 679 w 722"/>
                  <a:gd name="T47" fmla="*/ 171 h 327"/>
                  <a:gd name="T48" fmla="*/ 669 w 722"/>
                  <a:gd name="T49" fmla="*/ 173 h 327"/>
                  <a:gd name="T50" fmla="*/ 635 w 722"/>
                  <a:gd name="T51" fmla="*/ 184 h 327"/>
                  <a:gd name="T52" fmla="*/ 632 w 722"/>
                  <a:gd name="T53" fmla="*/ 173 h 327"/>
                  <a:gd name="T54" fmla="*/ 663 w 722"/>
                  <a:gd name="T55" fmla="*/ 164 h 327"/>
                  <a:gd name="T56" fmla="*/ 665 w 722"/>
                  <a:gd name="T57" fmla="*/ 152 h 327"/>
                  <a:gd name="T58" fmla="*/ 616 w 722"/>
                  <a:gd name="T59" fmla="*/ 132 h 327"/>
                  <a:gd name="T60" fmla="*/ 643 w 722"/>
                  <a:gd name="T61" fmla="*/ 132 h 327"/>
                  <a:gd name="T62" fmla="*/ 650 w 722"/>
                  <a:gd name="T63" fmla="*/ 117 h 327"/>
                  <a:gd name="T64" fmla="*/ 667 w 722"/>
                  <a:gd name="T65" fmla="*/ 130 h 327"/>
                  <a:gd name="T66" fmla="*/ 694 w 722"/>
                  <a:gd name="T67" fmla="*/ 130 h 327"/>
                  <a:gd name="T68" fmla="*/ 716 w 722"/>
                  <a:gd name="T69" fmla="*/ 98 h 327"/>
                  <a:gd name="T70" fmla="*/ 714 w 722"/>
                  <a:gd name="T71" fmla="*/ 64 h 327"/>
                  <a:gd name="T72" fmla="*/ 695 w 722"/>
                  <a:gd name="T73" fmla="*/ 68 h 327"/>
                  <a:gd name="T74" fmla="*/ 688 w 722"/>
                  <a:gd name="T75" fmla="*/ 92 h 327"/>
                  <a:gd name="T76" fmla="*/ 690 w 722"/>
                  <a:gd name="T77" fmla="*/ 68 h 327"/>
                  <a:gd name="T78" fmla="*/ 669 w 722"/>
                  <a:gd name="T79" fmla="*/ 71 h 327"/>
                  <a:gd name="T80" fmla="*/ 635 w 722"/>
                  <a:gd name="T81" fmla="*/ 77 h 327"/>
                  <a:gd name="T82" fmla="*/ 622 w 722"/>
                  <a:gd name="T83" fmla="*/ 49 h 327"/>
                  <a:gd name="T84" fmla="*/ 626 w 722"/>
                  <a:gd name="T85" fmla="*/ 43 h 327"/>
                  <a:gd name="T86" fmla="*/ 639 w 722"/>
                  <a:gd name="T87" fmla="*/ 64 h 327"/>
                  <a:gd name="T88" fmla="*/ 662 w 722"/>
                  <a:gd name="T89" fmla="*/ 49 h 327"/>
                  <a:gd name="T90" fmla="*/ 679 w 722"/>
                  <a:gd name="T91" fmla="*/ 45 h 327"/>
                  <a:gd name="T92" fmla="*/ 673 w 722"/>
                  <a:gd name="T93" fmla="*/ 30 h 327"/>
                  <a:gd name="T94" fmla="*/ 684 w 722"/>
                  <a:gd name="T95" fmla="*/ 25 h 327"/>
                  <a:gd name="T96" fmla="*/ 690 w 722"/>
                  <a:gd name="T97" fmla="*/ 17 h 327"/>
                  <a:gd name="T98" fmla="*/ 675 w 722"/>
                  <a:gd name="T99" fmla="*/ 0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22" h="327">
                    <a:moveTo>
                      <a:pt x="498" y="38"/>
                    </a:moveTo>
                    <a:lnTo>
                      <a:pt x="310" y="71"/>
                    </a:lnTo>
                    <a:lnTo>
                      <a:pt x="242" y="83"/>
                    </a:lnTo>
                    <a:lnTo>
                      <a:pt x="216" y="85"/>
                    </a:lnTo>
                    <a:lnTo>
                      <a:pt x="201" y="85"/>
                    </a:lnTo>
                    <a:lnTo>
                      <a:pt x="199" y="94"/>
                    </a:lnTo>
                    <a:lnTo>
                      <a:pt x="199" y="102"/>
                    </a:lnTo>
                    <a:lnTo>
                      <a:pt x="197" y="113"/>
                    </a:lnTo>
                    <a:lnTo>
                      <a:pt x="190" y="117"/>
                    </a:lnTo>
                    <a:lnTo>
                      <a:pt x="184" y="122"/>
                    </a:lnTo>
                    <a:lnTo>
                      <a:pt x="178" y="137"/>
                    </a:lnTo>
                    <a:lnTo>
                      <a:pt x="173" y="145"/>
                    </a:lnTo>
                    <a:lnTo>
                      <a:pt x="167" y="139"/>
                    </a:lnTo>
                    <a:lnTo>
                      <a:pt x="154" y="145"/>
                    </a:lnTo>
                    <a:lnTo>
                      <a:pt x="147" y="150"/>
                    </a:lnTo>
                    <a:lnTo>
                      <a:pt x="145" y="156"/>
                    </a:lnTo>
                    <a:lnTo>
                      <a:pt x="137" y="164"/>
                    </a:lnTo>
                    <a:lnTo>
                      <a:pt x="133" y="164"/>
                    </a:lnTo>
                    <a:lnTo>
                      <a:pt x="126" y="158"/>
                    </a:lnTo>
                    <a:lnTo>
                      <a:pt x="120" y="162"/>
                    </a:lnTo>
                    <a:lnTo>
                      <a:pt x="116" y="165"/>
                    </a:lnTo>
                    <a:lnTo>
                      <a:pt x="116" y="171"/>
                    </a:lnTo>
                    <a:lnTo>
                      <a:pt x="109" y="169"/>
                    </a:lnTo>
                    <a:lnTo>
                      <a:pt x="105" y="184"/>
                    </a:lnTo>
                    <a:lnTo>
                      <a:pt x="101" y="190"/>
                    </a:lnTo>
                    <a:lnTo>
                      <a:pt x="96" y="190"/>
                    </a:lnTo>
                    <a:lnTo>
                      <a:pt x="83" y="199"/>
                    </a:lnTo>
                    <a:lnTo>
                      <a:pt x="62" y="218"/>
                    </a:lnTo>
                    <a:lnTo>
                      <a:pt x="56" y="222"/>
                    </a:lnTo>
                    <a:lnTo>
                      <a:pt x="43" y="222"/>
                    </a:lnTo>
                    <a:lnTo>
                      <a:pt x="28" y="229"/>
                    </a:lnTo>
                    <a:lnTo>
                      <a:pt x="22" y="237"/>
                    </a:lnTo>
                    <a:lnTo>
                      <a:pt x="21" y="244"/>
                    </a:lnTo>
                    <a:lnTo>
                      <a:pt x="19" y="254"/>
                    </a:lnTo>
                    <a:lnTo>
                      <a:pt x="13" y="259"/>
                    </a:lnTo>
                    <a:lnTo>
                      <a:pt x="0" y="263"/>
                    </a:lnTo>
                    <a:lnTo>
                      <a:pt x="0" y="291"/>
                    </a:lnTo>
                    <a:lnTo>
                      <a:pt x="105" y="275"/>
                    </a:lnTo>
                    <a:lnTo>
                      <a:pt x="128" y="263"/>
                    </a:lnTo>
                    <a:lnTo>
                      <a:pt x="133" y="263"/>
                    </a:lnTo>
                    <a:lnTo>
                      <a:pt x="145" y="254"/>
                    </a:lnTo>
                    <a:lnTo>
                      <a:pt x="160" y="248"/>
                    </a:lnTo>
                    <a:lnTo>
                      <a:pt x="165" y="244"/>
                    </a:lnTo>
                    <a:lnTo>
                      <a:pt x="173" y="243"/>
                    </a:lnTo>
                    <a:lnTo>
                      <a:pt x="250" y="233"/>
                    </a:lnTo>
                    <a:lnTo>
                      <a:pt x="278" y="231"/>
                    </a:lnTo>
                    <a:lnTo>
                      <a:pt x="286" y="239"/>
                    </a:lnTo>
                    <a:lnTo>
                      <a:pt x="291" y="235"/>
                    </a:lnTo>
                    <a:lnTo>
                      <a:pt x="303" y="246"/>
                    </a:lnTo>
                    <a:lnTo>
                      <a:pt x="306" y="254"/>
                    </a:lnTo>
                    <a:lnTo>
                      <a:pt x="306" y="259"/>
                    </a:lnTo>
                    <a:lnTo>
                      <a:pt x="308" y="261"/>
                    </a:lnTo>
                    <a:lnTo>
                      <a:pt x="404" y="246"/>
                    </a:lnTo>
                    <a:lnTo>
                      <a:pt x="515" y="325"/>
                    </a:lnTo>
                    <a:lnTo>
                      <a:pt x="519" y="327"/>
                    </a:lnTo>
                    <a:lnTo>
                      <a:pt x="522" y="327"/>
                    </a:lnTo>
                    <a:lnTo>
                      <a:pt x="536" y="322"/>
                    </a:lnTo>
                    <a:lnTo>
                      <a:pt x="549" y="318"/>
                    </a:lnTo>
                    <a:lnTo>
                      <a:pt x="560" y="318"/>
                    </a:lnTo>
                    <a:lnTo>
                      <a:pt x="568" y="314"/>
                    </a:lnTo>
                    <a:lnTo>
                      <a:pt x="569" y="299"/>
                    </a:lnTo>
                    <a:lnTo>
                      <a:pt x="564" y="286"/>
                    </a:lnTo>
                    <a:lnTo>
                      <a:pt x="566" y="286"/>
                    </a:lnTo>
                    <a:lnTo>
                      <a:pt x="569" y="291"/>
                    </a:lnTo>
                    <a:lnTo>
                      <a:pt x="573" y="308"/>
                    </a:lnTo>
                    <a:lnTo>
                      <a:pt x="573" y="288"/>
                    </a:lnTo>
                    <a:lnTo>
                      <a:pt x="575" y="280"/>
                    </a:lnTo>
                    <a:lnTo>
                      <a:pt x="581" y="267"/>
                    </a:lnTo>
                    <a:lnTo>
                      <a:pt x="590" y="254"/>
                    </a:lnTo>
                    <a:lnTo>
                      <a:pt x="605" y="241"/>
                    </a:lnTo>
                    <a:lnTo>
                      <a:pt x="601" y="233"/>
                    </a:lnTo>
                    <a:lnTo>
                      <a:pt x="605" y="228"/>
                    </a:lnTo>
                    <a:lnTo>
                      <a:pt x="601" y="222"/>
                    </a:lnTo>
                    <a:lnTo>
                      <a:pt x="609" y="226"/>
                    </a:lnTo>
                    <a:lnTo>
                      <a:pt x="603" y="231"/>
                    </a:lnTo>
                    <a:lnTo>
                      <a:pt x="611" y="235"/>
                    </a:lnTo>
                    <a:lnTo>
                      <a:pt x="613" y="233"/>
                    </a:lnTo>
                    <a:lnTo>
                      <a:pt x="618" y="226"/>
                    </a:lnTo>
                    <a:lnTo>
                      <a:pt x="624" y="212"/>
                    </a:lnTo>
                    <a:lnTo>
                      <a:pt x="632" y="216"/>
                    </a:lnTo>
                    <a:lnTo>
                      <a:pt x="648" y="207"/>
                    </a:lnTo>
                    <a:lnTo>
                      <a:pt x="654" y="207"/>
                    </a:lnTo>
                    <a:lnTo>
                      <a:pt x="656" y="203"/>
                    </a:lnTo>
                    <a:lnTo>
                      <a:pt x="662" y="197"/>
                    </a:lnTo>
                    <a:lnTo>
                      <a:pt x="663" y="205"/>
                    </a:lnTo>
                    <a:lnTo>
                      <a:pt x="667" y="197"/>
                    </a:lnTo>
                    <a:lnTo>
                      <a:pt x="675" y="201"/>
                    </a:lnTo>
                    <a:lnTo>
                      <a:pt x="677" y="201"/>
                    </a:lnTo>
                    <a:lnTo>
                      <a:pt x="682" y="188"/>
                    </a:lnTo>
                    <a:lnTo>
                      <a:pt x="688" y="181"/>
                    </a:lnTo>
                    <a:lnTo>
                      <a:pt x="692" y="175"/>
                    </a:lnTo>
                    <a:lnTo>
                      <a:pt x="688" y="169"/>
                    </a:lnTo>
                    <a:lnTo>
                      <a:pt x="686" y="169"/>
                    </a:lnTo>
                    <a:lnTo>
                      <a:pt x="682" y="177"/>
                    </a:lnTo>
                    <a:lnTo>
                      <a:pt x="677" y="179"/>
                    </a:lnTo>
                    <a:lnTo>
                      <a:pt x="679" y="171"/>
                    </a:lnTo>
                    <a:lnTo>
                      <a:pt x="675" y="165"/>
                    </a:lnTo>
                    <a:lnTo>
                      <a:pt x="673" y="171"/>
                    </a:lnTo>
                    <a:lnTo>
                      <a:pt x="673" y="173"/>
                    </a:lnTo>
                    <a:lnTo>
                      <a:pt x="669" y="173"/>
                    </a:lnTo>
                    <a:lnTo>
                      <a:pt x="671" y="181"/>
                    </a:lnTo>
                    <a:lnTo>
                      <a:pt x="663" y="177"/>
                    </a:lnTo>
                    <a:lnTo>
                      <a:pt x="650" y="186"/>
                    </a:lnTo>
                    <a:lnTo>
                      <a:pt x="635" y="184"/>
                    </a:lnTo>
                    <a:lnTo>
                      <a:pt x="624" y="173"/>
                    </a:lnTo>
                    <a:lnTo>
                      <a:pt x="618" y="167"/>
                    </a:lnTo>
                    <a:lnTo>
                      <a:pt x="626" y="171"/>
                    </a:lnTo>
                    <a:lnTo>
                      <a:pt x="632" y="173"/>
                    </a:lnTo>
                    <a:lnTo>
                      <a:pt x="641" y="179"/>
                    </a:lnTo>
                    <a:lnTo>
                      <a:pt x="648" y="181"/>
                    </a:lnTo>
                    <a:lnTo>
                      <a:pt x="652" y="177"/>
                    </a:lnTo>
                    <a:lnTo>
                      <a:pt x="663" y="164"/>
                    </a:lnTo>
                    <a:lnTo>
                      <a:pt x="663" y="156"/>
                    </a:lnTo>
                    <a:lnTo>
                      <a:pt x="656" y="158"/>
                    </a:lnTo>
                    <a:lnTo>
                      <a:pt x="658" y="152"/>
                    </a:lnTo>
                    <a:lnTo>
                      <a:pt x="665" y="152"/>
                    </a:lnTo>
                    <a:lnTo>
                      <a:pt x="669" y="145"/>
                    </a:lnTo>
                    <a:lnTo>
                      <a:pt x="654" y="139"/>
                    </a:lnTo>
                    <a:lnTo>
                      <a:pt x="647" y="139"/>
                    </a:lnTo>
                    <a:lnTo>
                      <a:pt x="616" y="132"/>
                    </a:lnTo>
                    <a:lnTo>
                      <a:pt x="615" y="128"/>
                    </a:lnTo>
                    <a:lnTo>
                      <a:pt x="615" y="128"/>
                    </a:lnTo>
                    <a:lnTo>
                      <a:pt x="630" y="132"/>
                    </a:lnTo>
                    <a:lnTo>
                      <a:pt x="643" y="132"/>
                    </a:lnTo>
                    <a:lnTo>
                      <a:pt x="650" y="130"/>
                    </a:lnTo>
                    <a:lnTo>
                      <a:pt x="654" y="130"/>
                    </a:lnTo>
                    <a:lnTo>
                      <a:pt x="652" y="124"/>
                    </a:lnTo>
                    <a:lnTo>
                      <a:pt x="650" y="117"/>
                    </a:lnTo>
                    <a:lnTo>
                      <a:pt x="658" y="117"/>
                    </a:lnTo>
                    <a:lnTo>
                      <a:pt x="654" y="120"/>
                    </a:lnTo>
                    <a:lnTo>
                      <a:pt x="660" y="128"/>
                    </a:lnTo>
                    <a:lnTo>
                      <a:pt x="667" y="130"/>
                    </a:lnTo>
                    <a:lnTo>
                      <a:pt x="669" y="122"/>
                    </a:lnTo>
                    <a:lnTo>
                      <a:pt x="673" y="128"/>
                    </a:lnTo>
                    <a:lnTo>
                      <a:pt x="679" y="130"/>
                    </a:lnTo>
                    <a:lnTo>
                      <a:pt x="694" y="130"/>
                    </a:lnTo>
                    <a:lnTo>
                      <a:pt x="699" y="124"/>
                    </a:lnTo>
                    <a:lnTo>
                      <a:pt x="709" y="103"/>
                    </a:lnTo>
                    <a:lnTo>
                      <a:pt x="709" y="96"/>
                    </a:lnTo>
                    <a:lnTo>
                      <a:pt x="716" y="98"/>
                    </a:lnTo>
                    <a:lnTo>
                      <a:pt x="722" y="92"/>
                    </a:lnTo>
                    <a:lnTo>
                      <a:pt x="720" y="85"/>
                    </a:lnTo>
                    <a:lnTo>
                      <a:pt x="718" y="71"/>
                    </a:lnTo>
                    <a:lnTo>
                      <a:pt x="714" y="64"/>
                    </a:lnTo>
                    <a:lnTo>
                      <a:pt x="707" y="58"/>
                    </a:lnTo>
                    <a:lnTo>
                      <a:pt x="707" y="62"/>
                    </a:lnTo>
                    <a:lnTo>
                      <a:pt x="707" y="68"/>
                    </a:lnTo>
                    <a:lnTo>
                      <a:pt x="695" y="68"/>
                    </a:lnTo>
                    <a:lnTo>
                      <a:pt x="695" y="75"/>
                    </a:lnTo>
                    <a:lnTo>
                      <a:pt x="697" y="88"/>
                    </a:lnTo>
                    <a:lnTo>
                      <a:pt x="692" y="96"/>
                    </a:lnTo>
                    <a:lnTo>
                      <a:pt x="688" y="92"/>
                    </a:lnTo>
                    <a:lnTo>
                      <a:pt x="694" y="85"/>
                    </a:lnTo>
                    <a:lnTo>
                      <a:pt x="686" y="83"/>
                    </a:lnTo>
                    <a:lnTo>
                      <a:pt x="690" y="75"/>
                    </a:lnTo>
                    <a:lnTo>
                      <a:pt x="690" y="68"/>
                    </a:lnTo>
                    <a:lnTo>
                      <a:pt x="688" y="62"/>
                    </a:lnTo>
                    <a:lnTo>
                      <a:pt x="682" y="60"/>
                    </a:lnTo>
                    <a:lnTo>
                      <a:pt x="671" y="64"/>
                    </a:lnTo>
                    <a:lnTo>
                      <a:pt x="669" y="71"/>
                    </a:lnTo>
                    <a:lnTo>
                      <a:pt x="656" y="68"/>
                    </a:lnTo>
                    <a:lnTo>
                      <a:pt x="648" y="73"/>
                    </a:lnTo>
                    <a:lnTo>
                      <a:pt x="641" y="75"/>
                    </a:lnTo>
                    <a:lnTo>
                      <a:pt x="635" y="77"/>
                    </a:lnTo>
                    <a:lnTo>
                      <a:pt x="633" y="70"/>
                    </a:lnTo>
                    <a:lnTo>
                      <a:pt x="628" y="62"/>
                    </a:lnTo>
                    <a:lnTo>
                      <a:pt x="624" y="56"/>
                    </a:lnTo>
                    <a:lnTo>
                      <a:pt x="622" y="49"/>
                    </a:lnTo>
                    <a:lnTo>
                      <a:pt x="626" y="43"/>
                    </a:lnTo>
                    <a:lnTo>
                      <a:pt x="622" y="38"/>
                    </a:lnTo>
                    <a:lnTo>
                      <a:pt x="626" y="41"/>
                    </a:lnTo>
                    <a:lnTo>
                      <a:pt x="626" y="43"/>
                    </a:lnTo>
                    <a:lnTo>
                      <a:pt x="626" y="45"/>
                    </a:lnTo>
                    <a:lnTo>
                      <a:pt x="626" y="51"/>
                    </a:lnTo>
                    <a:lnTo>
                      <a:pt x="632" y="64"/>
                    </a:lnTo>
                    <a:lnTo>
                      <a:pt x="639" y="64"/>
                    </a:lnTo>
                    <a:lnTo>
                      <a:pt x="647" y="68"/>
                    </a:lnTo>
                    <a:lnTo>
                      <a:pt x="662" y="55"/>
                    </a:lnTo>
                    <a:lnTo>
                      <a:pt x="654" y="49"/>
                    </a:lnTo>
                    <a:lnTo>
                      <a:pt x="662" y="49"/>
                    </a:lnTo>
                    <a:lnTo>
                      <a:pt x="671" y="51"/>
                    </a:lnTo>
                    <a:lnTo>
                      <a:pt x="665" y="45"/>
                    </a:lnTo>
                    <a:lnTo>
                      <a:pt x="673" y="47"/>
                    </a:lnTo>
                    <a:lnTo>
                      <a:pt x="679" y="45"/>
                    </a:lnTo>
                    <a:lnTo>
                      <a:pt x="679" y="40"/>
                    </a:lnTo>
                    <a:lnTo>
                      <a:pt x="673" y="34"/>
                    </a:lnTo>
                    <a:lnTo>
                      <a:pt x="665" y="30"/>
                    </a:lnTo>
                    <a:lnTo>
                      <a:pt x="673" y="30"/>
                    </a:lnTo>
                    <a:lnTo>
                      <a:pt x="686" y="38"/>
                    </a:lnTo>
                    <a:lnTo>
                      <a:pt x="695" y="38"/>
                    </a:lnTo>
                    <a:lnTo>
                      <a:pt x="688" y="32"/>
                    </a:lnTo>
                    <a:lnTo>
                      <a:pt x="684" y="25"/>
                    </a:lnTo>
                    <a:lnTo>
                      <a:pt x="697" y="36"/>
                    </a:lnTo>
                    <a:lnTo>
                      <a:pt x="703" y="45"/>
                    </a:lnTo>
                    <a:lnTo>
                      <a:pt x="703" y="38"/>
                    </a:lnTo>
                    <a:lnTo>
                      <a:pt x="690" y="17"/>
                    </a:lnTo>
                    <a:lnTo>
                      <a:pt x="690" y="15"/>
                    </a:lnTo>
                    <a:lnTo>
                      <a:pt x="682" y="13"/>
                    </a:lnTo>
                    <a:lnTo>
                      <a:pt x="677" y="6"/>
                    </a:lnTo>
                    <a:lnTo>
                      <a:pt x="675" y="0"/>
                    </a:lnTo>
                    <a:lnTo>
                      <a:pt x="592" y="19"/>
                    </a:lnTo>
                    <a:lnTo>
                      <a:pt x="498" y="3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34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35"/>
              <p:cNvSpPr>
                <a:spLocks/>
              </p:cNvSpPr>
              <p:nvPr/>
            </p:nvSpPr>
            <p:spPr bwMode="auto">
              <a:xfrm>
                <a:off x="4846483" y="2589930"/>
                <a:ext cx="8646" cy="6976"/>
              </a:xfrm>
              <a:custGeom>
                <a:avLst/>
                <a:gdLst>
                  <a:gd name="T0" fmla="*/ 7 w 9"/>
                  <a:gd name="T1" fmla="*/ 8 h 8"/>
                  <a:gd name="T2" fmla="*/ 9 w 9"/>
                  <a:gd name="T3" fmla="*/ 0 h 8"/>
                  <a:gd name="T4" fmla="*/ 3 w 9"/>
                  <a:gd name="T5" fmla="*/ 0 h 8"/>
                  <a:gd name="T6" fmla="*/ 0 w 9"/>
                  <a:gd name="T7" fmla="*/ 2 h 8"/>
                  <a:gd name="T8" fmla="*/ 7 w 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8">
                    <a:moveTo>
                      <a:pt x="7" y="8"/>
                    </a:moveTo>
                    <a:lnTo>
                      <a:pt x="9" y="0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7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36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37"/>
              <p:cNvSpPr>
                <a:spLocks/>
              </p:cNvSpPr>
              <p:nvPr/>
            </p:nvSpPr>
            <p:spPr bwMode="auto">
              <a:xfrm>
                <a:off x="4848404" y="2578593"/>
                <a:ext cx="8646" cy="11337"/>
              </a:xfrm>
              <a:custGeom>
                <a:avLst/>
                <a:gdLst>
                  <a:gd name="T0" fmla="*/ 0 w 9"/>
                  <a:gd name="T1" fmla="*/ 0 h 13"/>
                  <a:gd name="T2" fmla="*/ 0 w 9"/>
                  <a:gd name="T3" fmla="*/ 8 h 13"/>
                  <a:gd name="T4" fmla="*/ 1 w 9"/>
                  <a:gd name="T5" fmla="*/ 13 h 13"/>
                  <a:gd name="T6" fmla="*/ 9 w 9"/>
                  <a:gd name="T7" fmla="*/ 13 h 13"/>
                  <a:gd name="T8" fmla="*/ 5 w 9"/>
                  <a:gd name="T9" fmla="*/ 6 h 13"/>
                  <a:gd name="T10" fmla="*/ 0 w 9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3">
                    <a:moveTo>
                      <a:pt x="0" y="0"/>
                    </a:moveTo>
                    <a:lnTo>
                      <a:pt x="0" y="8"/>
                    </a:lnTo>
                    <a:lnTo>
                      <a:pt x="1" y="13"/>
                    </a:lnTo>
                    <a:lnTo>
                      <a:pt x="9" y="13"/>
                    </a:lnTo>
                    <a:lnTo>
                      <a:pt x="5" y="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38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39"/>
              <p:cNvSpPr>
                <a:spLocks/>
              </p:cNvSpPr>
              <p:nvPr/>
            </p:nvSpPr>
            <p:spPr bwMode="auto">
              <a:xfrm>
                <a:off x="4857050" y="2588186"/>
                <a:ext cx="43231" cy="64531"/>
              </a:xfrm>
              <a:custGeom>
                <a:avLst/>
                <a:gdLst>
                  <a:gd name="T0" fmla="*/ 13 w 45"/>
                  <a:gd name="T1" fmla="*/ 29 h 74"/>
                  <a:gd name="T2" fmla="*/ 17 w 45"/>
                  <a:gd name="T3" fmla="*/ 34 h 74"/>
                  <a:gd name="T4" fmla="*/ 22 w 45"/>
                  <a:gd name="T5" fmla="*/ 47 h 74"/>
                  <a:gd name="T6" fmla="*/ 30 w 45"/>
                  <a:gd name="T7" fmla="*/ 53 h 74"/>
                  <a:gd name="T8" fmla="*/ 28 w 45"/>
                  <a:gd name="T9" fmla="*/ 57 h 74"/>
                  <a:gd name="T10" fmla="*/ 34 w 45"/>
                  <a:gd name="T11" fmla="*/ 59 h 74"/>
                  <a:gd name="T12" fmla="*/ 41 w 45"/>
                  <a:gd name="T13" fmla="*/ 66 h 74"/>
                  <a:gd name="T14" fmla="*/ 45 w 45"/>
                  <a:gd name="T15" fmla="*/ 74 h 74"/>
                  <a:gd name="T16" fmla="*/ 45 w 45"/>
                  <a:gd name="T17" fmla="*/ 72 h 74"/>
                  <a:gd name="T18" fmla="*/ 41 w 45"/>
                  <a:gd name="T19" fmla="*/ 64 h 74"/>
                  <a:gd name="T20" fmla="*/ 24 w 45"/>
                  <a:gd name="T21" fmla="*/ 44 h 74"/>
                  <a:gd name="T22" fmla="*/ 15 w 45"/>
                  <a:gd name="T23" fmla="*/ 30 h 74"/>
                  <a:gd name="T24" fmla="*/ 4 w 45"/>
                  <a:gd name="T25" fmla="*/ 2 h 74"/>
                  <a:gd name="T26" fmla="*/ 2 w 45"/>
                  <a:gd name="T27" fmla="*/ 0 h 74"/>
                  <a:gd name="T28" fmla="*/ 0 w 45"/>
                  <a:gd name="T29" fmla="*/ 2 h 74"/>
                  <a:gd name="T30" fmla="*/ 13 w 45"/>
                  <a:gd name="T31" fmla="*/ 2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" h="74">
                    <a:moveTo>
                      <a:pt x="13" y="29"/>
                    </a:moveTo>
                    <a:lnTo>
                      <a:pt x="17" y="34"/>
                    </a:lnTo>
                    <a:lnTo>
                      <a:pt x="22" y="47"/>
                    </a:lnTo>
                    <a:lnTo>
                      <a:pt x="30" y="53"/>
                    </a:lnTo>
                    <a:lnTo>
                      <a:pt x="28" y="57"/>
                    </a:lnTo>
                    <a:lnTo>
                      <a:pt x="34" y="59"/>
                    </a:lnTo>
                    <a:lnTo>
                      <a:pt x="41" y="66"/>
                    </a:lnTo>
                    <a:lnTo>
                      <a:pt x="45" y="74"/>
                    </a:lnTo>
                    <a:lnTo>
                      <a:pt x="45" y="72"/>
                    </a:lnTo>
                    <a:lnTo>
                      <a:pt x="41" y="64"/>
                    </a:lnTo>
                    <a:lnTo>
                      <a:pt x="24" y="44"/>
                    </a:lnTo>
                    <a:lnTo>
                      <a:pt x="15" y="30"/>
                    </a:lnTo>
                    <a:lnTo>
                      <a:pt x="4" y="2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13" y="29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77" name="Group 276"/>
            <p:cNvGrpSpPr/>
            <p:nvPr/>
          </p:nvGrpSpPr>
          <p:grpSpPr>
            <a:xfrm>
              <a:off x="17361756" y="6514544"/>
              <a:ext cx="1283631" cy="568973"/>
              <a:chOff x="4508320" y="2295180"/>
              <a:chExt cx="369866" cy="163944"/>
            </a:xfrm>
            <a:solidFill>
              <a:schemeClr val="bg1">
                <a:lumMod val="85000"/>
              </a:schemeClr>
            </a:solidFill>
          </p:grpSpPr>
          <p:sp>
            <p:nvSpPr>
              <p:cNvPr id="325" name="Freeform 127"/>
              <p:cNvSpPr>
                <a:spLocks/>
              </p:cNvSpPr>
              <p:nvPr/>
            </p:nvSpPr>
            <p:spPr bwMode="auto">
              <a:xfrm>
                <a:off x="4508320" y="2295180"/>
                <a:ext cx="369866" cy="163944"/>
              </a:xfrm>
              <a:custGeom>
                <a:avLst/>
                <a:gdLst>
                  <a:gd name="T0" fmla="*/ 295 w 385"/>
                  <a:gd name="T1" fmla="*/ 0 h 188"/>
                  <a:gd name="T2" fmla="*/ 10 w 385"/>
                  <a:gd name="T3" fmla="*/ 116 h 188"/>
                  <a:gd name="T4" fmla="*/ 25 w 385"/>
                  <a:gd name="T5" fmla="*/ 96 h 188"/>
                  <a:gd name="T6" fmla="*/ 40 w 385"/>
                  <a:gd name="T7" fmla="*/ 79 h 188"/>
                  <a:gd name="T8" fmla="*/ 57 w 385"/>
                  <a:gd name="T9" fmla="*/ 60 h 188"/>
                  <a:gd name="T10" fmla="*/ 73 w 385"/>
                  <a:gd name="T11" fmla="*/ 67 h 188"/>
                  <a:gd name="T12" fmla="*/ 90 w 385"/>
                  <a:gd name="T13" fmla="*/ 52 h 188"/>
                  <a:gd name="T14" fmla="*/ 107 w 385"/>
                  <a:gd name="T15" fmla="*/ 43 h 188"/>
                  <a:gd name="T16" fmla="*/ 135 w 385"/>
                  <a:gd name="T17" fmla="*/ 49 h 188"/>
                  <a:gd name="T18" fmla="*/ 139 w 385"/>
                  <a:gd name="T19" fmla="*/ 58 h 188"/>
                  <a:gd name="T20" fmla="*/ 149 w 385"/>
                  <a:gd name="T21" fmla="*/ 75 h 188"/>
                  <a:gd name="T22" fmla="*/ 173 w 385"/>
                  <a:gd name="T23" fmla="*/ 86 h 188"/>
                  <a:gd name="T24" fmla="*/ 188 w 385"/>
                  <a:gd name="T25" fmla="*/ 98 h 188"/>
                  <a:gd name="T26" fmla="*/ 207 w 385"/>
                  <a:gd name="T27" fmla="*/ 105 h 188"/>
                  <a:gd name="T28" fmla="*/ 222 w 385"/>
                  <a:gd name="T29" fmla="*/ 113 h 188"/>
                  <a:gd name="T30" fmla="*/ 214 w 385"/>
                  <a:gd name="T31" fmla="*/ 133 h 188"/>
                  <a:gd name="T32" fmla="*/ 207 w 385"/>
                  <a:gd name="T33" fmla="*/ 148 h 188"/>
                  <a:gd name="T34" fmla="*/ 213 w 385"/>
                  <a:gd name="T35" fmla="*/ 169 h 188"/>
                  <a:gd name="T36" fmla="*/ 226 w 385"/>
                  <a:gd name="T37" fmla="*/ 154 h 188"/>
                  <a:gd name="T38" fmla="*/ 243 w 385"/>
                  <a:gd name="T39" fmla="*/ 173 h 188"/>
                  <a:gd name="T40" fmla="*/ 246 w 385"/>
                  <a:gd name="T41" fmla="*/ 169 h 188"/>
                  <a:gd name="T42" fmla="*/ 267 w 385"/>
                  <a:gd name="T43" fmla="*/ 173 h 188"/>
                  <a:gd name="T44" fmla="*/ 282 w 385"/>
                  <a:gd name="T45" fmla="*/ 178 h 188"/>
                  <a:gd name="T46" fmla="*/ 282 w 385"/>
                  <a:gd name="T47" fmla="*/ 165 h 188"/>
                  <a:gd name="T48" fmla="*/ 258 w 385"/>
                  <a:gd name="T49" fmla="*/ 150 h 188"/>
                  <a:gd name="T50" fmla="*/ 248 w 385"/>
                  <a:gd name="T51" fmla="*/ 126 h 188"/>
                  <a:gd name="T52" fmla="*/ 265 w 385"/>
                  <a:gd name="T53" fmla="*/ 152 h 188"/>
                  <a:gd name="T54" fmla="*/ 278 w 385"/>
                  <a:gd name="T55" fmla="*/ 152 h 188"/>
                  <a:gd name="T56" fmla="*/ 258 w 385"/>
                  <a:gd name="T57" fmla="*/ 116 h 188"/>
                  <a:gd name="T58" fmla="*/ 258 w 385"/>
                  <a:gd name="T59" fmla="*/ 90 h 188"/>
                  <a:gd name="T60" fmla="*/ 261 w 385"/>
                  <a:gd name="T61" fmla="*/ 86 h 188"/>
                  <a:gd name="T62" fmla="*/ 258 w 385"/>
                  <a:gd name="T63" fmla="*/ 75 h 188"/>
                  <a:gd name="T64" fmla="*/ 252 w 385"/>
                  <a:gd name="T65" fmla="*/ 64 h 188"/>
                  <a:gd name="T66" fmla="*/ 258 w 385"/>
                  <a:gd name="T67" fmla="*/ 60 h 188"/>
                  <a:gd name="T68" fmla="*/ 260 w 385"/>
                  <a:gd name="T69" fmla="*/ 43 h 188"/>
                  <a:gd name="T70" fmla="*/ 267 w 385"/>
                  <a:gd name="T71" fmla="*/ 36 h 188"/>
                  <a:gd name="T72" fmla="*/ 280 w 385"/>
                  <a:gd name="T73" fmla="*/ 34 h 188"/>
                  <a:gd name="T74" fmla="*/ 282 w 385"/>
                  <a:gd name="T75" fmla="*/ 20 h 188"/>
                  <a:gd name="T76" fmla="*/ 291 w 385"/>
                  <a:gd name="T77" fmla="*/ 20 h 188"/>
                  <a:gd name="T78" fmla="*/ 293 w 385"/>
                  <a:gd name="T79" fmla="*/ 37 h 188"/>
                  <a:gd name="T80" fmla="*/ 275 w 385"/>
                  <a:gd name="T81" fmla="*/ 49 h 188"/>
                  <a:gd name="T82" fmla="*/ 278 w 385"/>
                  <a:gd name="T83" fmla="*/ 71 h 188"/>
                  <a:gd name="T84" fmla="*/ 282 w 385"/>
                  <a:gd name="T85" fmla="*/ 81 h 188"/>
                  <a:gd name="T86" fmla="*/ 269 w 385"/>
                  <a:gd name="T87" fmla="*/ 101 h 188"/>
                  <a:gd name="T88" fmla="*/ 278 w 385"/>
                  <a:gd name="T89" fmla="*/ 88 h 188"/>
                  <a:gd name="T90" fmla="*/ 286 w 385"/>
                  <a:gd name="T91" fmla="*/ 101 h 188"/>
                  <a:gd name="T92" fmla="*/ 276 w 385"/>
                  <a:gd name="T93" fmla="*/ 105 h 188"/>
                  <a:gd name="T94" fmla="*/ 278 w 385"/>
                  <a:gd name="T95" fmla="*/ 113 h 188"/>
                  <a:gd name="T96" fmla="*/ 291 w 385"/>
                  <a:gd name="T97" fmla="*/ 120 h 188"/>
                  <a:gd name="T98" fmla="*/ 303 w 385"/>
                  <a:gd name="T99" fmla="*/ 126 h 188"/>
                  <a:gd name="T100" fmla="*/ 291 w 385"/>
                  <a:gd name="T101" fmla="*/ 128 h 188"/>
                  <a:gd name="T102" fmla="*/ 293 w 385"/>
                  <a:gd name="T103" fmla="*/ 156 h 188"/>
                  <a:gd name="T104" fmla="*/ 305 w 385"/>
                  <a:gd name="T105" fmla="*/ 158 h 188"/>
                  <a:gd name="T106" fmla="*/ 312 w 385"/>
                  <a:gd name="T107" fmla="*/ 146 h 188"/>
                  <a:gd name="T108" fmla="*/ 322 w 385"/>
                  <a:gd name="T109" fmla="*/ 143 h 188"/>
                  <a:gd name="T110" fmla="*/ 320 w 385"/>
                  <a:gd name="T111" fmla="*/ 165 h 188"/>
                  <a:gd name="T112" fmla="*/ 331 w 385"/>
                  <a:gd name="T113" fmla="*/ 173 h 188"/>
                  <a:gd name="T114" fmla="*/ 329 w 385"/>
                  <a:gd name="T115" fmla="*/ 184 h 188"/>
                  <a:gd name="T116" fmla="*/ 350 w 385"/>
                  <a:gd name="T117" fmla="*/ 184 h 188"/>
                  <a:gd name="T118" fmla="*/ 370 w 385"/>
                  <a:gd name="T119" fmla="*/ 165 h 188"/>
                  <a:gd name="T120" fmla="*/ 382 w 385"/>
                  <a:gd name="T121" fmla="*/ 146 h 188"/>
                  <a:gd name="T122" fmla="*/ 382 w 385"/>
                  <a:gd name="T123" fmla="*/ 124 h 188"/>
                  <a:gd name="T124" fmla="*/ 329 w 385"/>
                  <a:gd name="T125" fmla="*/ 126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85" h="188">
                    <a:moveTo>
                      <a:pt x="329" y="126"/>
                    </a:moveTo>
                    <a:lnTo>
                      <a:pt x="318" y="79"/>
                    </a:lnTo>
                    <a:lnTo>
                      <a:pt x="295" y="0"/>
                    </a:lnTo>
                    <a:lnTo>
                      <a:pt x="139" y="34"/>
                    </a:lnTo>
                    <a:lnTo>
                      <a:pt x="0" y="60"/>
                    </a:lnTo>
                    <a:lnTo>
                      <a:pt x="10" y="116"/>
                    </a:lnTo>
                    <a:lnTo>
                      <a:pt x="15" y="109"/>
                    </a:lnTo>
                    <a:lnTo>
                      <a:pt x="21" y="103"/>
                    </a:lnTo>
                    <a:lnTo>
                      <a:pt x="25" y="96"/>
                    </a:lnTo>
                    <a:lnTo>
                      <a:pt x="32" y="88"/>
                    </a:lnTo>
                    <a:lnTo>
                      <a:pt x="34" y="83"/>
                    </a:lnTo>
                    <a:lnTo>
                      <a:pt x="40" y="79"/>
                    </a:lnTo>
                    <a:lnTo>
                      <a:pt x="47" y="81"/>
                    </a:lnTo>
                    <a:lnTo>
                      <a:pt x="57" y="67"/>
                    </a:lnTo>
                    <a:lnTo>
                      <a:pt x="57" y="60"/>
                    </a:lnTo>
                    <a:lnTo>
                      <a:pt x="58" y="60"/>
                    </a:lnTo>
                    <a:lnTo>
                      <a:pt x="66" y="66"/>
                    </a:lnTo>
                    <a:lnTo>
                      <a:pt x="73" y="67"/>
                    </a:lnTo>
                    <a:lnTo>
                      <a:pt x="83" y="66"/>
                    </a:lnTo>
                    <a:lnTo>
                      <a:pt x="85" y="60"/>
                    </a:lnTo>
                    <a:lnTo>
                      <a:pt x="90" y="52"/>
                    </a:lnTo>
                    <a:lnTo>
                      <a:pt x="98" y="52"/>
                    </a:lnTo>
                    <a:lnTo>
                      <a:pt x="102" y="45"/>
                    </a:lnTo>
                    <a:lnTo>
                      <a:pt x="107" y="43"/>
                    </a:lnTo>
                    <a:lnTo>
                      <a:pt x="115" y="45"/>
                    </a:lnTo>
                    <a:lnTo>
                      <a:pt x="120" y="51"/>
                    </a:lnTo>
                    <a:lnTo>
                      <a:pt x="135" y="49"/>
                    </a:lnTo>
                    <a:lnTo>
                      <a:pt x="135" y="49"/>
                    </a:lnTo>
                    <a:lnTo>
                      <a:pt x="134" y="56"/>
                    </a:lnTo>
                    <a:lnTo>
                      <a:pt x="139" y="58"/>
                    </a:lnTo>
                    <a:lnTo>
                      <a:pt x="141" y="66"/>
                    </a:lnTo>
                    <a:lnTo>
                      <a:pt x="147" y="71"/>
                    </a:lnTo>
                    <a:lnTo>
                      <a:pt x="149" y="75"/>
                    </a:lnTo>
                    <a:lnTo>
                      <a:pt x="162" y="75"/>
                    </a:lnTo>
                    <a:lnTo>
                      <a:pt x="169" y="79"/>
                    </a:lnTo>
                    <a:lnTo>
                      <a:pt x="173" y="86"/>
                    </a:lnTo>
                    <a:lnTo>
                      <a:pt x="171" y="92"/>
                    </a:lnTo>
                    <a:lnTo>
                      <a:pt x="179" y="98"/>
                    </a:lnTo>
                    <a:lnTo>
                      <a:pt x="188" y="98"/>
                    </a:lnTo>
                    <a:lnTo>
                      <a:pt x="196" y="99"/>
                    </a:lnTo>
                    <a:lnTo>
                      <a:pt x="199" y="103"/>
                    </a:lnTo>
                    <a:lnTo>
                      <a:pt x="207" y="105"/>
                    </a:lnTo>
                    <a:lnTo>
                      <a:pt x="214" y="101"/>
                    </a:lnTo>
                    <a:lnTo>
                      <a:pt x="222" y="107"/>
                    </a:lnTo>
                    <a:lnTo>
                      <a:pt x="222" y="113"/>
                    </a:lnTo>
                    <a:lnTo>
                      <a:pt x="218" y="118"/>
                    </a:lnTo>
                    <a:lnTo>
                      <a:pt x="220" y="126"/>
                    </a:lnTo>
                    <a:lnTo>
                      <a:pt x="214" y="133"/>
                    </a:lnTo>
                    <a:lnTo>
                      <a:pt x="213" y="141"/>
                    </a:lnTo>
                    <a:lnTo>
                      <a:pt x="209" y="146"/>
                    </a:lnTo>
                    <a:lnTo>
                      <a:pt x="207" y="148"/>
                    </a:lnTo>
                    <a:lnTo>
                      <a:pt x="205" y="154"/>
                    </a:lnTo>
                    <a:lnTo>
                      <a:pt x="207" y="161"/>
                    </a:lnTo>
                    <a:lnTo>
                      <a:pt x="213" y="169"/>
                    </a:lnTo>
                    <a:lnTo>
                      <a:pt x="218" y="161"/>
                    </a:lnTo>
                    <a:lnTo>
                      <a:pt x="218" y="156"/>
                    </a:lnTo>
                    <a:lnTo>
                      <a:pt x="226" y="154"/>
                    </a:lnTo>
                    <a:lnTo>
                      <a:pt x="229" y="161"/>
                    </a:lnTo>
                    <a:lnTo>
                      <a:pt x="235" y="167"/>
                    </a:lnTo>
                    <a:lnTo>
                      <a:pt x="243" y="173"/>
                    </a:lnTo>
                    <a:lnTo>
                      <a:pt x="243" y="165"/>
                    </a:lnTo>
                    <a:lnTo>
                      <a:pt x="243" y="161"/>
                    </a:lnTo>
                    <a:lnTo>
                      <a:pt x="246" y="169"/>
                    </a:lnTo>
                    <a:lnTo>
                      <a:pt x="252" y="175"/>
                    </a:lnTo>
                    <a:lnTo>
                      <a:pt x="260" y="173"/>
                    </a:lnTo>
                    <a:lnTo>
                      <a:pt x="267" y="173"/>
                    </a:lnTo>
                    <a:lnTo>
                      <a:pt x="273" y="180"/>
                    </a:lnTo>
                    <a:lnTo>
                      <a:pt x="275" y="178"/>
                    </a:lnTo>
                    <a:lnTo>
                      <a:pt x="282" y="178"/>
                    </a:lnTo>
                    <a:lnTo>
                      <a:pt x="288" y="184"/>
                    </a:lnTo>
                    <a:lnTo>
                      <a:pt x="290" y="178"/>
                    </a:lnTo>
                    <a:lnTo>
                      <a:pt x="282" y="165"/>
                    </a:lnTo>
                    <a:lnTo>
                      <a:pt x="275" y="161"/>
                    </a:lnTo>
                    <a:lnTo>
                      <a:pt x="267" y="156"/>
                    </a:lnTo>
                    <a:lnTo>
                      <a:pt x="258" y="150"/>
                    </a:lnTo>
                    <a:lnTo>
                      <a:pt x="254" y="145"/>
                    </a:lnTo>
                    <a:lnTo>
                      <a:pt x="248" y="131"/>
                    </a:lnTo>
                    <a:lnTo>
                      <a:pt x="248" y="126"/>
                    </a:lnTo>
                    <a:lnTo>
                      <a:pt x="250" y="133"/>
                    </a:lnTo>
                    <a:lnTo>
                      <a:pt x="258" y="146"/>
                    </a:lnTo>
                    <a:lnTo>
                      <a:pt x="265" y="152"/>
                    </a:lnTo>
                    <a:lnTo>
                      <a:pt x="271" y="154"/>
                    </a:lnTo>
                    <a:lnTo>
                      <a:pt x="275" y="158"/>
                    </a:lnTo>
                    <a:lnTo>
                      <a:pt x="278" y="152"/>
                    </a:lnTo>
                    <a:lnTo>
                      <a:pt x="265" y="139"/>
                    </a:lnTo>
                    <a:lnTo>
                      <a:pt x="261" y="124"/>
                    </a:lnTo>
                    <a:lnTo>
                      <a:pt x="258" y="116"/>
                    </a:lnTo>
                    <a:lnTo>
                      <a:pt x="260" y="111"/>
                    </a:lnTo>
                    <a:lnTo>
                      <a:pt x="258" y="103"/>
                    </a:lnTo>
                    <a:lnTo>
                      <a:pt x="258" y="90"/>
                    </a:lnTo>
                    <a:lnTo>
                      <a:pt x="252" y="86"/>
                    </a:lnTo>
                    <a:lnTo>
                      <a:pt x="254" y="86"/>
                    </a:lnTo>
                    <a:lnTo>
                      <a:pt x="261" y="86"/>
                    </a:lnTo>
                    <a:lnTo>
                      <a:pt x="263" y="86"/>
                    </a:lnTo>
                    <a:lnTo>
                      <a:pt x="258" y="83"/>
                    </a:lnTo>
                    <a:lnTo>
                      <a:pt x="258" y="75"/>
                    </a:lnTo>
                    <a:lnTo>
                      <a:pt x="243" y="66"/>
                    </a:lnTo>
                    <a:lnTo>
                      <a:pt x="248" y="64"/>
                    </a:lnTo>
                    <a:lnTo>
                      <a:pt x="252" y="64"/>
                    </a:lnTo>
                    <a:lnTo>
                      <a:pt x="258" y="64"/>
                    </a:lnTo>
                    <a:lnTo>
                      <a:pt x="252" y="58"/>
                    </a:lnTo>
                    <a:lnTo>
                      <a:pt x="258" y="60"/>
                    </a:lnTo>
                    <a:lnTo>
                      <a:pt x="258" y="51"/>
                    </a:lnTo>
                    <a:lnTo>
                      <a:pt x="258" y="47"/>
                    </a:lnTo>
                    <a:lnTo>
                      <a:pt x="260" y="43"/>
                    </a:lnTo>
                    <a:lnTo>
                      <a:pt x="265" y="51"/>
                    </a:lnTo>
                    <a:lnTo>
                      <a:pt x="265" y="39"/>
                    </a:lnTo>
                    <a:lnTo>
                      <a:pt x="267" y="36"/>
                    </a:lnTo>
                    <a:lnTo>
                      <a:pt x="269" y="43"/>
                    </a:lnTo>
                    <a:lnTo>
                      <a:pt x="275" y="41"/>
                    </a:lnTo>
                    <a:lnTo>
                      <a:pt x="280" y="34"/>
                    </a:lnTo>
                    <a:lnTo>
                      <a:pt x="276" y="26"/>
                    </a:lnTo>
                    <a:lnTo>
                      <a:pt x="276" y="22"/>
                    </a:lnTo>
                    <a:lnTo>
                      <a:pt x="282" y="20"/>
                    </a:lnTo>
                    <a:lnTo>
                      <a:pt x="288" y="19"/>
                    </a:lnTo>
                    <a:lnTo>
                      <a:pt x="286" y="26"/>
                    </a:lnTo>
                    <a:lnTo>
                      <a:pt x="291" y="20"/>
                    </a:lnTo>
                    <a:lnTo>
                      <a:pt x="293" y="22"/>
                    </a:lnTo>
                    <a:lnTo>
                      <a:pt x="284" y="37"/>
                    </a:lnTo>
                    <a:lnTo>
                      <a:pt x="293" y="37"/>
                    </a:lnTo>
                    <a:lnTo>
                      <a:pt x="288" y="41"/>
                    </a:lnTo>
                    <a:lnTo>
                      <a:pt x="280" y="43"/>
                    </a:lnTo>
                    <a:lnTo>
                      <a:pt x="275" y="49"/>
                    </a:lnTo>
                    <a:lnTo>
                      <a:pt x="271" y="69"/>
                    </a:lnTo>
                    <a:lnTo>
                      <a:pt x="276" y="77"/>
                    </a:lnTo>
                    <a:lnTo>
                      <a:pt x="278" y="71"/>
                    </a:lnTo>
                    <a:lnTo>
                      <a:pt x="282" y="71"/>
                    </a:lnTo>
                    <a:lnTo>
                      <a:pt x="282" y="77"/>
                    </a:lnTo>
                    <a:lnTo>
                      <a:pt x="282" y="81"/>
                    </a:lnTo>
                    <a:lnTo>
                      <a:pt x="276" y="86"/>
                    </a:lnTo>
                    <a:lnTo>
                      <a:pt x="269" y="88"/>
                    </a:lnTo>
                    <a:lnTo>
                      <a:pt x="269" y="101"/>
                    </a:lnTo>
                    <a:lnTo>
                      <a:pt x="271" y="96"/>
                    </a:lnTo>
                    <a:lnTo>
                      <a:pt x="276" y="90"/>
                    </a:lnTo>
                    <a:lnTo>
                      <a:pt x="278" y="88"/>
                    </a:lnTo>
                    <a:lnTo>
                      <a:pt x="284" y="96"/>
                    </a:lnTo>
                    <a:lnTo>
                      <a:pt x="290" y="96"/>
                    </a:lnTo>
                    <a:lnTo>
                      <a:pt x="286" y="101"/>
                    </a:lnTo>
                    <a:lnTo>
                      <a:pt x="290" y="109"/>
                    </a:lnTo>
                    <a:lnTo>
                      <a:pt x="282" y="103"/>
                    </a:lnTo>
                    <a:lnTo>
                      <a:pt x="276" y="105"/>
                    </a:lnTo>
                    <a:lnTo>
                      <a:pt x="275" y="113"/>
                    </a:lnTo>
                    <a:lnTo>
                      <a:pt x="278" y="120"/>
                    </a:lnTo>
                    <a:lnTo>
                      <a:pt x="278" y="113"/>
                    </a:lnTo>
                    <a:lnTo>
                      <a:pt x="286" y="111"/>
                    </a:lnTo>
                    <a:lnTo>
                      <a:pt x="290" y="113"/>
                    </a:lnTo>
                    <a:lnTo>
                      <a:pt x="291" y="120"/>
                    </a:lnTo>
                    <a:lnTo>
                      <a:pt x="301" y="122"/>
                    </a:lnTo>
                    <a:lnTo>
                      <a:pt x="307" y="120"/>
                    </a:lnTo>
                    <a:lnTo>
                      <a:pt x="303" y="126"/>
                    </a:lnTo>
                    <a:lnTo>
                      <a:pt x="286" y="124"/>
                    </a:lnTo>
                    <a:lnTo>
                      <a:pt x="284" y="131"/>
                    </a:lnTo>
                    <a:lnTo>
                      <a:pt x="291" y="128"/>
                    </a:lnTo>
                    <a:lnTo>
                      <a:pt x="288" y="141"/>
                    </a:lnTo>
                    <a:lnTo>
                      <a:pt x="288" y="148"/>
                    </a:lnTo>
                    <a:lnTo>
                      <a:pt x="293" y="156"/>
                    </a:lnTo>
                    <a:lnTo>
                      <a:pt x="291" y="148"/>
                    </a:lnTo>
                    <a:lnTo>
                      <a:pt x="299" y="152"/>
                    </a:lnTo>
                    <a:lnTo>
                      <a:pt x="305" y="158"/>
                    </a:lnTo>
                    <a:lnTo>
                      <a:pt x="312" y="160"/>
                    </a:lnTo>
                    <a:lnTo>
                      <a:pt x="310" y="154"/>
                    </a:lnTo>
                    <a:lnTo>
                      <a:pt x="312" y="146"/>
                    </a:lnTo>
                    <a:lnTo>
                      <a:pt x="312" y="154"/>
                    </a:lnTo>
                    <a:lnTo>
                      <a:pt x="316" y="156"/>
                    </a:lnTo>
                    <a:lnTo>
                      <a:pt x="322" y="143"/>
                    </a:lnTo>
                    <a:lnTo>
                      <a:pt x="322" y="156"/>
                    </a:lnTo>
                    <a:lnTo>
                      <a:pt x="325" y="158"/>
                    </a:lnTo>
                    <a:lnTo>
                      <a:pt x="320" y="165"/>
                    </a:lnTo>
                    <a:lnTo>
                      <a:pt x="322" y="171"/>
                    </a:lnTo>
                    <a:lnTo>
                      <a:pt x="327" y="167"/>
                    </a:lnTo>
                    <a:lnTo>
                      <a:pt x="331" y="173"/>
                    </a:lnTo>
                    <a:lnTo>
                      <a:pt x="337" y="169"/>
                    </a:lnTo>
                    <a:lnTo>
                      <a:pt x="335" y="177"/>
                    </a:lnTo>
                    <a:lnTo>
                      <a:pt x="329" y="184"/>
                    </a:lnTo>
                    <a:lnTo>
                      <a:pt x="329" y="188"/>
                    </a:lnTo>
                    <a:lnTo>
                      <a:pt x="344" y="184"/>
                    </a:lnTo>
                    <a:lnTo>
                      <a:pt x="350" y="184"/>
                    </a:lnTo>
                    <a:lnTo>
                      <a:pt x="355" y="177"/>
                    </a:lnTo>
                    <a:lnTo>
                      <a:pt x="370" y="171"/>
                    </a:lnTo>
                    <a:lnTo>
                      <a:pt x="370" y="165"/>
                    </a:lnTo>
                    <a:lnTo>
                      <a:pt x="374" y="158"/>
                    </a:lnTo>
                    <a:lnTo>
                      <a:pt x="378" y="145"/>
                    </a:lnTo>
                    <a:lnTo>
                      <a:pt x="382" y="146"/>
                    </a:lnTo>
                    <a:lnTo>
                      <a:pt x="385" y="133"/>
                    </a:lnTo>
                    <a:lnTo>
                      <a:pt x="378" y="126"/>
                    </a:lnTo>
                    <a:lnTo>
                      <a:pt x="382" y="124"/>
                    </a:lnTo>
                    <a:lnTo>
                      <a:pt x="384" y="122"/>
                    </a:lnTo>
                    <a:lnTo>
                      <a:pt x="335" y="133"/>
                    </a:lnTo>
                    <a:lnTo>
                      <a:pt x="329" y="12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8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9"/>
              <p:cNvSpPr>
                <a:spLocks/>
              </p:cNvSpPr>
              <p:nvPr/>
            </p:nvSpPr>
            <p:spPr bwMode="auto">
              <a:xfrm>
                <a:off x="4707183" y="2383256"/>
                <a:ext cx="14410" cy="14825"/>
              </a:xfrm>
              <a:custGeom>
                <a:avLst/>
                <a:gdLst>
                  <a:gd name="T0" fmla="*/ 15 w 15"/>
                  <a:gd name="T1" fmla="*/ 6 h 17"/>
                  <a:gd name="T2" fmla="*/ 7 w 15"/>
                  <a:gd name="T3" fmla="*/ 0 h 17"/>
                  <a:gd name="T4" fmla="*/ 0 w 15"/>
                  <a:gd name="T5" fmla="*/ 4 h 17"/>
                  <a:gd name="T6" fmla="*/ 6 w 15"/>
                  <a:gd name="T7" fmla="*/ 8 h 17"/>
                  <a:gd name="T8" fmla="*/ 9 w 15"/>
                  <a:gd name="T9" fmla="*/ 12 h 17"/>
                  <a:gd name="T10" fmla="*/ 11 w 15"/>
                  <a:gd name="T11" fmla="*/ 17 h 17"/>
                  <a:gd name="T12" fmla="*/ 15 w 15"/>
                  <a:gd name="T13" fmla="*/ 12 h 17"/>
                  <a:gd name="T14" fmla="*/ 15 w 15"/>
                  <a:gd name="T15" fmla="*/ 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7">
                    <a:moveTo>
                      <a:pt x="15" y="6"/>
                    </a:moveTo>
                    <a:lnTo>
                      <a:pt x="7" y="0"/>
                    </a:lnTo>
                    <a:lnTo>
                      <a:pt x="0" y="4"/>
                    </a:lnTo>
                    <a:lnTo>
                      <a:pt x="6" y="8"/>
                    </a:lnTo>
                    <a:lnTo>
                      <a:pt x="9" y="12"/>
                    </a:lnTo>
                    <a:lnTo>
                      <a:pt x="11" y="17"/>
                    </a:lnTo>
                    <a:lnTo>
                      <a:pt x="15" y="12"/>
                    </a:lnTo>
                    <a:lnTo>
                      <a:pt x="15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40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41"/>
              <p:cNvSpPr>
                <a:spLocks/>
              </p:cNvSpPr>
              <p:nvPr/>
            </p:nvSpPr>
            <p:spPr bwMode="auto">
              <a:xfrm>
                <a:off x="4865697" y="2440811"/>
                <a:ext cx="9607" cy="18313"/>
              </a:xfrm>
              <a:custGeom>
                <a:avLst/>
                <a:gdLst>
                  <a:gd name="T0" fmla="*/ 4 w 10"/>
                  <a:gd name="T1" fmla="*/ 8 h 21"/>
                  <a:gd name="T2" fmla="*/ 4 w 10"/>
                  <a:gd name="T3" fmla="*/ 15 h 21"/>
                  <a:gd name="T4" fmla="*/ 0 w 10"/>
                  <a:gd name="T5" fmla="*/ 21 h 21"/>
                  <a:gd name="T6" fmla="*/ 6 w 10"/>
                  <a:gd name="T7" fmla="*/ 15 h 21"/>
                  <a:gd name="T8" fmla="*/ 10 w 10"/>
                  <a:gd name="T9" fmla="*/ 0 h 21"/>
                  <a:gd name="T10" fmla="*/ 8 w 10"/>
                  <a:gd name="T11" fmla="*/ 2 h 21"/>
                  <a:gd name="T12" fmla="*/ 4 w 10"/>
                  <a:gd name="T13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21">
                    <a:moveTo>
                      <a:pt x="4" y="8"/>
                    </a:moveTo>
                    <a:lnTo>
                      <a:pt x="4" y="15"/>
                    </a:lnTo>
                    <a:lnTo>
                      <a:pt x="0" y="21"/>
                    </a:lnTo>
                    <a:lnTo>
                      <a:pt x="6" y="15"/>
                    </a:lnTo>
                    <a:lnTo>
                      <a:pt x="10" y="0"/>
                    </a:lnTo>
                    <a:lnTo>
                      <a:pt x="8" y="2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42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43"/>
              <p:cNvSpPr>
                <a:spLocks/>
              </p:cNvSpPr>
              <p:nvPr/>
            </p:nvSpPr>
            <p:spPr bwMode="auto">
              <a:xfrm>
                <a:off x="4873382" y="2416393"/>
                <a:ext cx="4803" cy="26161"/>
              </a:xfrm>
              <a:custGeom>
                <a:avLst/>
                <a:gdLst>
                  <a:gd name="T0" fmla="*/ 0 w 5"/>
                  <a:gd name="T1" fmla="*/ 30 h 30"/>
                  <a:gd name="T2" fmla="*/ 2 w 5"/>
                  <a:gd name="T3" fmla="*/ 28 h 30"/>
                  <a:gd name="T4" fmla="*/ 4 w 5"/>
                  <a:gd name="T5" fmla="*/ 21 h 30"/>
                  <a:gd name="T6" fmla="*/ 5 w 5"/>
                  <a:gd name="T7" fmla="*/ 0 h 30"/>
                  <a:gd name="T8" fmla="*/ 4 w 5"/>
                  <a:gd name="T9" fmla="*/ 7 h 30"/>
                  <a:gd name="T10" fmla="*/ 0 w 5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0">
                    <a:moveTo>
                      <a:pt x="0" y="30"/>
                    </a:moveTo>
                    <a:lnTo>
                      <a:pt x="2" y="28"/>
                    </a:lnTo>
                    <a:lnTo>
                      <a:pt x="4" y="21"/>
                    </a:lnTo>
                    <a:lnTo>
                      <a:pt x="5" y="0"/>
                    </a:lnTo>
                    <a:lnTo>
                      <a:pt x="4" y="7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8" name="Freeform 145"/>
            <p:cNvSpPr>
              <a:spLocks/>
            </p:cNvSpPr>
            <p:nvPr/>
          </p:nvSpPr>
          <p:spPr bwMode="auto">
            <a:xfrm>
              <a:off x="18758745" y="5552135"/>
              <a:ext cx="490112" cy="432782"/>
            </a:xfrm>
            <a:custGeom>
              <a:avLst/>
              <a:gdLst>
                <a:gd name="T0" fmla="*/ 145 w 147"/>
                <a:gd name="T1" fmla="*/ 68 h 143"/>
                <a:gd name="T2" fmla="*/ 147 w 147"/>
                <a:gd name="T3" fmla="*/ 62 h 143"/>
                <a:gd name="T4" fmla="*/ 145 w 147"/>
                <a:gd name="T5" fmla="*/ 55 h 143"/>
                <a:gd name="T6" fmla="*/ 130 w 147"/>
                <a:gd name="T7" fmla="*/ 0 h 143"/>
                <a:gd name="T8" fmla="*/ 126 w 147"/>
                <a:gd name="T9" fmla="*/ 0 h 143"/>
                <a:gd name="T10" fmla="*/ 117 w 147"/>
                <a:gd name="T11" fmla="*/ 2 h 143"/>
                <a:gd name="T12" fmla="*/ 77 w 147"/>
                <a:gd name="T13" fmla="*/ 11 h 143"/>
                <a:gd name="T14" fmla="*/ 70 w 147"/>
                <a:gd name="T15" fmla="*/ 15 h 143"/>
                <a:gd name="T16" fmla="*/ 66 w 147"/>
                <a:gd name="T17" fmla="*/ 15 h 143"/>
                <a:gd name="T18" fmla="*/ 53 w 147"/>
                <a:gd name="T19" fmla="*/ 19 h 143"/>
                <a:gd name="T20" fmla="*/ 45 w 147"/>
                <a:gd name="T21" fmla="*/ 19 h 143"/>
                <a:gd name="T22" fmla="*/ 0 w 147"/>
                <a:gd name="T23" fmla="*/ 30 h 143"/>
                <a:gd name="T24" fmla="*/ 13 w 147"/>
                <a:gd name="T25" fmla="*/ 107 h 143"/>
                <a:gd name="T26" fmla="*/ 19 w 147"/>
                <a:gd name="T27" fmla="*/ 115 h 143"/>
                <a:gd name="T28" fmla="*/ 19 w 147"/>
                <a:gd name="T29" fmla="*/ 120 h 143"/>
                <a:gd name="T30" fmla="*/ 8 w 147"/>
                <a:gd name="T31" fmla="*/ 132 h 143"/>
                <a:gd name="T32" fmla="*/ 8 w 147"/>
                <a:gd name="T33" fmla="*/ 135 h 143"/>
                <a:gd name="T34" fmla="*/ 13 w 147"/>
                <a:gd name="T35" fmla="*/ 143 h 143"/>
                <a:gd name="T36" fmla="*/ 21 w 147"/>
                <a:gd name="T37" fmla="*/ 139 h 143"/>
                <a:gd name="T38" fmla="*/ 34 w 147"/>
                <a:gd name="T39" fmla="*/ 126 h 143"/>
                <a:gd name="T40" fmla="*/ 42 w 147"/>
                <a:gd name="T41" fmla="*/ 122 h 143"/>
                <a:gd name="T42" fmla="*/ 45 w 147"/>
                <a:gd name="T43" fmla="*/ 115 h 143"/>
                <a:gd name="T44" fmla="*/ 49 w 147"/>
                <a:gd name="T45" fmla="*/ 117 h 143"/>
                <a:gd name="T46" fmla="*/ 60 w 147"/>
                <a:gd name="T47" fmla="*/ 103 h 143"/>
                <a:gd name="T48" fmla="*/ 68 w 147"/>
                <a:gd name="T49" fmla="*/ 102 h 143"/>
                <a:gd name="T50" fmla="*/ 74 w 147"/>
                <a:gd name="T51" fmla="*/ 98 h 143"/>
                <a:gd name="T52" fmla="*/ 81 w 147"/>
                <a:gd name="T53" fmla="*/ 98 h 143"/>
                <a:gd name="T54" fmla="*/ 85 w 147"/>
                <a:gd name="T55" fmla="*/ 94 h 143"/>
                <a:gd name="T56" fmla="*/ 106 w 147"/>
                <a:gd name="T57" fmla="*/ 90 h 143"/>
                <a:gd name="T58" fmla="*/ 106 w 147"/>
                <a:gd name="T59" fmla="*/ 85 h 143"/>
                <a:gd name="T60" fmla="*/ 104 w 147"/>
                <a:gd name="T61" fmla="*/ 81 h 143"/>
                <a:gd name="T62" fmla="*/ 107 w 147"/>
                <a:gd name="T63" fmla="*/ 81 h 143"/>
                <a:gd name="T64" fmla="*/ 107 w 147"/>
                <a:gd name="T65" fmla="*/ 85 h 143"/>
                <a:gd name="T66" fmla="*/ 115 w 147"/>
                <a:gd name="T67" fmla="*/ 85 h 143"/>
                <a:gd name="T68" fmla="*/ 128 w 147"/>
                <a:gd name="T69" fmla="*/ 77 h 143"/>
                <a:gd name="T70" fmla="*/ 141 w 147"/>
                <a:gd name="T71" fmla="*/ 72 h 143"/>
                <a:gd name="T72" fmla="*/ 147 w 147"/>
                <a:gd name="T73" fmla="*/ 73 h 143"/>
                <a:gd name="T74" fmla="*/ 145 w 147"/>
                <a:gd name="T75" fmla="*/ 70 h 143"/>
                <a:gd name="T76" fmla="*/ 145 w 147"/>
                <a:gd name="T77" fmla="*/ 6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3">
                  <a:moveTo>
                    <a:pt x="145" y="68"/>
                  </a:moveTo>
                  <a:lnTo>
                    <a:pt x="147" y="62"/>
                  </a:lnTo>
                  <a:lnTo>
                    <a:pt x="145" y="55"/>
                  </a:lnTo>
                  <a:lnTo>
                    <a:pt x="130" y="0"/>
                  </a:lnTo>
                  <a:lnTo>
                    <a:pt x="126" y="0"/>
                  </a:lnTo>
                  <a:lnTo>
                    <a:pt x="117" y="2"/>
                  </a:lnTo>
                  <a:lnTo>
                    <a:pt x="77" y="11"/>
                  </a:lnTo>
                  <a:lnTo>
                    <a:pt x="70" y="15"/>
                  </a:lnTo>
                  <a:lnTo>
                    <a:pt x="66" y="15"/>
                  </a:lnTo>
                  <a:lnTo>
                    <a:pt x="53" y="19"/>
                  </a:lnTo>
                  <a:lnTo>
                    <a:pt x="45" y="19"/>
                  </a:lnTo>
                  <a:lnTo>
                    <a:pt x="0" y="30"/>
                  </a:lnTo>
                  <a:lnTo>
                    <a:pt x="13" y="107"/>
                  </a:lnTo>
                  <a:lnTo>
                    <a:pt x="19" y="115"/>
                  </a:lnTo>
                  <a:lnTo>
                    <a:pt x="19" y="120"/>
                  </a:lnTo>
                  <a:lnTo>
                    <a:pt x="8" y="132"/>
                  </a:lnTo>
                  <a:lnTo>
                    <a:pt x="8" y="135"/>
                  </a:lnTo>
                  <a:lnTo>
                    <a:pt x="13" y="143"/>
                  </a:lnTo>
                  <a:lnTo>
                    <a:pt x="21" y="139"/>
                  </a:lnTo>
                  <a:lnTo>
                    <a:pt x="34" y="126"/>
                  </a:lnTo>
                  <a:lnTo>
                    <a:pt x="42" y="122"/>
                  </a:lnTo>
                  <a:lnTo>
                    <a:pt x="45" y="115"/>
                  </a:lnTo>
                  <a:lnTo>
                    <a:pt x="49" y="117"/>
                  </a:lnTo>
                  <a:lnTo>
                    <a:pt x="60" y="103"/>
                  </a:lnTo>
                  <a:lnTo>
                    <a:pt x="68" y="102"/>
                  </a:lnTo>
                  <a:lnTo>
                    <a:pt x="74" y="98"/>
                  </a:lnTo>
                  <a:lnTo>
                    <a:pt x="81" y="98"/>
                  </a:lnTo>
                  <a:lnTo>
                    <a:pt x="85" y="94"/>
                  </a:lnTo>
                  <a:lnTo>
                    <a:pt x="106" y="90"/>
                  </a:lnTo>
                  <a:lnTo>
                    <a:pt x="106" y="85"/>
                  </a:lnTo>
                  <a:lnTo>
                    <a:pt x="104" y="81"/>
                  </a:lnTo>
                  <a:lnTo>
                    <a:pt x="107" y="81"/>
                  </a:lnTo>
                  <a:lnTo>
                    <a:pt x="107" y="85"/>
                  </a:lnTo>
                  <a:lnTo>
                    <a:pt x="115" y="85"/>
                  </a:lnTo>
                  <a:lnTo>
                    <a:pt x="128" y="77"/>
                  </a:lnTo>
                  <a:lnTo>
                    <a:pt x="141" y="72"/>
                  </a:lnTo>
                  <a:lnTo>
                    <a:pt x="147" y="73"/>
                  </a:lnTo>
                  <a:lnTo>
                    <a:pt x="145" y="70"/>
                  </a:lnTo>
                  <a:lnTo>
                    <a:pt x="145" y="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46"/>
            <p:cNvSpPr>
              <a:spLocks/>
            </p:cNvSpPr>
            <p:nvPr/>
          </p:nvSpPr>
          <p:spPr bwMode="auto">
            <a:xfrm>
              <a:off x="18898777" y="4471693"/>
              <a:ext cx="476778" cy="898853"/>
            </a:xfrm>
            <a:custGeom>
              <a:avLst/>
              <a:gdLst>
                <a:gd name="T0" fmla="*/ 129 w 143"/>
                <a:gd name="T1" fmla="*/ 216 h 297"/>
                <a:gd name="T2" fmla="*/ 127 w 143"/>
                <a:gd name="T3" fmla="*/ 209 h 297"/>
                <a:gd name="T4" fmla="*/ 120 w 143"/>
                <a:gd name="T5" fmla="*/ 205 h 297"/>
                <a:gd name="T6" fmla="*/ 114 w 143"/>
                <a:gd name="T7" fmla="*/ 199 h 297"/>
                <a:gd name="T8" fmla="*/ 111 w 143"/>
                <a:gd name="T9" fmla="*/ 194 h 297"/>
                <a:gd name="T10" fmla="*/ 109 w 143"/>
                <a:gd name="T11" fmla="*/ 186 h 297"/>
                <a:gd name="T12" fmla="*/ 109 w 143"/>
                <a:gd name="T13" fmla="*/ 178 h 297"/>
                <a:gd name="T14" fmla="*/ 101 w 143"/>
                <a:gd name="T15" fmla="*/ 158 h 297"/>
                <a:gd name="T16" fmla="*/ 50 w 143"/>
                <a:gd name="T17" fmla="*/ 4 h 297"/>
                <a:gd name="T18" fmla="*/ 49 w 143"/>
                <a:gd name="T19" fmla="*/ 0 h 297"/>
                <a:gd name="T20" fmla="*/ 41 w 143"/>
                <a:gd name="T21" fmla="*/ 7 h 297"/>
                <a:gd name="T22" fmla="*/ 35 w 143"/>
                <a:gd name="T23" fmla="*/ 6 h 297"/>
                <a:gd name="T24" fmla="*/ 28 w 143"/>
                <a:gd name="T25" fmla="*/ 11 h 297"/>
                <a:gd name="T26" fmla="*/ 28 w 143"/>
                <a:gd name="T27" fmla="*/ 17 h 297"/>
                <a:gd name="T28" fmla="*/ 26 w 143"/>
                <a:gd name="T29" fmla="*/ 32 h 297"/>
                <a:gd name="T30" fmla="*/ 26 w 143"/>
                <a:gd name="T31" fmla="*/ 37 h 297"/>
                <a:gd name="T32" fmla="*/ 26 w 143"/>
                <a:gd name="T33" fmla="*/ 39 h 297"/>
                <a:gd name="T34" fmla="*/ 24 w 143"/>
                <a:gd name="T35" fmla="*/ 41 h 297"/>
                <a:gd name="T36" fmla="*/ 28 w 143"/>
                <a:gd name="T37" fmla="*/ 53 h 297"/>
                <a:gd name="T38" fmla="*/ 24 w 143"/>
                <a:gd name="T39" fmla="*/ 66 h 297"/>
                <a:gd name="T40" fmla="*/ 26 w 143"/>
                <a:gd name="T41" fmla="*/ 73 h 297"/>
                <a:gd name="T42" fmla="*/ 32 w 143"/>
                <a:gd name="T43" fmla="*/ 79 h 297"/>
                <a:gd name="T44" fmla="*/ 34 w 143"/>
                <a:gd name="T45" fmla="*/ 86 h 297"/>
                <a:gd name="T46" fmla="*/ 34 w 143"/>
                <a:gd name="T47" fmla="*/ 92 h 297"/>
                <a:gd name="T48" fmla="*/ 28 w 143"/>
                <a:gd name="T49" fmla="*/ 103 h 297"/>
                <a:gd name="T50" fmla="*/ 17 w 143"/>
                <a:gd name="T51" fmla="*/ 116 h 297"/>
                <a:gd name="T52" fmla="*/ 13 w 143"/>
                <a:gd name="T53" fmla="*/ 116 h 297"/>
                <a:gd name="T54" fmla="*/ 7 w 143"/>
                <a:gd name="T55" fmla="*/ 124 h 297"/>
                <a:gd name="T56" fmla="*/ 7 w 143"/>
                <a:gd name="T57" fmla="*/ 130 h 297"/>
                <a:gd name="T58" fmla="*/ 11 w 143"/>
                <a:gd name="T59" fmla="*/ 145 h 297"/>
                <a:gd name="T60" fmla="*/ 9 w 143"/>
                <a:gd name="T61" fmla="*/ 156 h 297"/>
                <a:gd name="T62" fmla="*/ 11 w 143"/>
                <a:gd name="T63" fmla="*/ 163 h 297"/>
                <a:gd name="T64" fmla="*/ 7 w 143"/>
                <a:gd name="T65" fmla="*/ 171 h 297"/>
                <a:gd name="T66" fmla="*/ 7 w 143"/>
                <a:gd name="T67" fmla="*/ 178 h 297"/>
                <a:gd name="T68" fmla="*/ 5 w 143"/>
                <a:gd name="T69" fmla="*/ 184 h 297"/>
                <a:gd name="T70" fmla="*/ 2 w 143"/>
                <a:gd name="T71" fmla="*/ 192 h 297"/>
                <a:gd name="T72" fmla="*/ 3 w 143"/>
                <a:gd name="T73" fmla="*/ 203 h 297"/>
                <a:gd name="T74" fmla="*/ 0 w 143"/>
                <a:gd name="T75" fmla="*/ 209 h 297"/>
                <a:gd name="T76" fmla="*/ 5 w 143"/>
                <a:gd name="T77" fmla="*/ 233 h 297"/>
                <a:gd name="T78" fmla="*/ 5 w 143"/>
                <a:gd name="T79" fmla="*/ 246 h 297"/>
                <a:gd name="T80" fmla="*/ 11 w 143"/>
                <a:gd name="T81" fmla="*/ 267 h 297"/>
                <a:gd name="T82" fmla="*/ 7 w 143"/>
                <a:gd name="T83" fmla="*/ 274 h 297"/>
                <a:gd name="T84" fmla="*/ 7 w 143"/>
                <a:gd name="T85" fmla="*/ 282 h 297"/>
                <a:gd name="T86" fmla="*/ 11 w 143"/>
                <a:gd name="T87" fmla="*/ 289 h 297"/>
                <a:gd name="T88" fmla="*/ 17 w 143"/>
                <a:gd name="T89" fmla="*/ 297 h 297"/>
                <a:gd name="T90" fmla="*/ 105 w 143"/>
                <a:gd name="T91" fmla="*/ 276 h 297"/>
                <a:gd name="T92" fmla="*/ 114 w 143"/>
                <a:gd name="T93" fmla="*/ 265 h 297"/>
                <a:gd name="T94" fmla="*/ 118 w 143"/>
                <a:gd name="T95" fmla="*/ 259 h 297"/>
                <a:gd name="T96" fmla="*/ 120 w 143"/>
                <a:gd name="T97" fmla="*/ 259 h 297"/>
                <a:gd name="T98" fmla="*/ 124 w 143"/>
                <a:gd name="T99" fmla="*/ 252 h 297"/>
                <a:gd name="T100" fmla="*/ 131 w 143"/>
                <a:gd name="T101" fmla="*/ 248 h 297"/>
                <a:gd name="T102" fmla="*/ 135 w 143"/>
                <a:gd name="T103" fmla="*/ 246 h 297"/>
                <a:gd name="T104" fmla="*/ 139 w 143"/>
                <a:gd name="T105" fmla="*/ 246 h 297"/>
                <a:gd name="T106" fmla="*/ 139 w 143"/>
                <a:gd name="T107" fmla="*/ 241 h 297"/>
                <a:gd name="T108" fmla="*/ 143 w 143"/>
                <a:gd name="T109" fmla="*/ 225 h 297"/>
                <a:gd name="T110" fmla="*/ 139 w 143"/>
                <a:gd name="T111" fmla="*/ 224 h 297"/>
                <a:gd name="T112" fmla="*/ 135 w 143"/>
                <a:gd name="T113" fmla="*/ 222 h 297"/>
                <a:gd name="T114" fmla="*/ 129 w 143"/>
                <a:gd name="T115" fmla="*/ 21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3" h="297">
                  <a:moveTo>
                    <a:pt x="129" y="216"/>
                  </a:moveTo>
                  <a:lnTo>
                    <a:pt x="127" y="209"/>
                  </a:lnTo>
                  <a:lnTo>
                    <a:pt x="120" y="205"/>
                  </a:lnTo>
                  <a:lnTo>
                    <a:pt x="114" y="199"/>
                  </a:lnTo>
                  <a:lnTo>
                    <a:pt x="111" y="194"/>
                  </a:lnTo>
                  <a:lnTo>
                    <a:pt x="109" y="186"/>
                  </a:lnTo>
                  <a:lnTo>
                    <a:pt x="109" y="178"/>
                  </a:lnTo>
                  <a:lnTo>
                    <a:pt x="101" y="158"/>
                  </a:lnTo>
                  <a:lnTo>
                    <a:pt x="50" y="4"/>
                  </a:lnTo>
                  <a:lnTo>
                    <a:pt x="49" y="0"/>
                  </a:lnTo>
                  <a:lnTo>
                    <a:pt x="41" y="7"/>
                  </a:lnTo>
                  <a:lnTo>
                    <a:pt x="35" y="6"/>
                  </a:lnTo>
                  <a:lnTo>
                    <a:pt x="28" y="11"/>
                  </a:lnTo>
                  <a:lnTo>
                    <a:pt x="28" y="17"/>
                  </a:lnTo>
                  <a:lnTo>
                    <a:pt x="26" y="32"/>
                  </a:lnTo>
                  <a:lnTo>
                    <a:pt x="26" y="37"/>
                  </a:lnTo>
                  <a:lnTo>
                    <a:pt x="26" y="39"/>
                  </a:lnTo>
                  <a:lnTo>
                    <a:pt x="24" y="41"/>
                  </a:lnTo>
                  <a:lnTo>
                    <a:pt x="28" y="53"/>
                  </a:lnTo>
                  <a:lnTo>
                    <a:pt x="24" y="66"/>
                  </a:lnTo>
                  <a:lnTo>
                    <a:pt x="26" y="73"/>
                  </a:lnTo>
                  <a:lnTo>
                    <a:pt x="32" y="79"/>
                  </a:lnTo>
                  <a:lnTo>
                    <a:pt x="34" y="86"/>
                  </a:lnTo>
                  <a:lnTo>
                    <a:pt x="34" y="92"/>
                  </a:lnTo>
                  <a:lnTo>
                    <a:pt x="28" y="103"/>
                  </a:lnTo>
                  <a:lnTo>
                    <a:pt x="17" y="116"/>
                  </a:lnTo>
                  <a:lnTo>
                    <a:pt x="13" y="116"/>
                  </a:lnTo>
                  <a:lnTo>
                    <a:pt x="7" y="124"/>
                  </a:lnTo>
                  <a:lnTo>
                    <a:pt x="7" y="130"/>
                  </a:lnTo>
                  <a:lnTo>
                    <a:pt x="11" y="145"/>
                  </a:lnTo>
                  <a:lnTo>
                    <a:pt x="9" y="156"/>
                  </a:lnTo>
                  <a:lnTo>
                    <a:pt x="11" y="163"/>
                  </a:lnTo>
                  <a:lnTo>
                    <a:pt x="7" y="171"/>
                  </a:lnTo>
                  <a:lnTo>
                    <a:pt x="7" y="178"/>
                  </a:lnTo>
                  <a:lnTo>
                    <a:pt x="5" y="184"/>
                  </a:lnTo>
                  <a:lnTo>
                    <a:pt x="2" y="192"/>
                  </a:lnTo>
                  <a:lnTo>
                    <a:pt x="3" y="203"/>
                  </a:lnTo>
                  <a:lnTo>
                    <a:pt x="0" y="209"/>
                  </a:lnTo>
                  <a:lnTo>
                    <a:pt x="5" y="233"/>
                  </a:lnTo>
                  <a:lnTo>
                    <a:pt x="5" y="246"/>
                  </a:lnTo>
                  <a:lnTo>
                    <a:pt x="11" y="267"/>
                  </a:lnTo>
                  <a:lnTo>
                    <a:pt x="7" y="274"/>
                  </a:lnTo>
                  <a:lnTo>
                    <a:pt x="7" y="282"/>
                  </a:lnTo>
                  <a:lnTo>
                    <a:pt x="11" y="289"/>
                  </a:lnTo>
                  <a:lnTo>
                    <a:pt x="17" y="297"/>
                  </a:lnTo>
                  <a:lnTo>
                    <a:pt x="105" y="276"/>
                  </a:lnTo>
                  <a:lnTo>
                    <a:pt x="114" y="265"/>
                  </a:lnTo>
                  <a:lnTo>
                    <a:pt x="118" y="259"/>
                  </a:lnTo>
                  <a:lnTo>
                    <a:pt x="120" y="259"/>
                  </a:lnTo>
                  <a:lnTo>
                    <a:pt x="124" y="252"/>
                  </a:lnTo>
                  <a:lnTo>
                    <a:pt x="131" y="248"/>
                  </a:lnTo>
                  <a:lnTo>
                    <a:pt x="135" y="246"/>
                  </a:lnTo>
                  <a:lnTo>
                    <a:pt x="139" y="246"/>
                  </a:lnTo>
                  <a:lnTo>
                    <a:pt x="139" y="241"/>
                  </a:lnTo>
                  <a:lnTo>
                    <a:pt x="143" y="225"/>
                  </a:lnTo>
                  <a:lnTo>
                    <a:pt x="139" y="224"/>
                  </a:lnTo>
                  <a:lnTo>
                    <a:pt x="135" y="222"/>
                  </a:lnTo>
                  <a:lnTo>
                    <a:pt x="129" y="21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48"/>
            <p:cNvSpPr>
              <a:spLocks/>
            </p:cNvSpPr>
            <p:nvPr/>
          </p:nvSpPr>
          <p:spPr bwMode="auto">
            <a:xfrm>
              <a:off x="19192180" y="5530950"/>
              <a:ext cx="150034" cy="242115"/>
            </a:xfrm>
            <a:custGeom>
              <a:avLst/>
              <a:gdLst>
                <a:gd name="T0" fmla="*/ 41 w 45"/>
                <a:gd name="T1" fmla="*/ 18 h 80"/>
                <a:gd name="T2" fmla="*/ 39 w 45"/>
                <a:gd name="T3" fmla="*/ 13 h 80"/>
                <a:gd name="T4" fmla="*/ 36 w 45"/>
                <a:gd name="T5" fmla="*/ 11 h 80"/>
                <a:gd name="T6" fmla="*/ 34 w 45"/>
                <a:gd name="T7" fmla="*/ 5 h 80"/>
                <a:gd name="T8" fmla="*/ 26 w 45"/>
                <a:gd name="T9" fmla="*/ 0 h 80"/>
                <a:gd name="T10" fmla="*/ 0 w 45"/>
                <a:gd name="T11" fmla="*/ 7 h 80"/>
                <a:gd name="T12" fmla="*/ 15 w 45"/>
                <a:gd name="T13" fmla="*/ 62 h 80"/>
                <a:gd name="T14" fmla="*/ 17 w 45"/>
                <a:gd name="T15" fmla="*/ 69 h 80"/>
                <a:gd name="T16" fmla="*/ 15 w 45"/>
                <a:gd name="T17" fmla="*/ 75 h 80"/>
                <a:gd name="T18" fmla="*/ 15 w 45"/>
                <a:gd name="T19" fmla="*/ 77 h 80"/>
                <a:gd name="T20" fmla="*/ 17 w 45"/>
                <a:gd name="T21" fmla="*/ 80 h 80"/>
                <a:gd name="T22" fmla="*/ 23 w 45"/>
                <a:gd name="T23" fmla="*/ 77 h 80"/>
                <a:gd name="T24" fmla="*/ 43 w 45"/>
                <a:gd name="T25" fmla="*/ 63 h 80"/>
                <a:gd name="T26" fmla="*/ 43 w 45"/>
                <a:gd name="T27" fmla="*/ 56 h 80"/>
                <a:gd name="T28" fmla="*/ 41 w 45"/>
                <a:gd name="T29" fmla="*/ 48 h 80"/>
                <a:gd name="T30" fmla="*/ 41 w 45"/>
                <a:gd name="T31" fmla="*/ 41 h 80"/>
                <a:gd name="T32" fmla="*/ 36 w 45"/>
                <a:gd name="T33" fmla="*/ 33 h 80"/>
                <a:gd name="T34" fmla="*/ 39 w 45"/>
                <a:gd name="T35" fmla="*/ 28 h 80"/>
                <a:gd name="T36" fmla="*/ 38 w 45"/>
                <a:gd name="T37" fmla="*/ 20 h 80"/>
                <a:gd name="T38" fmla="*/ 43 w 45"/>
                <a:gd name="T39" fmla="*/ 28 h 80"/>
                <a:gd name="T40" fmla="*/ 45 w 45"/>
                <a:gd name="T41" fmla="*/ 24 h 80"/>
                <a:gd name="T42" fmla="*/ 45 w 45"/>
                <a:gd name="T43" fmla="*/ 22 h 80"/>
                <a:gd name="T44" fmla="*/ 41 w 45"/>
                <a:gd name="T45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80">
                  <a:moveTo>
                    <a:pt x="41" y="18"/>
                  </a:moveTo>
                  <a:lnTo>
                    <a:pt x="39" y="13"/>
                  </a:lnTo>
                  <a:lnTo>
                    <a:pt x="36" y="11"/>
                  </a:lnTo>
                  <a:lnTo>
                    <a:pt x="34" y="5"/>
                  </a:lnTo>
                  <a:lnTo>
                    <a:pt x="26" y="0"/>
                  </a:lnTo>
                  <a:lnTo>
                    <a:pt x="0" y="7"/>
                  </a:lnTo>
                  <a:lnTo>
                    <a:pt x="15" y="62"/>
                  </a:lnTo>
                  <a:lnTo>
                    <a:pt x="17" y="69"/>
                  </a:lnTo>
                  <a:lnTo>
                    <a:pt x="15" y="75"/>
                  </a:lnTo>
                  <a:lnTo>
                    <a:pt x="15" y="77"/>
                  </a:lnTo>
                  <a:lnTo>
                    <a:pt x="17" y="80"/>
                  </a:lnTo>
                  <a:lnTo>
                    <a:pt x="23" y="77"/>
                  </a:lnTo>
                  <a:lnTo>
                    <a:pt x="43" y="63"/>
                  </a:lnTo>
                  <a:lnTo>
                    <a:pt x="43" y="56"/>
                  </a:lnTo>
                  <a:lnTo>
                    <a:pt x="41" y="48"/>
                  </a:lnTo>
                  <a:lnTo>
                    <a:pt x="41" y="41"/>
                  </a:lnTo>
                  <a:lnTo>
                    <a:pt x="36" y="33"/>
                  </a:lnTo>
                  <a:lnTo>
                    <a:pt x="39" y="28"/>
                  </a:lnTo>
                  <a:lnTo>
                    <a:pt x="38" y="20"/>
                  </a:lnTo>
                  <a:lnTo>
                    <a:pt x="43" y="28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1" y="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49"/>
            <p:cNvSpPr>
              <a:spLocks/>
            </p:cNvSpPr>
            <p:nvPr/>
          </p:nvSpPr>
          <p:spPr bwMode="auto">
            <a:xfrm>
              <a:off x="19342214" y="5603585"/>
              <a:ext cx="20004" cy="24210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50"/>
            <p:cNvSpPr>
              <a:spLocks/>
            </p:cNvSpPr>
            <p:nvPr/>
          </p:nvSpPr>
          <p:spPr bwMode="auto">
            <a:xfrm>
              <a:off x="19342214" y="5603585"/>
              <a:ext cx="20004" cy="24210"/>
            </a:xfrm>
            <a:custGeom>
              <a:avLst/>
              <a:gdLst>
                <a:gd name="T0" fmla="*/ 2 w 6"/>
                <a:gd name="T1" fmla="*/ 8 h 8"/>
                <a:gd name="T2" fmla="*/ 6 w 6"/>
                <a:gd name="T3" fmla="*/ 4 h 8"/>
                <a:gd name="T4" fmla="*/ 0 w 6"/>
                <a:gd name="T5" fmla="*/ 0 h 8"/>
                <a:gd name="T6" fmla="*/ 2 w 6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2" y="8"/>
                  </a:moveTo>
                  <a:lnTo>
                    <a:pt x="6" y="4"/>
                  </a:lnTo>
                  <a:lnTo>
                    <a:pt x="0" y="0"/>
                  </a:lnTo>
                  <a:lnTo>
                    <a:pt x="2" y="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51"/>
            <p:cNvSpPr>
              <a:spLocks/>
            </p:cNvSpPr>
            <p:nvPr/>
          </p:nvSpPr>
          <p:spPr bwMode="auto">
            <a:xfrm>
              <a:off x="19362218" y="5579371"/>
              <a:ext cx="23339" cy="42372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52"/>
            <p:cNvSpPr>
              <a:spLocks/>
            </p:cNvSpPr>
            <p:nvPr/>
          </p:nvSpPr>
          <p:spPr bwMode="auto">
            <a:xfrm>
              <a:off x="19362218" y="5579371"/>
              <a:ext cx="23339" cy="42372"/>
            </a:xfrm>
            <a:custGeom>
              <a:avLst/>
              <a:gdLst>
                <a:gd name="T0" fmla="*/ 7 w 7"/>
                <a:gd name="T1" fmla="*/ 0 h 14"/>
                <a:gd name="T2" fmla="*/ 5 w 7"/>
                <a:gd name="T3" fmla="*/ 6 h 14"/>
                <a:gd name="T4" fmla="*/ 0 w 7"/>
                <a:gd name="T5" fmla="*/ 12 h 14"/>
                <a:gd name="T6" fmla="*/ 5 w 7"/>
                <a:gd name="T7" fmla="*/ 14 h 14"/>
                <a:gd name="T8" fmla="*/ 7 w 7"/>
                <a:gd name="T9" fmla="*/ 8 h 14"/>
                <a:gd name="T10" fmla="*/ 7 w 7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4">
                  <a:moveTo>
                    <a:pt x="7" y="0"/>
                  </a:moveTo>
                  <a:lnTo>
                    <a:pt x="5" y="6"/>
                  </a:lnTo>
                  <a:lnTo>
                    <a:pt x="0" y="12"/>
                  </a:lnTo>
                  <a:lnTo>
                    <a:pt x="5" y="14"/>
                  </a:lnTo>
                  <a:lnTo>
                    <a:pt x="7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53"/>
            <p:cNvSpPr>
              <a:spLocks/>
            </p:cNvSpPr>
            <p:nvPr/>
          </p:nvSpPr>
          <p:spPr bwMode="auto">
            <a:xfrm>
              <a:off x="19378887" y="5621743"/>
              <a:ext cx="33341" cy="66582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54"/>
            <p:cNvSpPr>
              <a:spLocks/>
            </p:cNvSpPr>
            <p:nvPr/>
          </p:nvSpPr>
          <p:spPr bwMode="auto">
            <a:xfrm>
              <a:off x="19378887" y="5621743"/>
              <a:ext cx="33341" cy="66582"/>
            </a:xfrm>
            <a:custGeom>
              <a:avLst/>
              <a:gdLst>
                <a:gd name="T0" fmla="*/ 6 w 10"/>
                <a:gd name="T1" fmla="*/ 2 h 22"/>
                <a:gd name="T2" fmla="*/ 0 w 10"/>
                <a:gd name="T3" fmla="*/ 0 h 22"/>
                <a:gd name="T4" fmla="*/ 2 w 10"/>
                <a:gd name="T5" fmla="*/ 15 h 22"/>
                <a:gd name="T6" fmla="*/ 6 w 10"/>
                <a:gd name="T7" fmla="*/ 22 h 22"/>
                <a:gd name="T8" fmla="*/ 10 w 10"/>
                <a:gd name="T9" fmla="*/ 17 h 22"/>
                <a:gd name="T10" fmla="*/ 10 w 10"/>
                <a:gd name="T11" fmla="*/ 13 h 22"/>
                <a:gd name="T12" fmla="*/ 6 w 10"/>
                <a:gd name="T13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2">
                  <a:moveTo>
                    <a:pt x="6" y="2"/>
                  </a:moveTo>
                  <a:lnTo>
                    <a:pt x="0" y="0"/>
                  </a:lnTo>
                  <a:lnTo>
                    <a:pt x="2" y="15"/>
                  </a:lnTo>
                  <a:lnTo>
                    <a:pt x="6" y="22"/>
                  </a:lnTo>
                  <a:lnTo>
                    <a:pt x="10" y="17"/>
                  </a:lnTo>
                  <a:lnTo>
                    <a:pt x="10" y="13"/>
                  </a:lnTo>
                  <a:lnTo>
                    <a:pt x="6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7" name="Group 286"/>
            <p:cNvGrpSpPr/>
            <p:nvPr/>
          </p:nvGrpSpPr>
          <p:grpSpPr>
            <a:xfrm>
              <a:off x="5285636" y="5434102"/>
              <a:ext cx="2310533" cy="3513700"/>
              <a:chOff x="1028701" y="1983861"/>
              <a:chExt cx="665758" cy="1012439"/>
            </a:xfrm>
            <a:solidFill>
              <a:schemeClr val="bg1">
                <a:lumMod val="85000"/>
              </a:schemeClr>
            </a:solidFill>
          </p:grpSpPr>
          <p:sp>
            <p:nvSpPr>
              <p:cNvPr id="309" name="Freeform 14"/>
              <p:cNvSpPr>
                <a:spLocks/>
              </p:cNvSpPr>
              <p:nvPr/>
            </p:nvSpPr>
            <p:spPr bwMode="auto">
              <a:xfrm>
                <a:off x="1028701" y="1983861"/>
                <a:ext cx="665758" cy="1012439"/>
              </a:xfrm>
              <a:custGeom>
                <a:avLst/>
                <a:gdLst>
                  <a:gd name="T0" fmla="*/ 628 w 693"/>
                  <a:gd name="T1" fmla="*/ 1156 h 1161"/>
                  <a:gd name="T2" fmla="*/ 628 w 693"/>
                  <a:gd name="T3" fmla="*/ 1129 h 1161"/>
                  <a:gd name="T4" fmla="*/ 624 w 693"/>
                  <a:gd name="T5" fmla="*/ 1105 h 1161"/>
                  <a:gd name="T6" fmla="*/ 643 w 693"/>
                  <a:gd name="T7" fmla="*/ 1071 h 1161"/>
                  <a:gd name="T8" fmla="*/ 654 w 693"/>
                  <a:gd name="T9" fmla="*/ 1030 h 1161"/>
                  <a:gd name="T10" fmla="*/ 693 w 693"/>
                  <a:gd name="T11" fmla="*/ 1000 h 1161"/>
                  <a:gd name="T12" fmla="*/ 673 w 693"/>
                  <a:gd name="T13" fmla="*/ 964 h 1161"/>
                  <a:gd name="T14" fmla="*/ 661 w 693"/>
                  <a:gd name="T15" fmla="*/ 926 h 1161"/>
                  <a:gd name="T16" fmla="*/ 325 w 693"/>
                  <a:gd name="T17" fmla="*/ 327 h 1161"/>
                  <a:gd name="T18" fmla="*/ 62 w 693"/>
                  <a:gd name="T19" fmla="*/ 0 h 1161"/>
                  <a:gd name="T20" fmla="*/ 58 w 693"/>
                  <a:gd name="T21" fmla="*/ 35 h 1161"/>
                  <a:gd name="T22" fmla="*/ 39 w 693"/>
                  <a:gd name="T23" fmla="*/ 94 h 1161"/>
                  <a:gd name="T24" fmla="*/ 30 w 693"/>
                  <a:gd name="T25" fmla="*/ 120 h 1161"/>
                  <a:gd name="T26" fmla="*/ 13 w 693"/>
                  <a:gd name="T27" fmla="*/ 137 h 1161"/>
                  <a:gd name="T28" fmla="*/ 0 w 693"/>
                  <a:gd name="T29" fmla="*/ 176 h 1161"/>
                  <a:gd name="T30" fmla="*/ 24 w 693"/>
                  <a:gd name="T31" fmla="*/ 233 h 1161"/>
                  <a:gd name="T32" fmla="*/ 24 w 693"/>
                  <a:gd name="T33" fmla="*/ 261 h 1161"/>
                  <a:gd name="T34" fmla="*/ 13 w 693"/>
                  <a:gd name="T35" fmla="*/ 319 h 1161"/>
                  <a:gd name="T36" fmla="*/ 30 w 693"/>
                  <a:gd name="T37" fmla="*/ 374 h 1161"/>
                  <a:gd name="T38" fmla="*/ 45 w 693"/>
                  <a:gd name="T39" fmla="*/ 402 h 1161"/>
                  <a:gd name="T40" fmla="*/ 52 w 693"/>
                  <a:gd name="T41" fmla="*/ 421 h 1161"/>
                  <a:gd name="T42" fmla="*/ 43 w 693"/>
                  <a:gd name="T43" fmla="*/ 436 h 1161"/>
                  <a:gd name="T44" fmla="*/ 56 w 693"/>
                  <a:gd name="T45" fmla="*/ 453 h 1161"/>
                  <a:gd name="T46" fmla="*/ 81 w 693"/>
                  <a:gd name="T47" fmla="*/ 468 h 1161"/>
                  <a:gd name="T48" fmla="*/ 84 w 693"/>
                  <a:gd name="T49" fmla="*/ 441 h 1161"/>
                  <a:gd name="T50" fmla="*/ 111 w 693"/>
                  <a:gd name="T51" fmla="*/ 455 h 1161"/>
                  <a:gd name="T52" fmla="*/ 143 w 693"/>
                  <a:gd name="T53" fmla="*/ 460 h 1161"/>
                  <a:gd name="T54" fmla="*/ 146 w 693"/>
                  <a:gd name="T55" fmla="*/ 464 h 1161"/>
                  <a:gd name="T56" fmla="*/ 165 w 693"/>
                  <a:gd name="T57" fmla="*/ 473 h 1161"/>
                  <a:gd name="T58" fmla="*/ 120 w 693"/>
                  <a:gd name="T59" fmla="*/ 456 h 1161"/>
                  <a:gd name="T60" fmla="*/ 90 w 693"/>
                  <a:gd name="T61" fmla="*/ 455 h 1161"/>
                  <a:gd name="T62" fmla="*/ 92 w 693"/>
                  <a:gd name="T63" fmla="*/ 483 h 1161"/>
                  <a:gd name="T64" fmla="*/ 103 w 693"/>
                  <a:gd name="T65" fmla="*/ 518 h 1161"/>
                  <a:gd name="T66" fmla="*/ 79 w 693"/>
                  <a:gd name="T67" fmla="*/ 498 h 1161"/>
                  <a:gd name="T68" fmla="*/ 82 w 693"/>
                  <a:gd name="T69" fmla="*/ 475 h 1161"/>
                  <a:gd name="T70" fmla="*/ 66 w 693"/>
                  <a:gd name="T71" fmla="*/ 502 h 1161"/>
                  <a:gd name="T72" fmla="*/ 66 w 693"/>
                  <a:gd name="T73" fmla="*/ 534 h 1161"/>
                  <a:gd name="T74" fmla="*/ 86 w 693"/>
                  <a:gd name="T75" fmla="*/ 573 h 1161"/>
                  <a:gd name="T76" fmla="*/ 101 w 693"/>
                  <a:gd name="T77" fmla="*/ 601 h 1161"/>
                  <a:gd name="T78" fmla="*/ 82 w 693"/>
                  <a:gd name="T79" fmla="*/ 643 h 1161"/>
                  <a:gd name="T80" fmla="*/ 105 w 693"/>
                  <a:gd name="T81" fmla="*/ 684 h 1161"/>
                  <a:gd name="T82" fmla="*/ 118 w 693"/>
                  <a:gd name="T83" fmla="*/ 725 h 1161"/>
                  <a:gd name="T84" fmla="*/ 144 w 693"/>
                  <a:gd name="T85" fmla="*/ 767 h 1161"/>
                  <a:gd name="T86" fmla="*/ 150 w 693"/>
                  <a:gd name="T87" fmla="*/ 787 h 1161"/>
                  <a:gd name="T88" fmla="*/ 148 w 693"/>
                  <a:gd name="T89" fmla="*/ 825 h 1161"/>
                  <a:gd name="T90" fmla="*/ 141 w 693"/>
                  <a:gd name="T91" fmla="*/ 853 h 1161"/>
                  <a:gd name="T92" fmla="*/ 176 w 693"/>
                  <a:gd name="T93" fmla="*/ 872 h 1161"/>
                  <a:gd name="T94" fmla="*/ 210 w 693"/>
                  <a:gd name="T95" fmla="*/ 889 h 1161"/>
                  <a:gd name="T96" fmla="*/ 248 w 693"/>
                  <a:gd name="T97" fmla="*/ 911 h 1161"/>
                  <a:gd name="T98" fmla="*/ 306 w 693"/>
                  <a:gd name="T99" fmla="*/ 951 h 1161"/>
                  <a:gd name="T100" fmla="*/ 312 w 693"/>
                  <a:gd name="T101" fmla="*/ 979 h 1161"/>
                  <a:gd name="T102" fmla="*/ 329 w 693"/>
                  <a:gd name="T103" fmla="*/ 987 h 1161"/>
                  <a:gd name="T104" fmla="*/ 355 w 693"/>
                  <a:gd name="T105" fmla="*/ 1015 h 1161"/>
                  <a:gd name="T106" fmla="*/ 391 w 693"/>
                  <a:gd name="T107" fmla="*/ 1086 h 1161"/>
                  <a:gd name="T108" fmla="*/ 389 w 693"/>
                  <a:gd name="T109" fmla="*/ 1116 h 1161"/>
                  <a:gd name="T110" fmla="*/ 393 w 693"/>
                  <a:gd name="T111" fmla="*/ 1128 h 1161"/>
                  <a:gd name="T112" fmla="*/ 613 w 693"/>
                  <a:gd name="T113" fmla="*/ 1160 h 1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93" h="1161">
                    <a:moveTo>
                      <a:pt x="616" y="1160"/>
                    </a:moveTo>
                    <a:lnTo>
                      <a:pt x="620" y="1161"/>
                    </a:lnTo>
                    <a:lnTo>
                      <a:pt x="626" y="1161"/>
                    </a:lnTo>
                    <a:lnTo>
                      <a:pt x="628" y="1156"/>
                    </a:lnTo>
                    <a:lnTo>
                      <a:pt x="635" y="1150"/>
                    </a:lnTo>
                    <a:lnTo>
                      <a:pt x="635" y="1139"/>
                    </a:lnTo>
                    <a:lnTo>
                      <a:pt x="635" y="1133"/>
                    </a:lnTo>
                    <a:lnTo>
                      <a:pt x="628" y="1129"/>
                    </a:lnTo>
                    <a:lnTo>
                      <a:pt x="620" y="1126"/>
                    </a:lnTo>
                    <a:lnTo>
                      <a:pt x="620" y="1120"/>
                    </a:lnTo>
                    <a:lnTo>
                      <a:pt x="622" y="1113"/>
                    </a:lnTo>
                    <a:lnTo>
                      <a:pt x="624" y="1105"/>
                    </a:lnTo>
                    <a:lnTo>
                      <a:pt x="620" y="1097"/>
                    </a:lnTo>
                    <a:lnTo>
                      <a:pt x="624" y="1092"/>
                    </a:lnTo>
                    <a:lnTo>
                      <a:pt x="631" y="1086"/>
                    </a:lnTo>
                    <a:lnTo>
                      <a:pt x="643" y="1071"/>
                    </a:lnTo>
                    <a:lnTo>
                      <a:pt x="646" y="1062"/>
                    </a:lnTo>
                    <a:lnTo>
                      <a:pt x="650" y="1056"/>
                    </a:lnTo>
                    <a:lnTo>
                      <a:pt x="650" y="1043"/>
                    </a:lnTo>
                    <a:lnTo>
                      <a:pt x="654" y="1030"/>
                    </a:lnTo>
                    <a:lnTo>
                      <a:pt x="660" y="1026"/>
                    </a:lnTo>
                    <a:lnTo>
                      <a:pt x="663" y="1020"/>
                    </a:lnTo>
                    <a:lnTo>
                      <a:pt x="686" y="1007"/>
                    </a:lnTo>
                    <a:lnTo>
                      <a:pt x="693" y="1000"/>
                    </a:lnTo>
                    <a:lnTo>
                      <a:pt x="688" y="994"/>
                    </a:lnTo>
                    <a:lnTo>
                      <a:pt x="675" y="979"/>
                    </a:lnTo>
                    <a:lnTo>
                      <a:pt x="676" y="972"/>
                    </a:lnTo>
                    <a:lnTo>
                      <a:pt x="673" y="964"/>
                    </a:lnTo>
                    <a:lnTo>
                      <a:pt x="673" y="958"/>
                    </a:lnTo>
                    <a:lnTo>
                      <a:pt x="669" y="949"/>
                    </a:lnTo>
                    <a:lnTo>
                      <a:pt x="661" y="934"/>
                    </a:lnTo>
                    <a:lnTo>
                      <a:pt x="661" y="926"/>
                    </a:lnTo>
                    <a:lnTo>
                      <a:pt x="663" y="921"/>
                    </a:lnTo>
                    <a:lnTo>
                      <a:pt x="556" y="765"/>
                    </a:lnTo>
                    <a:lnTo>
                      <a:pt x="306" y="398"/>
                    </a:lnTo>
                    <a:lnTo>
                      <a:pt x="325" y="327"/>
                    </a:lnTo>
                    <a:lnTo>
                      <a:pt x="383" y="84"/>
                    </a:lnTo>
                    <a:lnTo>
                      <a:pt x="238" y="47"/>
                    </a:lnTo>
                    <a:lnTo>
                      <a:pt x="66" y="0"/>
                    </a:lnTo>
                    <a:lnTo>
                      <a:pt x="62" y="0"/>
                    </a:lnTo>
                    <a:lnTo>
                      <a:pt x="58" y="13"/>
                    </a:lnTo>
                    <a:lnTo>
                      <a:pt x="54" y="20"/>
                    </a:lnTo>
                    <a:lnTo>
                      <a:pt x="58" y="28"/>
                    </a:lnTo>
                    <a:lnTo>
                      <a:pt x="58" y="35"/>
                    </a:lnTo>
                    <a:lnTo>
                      <a:pt x="58" y="48"/>
                    </a:lnTo>
                    <a:lnTo>
                      <a:pt x="58" y="50"/>
                    </a:lnTo>
                    <a:lnTo>
                      <a:pt x="56" y="64"/>
                    </a:lnTo>
                    <a:lnTo>
                      <a:pt x="39" y="94"/>
                    </a:lnTo>
                    <a:lnTo>
                      <a:pt x="41" y="99"/>
                    </a:lnTo>
                    <a:lnTo>
                      <a:pt x="37" y="107"/>
                    </a:lnTo>
                    <a:lnTo>
                      <a:pt x="34" y="112"/>
                    </a:lnTo>
                    <a:lnTo>
                      <a:pt x="30" y="120"/>
                    </a:lnTo>
                    <a:lnTo>
                      <a:pt x="32" y="122"/>
                    </a:lnTo>
                    <a:lnTo>
                      <a:pt x="24" y="127"/>
                    </a:lnTo>
                    <a:lnTo>
                      <a:pt x="19" y="131"/>
                    </a:lnTo>
                    <a:lnTo>
                      <a:pt x="13" y="137"/>
                    </a:lnTo>
                    <a:lnTo>
                      <a:pt x="7" y="144"/>
                    </a:lnTo>
                    <a:lnTo>
                      <a:pt x="2" y="158"/>
                    </a:lnTo>
                    <a:lnTo>
                      <a:pt x="2" y="169"/>
                    </a:lnTo>
                    <a:lnTo>
                      <a:pt x="0" y="176"/>
                    </a:lnTo>
                    <a:lnTo>
                      <a:pt x="13" y="197"/>
                    </a:lnTo>
                    <a:lnTo>
                      <a:pt x="13" y="205"/>
                    </a:lnTo>
                    <a:lnTo>
                      <a:pt x="19" y="210"/>
                    </a:lnTo>
                    <a:lnTo>
                      <a:pt x="24" y="233"/>
                    </a:lnTo>
                    <a:lnTo>
                      <a:pt x="24" y="238"/>
                    </a:lnTo>
                    <a:lnTo>
                      <a:pt x="26" y="246"/>
                    </a:lnTo>
                    <a:lnTo>
                      <a:pt x="24" y="252"/>
                    </a:lnTo>
                    <a:lnTo>
                      <a:pt x="24" y="261"/>
                    </a:lnTo>
                    <a:lnTo>
                      <a:pt x="20" y="268"/>
                    </a:lnTo>
                    <a:lnTo>
                      <a:pt x="13" y="282"/>
                    </a:lnTo>
                    <a:lnTo>
                      <a:pt x="15" y="308"/>
                    </a:lnTo>
                    <a:lnTo>
                      <a:pt x="13" y="319"/>
                    </a:lnTo>
                    <a:lnTo>
                      <a:pt x="7" y="327"/>
                    </a:lnTo>
                    <a:lnTo>
                      <a:pt x="13" y="340"/>
                    </a:lnTo>
                    <a:lnTo>
                      <a:pt x="22" y="353"/>
                    </a:lnTo>
                    <a:lnTo>
                      <a:pt x="30" y="374"/>
                    </a:lnTo>
                    <a:lnTo>
                      <a:pt x="34" y="381"/>
                    </a:lnTo>
                    <a:lnTo>
                      <a:pt x="39" y="389"/>
                    </a:lnTo>
                    <a:lnTo>
                      <a:pt x="43" y="394"/>
                    </a:lnTo>
                    <a:lnTo>
                      <a:pt x="45" y="402"/>
                    </a:lnTo>
                    <a:lnTo>
                      <a:pt x="43" y="409"/>
                    </a:lnTo>
                    <a:lnTo>
                      <a:pt x="45" y="406"/>
                    </a:lnTo>
                    <a:lnTo>
                      <a:pt x="45" y="408"/>
                    </a:lnTo>
                    <a:lnTo>
                      <a:pt x="52" y="421"/>
                    </a:lnTo>
                    <a:lnTo>
                      <a:pt x="54" y="434"/>
                    </a:lnTo>
                    <a:lnTo>
                      <a:pt x="49" y="421"/>
                    </a:lnTo>
                    <a:lnTo>
                      <a:pt x="47" y="428"/>
                    </a:lnTo>
                    <a:lnTo>
                      <a:pt x="43" y="436"/>
                    </a:lnTo>
                    <a:lnTo>
                      <a:pt x="41" y="443"/>
                    </a:lnTo>
                    <a:lnTo>
                      <a:pt x="47" y="438"/>
                    </a:lnTo>
                    <a:lnTo>
                      <a:pt x="54" y="445"/>
                    </a:lnTo>
                    <a:lnTo>
                      <a:pt x="56" y="453"/>
                    </a:lnTo>
                    <a:lnTo>
                      <a:pt x="64" y="456"/>
                    </a:lnTo>
                    <a:lnTo>
                      <a:pt x="67" y="464"/>
                    </a:lnTo>
                    <a:lnTo>
                      <a:pt x="75" y="471"/>
                    </a:lnTo>
                    <a:lnTo>
                      <a:pt x="81" y="468"/>
                    </a:lnTo>
                    <a:lnTo>
                      <a:pt x="77" y="460"/>
                    </a:lnTo>
                    <a:lnTo>
                      <a:pt x="82" y="455"/>
                    </a:lnTo>
                    <a:lnTo>
                      <a:pt x="81" y="447"/>
                    </a:lnTo>
                    <a:lnTo>
                      <a:pt x="84" y="441"/>
                    </a:lnTo>
                    <a:lnTo>
                      <a:pt x="92" y="438"/>
                    </a:lnTo>
                    <a:lnTo>
                      <a:pt x="99" y="443"/>
                    </a:lnTo>
                    <a:lnTo>
                      <a:pt x="103" y="451"/>
                    </a:lnTo>
                    <a:lnTo>
                      <a:pt x="111" y="455"/>
                    </a:lnTo>
                    <a:lnTo>
                      <a:pt x="116" y="453"/>
                    </a:lnTo>
                    <a:lnTo>
                      <a:pt x="124" y="453"/>
                    </a:lnTo>
                    <a:lnTo>
                      <a:pt x="129" y="458"/>
                    </a:lnTo>
                    <a:lnTo>
                      <a:pt x="143" y="460"/>
                    </a:lnTo>
                    <a:lnTo>
                      <a:pt x="148" y="455"/>
                    </a:lnTo>
                    <a:lnTo>
                      <a:pt x="146" y="458"/>
                    </a:lnTo>
                    <a:lnTo>
                      <a:pt x="141" y="464"/>
                    </a:lnTo>
                    <a:lnTo>
                      <a:pt x="146" y="464"/>
                    </a:lnTo>
                    <a:lnTo>
                      <a:pt x="154" y="460"/>
                    </a:lnTo>
                    <a:lnTo>
                      <a:pt x="156" y="460"/>
                    </a:lnTo>
                    <a:lnTo>
                      <a:pt x="161" y="468"/>
                    </a:lnTo>
                    <a:lnTo>
                      <a:pt x="165" y="473"/>
                    </a:lnTo>
                    <a:lnTo>
                      <a:pt x="165" y="475"/>
                    </a:lnTo>
                    <a:lnTo>
                      <a:pt x="156" y="460"/>
                    </a:lnTo>
                    <a:lnTo>
                      <a:pt x="141" y="466"/>
                    </a:lnTo>
                    <a:lnTo>
                      <a:pt x="120" y="456"/>
                    </a:lnTo>
                    <a:lnTo>
                      <a:pt x="111" y="456"/>
                    </a:lnTo>
                    <a:lnTo>
                      <a:pt x="103" y="453"/>
                    </a:lnTo>
                    <a:lnTo>
                      <a:pt x="97" y="455"/>
                    </a:lnTo>
                    <a:lnTo>
                      <a:pt x="90" y="455"/>
                    </a:lnTo>
                    <a:lnTo>
                      <a:pt x="86" y="462"/>
                    </a:lnTo>
                    <a:lnTo>
                      <a:pt x="92" y="468"/>
                    </a:lnTo>
                    <a:lnTo>
                      <a:pt x="90" y="475"/>
                    </a:lnTo>
                    <a:lnTo>
                      <a:pt x="92" y="483"/>
                    </a:lnTo>
                    <a:lnTo>
                      <a:pt x="96" y="485"/>
                    </a:lnTo>
                    <a:lnTo>
                      <a:pt x="97" y="498"/>
                    </a:lnTo>
                    <a:lnTo>
                      <a:pt x="97" y="511"/>
                    </a:lnTo>
                    <a:lnTo>
                      <a:pt x="103" y="518"/>
                    </a:lnTo>
                    <a:lnTo>
                      <a:pt x="97" y="517"/>
                    </a:lnTo>
                    <a:lnTo>
                      <a:pt x="90" y="509"/>
                    </a:lnTo>
                    <a:lnTo>
                      <a:pt x="86" y="502"/>
                    </a:lnTo>
                    <a:lnTo>
                      <a:pt x="79" y="498"/>
                    </a:lnTo>
                    <a:lnTo>
                      <a:pt x="81" y="490"/>
                    </a:lnTo>
                    <a:lnTo>
                      <a:pt x="84" y="485"/>
                    </a:lnTo>
                    <a:lnTo>
                      <a:pt x="82" y="477"/>
                    </a:lnTo>
                    <a:lnTo>
                      <a:pt x="82" y="475"/>
                    </a:lnTo>
                    <a:lnTo>
                      <a:pt x="75" y="475"/>
                    </a:lnTo>
                    <a:lnTo>
                      <a:pt x="71" y="481"/>
                    </a:lnTo>
                    <a:lnTo>
                      <a:pt x="71" y="487"/>
                    </a:lnTo>
                    <a:lnTo>
                      <a:pt x="66" y="502"/>
                    </a:lnTo>
                    <a:lnTo>
                      <a:pt x="69" y="507"/>
                    </a:lnTo>
                    <a:lnTo>
                      <a:pt x="69" y="522"/>
                    </a:lnTo>
                    <a:lnTo>
                      <a:pt x="67" y="528"/>
                    </a:lnTo>
                    <a:lnTo>
                      <a:pt x="66" y="534"/>
                    </a:lnTo>
                    <a:lnTo>
                      <a:pt x="66" y="539"/>
                    </a:lnTo>
                    <a:lnTo>
                      <a:pt x="67" y="547"/>
                    </a:lnTo>
                    <a:lnTo>
                      <a:pt x="79" y="567"/>
                    </a:lnTo>
                    <a:lnTo>
                      <a:pt x="86" y="573"/>
                    </a:lnTo>
                    <a:lnTo>
                      <a:pt x="99" y="573"/>
                    </a:lnTo>
                    <a:lnTo>
                      <a:pt x="103" y="588"/>
                    </a:lnTo>
                    <a:lnTo>
                      <a:pt x="103" y="603"/>
                    </a:lnTo>
                    <a:lnTo>
                      <a:pt x="101" y="601"/>
                    </a:lnTo>
                    <a:lnTo>
                      <a:pt x="97" y="607"/>
                    </a:lnTo>
                    <a:lnTo>
                      <a:pt x="84" y="614"/>
                    </a:lnTo>
                    <a:lnTo>
                      <a:pt x="84" y="629"/>
                    </a:lnTo>
                    <a:lnTo>
                      <a:pt x="82" y="643"/>
                    </a:lnTo>
                    <a:lnTo>
                      <a:pt x="86" y="650"/>
                    </a:lnTo>
                    <a:lnTo>
                      <a:pt x="97" y="663"/>
                    </a:lnTo>
                    <a:lnTo>
                      <a:pt x="99" y="678"/>
                    </a:lnTo>
                    <a:lnTo>
                      <a:pt x="105" y="684"/>
                    </a:lnTo>
                    <a:lnTo>
                      <a:pt x="107" y="697"/>
                    </a:lnTo>
                    <a:lnTo>
                      <a:pt x="114" y="710"/>
                    </a:lnTo>
                    <a:lnTo>
                      <a:pt x="114" y="718"/>
                    </a:lnTo>
                    <a:lnTo>
                      <a:pt x="118" y="725"/>
                    </a:lnTo>
                    <a:lnTo>
                      <a:pt x="126" y="733"/>
                    </a:lnTo>
                    <a:lnTo>
                      <a:pt x="129" y="746"/>
                    </a:lnTo>
                    <a:lnTo>
                      <a:pt x="143" y="759"/>
                    </a:lnTo>
                    <a:lnTo>
                      <a:pt x="144" y="767"/>
                    </a:lnTo>
                    <a:lnTo>
                      <a:pt x="139" y="770"/>
                    </a:lnTo>
                    <a:lnTo>
                      <a:pt x="137" y="778"/>
                    </a:lnTo>
                    <a:lnTo>
                      <a:pt x="143" y="785"/>
                    </a:lnTo>
                    <a:lnTo>
                      <a:pt x="150" y="787"/>
                    </a:lnTo>
                    <a:lnTo>
                      <a:pt x="156" y="795"/>
                    </a:lnTo>
                    <a:lnTo>
                      <a:pt x="156" y="802"/>
                    </a:lnTo>
                    <a:lnTo>
                      <a:pt x="148" y="812"/>
                    </a:lnTo>
                    <a:lnTo>
                      <a:pt x="148" y="825"/>
                    </a:lnTo>
                    <a:lnTo>
                      <a:pt x="144" y="832"/>
                    </a:lnTo>
                    <a:lnTo>
                      <a:pt x="146" y="840"/>
                    </a:lnTo>
                    <a:lnTo>
                      <a:pt x="141" y="847"/>
                    </a:lnTo>
                    <a:lnTo>
                      <a:pt x="141" y="853"/>
                    </a:lnTo>
                    <a:lnTo>
                      <a:pt x="146" y="855"/>
                    </a:lnTo>
                    <a:lnTo>
                      <a:pt x="150" y="862"/>
                    </a:lnTo>
                    <a:lnTo>
                      <a:pt x="156" y="870"/>
                    </a:lnTo>
                    <a:lnTo>
                      <a:pt x="176" y="872"/>
                    </a:lnTo>
                    <a:lnTo>
                      <a:pt x="184" y="876"/>
                    </a:lnTo>
                    <a:lnTo>
                      <a:pt x="191" y="876"/>
                    </a:lnTo>
                    <a:lnTo>
                      <a:pt x="205" y="885"/>
                    </a:lnTo>
                    <a:lnTo>
                      <a:pt x="210" y="889"/>
                    </a:lnTo>
                    <a:lnTo>
                      <a:pt x="225" y="889"/>
                    </a:lnTo>
                    <a:lnTo>
                      <a:pt x="237" y="898"/>
                    </a:lnTo>
                    <a:lnTo>
                      <a:pt x="240" y="906"/>
                    </a:lnTo>
                    <a:lnTo>
                      <a:pt x="248" y="911"/>
                    </a:lnTo>
                    <a:lnTo>
                      <a:pt x="250" y="925"/>
                    </a:lnTo>
                    <a:lnTo>
                      <a:pt x="265" y="938"/>
                    </a:lnTo>
                    <a:lnTo>
                      <a:pt x="278" y="945"/>
                    </a:lnTo>
                    <a:lnTo>
                      <a:pt x="306" y="951"/>
                    </a:lnTo>
                    <a:lnTo>
                      <a:pt x="308" y="953"/>
                    </a:lnTo>
                    <a:lnTo>
                      <a:pt x="312" y="966"/>
                    </a:lnTo>
                    <a:lnTo>
                      <a:pt x="314" y="973"/>
                    </a:lnTo>
                    <a:lnTo>
                      <a:pt x="312" y="979"/>
                    </a:lnTo>
                    <a:lnTo>
                      <a:pt x="312" y="987"/>
                    </a:lnTo>
                    <a:lnTo>
                      <a:pt x="319" y="990"/>
                    </a:lnTo>
                    <a:lnTo>
                      <a:pt x="323" y="985"/>
                    </a:lnTo>
                    <a:lnTo>
                      <a:pt x="329" y="987"/>
                    </a:lnTo>
                    <a:lnTo>
                      <a:pt x="336" y="990"/>
                    </a:lnTo>
                    <a:lnTo>
                      <a:pt x="344" y="1002"/>
                    </a:lnTo>
                    <a:lnTo>
                      <a:pt x="348" y="1009"/>
                    </a:lnTo>
                    <a:lnTo>
                      <a:pt x="355" y="1015"/>
                    </a:lnTo>
                    <a:lnTo>
                      <a:pt x="378" y="1043"/>
                    </a:lnTo>
                    <a:lnTo>
                      <a:pt x="385" y="1058"/>
                    </a:lnTo>
                    <a:lnTo>
                      <a:pt x="389" y="1073"/>
                    </a:lnTo>
                    <a:lnTo>
                      <a:pt x="391" y="1086"/>
                    </a:lnTo>
                    <a:lnTo>
                      <a:pt x="389" y="1101"/>
                    </a:lnTo>
                    <a:lnTo>
                      <a:pt x="387" y="1114"/>
                    </a:lnTo>
                    <a:lnTo>
                      <a:pt x="387" y="1122"/>
                    </a:lnTo>
                    <a:lnTo>
                      <a:pt x="389" y="1116"/>
                    </a:lnTo>
                    <a:lnTo>
                      <a:pt x="394" y="1120"/>
                    </a:lnTo>
                    <a:lnTo>
                      <a:pt x="393" y="1128"/>
                    </a:lnTo>
                    <a:lnTo>
                      <a:pt x="389" y="1120"/>
                    </a:lnTo>
                    <a:lnTo>
                      <a:pt x="393" y="1128"/>
                    </a:lnTo>
                    <a:lnTo>
                      <a:pt x="394" y="1137"/>
                    </a:lnTo>
                    <a:lnTo>
                      <a:pt x="398" y="1139"/>
                    </a:lnTo>
                    <a:lnTo>
                      <a:pt x="611" y="1160"/>
                    </a:lnTo>
                    <a:lnTo>
                      <a:pt x="613" y="1160"/>
                    </a:lnTo>
                    <a:lnTo>
                      <a:pt x="616" y="116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309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310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311"/>
              <p:cNvSpPr>
                <a:spLocks/>
              </p:cNvSpPr>
              <p:nvPr/>
            </p:nvSpPr>
            <p:spPr bwMode="auto">
              <a:xfrm>
                <a:off x="1182411" y="2787011"/>
                <a:ext cx="17292" cy="9592"/>
              </a:xfrm>
              <a:custGeom>
                <a:avLst/>
                <a:gdLst>
                  <a:gd name="T0" fmla="*/ 7 w 18"/>
                  <a:gd name="T1" fmla="*/ 0 h 11"/>
                  <a:gd name="T2" fmla="*/ 0 w 18"/>
                  <a:gd name="T3" fmla="*/ 4 h 11"/>
                  <a:gd name="T4" fmla="*/ 3 w 18"/>
                  <a:gd name="T5" fmla="*/ 9 h 11"/>
                  <a:gd name="T6" fmla="*/ 11 w 18"/>
                  <a:gd name="T7" fmla="*/ 11 h 11"/>
                  <a:gd name="T8" fmla="*/ 18 w 18"/>
                  <a:gd name="T9" fmla="*/ 11 h 11"/>
                  <a:gd name="T10" fmla="*/ 18 w 18"/>
                  <a:gd name="T11" fmla="*/ 5 h 11"/>
                  <a:gd name="T12" fmla="*/ 15 w 18"/>
                  <a:gd name="T13" fmla="*/ 0 h 11"/>
                  <a:gd name="T14" fmla="*/ 7 w 18"/>
                  <a:gd name="T1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7" y="0"/>
                    </a:moveTo>
                    <a:lnTo>
                      <a:pt x="0" y="4"/>
                    </a:lnTo>
                    <a:lnTo>
                      <a:pt x="3" y="9"/>
                    </a:lnTo>
                    <a:lnTo>
                      <a:pt x="11" y="11"/>
                    </a:lnTo>
                    <a:lnTo>
                      <a:pt x="18" y="11"/>
                    </a:lnTo>
                    <a:lnTo>
                      <a:pt x="18" y="5"/>
                    </a:lnTo>
                    <a:lnTo>
                      <a:pt x="15" y="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312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313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314"/>
              <p:cNvSpPr>
                <a:spLocks/>
              </p:cNvSpPr>
              <p:nvPr/>
            </p:nvSpPr>
            <p:spPr bwMode="auto">
              <a:xfrm>
                <a:off x="1212192" y="2785267"/>
                <a:ext cx="27860" cy="13081"/>
              </a:xfrm>
              <a:custGeom>
                <a:avLst/>
                <a:gdLst>
                  <a:gd name="T0" fmla="*/ 8 w 29"/>
                  <a:gd name="T1" fmla="*/ 6 h 15"/>
                  <a:gd name="T2" fmla="*/ 0 w 29"/>
                  <a:gd name="T3" fmla="*/ 0 h 15"/>
                  <a:gd name="T4" fmla="*/ 0 w 29"/>
                  <a:gd name="T5" fmla="*/ 6 h 15"/>
                  <a:gd name="T6" fmla="*/ 0 w 29"/>
                  <a:gd name="T7" fmla="*/ 13 h 15"/>
                  <a:gd name="T8" fmla="*/ 8 w 29"/>
                  <a:gd name="T9" fmla="*/ 15 h 15"/>
                  <a:gd name="T10" fmla="*/ 21 w 29"/>
                  <a:gd name="T11" fmla="*/ 15 h 15"/>
                  <a:gd name="T12" fmla="*/ 29 w 29"/>
                  <a:gd name="T13" fmla="*/ 11 h 15"/>
                  <a:gd name="T14" fmla="*/ 21 w 29"/>
                  <a:gd name="T15" fmla="*/ 11 h 15"/>
                  <a:gd name="T16" fmla="*/ 8 w 29"/>
                  <a:gd name="T17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" h="15">
                    <a:moveTo>
                      <a:pt x="8" y="6"/>
                    </a:moveTo>
                    <a:lnTo>
                      <a:pt x="0" y="0"/>
                    </a:lnTo>
                    <a:lnTo>
                      <a:pt x="0" y="6"/>
                    </a:lnTo>
                    <a:lnTo>
                      <a:pt x="0" y="13"/>
                    </a:lnTo>
                    <a:lnTo>
                      <a:pt x="8" y="15"/>
                    </a:lnTo>
                    <a:lnTo>
                      <a:pt x="21" y="15"/>
                    </a:lnTo>
                    <a:lnTo>
                      <a:pt x="29" y="11"/>
                    </a:lnTo>
                    <a:lnTo>
                      <a:pt x="21" y="11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315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316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317"/>
              <p:cNvSpPr>
                <a:spLocks/>
              </p:cNvSpPr>
              <p:nvPr/>
            </p:nvSpPr>
            <p:spPr bwMode="auto">
              <a:xfrm>
                <a:off x="1217957" y="2865495"/>
                <a:ext cx="10568" cy="6976"/>
              </a:xfrm>
              <a:custGeom>
                <a:avLst/>
                <a:gdLst>
                  <a:gd name="T0" fmla="*/ 0 w 11"/>
                  <a:gd name="T1" fmla="*/ 0 h 8"/>
                  <a:gd name="T2" fmla="*/ 6 w 11"/>
                  <a:gd name="T3" fmla="*/ 8 h 8"/>
                  <a:gd name="T4" fmla="*/ 11 w 11"/>
                  <a:gd name="T5" fmla="*/ 8 h 8"/>
                  <a:gd name="T6" fmla="*/ 8 w 11"/>
                  <a:gd name="T7" fmla="*/ 2 h 8"/>
                  <a:gd name="T8" fmla="*/ 0 w 11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8">
                    <a:moveTo>
                      <a:pt x="0" y="0"/>
                    </a:moveTo>
                    <a:lnTo>
                      <a:pt x="6" y="8"/>
                    </a:lnTo>
                    <a:lnTo>
                      <a:pt x="11" y="8"/>
                    </a:lnTo>
                    <a:lnTo>
                      <a:pt x="8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318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319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320"/>
              <p:cNvSpPr>
                <a:spLocks/>
              </p:cNvSpPr>
              <p:nvPr/>
            </p:nvSpPr>
            <p:spPr bwMode="auto">
              <a:xfrm>
                <a:off x="1293851" y="2902993"/>
                <a:ext cx="16332" cy="24417"/>
              </a:xfrm>
              <a:custGeom>
                <a:avLst/>
                <a:gdLst>
                  <a:gd name="T0" fmla="*/ 4 w 17"/>
                  <a:gd name="T1" fmla="*/ 8 h 28"/>
                  <a:gd name="T2" fmla="*/ 0 w 17"/>
                  <a:gd name="T3" fmla="*/ 0 h 28"/>
                  <a:gd name="T4" fmla="*/ 2 w 17"/>
                  <a:gd name="T5" fmla="*/ 8 h 28"/>
                  <a:gd name="T6" fmla="*/ 4 w 17"/>
                  <a:gd name="T7" fmla="*/ 23 h 28"/>
                  <a:gd name="T8" fmla="*/ 11 w 17"/>
                  <a:gd name="T9" fmla="*/ 28 h 28"/>
                  <a:gd name="T10" fmla="*/ 17 w 17"/>
                  <a:gd name="T11" fmla="*/ 28 h 28"/>
                  <a:gd name="T12" fmla="*/ 8 w 17"/>
                  <a:gd name="T13" fmla="*/ 15 h 28"/>
                  <a:gd name="T14" fmla="*/ 4 w 17"/>
                  <a:gd name="T15" fmla="*/ 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28">
                    <a:moveTo>
                      <a:pt x="4" y="8"/>
                    </a:moveTo>
                    <a:lnTo>
                      <a:pt x="0" y="0"/>
                    </a:lnTo>
                    <a:lnTo>
                      <a:pt x="2" y="8"/>
                    </a:lnTo>
                    <a:lnTo>
                      <a:pt x="4" y="23"/>
                    </a:lnTo>
                    <a:lnTo>
                      <a:pt x="11" y="28"/>
                    </a:lnTo>
                    <a:lnTo>
                      <a:pt x="17" y="28"/>
                    </a:lnTo>
                    <a:lnTo>
                      <a:pt x="8" y="15"/>
                    </a:lnTo>
                    <a:lnTo>
                      <a:pt x="4" y="8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321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322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323"/>
              <p:cNvSpPr>
                <a:spLocks/>
              </p:cNvSpPr>
              <p:nvPr/>
            </p:nvSpPr>
            <p:spPr bwMode="auto">
              <a:xfrm>
                <a:off x="1304419" y="2862007"/>
                <a:ext cx="22096" cy="20057"/>
              </a:xfrm>
              <a:custGeom>
                <a:avLst/>
                <a:gdLst>
                  <a:gd name="T0" fmla="*/ 14 w 23"/>
                  <a:gd name="T1" fmla="*/ 10 h 23"/>
                  <a:gd name="T2" fmla="*/ 8 w 23"/>
                  <a:gd name="T3" fmla="*/ 4 h 23"/>
                  <a:gd name="T4" fmla="*/ 0 w 23"/>
                  <a:gd name="T5" fmla="*/ 0 h 23"/>
                  <a:gd name="T6" fmla="*/ 6 w 23"/>
                  <a:gd name="T7" fmla="*/ 8 h 23"/>
                  <a:gd name="T8" fmla="*/ 14 w 23"/>
                  <a:gd name="T9" fmla="*/ 21 h 23"/>
                  <a:gd name="T10" fmla="*/ 23 w 23"/>
                  <a:gd name="T11" fmla="*/ 23 h 23"/>
                  <a:gd name="T12" fmla="*/ 21 w 23"/>
                  <a:gd name="T13" fmla="*/ 15 h 23"/>
                  <a:gd name="T14" fmla="*/ 14 w 23"/>
                  <a:gd name="T15" fmla="*/ 1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4" y="10"/>
                    </a:moveTo>
                    <a:lnTo>
                      <a:pt x="8" y="4"/>
                    </a:lnTo>
                    <a:lnTo>
                      <a:pt x="0" y="0"/>
                    </a:lnTo>
                    <a:lnTo>
                      <a:pt x="6" y="8"/>
                    </a:lnTo>
                    <a:lnTo>
                      <a:pt x="14" y="21"/>
                    </a:lnTo>
                    <a:lnTo>
                      <a:pt x="23" y="23"/>
                    </a:lnTo>
                    <a:lnTo>
                      <a:pt x="21" y="15"/>
                    </a:lnTo>
                    <a:lnTo>
                      <a:pt x="14" y="1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8" name="Group 287"/>
            <p:cNvGrpSpPr/>
            <p:nvPr/>
          </p:nvGrpSpPr>
          <p:grpSpPr>
            <a:xfrm>
              <a:off x="18422000" y="5933466"/>
              <a:ext cx="376754" cy="783850"/>
              <a:chOff x="4813819" y="2127748"/>
              <a:chExt cx="108558" cy="225859"/>
            </a:xfrm>
            <a:solidFill>
              <a:schemeClr val="bg1">
                <a:lumMod val="85000"/>
              </a:schemeClr>
            </a:solidFill>
          </p:grpSpPr>
          <p:sp>
            <p:nvSpPr>
              <p:cNvPr id="306" name="Freeform 131"/>
              <p:cNvSpPr>
                <a:spLocks/>
              </p:cNvSpPr>
              <p:nvPr/>
            </p:nvSpPr>
            <p:spPr bwMode="auto">
              <a:xfrm>
                <a:off x="4813819" y="2127748"/>
                <a:ext cx="108558" cy="225859"/>
              </a:xfrm>
              <a:custGeom>
                <a:avLst/>
                <a:gdLst>
                  <a:gd name="T0" fmla="*/ 15 w 113"/>
                  <a:gd name="T1" fmla="*/ 15 h 259"/>
                  <a:gd name="T2" fmla="*/ 5 w 113"/>
                  <a:gd name="T3" fmla="*/ 40 h 259"/>
                  <a:gd name="T4" fmla="*/ 2 w 113"/>
                  <a:gd name="T5" fmla="*/ 51 h 259"/>
                  <a:gd name="T6" fmla="*/ 7 w 113"/>
                  <a:gd name="T7" fmla="*/ 60 h 259"/>
                  <a:gd name="T8" fmla="*/ 0 w 113"/>
                  <a:gd name="T9" fmla="*/ 73 h 259"/>
                  <a:gd name="T10" fmla="*/ 9 w 113"/>
                  <a:gd name="T11" fmla="*/ 92 h 259"/>
                  <a:gd name="T12" fmla="*/ 17 w 113"/>
                  <a:gd name="T13" fmla="*/ 102 h 259"/>
                  <a:gd name="T14" fmla="*/ 28 w 113"/>
                  <a:gd name="T15" fmla="*/ 107 h 259"/>
                  <a:gd name="T16" fmla="*/ 51 w 113"/>
                  <a:gd name="T17" fmla="*/ 126 h 259"/>
                  <a:gd name="T18" fmla="*/ 39 w 113"/>
                  <a:gd name="T19" fmla="*/ 139 h 259"/>
                  <a:gd name="T20" fmla="*/ 32 w 113"/>
                  <a:gd name="T21" fmla="*/ 147 h 259"/>
                  <a:gd name="T22" fmla="*/ 30 w 113"/>
                  <a:gd name="T23" fmla="*/ 149 h 259"/>
                  <a:gd name="T24" fmla="*/ 28 w 113"/>
                  <a:gd name="T25" fmla="*/ 162 h 259"/>
                  <a:gd name="T26" fmla="*/ 19 w 113"/>
                  <a:gd name="T27" fmla="*/ 169 h 259"/>
                  <a:gd name="T28" fmla="*/ 7 w 113"/>
                  <a:gd name="T29" fmla="*/ 177 h 259"/>
                  <a:gd name="T30" fmla="*/ 2 w 113"/>
                  <a:gd name="T31" fmla="*/ 194 h 259"/>
                  <a:gd name="T32" fmla="*/ 0 w 113"/>
                  <a:gd name="T33" fmla="*/ 199 h 259"/>
                  <a:gd name="T34" fmla="*/ 4 w 113"/>
                  <a:gd name="T35" fmla="*/ 207 h 259"/>
                  <a:gd name="T36" fmla="*/ 17 w 113"/>
                  <a:gd name="T37" fmla="*/ 222 h 259"/>
                  <a:gd name="T38" fmla="*/ 30 w 113"/>
                  <a:gd name="T39" fmla="*/ 228 h 259"/>
                  <a:gd name="T40" fmla="*/ 49 w 113"/>
                  <a:gd name="T41" fmla="*/ 233 h 259"/>
                  <a:gd name="T42" fmla="*/ 66 w 113"/>
                  <a:gd name="T43" fmla="*/ 241 h 259"/>
                  <a:gd name="T44" fmla="*/ 64 w 113"/>
                  <a:gd name="T45" fmla="*/ 259 h 259"/>
                  <a:gd name="T46" fmla="*/ 73 w 113"/>
                  <a:gd name="T47" fmla="*/ 254 h 259"/>
                  <a:gd name="T48" fmla="*/ 79 w 113"/>
                  <a:gd name="T49" fmla="*/ 239 h 259"/>
                  <a:gd name="T50" fmla="*/ 86 w 113"/>
                  <a:gd name="T51" fmla="*/ 218 h 259"/>
                  <a:gd name="T52" fmla="*/ 83 w 113"/>
                  <a:gd name="T53" fmla="*/ 214 h 259"/>
                  <a:gd name="T54" fmla="*/ 96 w 113"/>
                  <a:gd name="T55" fmla="*/ 207 h 259"/>
                  <a:gd name="T56" fmla="*/ 96 w 113"/>
                  <a:gd name="T57" fmla="*/ 194 h 259"/>
                  <a:gd name="T58" fmla="*/ 99 w 113"/>
                  <a:gd name="T59" fmla="*/ 184 h 259"/>
                  <a:gd name="T60" fmla="*/ 105 w 113"/>
                  <a:gd name="T61" fmla="*/ 169 h 259"/>
                  <a:gd name="T62" fmla="*/ 105 w 113"/>
                  <a:gd name="T63" fmla="*/ 156 h 259"/>
                  <a:gd name="T64" fmla="*/ 105 w 113"/>
                  <a:gd name="T65" fmla="*/ 139 h 259"/>
                  <a:gd name="T66" fmla="*/ 105 w 113"/>
                  <a:gd name="T67" fmla="*/ 132 h 259"/>
                  <a:gd name="T68" fmla="*/ 111 w 113"/>
                  <a:gd name="T69" fmla="*/ 130 h 259"/>
                  <a:gd name="T70" fmla="*/ 111 w 113"/>
                  <a:gd name="T71" fmla="*/ 150 h 259"/>
                  <a:gd name="T72" fmla="*/ 111 w 113"/>
                  <a:gd name="T73" fmla="*/ 124 h 259"/>
                  <a:gd name="T74" fmla="*/ 109 w 113"/>
                  <a:gd name="T75" fmla="*/ 96 h 259"/>
                  <a:gd name="T76" fmla="*/ 92 w 113"/>
                  <a:gd name="T77" fmla="*/ 85 h 259"/>
                  <a:gd name="T78" fmla="*/ 81 w 113"/>
                  <a:gd name="T79" fmla="*/ 85 h 259"/>
                  <a:gd name="T80" fmla="*/ 84 w 113"/>
                  <a:gd name="T81" fmla="*/ 58 h 259"/>
                  <a:gd name="T82" fmla="*/ 94 w 113"/>
                  <a:gd name="T83" fmla="*/ 53 h 259"/>
                  <a:gd name="T84" fmla="*/ 96 w 113"/>
                  <a:gd name="T85" fmla="*/ 38 h 259"/>
                  <a:gd name="T86" fmla="*/ 96 w 113"/>
                  <a:gd name="T87" fmla="*/ 23 h 259"/>
                  <a:gd name="T88" fmla="*/ 17 w 113"/>
                  <a:gd name="T89" fmla="*/ 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3" h="259">
                    <a:moveTo>
                      <a:pt x="17" y="9"/>
                    </a:moveTo>
                    <a:lnTo>
                      <a:pt x="15" y="15"/>
                    </a:lnTo>
                    <a:lnTo>
                      <a:pt x="15" y="23"/>
                    </a:lnTo>
                    <a:lnTo>
                      <a:pt x="5" y="40"/>
                    </a:lnTo>
                    <a:lnTo>
                      <a:pt x="0" y="47"/>
                    </a:lnTo>
                    <a:lnTo>
                      <a:pt x="2" y="51"/>
                    </a:lnTo>
                    <a:lnTo>
                      <a:pt x="5" y="53"/>
                    </a:lnTo>
                    <a:lnTo>
                      <a:pt x="7" y="60"/>
                    </a:lnTo>
                    <a:lnTo>
                      <a:pt x="5" y="66"/>
                    </a:lnTo>
                    <a:lnTo>
                      <a:pt x="0" y="73"/>
                    </a:lnTo>
                    <a:lnTo>
                      <a:pt x="4" y="85"/>
                    </a:lnTo>
                    <a:lnTo>
                      <a:pt x="9" y="92"/>
                    </a:lnTo>
                    <a:lnTo>
                      <a:pt x="17" y="94"/>
                    </a:lnTo>
                    <a:lnTo>
                      <a:pt x="17" y="102"/>
                    </a:lnTo>
                    <a:lnTo>
                      <a:pt x="24" y="105"/>
                    </a:lnTo>
                    <a:lnTo>
                      <a:pt x="28" y="107"/>
                    </a:lnTo>
                    <a:lnTo>
                      <a:pt x="34" y="113"/>
                    </a:lnTo>
                    <a:lnTo>
                      <a:pt x="51" y="126"/>
                    </a:lnTo>
                    <a:lnTo>
                      <a:pt x="47" y="132"/>
                    </a:lnTo>
                    <a:lnTo>
                      <a:pt x="39" y="139"/>
                    </a:lnTo>
                    <a:lnTo>
                      <a:pt x="34" y="147"/>
                    </a:lnTo>
                    <a:lnTo>
                      <a:pt x="32" y="147"/>
                    </a:lnTo>
                    <a:lnTo>
                      <a:pt x="32" y="149"/>
                    </a:lnTo>
                    <a:lnTo>
                      <a:pt x="30" y="149"/>
                    </a:lnTo>
                    <a:lnTo>
                      <a:pt x="28" y="156"/>
                    </a:lnTo>
                    <a:lnTo>
                      <a:pt x="28" y="162"/>
                    </a:lnTo>
                    <a:lnTo>
                      <a:pt x="20" y="167"/>
                    </a:lnTo>
                    <a:lnTo>
                      <a:pt x="19" y="169"/>
                    </a:lnTo>
                    <a:lnTo>
                      <a:pt x="13" y="171"/>
                    </a:lnTo>
                    <a:lnTo>
                      <a:pt x="7" y="177"/>
                    </a:lnTo>
                    <a:lnTo>
                      <a:pt x="4" y="184"/>
                    </a:lnTo>
                    <a:lnTo>
                      <a:pt x="2" y="194"/>
                    </a:lnTo>
                    <a:lnTo>
                      <a:pt x="0" y="197"/>
                    </a:lnTo>
                    <a:lnTo>
                      <a:pt x="0" y="199"/>
                    </a:lnTo>
                    <a:lnTo>
                      <a:pt x="4" y="207"/>
                    </a:lnTo>
                    <a:lnTo>
                      <a:pt x="4" y="207"/>
                    </a:lnTo>
                    <a:lnTo>
                      <a:pt x="4" y="211"/>
                    </a:lnTo>
                    <a:lnTo>
                      <a:pt x="17" y="222"/>
                    </a:lnTo>
                    <a:lnTo>
                      <a:pt x="22" y="224"/>
                    </a:lnTo>
                    <a:lnTo>
                      <a:pt x="30" y="228"/>
                    </a:lnTo>
                    <a:lnTo>
                      <a:pt x="41" y="237"/>
                    </a:lnTo>
                    <a:lnTo>
                      <a:pt x="49" y="233"/>
                    </a:lnTo>
                    <a:lnTo>
                      <a:pt x="62" y="233"/>
                    </a:lnTo>
                    <a:lnTo>
                      <a:pt x="66" y="241"/>
                    </a:lnTo>
                    <a:lnTo>
                      <a:pt x="62" y="252"/>
                    </a:lnTo>
                    <a:lnTo>
                      <a:pt x="64" y="259"/>
                    </a:lnTo>
                    <a:lnTo>
                      <a:pt x="69" y="258"/>
                    </a:lnTo>
                    <a:lnTo>
                      <a:pt x="73" y="254"/>
                    </a:lnTo>
                    <a:lnTo>
                      <a:pt x="75" y="246"/>
                    </a:lnTo>
                    <a:lnTo>
                      <a:pt x="79" y="239"/>
                    </a:lnTo>
                    <a:lnTo>
                      <a:pt x="83" y="226"/>
                    </a:lnTo>
                    <a:lnTo>
                      <a:pt x="86" y="218"/>
                    </a:lnTo>
                    <a:lnTo>
                      <a:pt x="83" y="218"/>
                    </a:lnTo>
                    <a:lnTo>
                      <a:pt x="83" y="214"/>
                    </a:lnTo>
                    <a:lnTo>
                      <a:pt x="88" y="207"/>
                    </a:lnTo>
                    <a:lnTo>
                      <a:pt x="96" y="207"/>
                    </a:lnTo>
                    <a:lnTo>
                      <a:pt x="92" y="201"/>
                    </a:lnTo>
                    <a:lnTo>
                      <a:pt x="96" y="194"/>
                    </a:lnTo>
                    <a:lnTo>
                      <a:pt x="94" y="188"/>
                    </a:lnTo>
                    <a:lnTo>
                      <a:pt x="99" y="184"/>
                    </a:lnTo>
                    <a:lnTo>
                      <a:pt x="101" y="177"/>
                    </a:lnTo>
                    <a:lnTo>
                      <a:pt x="105" y="169"/>
                    </a:lnTo>
                    <a:lnTo>
                      <a:pt x="109" y="164"/>
                    </a:lnTo>
                    <a:lnTo>
                      <a:pt x="105" y="156"/>
                    </a:lnTo>
                    <a:lnTo>
                      <a:pt x="107" y="150"/>
                    </a:lnTo>
                    <a:lnTo>
                      <a:pt x="105" y="139"/>
                    </a:lnTo>
                    <a:lnTo>
                      <a:pt x="103" y="132"/>
                    </a:lnTo>
                    <a:lnTo>
                      <a:pt x="105" y="132"/>
                    </a:lnTo>
                    <a:lnTo>
                      <a:pt x="107" y="124"/>
                    </a:lnTo>
                    <a:lnTo>
                      <a:pt x="111" y="130"/>
                    </a:lnTo>
                    <a:lnTo>
                      <a:pt x="109" y="137"/>
                    </a:lnTo>
                    <a:lnTo>
                      <a:pt x="111" y="150"/>
                    </a:lnTo>
                    <a:lnTo>
                      <a:pt x="113" y="143"/>
                    </a:lnTo>
                    <a:lnTo>
                      <a:pt x="111" y="124"/>
                    </a:lnTo>
                    <a:lnTo>
                      <a:pt x="109" y="117"/>
                    </a:lnTo>
                    <a:lnTo>
                      <a:pt x="109" y="96"/>
                    </a:lnTo>
                    <a:lnTo>
                      <a:pt x="107" y="87"/>
                    </a:lnTo>
                    <a:lnTo>
                      <a:pt x="92" y="85"/>
                    </a:lnTo>
                    <a:lnTo>
                      <a:pt x="86" y="87"/>
                    </a:lnTo>
                    <a:lnTo>
                      <a:pt x="81" y="85"/>
                    </a:lnTo>
                    <a:lnTo>
                      <a:pt x="81" y="66"/>
                    </a:lnTo>
                    <a:lnTo>
                      <a:pt x="84" y="58"/>
                    </a:lnTo>
                    <a:lnTo>
                      <a:pt x="86" y="58"/>
                    </a:lnTo>
                    <a:lnTo>
                      <a:pt x="94" y="53"/>
                    </a:lnTo>
                    <a:lnTo>
                      <a:pt x="92" y="47"/>
                    </a:lnTo>
                    <a:lnTo>
                      <a:pt x="96" y="38"/>
                    </a:lnTo>
                    <a:lnTo>
                      <a:pt x="96" y="30"/>
                    </a:lnTo>
                    <a:lnTo>
                      <a:pt x="96" y="23"/>
                    </a:lnTo>
                    <a:lnTo>
                      <a:pt x="24" y="0"/>
                    </a:lnTo>
                    <a:lnTo>
                      <a:pt x="17" y="9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324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325"/>
              <p:cNvSpPr>
                <a:spLocks/>
              </p:cNvSpPr>
              <p:nvPr/>
            </p:nvSpPr>
            <p:spPr bwMode="auto">
              <a:xfrm>
                <a:off x="4914692" y="2269019"/>
                <a:ext cx="5764" cy="17441"/>
              </a:xfrm>
              <a:custGeom>
                <a:avLst/>
                <a:gdLst>
                  <a:gd name="T0" fmla="*/ 6 w 6"/>
                  <a:gd name="T1" fmla="*/ 0 h 20"/>
                  <a:gd name="T2" fmla="*/ 0 w 6"/>
                  <a:gd name="T3" fmla="*/ 20 h 20"/>
                  <a:gd name="T4" fmla="*/ 6 w 6"/>
                  <a:gd name="T5" fmla="*/ 5 h 20"/>
                  <a:gd name="T6" fmla="*/ 6 w 6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0">
                    <a:moveTo>
                      <a:pt x="6" y="0"/>
                    </a:moveTo>
                    <a:lnTo>
                      <a:pt x="0" y="20"/>
                    </a:lnTo>
                    <a:lnTo>
                      <a:pt x="6" y="5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89" name="Group 288"/>
            <p:cNvGrpSpPr/>
            <p:nvPr/>
          </p:nvGrpSpPr>
          <p:grpSpPr>
            <a:xfrm>
              <a:off x="17118365" y="4698679"/>
              <a:ext cx="2130492" cy="1440586"/>
              <a:chOff x="4438189" y="1771956"/>
              <a:chExt cx="613881" cy="415091"/>
            </a:xfrm>
            <a:solidFill>
              <a:schemeClr val="bg1">
                <a:lumMod val="85000"/>
              </a:schemeClr>
            </a:solidFill>
          </p:grpSpPr>
          <p:sp>
            <p:nvSpPr>
              <p:cNvPr id="304" name="Freeform 326"/>
              <p:cNvSpPr>
                <a:spLocks/>
              </p:cNvSpPr>
              <p:nvPr/>
            </p:nvSpPr>
            <p:spPr bwMode="auto">
              <a:xfrm>
                <a:off x="4438189" y="1771956"/>
                <a:ext cx="490913" cy="398523"/>
              </a:xfrm>
              <a:custGeom>
                <a:avLst/>
                <a:gdLst>
                  <a:gd name="T0" fmla="*/ 511 w 511"/>
                  <a:gd name="T1" fmla="*/ 402 h 457"/>
                  <a:gd name="T2" fmla="*/ 505 w 511"/>
                  <a:gd name="T3" fmla="*/ 389 h 457"/>
                  <a:gd name="T4" fmla="*/ 489 w 511"/>
                  <a:gd name="T5" fmla="*/ 307 h 457"/>
                  <a:gd name="T6" fmla="*/ 490 w 511"/>
                  <a:gd name="T7" fmla="*/ 233 h 457"/>
                  <a:gd name="T8" fmla="*/ 487 w 511"/>
                  <a:gd name="T9" fmla="*/ 222 h 457"/>
                  <a:gd name="T10" fmla="*/ 460 w 511"/>
                  <a:gd name="T11" fmla="*/ 143 h 457"/>
                  <a:gd name="T12" fmla="*/ 455 w 511"/>
                  <a:gd name="T13" fmla="*/ 145 h 457"/>
                  <a:gd name="T14" fmla="*/ 453 w 511"/>
                  <a:gd name="T15" fmla="*/ 119 h 457"/>
                  <a:gd name="T16" fmla="*/ 443 w 511"/>
                  <a:gd name="T17" fmla="*/ 98 h 457"/>
                  <a:gd name="T18" fmla="*/ 445 w 511"/>
                  <a:gd name="T19" fmla="*/ 81 h 457"/>
                  <a:gd name="T20" fmla="*/ 443 w 511"/>
                  <a:gd name="T21" fmla="*/ 66 h 457"/>
                  <a:gd name="T22" fmla="*/ 442 w 511"/>
                  <a:gd name="T23" fmla="*/ 53 h 457"/>
                  <a:gd name="T24" fmla="*/ 432 w 511"/>
                  <a:gd name="T25" fmla="*/ 40 h 457"/>
                  <a:gd name="T26" fmla="*/ 427 w 511"/>
                  <a:gd name="T27" fmla="*/ 15 h 457"/>
                  <a:gd name="T28" fmla="*/ 425 w 511"/>
                  <a:gd name="T29" fmla="*/ 4 h 457"/>
                  <a:gd name="T30" fmla="*/ 372 w 511"/>
                  <a:gd name="T31" fmla="*/ 15 h 457"/>
                  <a:gd name="T32" fmla="*/ 317 w 511"/>
                  <a:gd name="T33" fmla="*/ 25 h 457"/>
                  <a:gd name="T34" fmla="*/ 278 w 511"/>
                  <a:gd name="T35" fmla="*/ 58 h 457"/>
                  <a:gd name="T36" fmla="*/ 257 w 511"/>
                  <a:gd name="T37" fmla="*/ 103 h 457"/>
                  <a:gd name="T38" fmla="*/ 244 w 511"/>
                  <a:gd name="T39" fmla="*/ 122 h 457"/>
                  <a:gd name="T40" fmla="*/ 223 w 511"/>
                  <a:gd name="T41" fmla="*/ 143 h 457"/>
                  <a:gd name="T42" fmla="*/ 229 w 511"/>
                  <a:gd name="T43" fmla="*/ 154 h 457"/>
                  <a:gd name="T44" fmla="*/ 229 w 511"/>
                  <a:gd name="T45" fmla="*/ 150 h 457"/>
                  <a:gd name="T46" fmla="*/ 237 w 511"/>
                  <a:gd name="T47" fmla="*/ 158 h 457"/>
                  <a:gd name="T48" fmla="*/ 242 w 511"/>
                  <a:gd name="T49" fmla="*/ 160 h 457"/>
                  <a:gd name="T50" fmla="*/ 235 w 511"/>
                  <a:gd name="T51" fmla="*/ 169 h 457"/>
                  <a:gd name="T52" fmla="*/ 242 w 511"/>
                  <a:gd name="T53" fmla="*/ 188 h 457"/>
                  <a:gd name="T54" fmla="*/ 246 w 511"/>
                  <a:gd name="T55" fmla="*/ 201 h 457"/>
                  <a:gd name="T56" fmla="*/ 233 w 511"/>
                  <a:gd name="T57" fmla="*/ 209 h 457"/>
                  <a:gd name="T58" fmla="*/ 218 w 511"/>
                  <a:gd name="T59" fmla="*/ 222 h 457"/>
                  <a:gd name="T60" fmla="*/ 208 w 511"/>
                  <a:gd name="T61" fmla="*/ 237 h 457"/>
                  <a:gd name="T62" fmla="*/ 197 w 511"/>
                  <a:gd name="T63" fmla="*/ 246 h 457"/>
                  <a:gd name="T64" fmla="*/ 177 w 511"/>
                  <a:gd name="T65" fmla="*/ 246 h 457"/>
                  <a:gd name="T66" fmla="*/ 148 w 511"/>
                  <a:gd name="T67" fmla="*/ 258 h 457"/>
                  <a:gd name="T68" fmla="*/ 103 w 511"/>
                  <a:gd name="T69" fmla="*/ 250 h 457"/>
                  <a:gd name="T70" fmla="*/ 62 w 511"/>
                  <a:gd name="T71" fmla="*/ 261 h 457"/>
                  <a:gd name="T72" fmla="*/ 49 w 511"/>
                  <a:gd name="T73" fmla="*/ 269 h 457"/>
                  <a:gd name="T74" fmla="*/ 36 w 511"/>
                  <a:gd name="T75" fmla="*/ 276 h 457"/>
                  <a:gd name="T76" fmla="*/ 39 w 511"/>
                  <a:gd name="T77" fmla="*/ 290 h 457"/>
                  <a:gd name="T78" fmla="*/ 52 w 511"/>
                  <a:gd name="T79" fmla="*/ 297 h 457"/>
                  <a:gd name="T80" fmla="*/ 51 w 511"/>
                  <a:gd name="T81" fmla="*/ 305 h 457"/>
                  <a:gd name="T82" fmla="*/ 58 w 511"/>
                  <a:gd name="T83" fmla="*/ 327 h 457"/>
                  <a:gd name="T84" fmla="*/ 43 w 511"/>
                  <a:gd name="T85" fmla="*/ 348 h 457"/>
                  <a:gd name="T86" fmla="*/ 30 w 511"/>
                  <a:gd name="T87" fmla="*/ 363 h 457"/>
                  <a:gd name="T88" fmla="*/ 4 w 511"/>
                  <a:gd name="T89" fmla="*/ 393 h 457"/>
                  <a:gd name="T90" fmla="*/ 2 w 511"/>
                  <a:gd name="T91" fmla="*/ 397 h 457"/>
                  <a:gd name="T92" fmla="*/ 69 w 511"/>
                  <a:gd name="T93" fmla="*/ 410 h 457"/>
                  <a:gd name="T94" fmla="*/ 276 w 511"/>
                  <a:gd name="T95" fmla="*/ 369 h 457"/>
                  <a:gd name="T96" fmla="*/ 349 w 511"/>
                  <a:gd name="T97" fmla="*/ 354 h 457"/>
                  <a:gd name="T98" fmla="*/ 361 w 511"/>
                  <a:gd name="T99" fmla="*/ 363 h 457"/>
                  <a:gd name="T100" fmla="*/ 374 w 511"/>
                  <a:gd name="T101" fmla="*/ 367 h 457"/>
                  <a:gd name="T102" fmla="*/ 381 w 511"/>
                  <a:gd name="T103" fmla="*/ 389 h 457"/>
                  <a:gd name="T104" fmla="*/ 400 w 511"/>
                  <a:gd name="T105" fmla="*/ 401 h 457"/>
                  <a:gd name="T106" fmla="*/ 415 w 511"/>
                  <a:gd name="T107" fmla="*/ 406 h 457"/>
                  <a:gd name="T108" fmla="*/ 487 w 511"/>
                  <a:gd name="T109" fmla="*/ 431 h 457"/>
                  <a:gd name="T110" fmla="*/ 475 w 511"/>
                  <a:gd name="T111" fmla="*/ 408 h 457"/>
                  <a:gd name="T112" fmla="*/ 475 w 511"/>
                  <a:gd name="T113" fmla="*/ 399 h 457"/>
                  <a:gd name="T114" fmla="*/ 483 w 511"/>
                  <a:gd name="T115" fmla="*/ 410 h 457"/>
                  <a:gd name="T116" fmla="*/ 489 w 511"/>
                  <a:gd name="T117" fmla="*/ 442 h 457"/>
                  <a:gd name="T118" fmla="*/ 489 w 511"/>
                  <a:gd name="T119" fmla="*/ 457 h 457"/>
                  <a:gd name="T120" fmla="*/ 498 w 511"/>
                  <a:gd name="T121" fmla="*/ 448 h 457"/>
                  <a:gd name="T122" fmla="*/ 505 w 511"/>
                  <a:gd name="T123" fmla="*/ 425 h 457"/>
                  <a:gd name="T124" fmla="*/ 500 w 511"/>
                  <a:gd name="T125" fmla="*/ 414 h 4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511" h="457">
                    <a:moveTo>
                      <a:pt x="500" y="414"/>
                    </a:moveTo>
                    <a:lnTo>
                      <a:pt x="511" y="402"/>
                    </a:lnTo>
                    <a:lnTo>
                      <a:pt x="511" y="397"/>
                    </a:lnTo>
                    <a:lnTo>
                      <a:pt x="505" y="389"/>
                    </a:lnTo>
                    <a:lnTo>
                      <a:pt x="492" y="312"/>
                    </a:lnTo>
                    <a:lnTo>
                      <a:pt x="489" y="307"/>
                    </a:lnTo>
                    <a:lnTo>
                      <a:pt x="490" y="241"/>
                    </a:lnTo>
                    <a:lnTo>
                      <a:pt x="490" y="233"/>
                    </a:lnTo>
                    <a:lnTo>
                      <a:pt x="487" y="228"/>
                    </a:lnTo>
                    <a:lnTo>
                      <a:pt x="487" y="222"/>
                    </a:lnTo>
                    <a:lnTo>
                      <a:pt x="472" y="152"/>
                    </a:lnTo>
                    <a:lnTo>
                      <a:pt x="460" y="143"/>
                    </a:lnTo>
                    <a:lnTo>
                      <a:pt x="458" y="152"/>
                    </a:lnTo>
                    <a:lnTo>
                      <a:pt x="455" y="145"/>
                    </a:lnTo>
                    <a:lnTo>
                      <a:pt x="457" y="132"/>
                    </a:lnTo>
                    <a:lnTo>
                      <a:pt x="453" y="119"/>
                    </a:lnTo>
                    <a:lnTo>
                      <a:pt x="447" y="111"/>
                    </a:lnTo>
                    <a:lnTo>
                      <a:pt x="443" y="98"/>
                    </a:lnTo>
                    <a:lnTo>
                      <a:pt x="443" y="85"/>
                    </a:lnTo>
                    <a:lnTo>
                      <a:pt x="445" y="81"/>
                    </a:lnTo>
                    <a:lnTo>
                      <a:pt x="445" y="73"/>
                    </a:lnTo>
                    <a:lnTo>
                      <a:pt x="443" y="66"/>
                    </a:lnTo>
                    <a:lnTo>
                      <a:pt x="443" y="60"/>
                    </a:lnTo>
                    <a:lnTo>
                      <a:pt x="442" y="53"/>
                    </a:lnTo>
                    <a:lnTo>
                      <a:pt x="434" y="47"/>
                    </a:lnTo>
                    <a:lnTo>
                      <a:pt x="432" y="40"/>
                    </a:lnTo>
                    <a:lnTo>
                      <a:pt x="432" y="23"/>
                    </a:lnTo>
                    <a:lnTo>
                      <a:pt x="427" y="15"/>
                    </a:lnTo>
                    <a:lnTo>
                      <a:pt x="427" y="8"/>
                    </a:lnTo>
                    <a:lnTo>
                      <a:pt x="425" y="4"/>
                    </a:lnTo>
                    <a:lnTo>
                      <a:pt x="425" y="0"/>
                    </a:lnTo>
                    <a:lnTo>
                      <a:pt x="372" y="15"/>
                    </a:lnTo>
                    <a:lnTo>
                      <a:pt x="323" y="25"/>
                    </a:lnTo>
                    <a:lnTo>
                      <a:pt x="317" y="25"/>
                    </a:lnTo>
                    <a:lnTo>
                      <a:pt x="302" y="32"/>
                    </a:lnTo>
                    <a:lnTo>
                      <a:pt x="278" y="58"/>
                    </a:lnTo>
                    <a:lnTo>
                      <a:pt x="257" y="96"/>
                    </a:lnTo>
                    <a:lnTo>
                      <a:pt x="257" y="103"/>
                    </a:lnTo>
                    <a:lnTo>
                      <a:pt x="246" y="119"/>
                    </a:lnTo>
                    <a:lnTo>
                      <a:pt x="244" y="122"/>
                    </a:lnTo>
                    <a:lnTo>
                      <a:pt x="237" y="130"/>
                    </a:lnTo>
                    <a:lnTo>
                      <a:pt x="223" y="143"/>
                    </a:lnTo>
                    <a:lnTo>
                      <a:pt x="223" y="149"/>
                    </a:lnTo>
                    <a:lnTo>
                      <a:pt x="229" y="154"/>
                    </a:lnTo>
                    <a:lnTo>
                      <a:pt x="231" y="158"/>
                    </a:lnTo>
                    <a:lnTo>
                      <a:pt x="229" y="150"/>
                    </a:lnTo>
                    <a:lnTo>
                      <a:pt x="237" y="147"/>
                    </a:lnTo>
                    <a:lnTo>
                      <a:pt x="237" y="158"/>
                    </a:lnTo>
                    <a:lnTo>
                      <a:pt x="246" y="152"/>
                    </a:lnTo>
                    <a:lnTo>
                      <a:pt x="242" y="160"/>
                    </a:lnTo>
                    <a:lnTo>
                      <a:pt x="240" y="166"/>
                    </a:lnTo>
                    <a:lnTo>
                      <a:pt x="235" y="169"/>
                    </a:lnTo>
                    <a:lnTo>
                      <a:pt x="240" y="182"/>
                    </a:lnTo>
                    <a:lnTo>
                      <a:pt x="242" y="188"/>
                    </a:lnTo>
                    <a:lnTo>
                      <a:pt x="244" y="194"/>
                    </a:lnTo>
                    <a:lnTo>
                      <a:pt x="246" y="201"/>
                    </a:lnTo>
                    <a:lnTo>
                      <a:pt x="240" y="209"/>
                    </a:lnTo>
                    <a:lnTo>
                      <a:pt x="233" y="209"/>
                    </a:lnTo>
                    <a:lnTo>
                      <a:pt x="225" y="216"/>
                    </a:lnTo>
                    <a:lnTo>
                      <a:pt x="218" y="222"/>
                    </a:lnTo>
                    <a:lnTo>
                      <a:pt x="214" y="229"/>
                    </a:lnTo>
                    <a:lnTo>
                      <a:pt x="208" y="237"/>
                    </a:lnTo>
                    <a:lnTo>
                      <a:pt x="201" y="241"/>
                    </a:lnTo>
                    <a:lnTo>
                      <a:pt x="197" y="246"/>
                    </a:lnTo>
                    <a:lnTo>
                      <a:pt x="192" y="244"/>
                    </a:lnTo>
                    <a:lnTo>
                      <a:pt x="177" y="246"/>
                    </a:lnTo>
                    <a:lnTo>
                      <a:pt x="163" y="248"/>
                    </a:lnTo>
                    <a:lnTo>
                      <a:pt x="148" y="258"/>
                    </a:lnTo>
                    <a:lnTo>
                      <a:pt x="131" y="250"/>
                    </a:lnTo>
                    <a:lnTo>
                      <a:pt x="103" y="250"/>
                    </a:lnTo>
                    <a:lnTo>
                      <a:pt x="77" y="256"/>
                    </a:lnTo>
                    <a:lnTo>
                      <a:pt x="62" y="261"/>
                    </a:lnTo>
                    <a:lnTo>
                      <a:pt x="56" y="267"/>
                    </a:lnTo>
                    <a:lnTo>
                      <a:pt x="49" y="269"/>
                    </a:lnTo>
                    <a:lnTo>
                      <a:pt x="41" y="273"/>
                    </a:lnTo>
                    <a:lnTo>
                      <a:pt x="36" y="276"/>
                    </a:lnTo>
                    <a:lnTo>
                      <a:pt x="36" y="276"/>
                    </a:lnTo>
                    <a:lnTo>
                      <a:pt x="39" y="290"/>
                    </a:lnTo>
                    <a:lnTo>
                      <a:pt x="37" y="295"/>
                    </a:lnTo>
                    <a:lnTo>
                      <a:pt x="52" y="297"/>
                    </a:lnTo>
                    <a:lnTo>
                      <a:pt x="52" y="301"/>
                    </a:lnTo>
                    <a:lnTo>
                      <a:pt x="51" y="305"/>
                    </a:lnTo>
                    <a:lnTo>
                      <a:pt x="58" y="320"/>
                    </a:lnTo>
                    <a:lnTo>
                      <a:pt x="58" y="327"/>
                    </a:lnTo>
                    <a:lnTo>
                      <a:pt x="47" y="340"/>
                    </a:lnTo>
                    <a:lnTo>
                      <a:pt x="43" y="348"/>
                    </a:lnTo>
                    <a:lnTo>
                      <a:pt x="37" y="354"/>
                    </a:lnTo>
                    <a:lnTo>
                      <a:pt x="30" y="363"/>
                    </a:lnTo>
                    <a:lnTo>
                      <a:pt x="19" y="376"/>
                    </a:lnTo>
                    <a:lnTo>
                      <a:pt x="4" y="393"/>
                    </a:lnTo>
                    <a:lnTo>
                      <a:pt x="0" y="395"/>
                    </a:lnTo>
                    <a:lnTo>
                      <a:pt x="2" y="397"/>
                    </a:lnTo>
                    <a:lnTo>
                      <a:pt x="5" y="421"/>
                    </a:lnTo>
                    <a:lnTo>
                      <a:pt x="69" y="410"/>
                    </a:lnTo>
                    <a:lnTo>
                      <a:pt x="167" y="391"/>
                    </a:lnTo>
                    <a:lnTo>
                      <a:pt x="276" y="369"/>
                    </a:lnTo>
                    <a:lnTo>
                      <a:pt x="349" y="352"/>
                    </a:lnTo>
                    <a:lnTo>
                      <a:pt x="349" y="354"/>
                    </a:lnTo>
                    <a:lnTo>
                      <a:pt x="357" y="355"/>
                    </a:lnTo>
                    <a:lnTo>
                      <a:pt x="361" y="363"/>
                    </a:lnTo>
                    <a:lnTo>
                      <a:pt x="366" y="361"/>
                    </a:lnTo>
                    <a:lnTo>
                      <a:pt x="374" y="367"/>
                    </a:lnTo>
                    <a:lnTo>
                      <a:pt x="380" y="382"/>
                    </a:lnTo>
                    <a:lnTo>
                      <a:pt x="381" y="389"/>
                    </a:lnTo>
                    <a:lnTo>
                      <a:pt x="387" y="397"/>
                    </a:lnTo>
                    <a:lnTo>
                      <a:pt x="400" y="401"/>
                    </a:lnTo>
                    <a:lnTo>
                      <a:pt x="408" y="402"/>
                    </a:lnTo>
                    <a:lnTo>
                      <a:pt x="415" y="406"/>
                    </a:lnTo>
                    <a:lnTo>
                      <a:pt x="415" y="408"/>
                    </a:lnTo>
                    <a:lnTo>
                      <a:pt x="487" y="431"/>
                    </a:lnTo>
                    <a:lnTo>
                      <a:pt x="481" y="414"/>
                    </a:lnTo>
                    <a:lnTo>
                      <a:pt x="475" y="408"/>
                    </a:lnTo>
                    <a:lnTo>
                      <a:pt x="474" y="401"/>
                    </a:lnTo>
                    <a:lnTo>
                      <a:pt x="475" y="399"/>
                    </a:lnTo>
                    <a:lnTo>
                      <a:pt x="477" y="406"/>
                    </a:lnTo>
                    <a:lnTo>
                      <a:pt x="483" y="410"/>
                    </a:lnTo>
                    <a:lnTo>
                      <a:pt x="487" y="421"/>
                    </a:lnTo>
                    <a:lnTo>
                      <a:pt x="489" y="442"/>
                    </a:lnTo>
                    <a:lnTo>
                      <a:pt x="485" y="457"/>
                    </a:lnTo>
                    <a:lnTo>
                      <a:pt x="489" y="457"/>
                    </a:lnTo>
                    <a:lnTo>
                      <a:pt x="490" y="449"/>
                    </a:lnTo>
                    <a:lnTo>
                      <a:pt x="498" y="448"/>
                    </a:lnTo>
                    <a:lnTo>
                      <a:pt x="500" y="440"/>
                    </a:lnTo>
                    <a:lnTo>
                      <a:pt x="505" y="425"/>
                    </a:lnTo>
                    <a:lnTo>
                      <a:pt x="500" y="417"/>
                    </a:lnTo>
                    <a:lnTo>
                      <a:pt x="500" y="41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329"/>
              <p:cNvSpPr>
                <a:spLocks/>
              </p:cNvSpPr>
              <p:nvPr/>
            </p:nvSpPr>
            <p:spPr bwMode="auto">
              <a:xfrm>
                <a:off x="4906045" y="2105075"/>
                <a:ext cx="146025" cy="81972"/>
              </a:xfrm>
              <a:custGeom>
                <a:avLst/>
                <a:gdLst>
                  <a:gd name="T0" fmla="*/ 139 w 152"/>
                  <a:gd name="T1" fmla="*/ 11 h 94"/>
                  <a:gd name="T2" fmla="*/ 135 w 152"/>
                  <a:gd name="T3" fmla="*/ 9 h 94"/>
                  <a:gd name="T4" fmla="*/ 129 w 152"/>
                  <a:gd name="T5" fmla="*/ 11 h 94"/>
                  <a:gd name="T6" fmla="*/ 122 w 152"/>
                  <a:gd name="T7" fmla="*/ 15 h 94"/>
                  <a:gd name="T8" fmla="*/ 112 w 152"/>
                  <a:gd name="T9" fmla="*/ 28 h 94"/>
                  <a:gd name="T10" fmla="*/ 109 w 152"/>
                  <a:gd name="T11" fmla="*/ 30 h 94"/>
                  <a:gd name="T12" fmla="*/ 101 w 152"/>
                  <a:gd name="T13" fmla="*/ 32 h 94"/>
                  <a:gd name="T14" fmla="*/ 107 w 152"/>
                  <a:gd name="T15" fmla="*/ 24 h 94"/>
                  <a:gd name="T16" fmla="*/ 114 w 152"/>
                  <a:gd name="T17" fmla="*/ 19 h 94"/>
                  <a:gd name="T18" fmla="*/ 114 w 152"/>
                  <a:gd name="T19" fmla="*/ 11 h 94"/>
                  <a:gd name="T20" fmla="*/ 120 w 152"/>
                  <a:gd name="T21" fmla="*/ 0 h 94"/>
                  <a:gd name="T22" fmla="*/ 99 w 152"/>
                  <a:gd name="T23" fmla="*/ 24 h 94"/>
                  <a:gd name="T24" fmla="*/ 86 w 152"/>
                  <a:gd name="T25" fmla="*/ 30 h 94"/>
                  <a:gd name="T26" fmla="*/ 65 w 152"/>
                  <a:gd name="T27" fmla="*/ 35 h 94"/>
                  <a:gd name="T28" fmla="*/ 60 w 152"/>
                  <a:gd name="T29" fmla="*/ 37 h 94"/>
                  <a:gd name="T30" fmla="*/ 56 w 152"/>
                  <a:gd name="T31" fmla="*/ 43 h 94"/>
                  <a:gd name="T32" fmla="*/ 49 w 152"/>
                  <a:gd name="T33" fmla="*/ 43 h 94"/>
                  <a:gd name="T34" fmla="*/ 35 w 152"/>
                  <a:gd name="T35" fmla="*/ 50 h 94"/>
                  <a:gd name="T36" fmla="*/ 30 w 152"/>
                  <a:gd name="T37" fmla="*/ 50 h 94"/>
                  <a:gd name="T38" fmla="*/ 22 w 152"/>
                  <a:gd name="T39" fmla="*/ 54 h 94"/>
                  <a:gd name="T40" fmla="*/ 24 w 152"/>
                  <a:gd name="T41" fmla="*/ 62 h 94"/>
                  <a:gd name="T42" fmla="*/ 17 w 152"/>
                  <a:gd name="T43" fmla="*/ 60 h 94"/>
                  <a:gd name="T44" fmla="*/ 15 w 152"/>
                  <a:gd name="T45" fmla="*/ 67 h 94"/>
                  <a:gd name="T46" fmla="*/ 2 w 152"/>
                  <a:gd name="T47" fmla="*/ 75 h 94"/>
                  <a:gd name="T48" fmla="*/ 0 w 152"/>
                  <a:gd name="T49" fmla="*/ 84 h 94"/>
                  <a:gd name="T50" fmla="*/ 0 w 152"/>
                  <a:gd name="T51" fmla="*/ 90 h 94"/>
                  <a:gd name="T52" fmla="*/ 2 w 152"/>
                  <a:gd name="T53" fmla="*/ 92 h 94"/>
                  <a:gd name="T54" fmla="*/ 15 w 152"/>
                  <a:gd name="T55" fmla="*/ 88 h 94"/>
                  <a:gd name="T56" fmla="*/ 7 w 152"/>
                  <a:gd name="T57" fmla="*/ 94 h 94"/>
                  <a:gd name="T58" fmla="*/ 22 w 152"/>
                  <a:gd name="T59" fmla="*/ 88 h 94"/>
                  <a:gd name="T60" fmla="*/ 47 w 152"/>
                  <a:gd name="T61" fmla="*/ 73 h 94"/>
                  <a:gd name="T62" fmla="*/ 49 w 152"/>
                  <a:gd name="T63" fmla="*/ 73 h 94"/>
                  <a:gd name="T64" fmla="*/ 58 w 152"/>
                  <a:gd name="T65" fmla="*/ 67 h 94"/>
                  <a:gd name="T66" fmla="*/ 64 w 152"/>
                  <a:gd name="T67" fmla="*/ 64 h 94"/>
                  <a:gd name="T68" fmla="*/ 79 w 152"/>
                  <a:gd name="T69" fmla="*/ 56 h 94"/>
                  <a:gd name="T70" fmla="*/ 86 w 152"/>
                  <a:gd name="T71" fmla="*/ 52 h 94"/>
                  <a:gd name="T72" fmla="*/ 94 w 152"/>
                  <a:gd name="T73" fmla="*/ 49 h 94"/>
                  <a:gd name="T74" fmla="*/ 99 w 152"/>
                  <a:gd name="T75" fmla="*/ 47 h 94"/>
                  <a:gd name="T76" fmla="*/ 112 w 152"/>
                  <a:gd name="T77" fmla="*/ 37 h 94"/>
                  <a:gd name="T78" fmla="*/ 114 w 152"/>
                  <a:gd name="T79" fmla="*/ 32 h 94"/>
                  <a:gd name="T80" fmla="*/ 122 w 152"/>
                  <a:gd name="T81" fmla="*/ 30 h 94"/>
                  <a:gd name="T82" fmla="*/ 135 w 152"/>
                  <a:gd name="T83" fmla="*/ 19 h 94"/>
                  <a:gd name="T84" fmla="*/ 143 w 152"/>
                  <a:gd name="T85" fmla="*/ 15 h 94"/>
                  <a:gd name="T86" fmla="*/ 152 w 152"/>
                  <a:gd name="T87" fmla="*/ 3 h 94"/>
                  <a:gd name="T88" fmla="*/ 144 w 152"/>
                  <a:gd name="T89" fmla="*/ 7 h 94"/>
                  <a:gd name="T90" fmla="*/ 139 w 152"/>
                  <a:gd name="T91" fmla="*/ 1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2" h="94">
                    <a:moveTo>
                      <a:pt x="139" y="11"/>
                    </a:moveTo>
                    <a:lnTo>
                      <a:pt x="135" y="9"/>
                    </a:lnTo>
                    <a:lnTo>
                      <a:pt x="129" y="11"/>
                    </a:lnTo>
                    <a:lnTo>
                      <a:pt x="122" y="15"/>
                    </a:lnTo>
                    <a:lnTo>
                      <a:pt x="112" y="28"/>
                    </a:lnTo>
                    <a:lnTo>
                      <a:pt x="109" y="30"/>
                    </a:lnTo>
                    <a:lnTo>
                      <a:pt x="101" y="32"/>
                    </a:lnTo>
                    <a:lnTo>
                      <a:pt x="107" y="24"/>
                    </a:lnTo>
                    <a:lnTo>
                      <a:pt x="114" y="19"/>
                    </a:lnTo>
                    <a:lnTo>
                      <a:pt x="114" y="11"/>
                    </a:lnTo>
                    <a:lnTo>
                      <a:pt x="120" y="0"/>
                    </a:lnTo>
                    <a:lnTo>
                      <a:pt x="99" y="24"/>
                    </a:lnTo>
                    <a:lnTo>
                      <a:pt x="86" y="30"/>
                    </a:lnTo>
                    <a:lnTo>
                      <a:pt x="65" y="35"/>
                    </a:lnTo>
                    <a:lnTo>
                      <a:pt x="60" y="37"/>
                    </a:lnTo>
                    <a:lnTo>
                      <a:pt x="56" y="43"/>
                    </a:lnTo>
                    <a:lnTo>
                      <a:pt x="49" y="43"/>
                    </a:lnTo>
                    <a:lnTo>
                      <a:pt x="35" y="50"/>
                    </a:lnTo>
                    <a:lnTo>
                      <a:pt x="30" y="50"/>
                    </a:lnTo>
                    <a:lnTo>
                      <a:pt x="22" y="54"/>
                    </a:lnTo>
                    <a:lnTo>
                      <a:pt x="24" y="62"/>
                    </a:lnTo>
                    <a:lnTo>
                      <a:pt x="17" y="60"/>
                    </a:lnTo>
                    <a:lnTo>
                      <a:pt x="15" y="67"/>
                    </a:lnTo>
                    <a:lnTo>
                      <a:pt x="2" y="75"/>
                    </a:lnTo>
                    <a:lnTo>
                      <a:pt x="0" y="84"/>
                    </a:lnTo>
                    <a:lnTo>
                      <a:pt x="0" y="90"/>
                    </a:lnTo>
                    <a:lnTo>
                      <a:pt x="2" y="92"/>
                    </a:lnTo>
                    <a:lnTo>
                      <a:pt x="15" y="88"/>
                    </a:lnTo>
                    <a:lnTo>
                      <a:pt x="7" y="94"/>
                    </a:lnTo>
                    <a:lnTo>
                      <a:pt x="22" y="88"/>
                    </a:lnTo>
                    <a:lnTo>
                      <a:pt x="47" y="73"/>
                    </a:lnTo>
                    <a:lnTo>
                      <a:pt x="49" y="73"/>
                    </a:lnTo>
                    <a:lnTo>
                      <a:pt x="58" y="67"/>
                    </a:lnTo>
                    <a:lnTo>
                      <a:pt x="64" y="64"/>
                    </a:lnTo>
                    <a:lnTo>
                      <a:pt x="79" y="56"/>
                    </a:lnTo>
                    <a:lnTo>
                      <a:pt x="86" y="52"/>
                    </a:lnTo>
                    <a:lnTo>
                      <a:pt x="94" y="49"/>
                    </a:lnTo>
                    <a:lnTo>
                      <a:pt x="99" y="47"/>
                    </a:lnTo>
                    <a:lnTo>
                      <a:pt x="112" y="37"/>
                    </a:lnTo>
                    <a:lnTo>
                      <a:pt x="114" y="32"/>
                    </a:lnTo>
                    <a:lnTo>
                      <a:pt x="122" y="30"/>
                    </a:lnTo>
                    <a:lnTo>
                      <a:pt x="135" y="19"/>
                    </a:lnTo>
                    <a:lnTo>
                      <a:pt x="143" y="15"/>
                    </a:lnTo>
                    <a:lnTo>
                      <a:pt x="152" y="3"/>
                    </a:lnTo>
                    <a:lnTo>
                      <a:pt x="144" y="7"/>
                    </a:lnTo>
                    <a:lnTo>
                      <a:pt x="139" y="11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0" name="Group 289"/>
            <p:cNvGrpSpPr/>
            <p:nvPr/>
          </p:nvGrpSpPr>
          <p:grpSpPr>
            <a:xfrm>
              <a:off x="18748743" y="5216198"/>
              <a:ext cx="990229" cy="490289"/>
              <a:chOff x="4907967" y="1921074"/>
              <a:chExt cx="285325" cy="141272"/>
            </a:xfrm>
            <a:solidFill>
              <a:schemeClr val="bg1">
                <a:lumMod val="85000"/>
              </a:schemeClr>
            </a:solidFill>
          </p:grpSpPr>
          <p:sp>
            <p:nvSpPr>
              <p:cNvPr id="297" name="Freeform 144"/>
              <p:cNvSpPr>
                <a:spLocks/>
              </p:cNvSpPr>
              <p:nvPr/>
            </p:nvSpPr>
            <p:spPr bwMode="auto">
              <a:xfrm>
                <a:off x="4907967" y="1921074"/>
                <a:ext cx="273797" cy="131678"/>
              </a:xfrm>
              <a:custGeom>
                <a:avLst/>
                <a:gdLst>
                  <a:gd name="T0" fmla="*/ 169 w 285"/>
                  <a:gd name="T1" fmla="*/ 6 h 151"/>
                  <a:gd name="T2" fmla="*/ 163 w 285"/>
                  <a:gd name="T3" fmla="*/ 13 h 151"/>
                  <a:gd name="T4" fmla="*/ 150 w 285"/>
                  <a:gd name="T5" fmla="*/ 30 h 151"/>
                  <a:gd name="T6" fmla="*/ 1 w 285"/>
                  <a:gd name="T7" fmla="*/ 62 h 151"/>
                  <a:gd name="T8" fmla="*/ 0 w 285"/>
                  <a:gd name="T9" fmla="*/ 136 h 151"/>
                  <a:gd name="T10" fmla="*/ 48 w 285"/>
                  <a:gd name="T11" fmla="*/ 130 h 151"/>
                  <a:gd name="T12" fmla="*/ 69 w 285"/>
                  <a:gd name="T13" fmla="*/ 126 h 151"/>
                  <a:gd name="T14" fmla="*/ 80 w 285"/>
                  <a:gd name="T15" fmla="*/ 122 h 151"/>
                  <a:gd name="T16" fmla="*/ 129 w 285"/>
                  <a:gd name="T17" fmla="*/ 111 h 151"/>
                  <a:gd name="T18" fmla="*/ 159 w 285"/>
                  <a:gd name="T19" fmla="*/ 104 h 151"/>
                  <a:gd name="T20" fmla="*/ 169 w 285"/>
                  <a:gd name="T21" fmla="*/ 115 h 151"/>
                  <a:gd name="T22" fmla="*/ 174 w 285"/>
                  <a:gd name="T23" fmla="*/ 122 h 151"/>
                  <a:gd name="T24" fmla="*/ 178 w 285"/>
                  <a:gd name="T25" fmla="*/ 128 h 151"/>
                  <a:gd name="T26" fmla="*/ 189 w 285"/>
                  <a:gd name="T27" fmla="*/ 126 h 151"/>
                  <a:gd name="T28" fmla="*/ 191 w 285"/>
                  <a:gd name="T29" fmla="*/ 128 h 151"/>
                  <a:gd name="T30" fmla="*/ 195 w 285"/>
                  <a:gd name="T31" fmla="*/ 136 h 151"/>
                  <a:gd name="T32" fmla="*/ 199 w 285"/>
                  <a:gd name="T33" fmla="*/ 151 h 151"/>
                  <a:gd name="T34" fmla="*/ 210 w 285"/>
                  <a:gd name="T35" fmla="*/ 143 h 151"/>
                  <a:gd name="T36" fmla="*/ 221 w 285"/>
                  <a:gd name="T37" fmla="*/ 126 h 151"/>
                  <a:gd name="T38" fmla="*/ 231 w 285"/>
                  <a:gd name="T39" fmla="*/ 115 h 151"/>
                  <a:gd name="T40" fmla="*/ 235 w 285"/>
                  <a:gd name="T41" fmla="*/ 136 h 151"/>
                  <a:gd name="T42" fmla="*/ 248 w 285"/>
                  <a:gd name="T43" fmla="*/ 130 h 151"/>
                  <a:gd name="T44" fmla="*/ 253 w 285"/>
                  <a:gd name="T45" fmla="*/ 122 h 151"/>
                  <a:gd name="T46" fmla="*/ 282 w 285"/>
                  <a:gd name="T47" fmla="*/ 109 h 151"/>
                  <a:gd name="T48" fmla="*/ 282 w 285"/>
                  <a:gd name="T49" fmla="*/ 89 h 151"/>
                  <a:gd name="T50" fmla="*/ 265 w 285"/>
                  <a:gd name="T51" fmla="*/ 72 h 151"/>
                  <a:gd name="T52" fmla="*/ 250 w 285"/>
                  <a:gd name="T53" fmla="*/ 70 h 151"/>
                  <a:gd name="T54" fmla="*/ 265 w 285"/>
                  <a:gd name="T55" fmla="*/ 75 h 151"/>
                  <a:gd name="T56" fmla="*/ 274 w 285"/>
                  <a:gd name="T57" fmla="*/ 83 h 151"/>
                  <a:gd name="T58" fmla="*/ 270 w 285"/>
                  <a:gd name="T59" fmla="*/ 100 h 151"/>
                  <a:gd name="T60" fmla="*/ 250 w 285"/>
                  <a:gd name="T61" fmla="*/ 109 h 151"/>
                  <a:gd name="T62" fmla="*/ 238 w 285"/>
                  <a:gd name="T63" fmla="*/ 107 h 151"/>
                  <a:gd name="T64" fmla="*/ 225 w 285"/>
                  <a:gd name="T65" fmla="*/ 92 h 151"/>
                  <a:gd name="T66" fmla="*/ 219 w 285"/>
                  <a:gd name="T67" fmla="*/ 83 h 151"/>
                  <a:gd name="T68" fmla="*/ 219 w 285"/>
                  <a:gd name="T69" fmla="*/ 79 h 151"/>
                  <a:gd name="T70" fmla="*/ 199 w 285"/>
                  <a:gd name="T71" fmla="*/ 64 h 151"/>
                  <a:gd name="T72" fmla="*/ 186 w 285"/>
                  <a:gd name="T73" fmla="*/ 64 h 151"/>
                  <a:gd name="T74" fmla="*/ 188 w 285"/>
                  <a:gd name="T75" fmla="*/ 58 h 151"/>
                  <a:gd name="T76" fmla="*/ 191 w 285"/>
                  <a:gd name="T77" fmla="*/ 43 h 151"/>
                  <a:gd name="T78" fmla="*/ 193 w 285"/>
                  <a:gd name="T79" fmla="*/ 34 h 151"/>
                  <a:gd name="T80" fmla="*/ 208 w 285"/>
                  <a:gd name="T81" fmla="*/ 19 h 151"/>
                  <a:gd name="T82" fmla="*/ 203 w 285"/>
                  <a:gd name="T83" fmla="*/ 21 h 151"/>
                  <a:gd name="T84" fmla="*/ 189 w 285"/>
                  <a:gd name="T85" fmla="*/ 17 h 151"/>
                  <a:gd name="T86" fmla="*/ 182 w 285"/>
                  <a:gd name="T87" fmla="*/ 8 h 151"/>
                  <a:gd name="T88" fmla="*/ 180 w 285"/>
                  <a:gd name="T89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5" h="151">
                    <a:moveTo>
                      <a:pt x="176" y="2"/>
                    </a:moveTo>
                    <a:lnTo>
                      <a:pt x="169" y="6"/>
                    </a:lnTo>
                    <a:lnTo>
                      <a:pt x="165" y="13"/>
                    </a:lnTo>
                    <a:lnTo>
                      <a:pt x="163" y="13"/>
                    </a:lnTo>
                    <a:lnTo>
                      <a:pt x="159" y="19"/>
                    </a:lnTo>
                    <a:lnTo>
                      <a:pt x="150" y="30"/>
                    </a:lnTo>
                    <a:lnTo>
                      <a:pt x="62" y="51"/>
                    </a:lnTo>
                    <a:lnTo>
                      <a:pt x="1" y="62"/>
                    </a:lnTo>
                    <a:lnTo>
                      <a:pt x="1" y="70"/>
                    </a:lnTo>
                    <a:lnTo>
                      <a:pt x="0" y="136"/>
                    </a:lnTo>
                    <a:lnTo>
                      <a:pt x="3" y="141"/>
                    </a:lnTo>
                    <a:lnTo>
                      <a:pt x="48" y="130"/>
                    </a:lnTo>
                    <a:lnTo>
                      <a:pt x="56" y="130"/>
                    </a:lnTo>
                    <a:lnTo>
                      <a:pt x="69" y="126"/>
                    </a:lnTo>
                    <a:lnTo>
                      <a:pt x="73" y="126"/>
                    </a:lnTo>
                    <a:lnTo>
                      <a:pt x="80" y="122"/>
                    </a:lnTo>
                    <a:lnTo>
                      <a:pt x="120" y="113"/>
                    </a:lnTo>
                    <a:lnTo>
                      <a:pt x="129" y="111"/>
                    </a:lnTo>
                    <a:lnTo>
                      <a:pt x="133" y="111"/>
                    </a:lnTo>
                    <a:lnTo>
                      <a:pt x="159" y="104"/>
                    </a:lnTo>
                    <a:lnTo>
                      <a:pt x="167" y="109"/>
                    </a:lnTo>
                    <a:lnTo>
                      <a:pt x="169" y="115"/>
                    </a:lnTo>
                    <a:lnTo>
                      <a:pt x="172" y="117"/>
                    </a:lnTo>
                    <a:lnTo>
                      <a:pt x="174" y="122"/>
                    </a:lnTo>
                    <a:lnTo>
                      <a:pt x="178" y="126"/>
                    </a:lnTo>
                    <a:lnTo>
                      <a:pt x="178" y="128"/>
                    </a:lnTo>
                    <a:lnTo>
                      <a:pt x="184" y="132"/>
                    </a:lnTo>
                    <a:lnTo>
                      <a:pt x="189" y="126"/>
                    </a:lnTo>
                    <a:lnTo>
                      <a:pt x="191" y="120"/>
                    </a:lnTo>
                    <a:lnTo>
                      <a:pt x="191" y="128"/>
                    </a:lnTo>
                    <a:lnTo>
                      <a:pt x="189" y="134"/>
                    </a:lnTo>
                    <a:lnTo>
                      <a:pt x="195" y="136"/>
                    </a:lnTo>
                    <a:lnTo>
                      <a:pt x="199" y="147"/>
                    </a:lnTo>
                    <a:lnTo>
                      <a:pt x="199" y="151"/>
                    </a:lnTo>
                    <a:lnTo>
                      <a:pt x="203" y="143"/>
                    </a:lnTo>
                    <a:lnTo>
                      <a:pt x="210" y="143"/>
                    </a:lnTo>
                    <a:lnTo>
                      <a:pt x="214" y="132"/>
                    </a:lnTo>
                    <a:lnTo>
                      <a:pt x="221" y="126"/>
                    </a:lnTo>
                    <a:lnTo>
                      <a:pt x="223" y="120"/>
                    </a:lnTo>
                    <a:lnTo>
                      <a:pt x="231" y="115"/>
                    </a:lnTo>
                    <a:lnTo>
                      <a:pt x="231" y="122"/>
                    </a:lnTo>
                    <a:lnTo>
                      <a:pt x="235" y="136"/>
                    </a:lnTo>
                    <a:lnTo>
                      <a:pt x="242" y="134"/>
                    </a:lnTo>
                    <a:lnTo>
                      <a:pt x="248" y="130"/>
                    </a:lnTo>
                    <a:lnTo>
                      <a:pt x="250" y="122"/>
                    </a:lnTo>
                    <a:lnTo>
                      <a:pt x="253" y="122"/>
                    </a:lnTo>
                    <a:lnTo>
                      <a:pt x="272" y="111"/>
                    </a:lnTo>
                    <a:lnTo>
                      <a:pt x="282" y="109"/>
                    </a:lnTo>
                    <a:lnTo>
                      <a:pt x="285" y="102"/>
                    </a:lnTo>
                    <a:lnTo>
                      <a:pt x="282" y="89"/>
                    </a:lnTo>
                    <a:lnTo>
                      <a:pt x="272" y="75"/>
                    </a:lnTo>
                    <a:lnTo>
                      <a:pt x="265" y="72"/>
                    </a:lnTo>
                    <a:lnTo>
                      <a:pt x="257" y="68"/>
                    </a:lnTo>
                    <a:lnTo>
                      <a:pt x="250" y="70"/>
                    </a:lnTo>
                    <a:lnTo>
                      <a:pt x="257" y="72"/>
                    </a:lnTo>
                    <a:lnTo>
                      <a:pt x="265" y="75"/>
                    </a:lnTo>
                    <a:lnTo>
                      <a:pt x="268" y="83"/>
                    </a:lnTo>
                    <a:lnTo>
                      <a:pt x="274" y="83"/>
                    </a:lnTo>
                    <a:lnTo>
                      <a:pt x="278" y="94"/>
                    </a:lnTo>
                    <a:lnTo>
                      <a:pt x="270" y="100"/>
                    </a:lnTo>
                    <a:lnTo>
                      <a:pt x="257" y="111"/>
                    </a:lnTo>
                    <a:lnTo>
                      <a:pt x="250" y="109"/>
                    </a:lnTo>
                    <a:lnTo>
                      <a:pt x="244" y="109"/>
                    </a:lnTo>
                    <a:lnTo>
                      <a:pt x="238" y="107"/>
                    </a:lnTo>
                    <a:lnTo>
                      <a:pt x="233" y="94"/>
                    </a:lnTo>
                    <a:lnTo>
                      <a:pt x="225" y="92"/>
                    </a:lnTo>
                    <a:lnTo>
                      <a:pt x="219" y="89"/>
                    </a:lnTo>
                    <a:lnTo>
                      <a:pt x="219" y="83"/>
                    </a:lnTo>
                    <a:lnTo>
                      <a:pt x="225" y="87"/>
                    </a:lnTo>
                    <a:lnTo>
                      <a:pt x="219" y="79"/>
                    </a:lnTo>
                    <a:lnTo>
                      <a:pt x="206" y="66"/>
                    </a:lnTo>
                    <a:lnTo>
                      <a:pt x="199" y="64"/>
                    </a:lnTo>
                    <a:lnTo>
                      <a:pt x="191" y="68"/>
                    </a:lnTo>
                    <a:lnTo>
                      <a:pt x="186" y="64"/>
                    </a:lnTo>
                    <a:lnTo>
                      <a:pt x="180" y="58"/>
                    </a:lnTo>
                    <a:lnTo>
                      <a:pt x="188" y="58"/>
                    </a:lnTo>
                    <a:lnTo>
                      <a:pt x="186" y="51"/>
                    </a:lnTo>
                    <a:lnTo>
                      <a:pt x="191" y="43"/>
                    </a:lnTo>
                    <a:lnTo>
                      <a:pt x="189" y="42"/>
                    </a:lnTo>
                    <a:lnTo>
                      <a:pt x="193" y="34"/>
                    </a:lnTo>
                    <a:lnTo>
                      <a:pt x="206" y="26"/>
                    </a:lnTo>
                    <a:lnTo>
                      <a:pt x="208" y="19"/>
                    </a:lnTo>
                    <a:lnTo>
                      <a:pt x="201" y="19"/>
                    </a:lnTo>
                    <a:lnTo>
                      <a:pt x="203" y="21"/>
                    </a:lnTo>
                    <a:lnTo>
                      <a:pt x="195" y="23"/>
                    </a:lnTo>
                    <a:lnTo>
                      <a:pt x="189" y="17"/>
                    </a:lnTo>
                    <a:lnTo>
                      <a:pt x="188" y="10"/>
                    </a:lnTo>
                    <a:lnTo>
                      <a:pt x="182" y="8"/>
                    </a:lnTo>
                    <a:lnTo>
                      <a:pt x="184" y="0"/>
                    </a:lnTo>
                    <a:lnTo>
                      <a:pt x="180" y="0"/>
                    </a:lnTo>
                    <a:lnTo>
                      <a:pt x="176" y="2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330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331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332"/>
              <p:cNvSpPr>
                <a:spLocks/>
              </p:cNvSpPr>
              <p:nvPr/>
            </p:nvSpPr>
            <p:spPr bwMode="auto">
              <a:xfrm>
                <a:off x="5127965" y="2045777"/>
                <a:ext cx="20174" cy="16569"/>
              </a:xfrm>
              <a:custGeom>
                <a:avLst/>
                <a:gdLst>
                  <a:gd name="T0" fmla="*/ 9 w 21"/>
                  <a:gd name="T1" fmla="*/ 0 h 19"/>
                  <a:gd name="T2" fmla="*/ 6 w 21"/>
                  <a:gd name="T3" fmla="*/ 6 h 19"/>
                  <a:gd name="T4" fmla="*/ 0 w 21"/>
                  <a:gd name="T5" fmla="*/ 19 h 19"/>
                  <a:gd name="T6" fmla="*/ 13 w 21"/>
                  <a:gd name="T7" fmla="*/ 11 h 19"/>
                  <a:gd name="T8" fmla="*/ 21 w 21"/>
                  <a:gd name="T9" fmla="*/ 6 h 19"/>
                  <a:gd name="T10" fmla="*/ 15 w 21"/>
                  <a:gd name="T11" fmla="*/ 0 h 19"/>
                  <a:gd name="T12" fmla="*/ 9 w 21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9">
                    <a:moveTo>
                      <a:pt x="9" y="0"/>
                    </a:moveTo>
                    <a:lnTo>
                      <a:pt x="6" y="6"/>
                    </a:lnTo>
                    <a:lnTo>
                      <a:pt x="0" y="19"/>
                    </a:lnTo>
                    <a:lnTo>
                      <a:pt x="13" y="11"/>
                    </a:lnTo>
                    <a:lnTo>
                      <a:pt x="21" y="6"/>
                    </a:lnTo>
                    <a:lnTo>
                      <a:pt x="15" y="0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333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334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335"/>
              <p:cNvSpPr>
                <a:spLocks/>
              </p:cNvSpPr>
              <p:nvPr/>
            </p:nvSpPr>
            <p:spPr bwMode="auto">
              <a:xfrm>
                <a:off x="5176960" y="2042288"/>
                <a:ext cx="16332" cy="13081"/>
              </a:xfrm>
              <a:custGeom>
                <a:avLst/>
                <a:gdLst>
                  <a:gd name="T0" fmla="*/ 7 w 17"/>
                  <a:gd name="T1" fmla="*/ 0 h 15"/>
                  <a:gd name="T2" fmla="*/ 7 w 17"/>
                  <a:gd name="T3" fmla="*/ 2 h 15"/>
                  <a:gd name="T4" fmla="*/ 7 w 17"/>
                  <a:gd name="T5" fmla="*/ 10 h 15"/>
                  <a:gd name="T6" fmla="*/ 0 w 17"/>
                  <a:gd name="T7" fmla="*/ 15 h 15"/>
                  <a:gd name="T8" fmla="*/ 13 w 17"/>
                  <a:gd name="T9" fmla="*/ 13 h 15"/>
                  <a:gd name="T10" fmla="*/ 17 w 17"/>
                  <a:gd name="T11" fmla="*/ 12 h 15"/>
                  <a:gd name="T12" fmla="*/ 11 w 17"/>
                  <a:gd name="T13" fmla="*/ 4 h 15"/>
                  <a:gd name="T14" fmla="*/ 7 w 17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5">
                    <a:moveTo>
                      <a:pt x="7" y="0"/>
                    </a:moveTo>
                    <a:lnTo>
                      <a:pt x="7" y="2"/>
                    </a:lnTo>
                    <a:lnTo>
                      <a:pt x="7" y="10"/>
                    </a:lnTo>
                    <a:lnTo>
                      <a:pt x="0" y="15"/>
                    </a:lnTo>
                    <a:lnTo>
                      <a:pt x="13" y="13"/>
                    </a:lnTo>
                    <a:lnTo>
                      <a:pt x="17" y="12"/>
                    </a:lnTo>
                    <a:lnTo>
                      <a:pt x="11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91" name="Group 290"/>
            <p:cNvGrpSpPr/>
            <p:nvPr/>
          </p:nvGrpSpPr>
          <p:grpSpPr>
            <a:xfrm>
              <a:off x="19062149" y="3657579"/>
              <a:ext cx="1113589" cy="1492036"/>
              <a:chOff x="4998272" y="1471973"/>
              <a:chExt cx="320870" cy="429916"/>
            </a:xfrm>
            <a:solidFill>
              <a:schemeClr val="bg1">
                <a:lumMod val="85000"/>
              </a:schemeClr>
            </a:solidFill>
          </p:grpSpPr>
          <p:sp>
            <p:nvSpPr>
              <p:cNvPr id="292" name="Freeform 147"/>
              <p:cNvSpPr>
                <a:spLocks/>
              </p:cNvSpPr>
              <p:nvPr/>
            </p:nvSpPr>
            <p:spPr bwMode="auto">
              <a:xfrm>
                <a:off x="4998272" y="1471973"/>
                <a:ext cx="299735" cy="429916"/>
              </a:xfrm>
              <a:custGeom>
                <a:avLst/>
                <a:gdLst>
                  <a:gd name="T0" fmla="*/ 295 w 312"/>
                  <a:gd name="T1" fmla="*/ 226 h 493"/>
                  <a:gd name="T2" fmla="*/ 291 w 312"/>
                  <a:gd name="T3" fmla="*/ 199 h 493"/>
                  <a:gd name="T4" fmla="*/ 280 w 312"/>
                  <a:gd name="T5" fmla="*/ 197 h 493"/>
                  <a:gd name="T6" fmla="*/ 263 w 312"/>
                  <a:gd name="T7" fmla="*/ 190 h 493"/>
                  <a:gd name="T8" fmla="*/ 255 w 312"/>
                  <a:gd name="T9" fmla="*/ 171 h 493"/>
                  <a:gd name="T10" fmla="*/ 246 w 312"/>
                  <a:gd name="T11" fmla="*/ 162 h 493"/>
                  <a:gd name="T12" fmla="*/ 225 w 312"/>
                  <a:gd name="T13" fmla="*/ 158 h 493"/>
                  <a:gd name="T14" fmla="*/ 219 w 312"/>
                  <a:gd name="T15" fmla="*/ 139 h 493"/>
                  <a:gd name="T16" fmla="*/ 182 w 312"/>
                  <a:gd name="T17" fmla="*/ 19 h 493"/>
                  <a:gd name="T18" fmla="*/ 148 w 312"/>
                  <a:gd name="T19" fmla="*/ 2 h 493"/>
                  <a:gd name="T20" fmla="*/ 127 w 312"/>
                  <a:gd name="T21" fmla="*/ 9 h 493"/>
                  <a:gd name="T22" fmla="*/ 109 w 312"/>
                  <a:gd name="T23" fmla="*/ 23 h 493"/>
                  <a:gd name="T24" fmla="*/ 86 w 312"/>
                  <a:gd name="T25" fmla="*/ 23 h 493"/>
                  <a:gd name="T26" fmla="*/ 69 w 312"/>
                  <a:gd name="T27" fmla="*/ 9 h 493"/>
                  <a:gd name="T28" fmla="*/ 35 w 312"/>
                  <a:gd name="T29" fmla="*/ 141 h 493"/>
                  <a:gd name="T30" fmla="*/ 35 w 312"/>
                  <a:gd name="T31" fmla="*/ 182 h 493"/>
                  <a:gd name="T32" fmla="*/ 37 w 312"/>
                  <a:gd name="T33" fmla="*/ 209 h 493"/>
                  <a:gd name="T34" fmla="*/ 20 w 312"/>
                  <a:gd name="T35" fmla="*/ 237 h 493"/>
                  <a:gd name="T36" fmla="*/ 20 w 312"/>
                  <a:gd name="T37" fmla="*/ 248 h 493"/>
                  <a:gd name="T38" fmla="*/ 18 w 312"/>
                  <a:gd name="T39" fmla="*/ 263 h 493"/>
                  <a:gd name="T40" fmla="*/ 0 w 312"/>
                  <a:gd name="T41" fmla="*/ 269 h 493"/>
                  <a:gd name="T42" fmla="*/ 60 w 312"/>
                  <a:gd name="T43" fmla="*/ 447 h 493"/>
                  <a:gd name="T44" fmla="*/ 65 w 312"/>
                  <a:gd name="T45" fmla="*/ 468 h 493"/>
                  <a:gd name="T46" fmla="*/ 80 w 312"/>
                  <a:gd name="T47" fmla="*/ 485 h 493"/>
                  <a:gd name="T48" fmla="*/ 95 w 312"/>
                  <a:gd name="T49" fmla="*/ 487 h 493"/>
                  <a:gd name="T50" fmla="*/ 95 w 312"/>
                  <a:gd name="T51" fmla="*/ 464 h 493"/>
                  <a:gd name="T52" fmla="*/ 105 w 312"/>
                  <a:gd name="T53" fmla="*/ 440 h 493"/>
                  <a:gd name="T54" fmla="*/ 109 w 312"/>
                  <a:gd name="T55" fmla="*/ 417 h 493"/>
                  <a:gd name="T56" fmla="*/ 125 w 312"/>
                  <a:gd name="T57" fmla="*/ 408 h 493"/>
                  <a:gd name="T58" fmla="*/ 129 w 312"/>
                  <a:gd name="T59" fmla="*/ 400 h 493"/>
                  <a:gd name="T60" fmla="*/ 139 w 312"/>
                  <a:gd name="T61" fmla="*/ 408 h 493"/>
                  <a:gd name="T62" fmla="*/ 129 w 312"/>
                  <a:gd name="T63" fmla="*/ 382 h 493"/>
                  <a:gd name="T64" fmla="*/ 131 w 312"/>
                  <a:gd name="T65" fmla="*/ 376 h 493"/>
                  <a:gd name="T66" fmla="*/ 139 w 312"/>
                  <a:gd name="T67" fmla="*/ 385 h 493"/>
                  <a:gd name="T68" fmla="*/ 148 w 312"/>
                  <a:gd name="T69" fmla="*/ 382 h 493"/>
                  <a:gd name="T70" fmla="*/ 150 w 312"/>
                  <a:gd name="T71" fmla="*/ 378 h 493"/>
                  <a:gd name="T72" fmla="*/ 152 w 312"/>
                  <a:gd name="T73" fmla="*/ 376 h 493"/>
                  <a:gd name="T74" fmla="*/ 159 w 312"/>
                  <a:gd name="T75" fmla="*/ 380 h 493"/>
                  <a:gd name="T76" fmla="*/ 169 w 312"/>
                  <a:gd name="T77" fmla="*/ 367 h 493"/>
                  <a:gd name="T78" fmla="*/ 184 w 312"/>
                  <a:gd name="T79" fmla="*/ 355 h 493"/>
                  <a:gd name="T80" fmla="*/ 182 w 312"/>
                  <a:gd name="T81" fmla="*/ 335 h 493"/>
                  <a:gd name="T82" fmla="*/ 180 w 312"/>
                  <a:gd name="T83" fmla="*/ 314 h 493"/>
                  <a:gd name="T84" fmla="*/ 193 w 312"/>
                  <a:gd name="T85" fmla="*/ 303 h 493"/>
                  <a:gd name="T86" fmla="*/ 199 w 312"/>
                  <a:gd name="T87" fmla="*/ 316 h 493"/>
                  <a:gd name="T88" fmla="*/ 219 w 312"/>
                  <a:gd name="T89" fmla="*/ 323 h 493"/>
                  <a:gd name="T90" fmla="*/ 216 w 312"/>
                  <a:gd name="T91" fmla="*/ 303 h 493"/>
                  <a:gd name="T92" fmla="*/ 227 w 312"/>
                  <a:gd name="T93" fmla="*/ 297 h 493"/>
                  <a:gd name="T94" fmla="*/ 248 w 312"/>
                  <a:gd name="T95" fmla="*/ 303 h 493"/>
                  <a:gd name="T96" fmla="*/ 253 w 312"/>
                  <a:gd name="T97" fmla="*/ 286 h 493"/>
                  <a:gd name="T98" fmla="*/ 257 w 312"/>
                  <a:gd name="T99" fmla="*/ 291 h 493"/>
                  <a:gd name="T100" fmla="*/ 261 w 312"/>
                  <a:gd name="T101" fmla="*/ 271 h 493"/>
                  <a:gd name="T102" fmla="*/ 272 w 312"/>
                  <a:gd name="T103" fmla="*/ 271 h 493"/>
                  <a:gd name="T104" fmla="*/ 283 w 312"/>
                  <a:gd name="T105" fmla="*/ 261 h 493"/>
                  <a:gd name="T106" fmla="*/ 291 w 312"/>
                  <a:gd name="T107" fmla="*/ 258 h 493"/>
                  <a:gd name="T108" fmla="*/ 304 w 312"/>
                  <a:gd name="T109" fmla="*/ 248 h 493"/>
                  <a:gd name="T110" fmla="*/ 304 w 312"/>
                  <a:gd name="T111" fmla="*/ 22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12" h="493">
                    <a:moveTo>
                      <a:pt x="306" y="224"/>
                    </a:moveTo>
                    <a:lnTo>
                      <a:pt x="302" y="231"/>
                    </a:lnTo>
                    <a:lnTo>
                      <a:pt x="295" y="226"/>
                    </a:lnTo>
                    <a:lnTo>
                      <a:pt x="304" y="214"/>
                    </a:lnTo>
                    <a:lnTo>
                      <a:pt x="291" y="201"/>
                    </a:lnTo>
                    <a:lnTo>
                      <a:pt x="291" y="199"/>
                    </a:lnTo>
                    <a:lnTo>
                      <a:pt x="289" y="199"/>
                    </a:lnTo>
                    <a:lnTo>
                      <a:pt x="285" y="197"/>
                    </a:lnTo>
                    <a:lnTo>
                      <a:pt x="280" y="197"/>
                    </a:lnTo>
                    <a:lnTo>
                      <a:pt x="274" y="205"/>
                    </a:lnTo>
                    <a:lnTo>
                      <a:pt x="266" y="197"/>
                    </a:lnTo>
                    <a:lnTo>
                      <a:pt x="263" y="190"/>
                    </a:lnTo>
                    <a:lnTo>
                      <a:pt x="263" y="184"/>
                    </a:lnTo>
                    <a:lnTo>
                      <a:pt x="257" y="177"/>
                    </a:lnTo>
                    <a:lnTo>
                      <a:pt x="255" y="171"/>
                    </a:lnTo>
                    <a:lnTo>
                      <a:pt x="257" y="164"/>
                    </a:lnTo>
                    <a:lnTo>
                      <a:pt x="253" y="160"/>
                    </a:lnTo>
                    <a:lnTo>
                      <a:pt x="246" y="162"/>
                    </a:lnTo>
                    <a:lnTo>
                      <a:pt x="240" y="162"/>
                    </a:lnTo>
                    <a:lnTo>
                      <a:pt x="233" y="158"/>
                    </a:lnTo>
                    <a:lnTo>
                      <a:pt x="225" y="158"/>
                    </a:lnTo>
                    <a:lnTo>
                      <a:pt x="223" y="152"/>
                    </a:lnTo>
                    <a:lnTo>
                      <a:pt x="223" y="147"/>
                    </a:lnTo>
                    <a:lnTo>
                      <a:pt x="219" y="139"/>
                    </a:lnTo>
                    <a:lnTo>
                      <a:pt x="219" y="132"/>
                    </a:lnTo>
                    <a:lnTo>
                      <a:pt x="212" y="109"/>
                    </a:lnTo>
                    <a:lnTo>
                      <a:pt x="182" y="19"/>
                    </a:lnTo>
                    <a:lnTo>
                      <a:pt x="176" y="17"/>
                    </a:lnTo>
                    <a:lnTo>
                      <a:pt x="161" y="8"/>
                    </a:lnTo>
                    <a:lnTo>
                      <a:pt x="148" y="2"/>
                    </a:lnTo>
                    <a:lnTo>
                      <a:pt x="141" y="0"/>
                    </a:lnTo>
                    <a:lnTo>
                      <a:pt x="133" y="2"/>
                    </a:lnTo>
                    <a:lnTo>
                      <a:pt x="127" y="9"/>
                    </a:lnTo>
                    <a:lnTo>
                      <a:pt x="120" y="13"/>
                    </a:lnTo>
                    <a:lnTo>
                      <a:pt x="114" y="21"/>
                    </a:lnTo>
                    <a:lnTo>
                      <a:pt x="109" y="23"/>
                    </a:lnTo>
                    <a:lnTo>
                      <a:pt x="101" y="30"/>
                    </a:lnTo>
                    <a:lnTo>
                      <a:pt x="94" y="28"/>
                    </a:lnTo>
                    <a:lnTo>
                      <a:pt x="86" y="23"/>
                    </a:lnTo>
                    <a:lnTo>
                      <a:pt x="82" y="8"/>
                    </a:lnTo>
                    <a:lnTo>
                      <a:pt x="75" y="8"/>
                    </a:lnTo>
                    <a:lnTo>
                      <a:pt x="69" y="9"/>
                    </a:lnTo>
                    <a:lnTo>
                      <a:pt x="37" y="103"/>
                    </a:lnTo>
                    <a:lnTo>
                      <a:pt x="41" y="132"/>
                    </a:lnTo>
                    <a:lnTo>
                      <a:pt x="35" y="141"/>
                    </a:lnTo>
                    <a:lnTo>
                      <a:pt x="31" y="162"/>
                    </a:lnTo>
                    <a:lnTo>
                      <a:pt x="35" y="169"/>
                    </a:lnTo>
                    <a:lnTo>
                      <a:pt x="35" y="182"/>
                    </a:lnTo>
                    <a:lnTo>
                      <a:pt x="43" y="188"/>
                    </a:lnTo>
                    <a:lnTo>
                      <a:pt x="33" y="203"/>
                    </a:lnTo>
                    <a:lnTo>
                      <a:pt x="37" y="209"/>
                    </a:lnTo>
                    <a:lnTo>
                      <a:pt x="26" y="222"/>
                    </a:lnTo>
                    <a:lnTo>
                      <a:pt x="22" y="229"/>
                    </a:lnTo>
                    <a:lnTo>
                      <a:pt x="20" y="237"/>
                    </a:lnTo>
                    <a:lnTo>
                      <a:pt x="20" y="239"/>
                    </a:lnTo>
                    <a:lnTo>
                      <a:pt x="26" y="252"/>
                    </a:lnTo>
                    <a:lnTo>
                      <a:pt x="20" y="248"/>
                    </a:lnTo>
                    <a:lnTo>
                      <a:pt x="18" y="250"/>
                    </a:lnTo>
                    <a:lnTo>
                      <a:pt x="16" y="256"/>
                    </a:lnTo>
                    <a:lnTo>
                      <a:pt x="18" y="263"/>
                    </a:lnTo>
                    <a:lnTo>
                      <a:pt x="11" y="265"/>
                    </a:lnTo>
                    <a:lnTo>
                      <a:pt x="5" y="263"/>
                    </a:lnTo>
                    <a:lnTo>
                      <a:pt x="0" y="269"/>
                    </a:lnTo>
                    <a:lnTo>
                      <a:pt x="1" y="273"/>
                    </a:lnTo>
                    <a:lnTo>
                      <a:pt x="52" y="427"/>
                    </a:lnTo>
                    <a:lnTo>
                      <a:pt x="60" y="447"/>
                    </a:lnTo>
                    <a:lnTo>
                      <a:pt x="60" y="455"/>
                    </a:lnTo>
                    <a:lnTo>
                      <a:pt x="62" y="463"/>
                    </a:lnTo>
                    <a:lnTo>
                      <a:pt x="65" y="468"/>
                    </a:lnTo>
                    <a:lnTo>
                      <a:pt x="71" y="474"/>
                    </a:lnTo>
                    <a:lnTo>
                      <a:pt x="78" y="478"/>
                    </a:lnTo>
                    <a:lnTo>
                      <a:pt x="80" y="485"/>
                    </a:lnTo>
                    <a:lnTo>
                      <a:pt x="86" y="491"/>
                    </a:lnTo>
                    <a:lnTo>
                      <a:pt x="90" y="493"/>
                    </a:lnTo>
                    <a:lnTo>
                      <a:pt x="95" y="487"/>
                    </a:lnTo>
                    <a:lnTo>
                      <a:pt x="97" y="479"/>
                    </a:lnTo>
                    <a:lnTo>
                      <a:pt x="95" y="472"/>
                    </a:lnTo>
                    <a:lnTo>
                      <a:pt x="95" y="464"/>
                    </a:lnTo>
                    <a:lnTo>
                      <a:pt x="103" y="459"/>
                    </a:lnTo>
                    <a:lnTo>
                      <a:pt x="109" y="446"/>
                    </a:lnTo>
                    <a:lnTo>
                      <a:pt x="105" y="440"/>
                    </a:lnTo>
                    <a:lnTo>
                      <a:pt x="114" y="425"/>
                    </a:lnTo>
                    <a:lnTo>
                      <a:pt x="109" y="423"/>
                    </a:lnTo>
                    <a:lnTo>
                      <a:pt x="109" y="417"/>
                    </a:lnTo>
                    <a:lnTo>
                      <a:pt x="110" y="410"/>
                    </a:lnTo>
                    <a:lnTo>
                      <a:pt x="122" y="395"/>
                    </a:lnTo>
                    <a:lnTo>
                      <a:pt x="125" y="408"/>
                    </a:lnTo>
                    <a:lnTo>
                      <a:pt x="125" y="400"/>
                    </a:lnTo>
                    <a:lnTo>
                      <a:pt x="125" y="408"/>
                    </a:lnTo>
                    <a:lnTo>
                      <a:pt x="129" y="400"/>
                    </a:lnTo>
                    <a:lnTo>
                      <a:pt x="131" y="393"/>
                    </a:lnTo>
                    <a:lnTo>
                      <a:pt x="133" y="395"/>
                    </a:lnTo>
                    <a:lnTo>
                      <a:pt x="139" y="408"/>
                    </a:lnTo>
                    <a:lnTo>
                      <a:pt x="141" y="400"/>
                    </a:lnTo>
                    <a:lnTo>
                      <a:pt x="131" y="380"/>
                    </a:lnTo>
                    <a:lnTo>
                      <a:pt x="129" y="382"/>
                    </a:lnTo>
                    <a:lnTo>
                      <a:pt x="129" y="376"/>
                    </a:lnTo>
                    <a:lnTo>
                      <a:pt x="133" y="369"/>
                    </a:lnTo>
                    <a:lnTo>
                      <a:pt x="131" y="376"/>
                    </a:lnTo>
                    <a:lnTo>
                      <a:pt x="142" y="399"/>
                    </a:lnTo>
                    <a:lnTo>
                      <a:pt x="144" y="393"/>
                    </a:lnTo>
                    <a:lnTo>
                      <a:pt x="139" y="385"/>
                    </a:lnTo>
                    <a:lnTo>
                      <a:pt x="141" y="376"/>
                    </a:lnTo>
                    <a:lnTo>
                      <a:pt x="144" y="374"/>
                    </a:lnTo>
                    <a:lnTo>
                      <a:pt x="148" y="382"/>
                    </a:lnTo>
                    <a:lnTo>
                      <a:pt x="146" y="387"/>
                    </a:lnTo>
                    <a:lnTo>
                      <a:pt x="154" y="391"/>
                    </a:lnTo>
                    <a:lnTo>
                      <a:pt x="150" y="378"/>
                    </a:lnTo>
                    <a:lnTo>
                      <a:pt x="150" y="370"/>
                    </a:lnTo>
                    <a:lnTo>
                      <a:pt x="152" y="369"/>
                    </a:lnTo>
                    <a:lnTo>
                      <a:pt x="152" y="376"/>
                    </a:lnTo>
                    <a:lnTo>
                      <a:pt x="154" y="384"/>
                    </a:lnTo>
                    <a:lnTo>
                      <a:pt x="159" y="387"/>
                    </a:lnTo>
                    <a:lnTo>
                      <a:pt x="159" y="380"/>
                    </a:lnTo>
                    <a:lnTo>
                      <a:pt x="159" y="372"/>
                    </a:lnTo>
                    <a:lnTo>
                      <a:pt x="161" y="367"/>
                    </a:lnTo>
                    <a:lnTo>
                      <a:pt x="169" y="367"/>
                    </a:lnTo>
                    <a:lnTo>
                      <a:pt x="176" y="370"/>
                    </a:lnTo>
                    <a:lnTo>
                      <a:pt x="178" y="363"/>
                    </a:lnTo>
                    <a:lnTo>
                      <a:pt x="184" y="355"/>
                    </a:lnTo>
                    <a:lnTo>
                      <a:pt x="182" y="348"/>
                    </a:lnTo>
                    <a:lnTo>
                      <a:pt x="182" y="340"/>
                    </a:lnTo>
                    <a:lnTo>
                      <a:pt x="182" y="335"/>
                    </a:lnTo>
                    <a:lnTo>
                      <a:pt x="184" y="327"/>
                    </a:lnTo>
                    <a:lnTo>
                      <a:pt x="184" y="320"/>
                    </a:lnTo>
                    <a:lnTo>
                      <a:pt x="180" y="314"/>
                    </a:lnTo>
                    <a:lnTo>
                      <a:pt x="189" y="308"/>
                    </a:lnTo>
                    <a:lnTo>
                      <a:pt x="188" y="297"/>
                    </a:lnTo>
                    <a:lnTo>
                      <a:pt x="193" y="303"/>
                    </a:lnTo>
                    <a:lnTo>
                      <a:pt x="193" y="310"/>
                    </a:lnTo>
                    <a:lnTo>
                      <a:pt x="199" y="308"/>
                    </a:lnTo>
                    <a:lnTo>
                      <a:pt x="199" y="316"/>
                    </a:lnTo>
                    <a:lnTo>
                      <a:pt x="195" y="320"/>
                    </a:lnTo>
                    <a:lnTo>
                      <a:pt x="208" y="320"/>
                    </a:lnTo>
                    <a:lnTo>
                      <a:pt x="219" y="323"/>
                    </a:lnTo>
                    <a:lnTo>
                      <a:pt x="214" y="316"/>
                    </a:lnTo>
                    <a:lnTo>
                      <a:pt x="214" y="310"/>
                    </a:lnTo>
                    <a:lnTo>
                      <a:pt x="216" y="303"/>
                    </a:lnTo>
                    <a:lnTo>
                      <a:pt x="214" y="297"/>
                    </a:lnTo>
                    <a:lnTo>
                      <a:pt x="221" y="303"/>
                    </a:lnTo>
                    <a:lnTo>
                      <a:pt x="227" y="297"/>
                    </a:lnTo>
                    <a:lnTo>
                      <a:pt x="225" y="290"/>
                    </a:lnTo>
                    <a:lnTo>
                      <a:pt x="244" y="295"/>
                    </a:lnTo>
                    <a:lnTo>
                      <a:pt x="248" y="303"/>
                    </a:lnTo>
                    <a:lnTo>
                      <a:pt x="251" y="295"/>
                    </a:lnTo>
                    <a:lnTo>
                      <a:pt x="248" y="290"/>
                    </a:lnTo>
                    <a:lnTo>
                      <a:pt x="253" y="286"/>
                    </a:lnTo>
                    <a:lnTo>
                      <a:pt x="255" y="291"/>
                    </a:lnTo>
                    <a:lnTo>
                      <a:pt x="255" y="286"/>
                    </a:lnTo>
                    <a:lnTo>
                      <a:pt x="257" y="291"/>
                    </a:lnTo>
                    <a:lnTo>
                      <a:pt x="259" y="286"/>
                    </a:lnTo>
                    <a:lnTo>
                      <a:pt x="257" y="278"/>
                    </a:lnTo>
                    <a:lnTo>
                      <a:pt x="261" y="271"/>
                    </a:lnTo>
                    <a:lnTo>
                      <a:pt x="266" y="278"/>
                    </a:lnTo>
                    <a:lnTo>
                      <a:pt x="270" y="278"/>
                    </a:lnTo>
                    <a:lnTo>
                      <a:pt x="272" y="271"/>
                    </a:lnTo>
                    <a:lnTo>
                      <a:pt x="278" y="271"/>
                    </a:lnTo>
                    <a:lnTo>
                      <a:pt x="278" y="265"/>
                    </a:lnTo>
                    <a:lnTo>
                      <a:pt x="283" y="261"/>
                    </a:lnTo>
                    <a:lnTo>
                      <a:pt x="285" y="261"/>
                    </a:lnTo>
                    <a:lnTo>
                      <a:pt x="285" y="258"/>
                    </a:lnTo>
                    <a:lnTo>
                      <a:pt x="291" y="258"/>
                    </a:lnTo>
                    <a:lnTo>
                      <a:pt x="287" y="252"/>
                    </a:lnTo>
                    <a:lnTo>
                      <a:pt x="298" y="252"/>
                    </a:lnTo>
                    <a:lnTo>
                      <a:pt x="304" y="248"/>
                    </a:lnTo>
                    <a:lnTo>
                      <a:pt x="312" y="235"/>
                    </a:lnTo>
                    <a:lnTo>
                      <a:pt x="312" y="228"/>
                    </a:lnTo>
                    <a:lnTo>
                      <a:pt x="304" y="222"/>
                    </a:lnTo>
                    <a:lnTo>
                      <a:pt x="306" y="224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336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337"/>
              <p:cNvSpPr>
                <a:spLocks/>
              </p:cNvSpPr>
              <p:nvPr/>
            </p:nvSpPr>
            <p:spPr bwMode="auto">
              <a:xfrm>
                <a:off x="5212505" y="1730970"/>
                <a:ext cx="16332" cy="18313"/>
              </a:xfrm>
              <a:custGeom>
                <a:avLst/>
                <a:gdLst>
                  <a:gd name="T0" fmla="*/ 8 w 17"/>
                  <a:gd name="T1" fmla="*/ 0 h 21"/>
                  <a:gd name="T2" fmla="*/ 0 w 17"/>
                  <a:gd name="T3" fmla="*/ 13 h 21"/>
                  <a:gd name="T4" fmla="*/ 2 w 17"/>
                  <a:gd name="T5" fmla="*/ 21 h 21"/>
                  <a:gd name="T6" fmla="*/ 17 w 17"/>
                  <a:gd name="T7" fmla="*/ 13 h 21"/>
                  <a:gd name="T8" fmla="*/ 17 w 17"/>
                  <a:gd name="T9" fmla="*/ 6 h 21"/>
                  <a:gd name="T10" fmla="*/ 10 w 17"/>
                  <a:gd name="T11" fmla="*/ 2 h 21"/>
                  <a:gd name="T12" fmla="*/ 8 w 17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8" y="0"/>
                    </a:moveTo>
                    <a:lnTo>
                      <a:pt x="0" y="13"/>
                    </a:lnTo>
                    <a:lnTo>
                      <a:pt x="2" y="21"/>
                    </a:lnTo>
                    <a:lnTo>
                      <a:pt x="17" y="13"/>
                    </a:lnTo>
                    <a:lnTo>
                      <a:pt x="17" y="6"/>
                    </a:lnTo>
                    <a:lnTo>
                      <a:pt x="10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338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339"/>
              <p:cNvSpPr>
                <a:spLocks/>
              </p:cNvSpPr>
              <p:nvPr/>
            </p:nvSpPr>
            <p:spPr bwMode="auto">
              <a:xfrm>
                <a:off x="5310496" y="1669055"/>
                <a:ext cx="8646" cy="17441"/>
              </a:xfrm>
              <a:custGeom>
                <a:avLst/>
                <a:gdLst>
                  <a:gd name="T0" fmla="*/ 4 w 9"/>
                  <a:gd name="T1" fmla="*/ 0 h 20"/>
                  <a:gd name="T2" fmla="*/ 0 w 9"/>
                  <a:gd name="T3" fmla="*/ 7 h 20"/>
                  <a:gd name="T4" fmla="*/ 0 w 9"/>
                  <a:gd name="T5" fmla="*/ 15 h 20"/>
                  <a:gd name="T6" fmla="*/ 4 w 9"/>
                  <a:gd name="T7" fmla="*/ 20 h 20"/>
                  <a:gd name="T8" fmla="*/ 9 w 9"/>
                  <a:gd name="T9" fmla="*/ 15 h 20"/>
                  <a:gd name="T10" fmla="*/ 9 w 9"/>
                  <a:gd name="T11" fmla="*/ 7 h 20"/>
                  <a:gd name="T12" fmla="*/ 4 w 9"/>
                  <a:gd name="T13" fmla="*/ 2 h 20"/>
                  <a:gd name="T14" fmla="*/ 4 w 9"/>
                  <a:gd name="T1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20">
                    <a:moveTo>
                      <a:pt x="4" y="0"/>
                    </a:moveTo>
                    <a:lnTo>
                      <a:pt x="0" y="7"/>
                    </a:lnTo>
                    <a:lnTo>
                      <a:pt x="0" y="15"/>
                    </a:lnTo>
                    <a:lnTo>
                      <a:pt x="4" y="20"/>
                    </a:lnTo>
                    <a:lnTo>
                      <a:pt x="9" y="15"/>
                    </a:lnTo>
                    <a:lnTo>
                      <a:pt x="9" y="7"/>
                    </a:lnTo>
                    <a:lnTo>
                      <a:pt x="4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381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5" name="Freeform 122"/>
            <p:cNvSpPr>
              <a:spLocks/>
            </p:cNvSpPr>
            <p:nvPr/>
          </p:nvSpPr>
          <p:spPr bwMode="auto">
            <a:xfrm>
              <a:off x="16385692" y="6739514"/>
              <a:ext cx="2193837" cy="1131889"/>
            </a:xfrm>
            <a:custGeom>
              <a:avLst/>
              <a:gdLst>
                <a:gd name="T0" fmla="*/ 472 w 658"/>
                <a:gd name="T1" fmla="*/ 23 h 374"/>
                <a:gd name="T2" fmla="*/ 455 w 658"/>
                <a:gd name="T3" fmla="*/ 0 h 374"/>
                <a:gd name="T4" fmla="*/ 397 w 658"/>
                <a:gd name="T5" fmla="*/ 0 h 374"/>
                <a:gd name="T6" fmla="*/ 389 w 658"/>
                <a:gd name="T7" fmla="*/ 30 h 374"/>
                <a:gd name="T8" fmla="*/ 368 w 658"/>
                <a:gd name="T9" fmla="*/ 58 h 374"/>
                <a:gd name="T10" fmla="*/ 346 w 658"/>
                <a:gd name="T11" fmla="*/ 81 h 374"/>
                <a:gd name="T12" fmla="*/ 334 w 658"/>
                <a:gd name="T13" fmla="*/ 118 h 374"/>
                <a:gd name="T14" fmla="*/ 306 w 658"/>
                <a:gd name="T15" fmla="*/ 109 h 374"/>
                <a:gd name="T16" fmla="*/ 295 w 658"/>
                <a:gd name="T17" fmla="*/ 135 h 374"/>
                <a:gd name="T18" fmla="*/ 284 w 658"/>
                <a:gd name="T19" fmla="*/ 177 h 374"/>
                <a:gd name="T20" fmla="*/ 272 w 658"/>
                <a:gd name="T21" fmla="*/ 220 h 374"/>
                <a:gd name="T22" fmla="*/ 254 w 658"/>
                <a:gd name="T23" fmla="*/ 244 h 374"/>
                <a:gd name="T24" fmla="*/ 224 w 658"/>
                <a:gd name="T25" fmla="*/ 258 h 374"/>
                <a:gd name="T26" fmla="*/ 192 w 658"/>
                <a:gd name="T27" fmla="*/ 273 h 374"/>
                <a:gd name="T28" fmla="*/ 154 w 658"/>
                <a:gd name="T29" fmla="*/ 282 h 374"/>
                <a:gd name="T30" fmla="*/ 128 w 658"/>
                <a:gd name="T31" fmla="*/ 254 h 374"/>
                <a:gd name="T32" fmla="*/ 73 w 658"/>
                <a:gd name="T33" fmla="*/ 318 h 374"/>
                <a:gd name="T34" fmla="*/ 53 w 658"/>
                <a:gd name="T35" fmla="*/ 340 h 374"/>
                <a:gd name="T36" fmla="*/ 21 w 658"/>
                <a:gd name="T37" fmla="*/ 365 h 374"/>
                <a:gd name="T38" fmla="*/ 41 w 658"/>
                <a:gd name="T39" fmla="*/ 370 h 374"/>
                <a:gd name="T40" fmla="*/ 169 w 658"/>
                <a:gd name="T41" fmla="*/ 350 h 374"/>
                <a:gd name="T42" fmla="*/ 466 w 658"/>
                <a:gd name="T43" fmla="*/ 303 h 374"/>
                <a:gd name="T44" fmla="*/ 645 w 658"/>
                <a:gd name="T45" fmla="*/ 265 h 374"/>
                <a:gd name="T46" fmla="*/ 652 w 658"/>
                <a:gd name="T47" fmla="*/ 256 h 374"/>
                <a:gd name="T48" fmla="*/ 641 w 658"/>
                <a:gd name="T49" fmla="*/ 227 h 374"/>
                <a:gd name="T50" fmla="*/ 615 w 658"/>
                <a:gd name="T51" fmla="*/ 239 h 374"/>
                <a:gd name="T52" fmla="*/ 598 w 658"/>
                <a:gd name="T53" fmla="*/ 235 h 374"/>
                <a:gd name="T54" fmla="*/ 579 w 658"/>
                <a:gd name="T55" fmla="*/ 216 h 374"/>
                <a:gd name="T56" fmla="*/ 556 w 658"/>
                <a:gd name="T57" fmla="*/ 211 h 374"/>
                <a:gd name="T58" fmla="*/ 530 w 658"/>
                <a:gd name="T59" fmla="*/ 205 h 374"/>
                <a:gd name="T60" fmla="*/ 556 w 658"/>
                <a:gd name="T61" fmla="*/ 199 h 374"/>
                <a:gd name="T62" fmla="*/ 581 w 658"/>
                <a:gd name="T63" fmla="*/ 212 h 374"/>
                <a:gd name="T64" fmla="*/ 605 w 658"/>
                <a:gd name="T65" fmla="*/ 224 h 374"/>
                <a:gd name="T66" fmla="*/ 601 w 658"/>
                <a:gd name="T67" fmla="*/ 207 h 374"/>
                <a:gd name="T68" fmla="*/ 573 w 658"/>
                <a:gd name="T69" fmla="*/ 190 h 374"/>
                <a:gd name="T70" fmla="*/ 592 w 658"/>
                <a:gd name="T71" fmla="*/ 197 h 374"/>
                <a:gd name="T72" fmla="*/ 600 w 658"/>
                <a:gd name="T73" fmla="*/ 182 h 374"/>
                <a:gd name="T74" fmla="*/ 598 w 658"/>
                <a:gd name="T75" fmla="*/ 169 h 374"/>
                <a:gd name="T76" fmla="*/ 579 w 658"/>
                <a:gd name="T77" fmla="*/ 160 h 374"/>
                <a:gd name="T78" fmla="*/ 551 w 658"/>
                <a:gd name="T79" fmla="*/ 137 h 374"/>
                <a:gd name="T80" fmla="*/ 522 w 658"/>
                <a:gd name="T81" fmla="*/ 115 h 374"/>
                <a:gd name="T82" fmla="*/ 537 w 658"/>
                <a:gd name="T83" fmla="*/ 122 h 374"/>
                <a:gd name="T84" fmla="*/ 562 w 658"/>
                <a:gd name="T85" fmla="*/ 141 h 374"/>
                <a:gd name="T86" fmla="*/ 590 w 658"/>
                <a:gd name="T87" fmla="*/ 156 h 374"/>
                <a:gd name="T88" fmla="*/ 596 w 658"/>
                <a:gd name="T89" fmla="*/ 133 h 374"/>
                <a:gd name="T90" fmla="*/ 575 w 658"/>
                <a:gd name="T91" fmla="*/ 118 h 374"/>
                <a:gd name="T92" fmla="*/ 560 w 658"/>
                <a:gd name="T93" fmla="*/ 105 h 374"/>
                <a:gd name="T94" fmla="*/ 534 w 658"/>
                <a:gd name="T95" fmla="*/ 107 h 374"/>
                <a:gd name="T96" fmla="*/ 507 w 658"/>
                <a:gd name="T97" fmla="*/ 96 h 374"/>
                <a:gd name="T98" fmla="*/ 496 w 658"/>
                <a:gd name="T99" fmla="*/ 90 h 374"/>
                <a:gd name="T100" fmla="*/ 504 w 658"/>
                <a:gd name="T101" fmla="*/ 66 h 374"/>
                <a:gd name="T102" fmla="*/ 509 w 658"/>
                <a:gd name="T103" fmla="*/ 45 h 374"/>
                <a:gd name="T104" fmla="*/ 492 w 658"/>
                <a:gd name="T105" fmla="*/ 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8" h="374">
                  <a:moveTo>
                    <a:pt x="492" y="28"/>
                  </a:moveTo>
                  <a:lnTo>
                    <a:pt x="489" y="24"/>
                  </a:lnTo>
                  <a:lnTo>
                    <a:pt x="481" y="23"/>
                  </a:lnTo>
                  <a:lnTo>
                    <a:pt x="472" y="23"/>
                  </a:lnTo>
                  <a:lnTo>
                    <a:pt x="464" y="17"/>
                  </a:lnTo>
                  <a:lnTo>
                    <a:pt x="466" y="11"/>
                  </a:lnTo>
                  <a:lnTo>
                    <a:pt x="462" y="4"/>
                  </a:lnTo>
                  <a:lnTo>
                    <a:pt x="455" y="0"/>
                  </a:lnTo>
                  <a:lnTo>
                    <a:pt x="442" y="0"/>
                  </a:lnTo>
                  <a:lnTo>
                    <a:pt x="438" y="13"/>
                  </a:lnTo>
                  <a:lnTo>
                    <a:pt x="434" y="21"/>
                  </a:lnTo>
                  <a:lnTo>
                    <a:pt x="397" y="0"/>
                  </a:lnTo>
                  <a:lnTo>
                    <a:pt x="389" y="2"/>
                  </a:lnTo>
                  <a:lnTo>
                    <a:pt x="391" y="9"/>
                  </a:lnTo>
                  <a:lnTo>
                    <a:pt x="387" y="17"/>
                  </a:lnTo>
                  <a:lnTo>
                    <a:pt x="389" y="30"/>
                  </a:lnTo>
                  <a:lnTo>
                    <a:pt x="383" y="38"/>
                  </a:lnTo>
                  <a:lnTo>
                    <a:pt x="380" y="51"/>
                  </a:lnTo>
                  <a:lnTo>
                    <a:pt x="374" y="58"/>
                  </a:lnTo>
                  <a:lnTo>
                    <a:pt x="368" y="58"/>
                  </a:lnTo>
                  <a:lnTo>
                    <a:pt x="363" y="71"/>
                  </a:lnTo>
                  <a:lnTo>
                    <a:pt x="355" y="73"/>
                  </a:lnTo>
                  <a:lnTo>
                    <a:pt x="348" y="73"/>
                  </a:lnTo>
                  <a:lnTo>
                    <a:pt x="346" y="81"/>
                  </a:lnTo>
                  <a:lnTo>
                    <a:pt x="344" y="90"/>
                  </a:lnTo>
                  <a:lnTo>
                    <a:pt x="340" y="96"/>
                  </a:lnTo>
                  <a:lnTo>
                    <a:pt x="338" y="111"/>
                  </a:lnTo>
                  <a:lnTo>
                    <a:pt x="334" y="118"/>
                  </a:lnTo>
                  <a:lnTo>
                    <a:pt x="329" y="120"/>
                  </a:lnTo>
                  <a:lnTo>
                    <a:pt x="314" y="118"/>
                  </a:lnTo>
                  <a:lnTo>
                    <a:pt x="314" y="115"/>
                  </a:lnTo>
                  <a:lnTo>
                    <a:pt x="306" y="109"/>
                  </a:lnTo>
                  <a:lnTo>
                    <a:pt x="299" y="111"/>
                  </a:lnTo>
                  <a:lnTo>
                    <a:pt x="299" y="126"/>
                  </a:lnTo>
                  <a:lnTo>
                    <a:pt x="299" y="132"/>
                  </a:lnTo>
                  <a:lnTo>
                    <a:pt x="295" y="135"/>
                  </a:lnTo>
                  <a:lnTo>
                    <a:pt x="291" y="149"/>
                  </a:lnTo>
                  <a:lnTo>
                    <a:pt x="287" y="156"/>
                  </a:lnTo>
                  <a:lnTo>
                    <a:pt x="286" y="164"/>
                  </a:lnTo>
                  <a:lnTo>
                    <a:pt x="284" y="177"/>
                  </a:lnTo>
                  <a:lnTo>
                    <a:pt x="276" y="186"/>
                  </a:lnTo>
                  <a:lnTo>
                    <a:pt x="269" y="199"/>
                  </a:lnTo>
                  <a:lnTo>
                    <a:pt x="267" y="212"/>
                  </a:lnTo>
                  <a:lnTo>
                    <a:pt x="272" y="220"/>
                  </a:lnTo>
                  <a:lnTo>
                    <a:pt x="267" y="226"/>
                  </a:lnTo>
                  <a:lnTo>
                    <a:pt x="269" y="233"/>
                  </a:lnTo>
                  <a:lnTo>
                    <a:pt x="267" y="235"/>
                  </a:lnTo>
                  <a:lnTo>
                    <a:pt x="254" y="244"/>
                  </a:lnTo>
                  <a:lnTo>
                    <a:pt x="246" y="243"/>
                  </a:lnTo>
                  <a:lnTo>
                    <a:pt x="233" y="254"/>
                  </a:lnTo>
                  <a:lnTo>
                    <a:pt x="224" y="250"/>
                  </a:lnTo>
                  <a:lnTo>
                    <a:pt x="224" y="258"/>
                  </a:lnTo>
                  <a:lnTo>
                    <a:pt x="222" y="263"/>
                  </a:lnTo>
                  <a:lnTo>
                    <a:pt x="214" y="265"/>
                  </a:lnTo>
                  <a:lnTo>
                    <a:pt x="199" y="273"/>
                  </a:lnTo>
                  <a:lnTo>
                    <a:pt x="192" y="273"/>
                  </a:lnTo>
                  <a:lnTo>
                    <a:pt x="180" y="269"/>
                  </a:lnTo>
                  <a:lnTo>
                    <a:pt x="178" y="274"/>
                  </a:lnTo>
                  <a:lnTo>
                    <a:pt x="165" y="284"/>
                  </a:lnTo>
                  <a:lnTo>
                    <a:pt x="154" y="282"/>
                  </a:lnTo>
                  <a:lnTo>
                    <a:pt x="141" y="274"/>
                  </a:lnTo>
                  <a:lnTo>
                    <a:pt x="133" y="267"/>
                  </a:lnTo>
                  <a:lnTo>
                    <a:pt x="128" y="259"/>
                  </a:lnTo>
                  <a:lnTo>
                    <a:pt x="128" y="254"/>
                  </a:lnTo>
                  <a:lnTo>
                    <a:pt x="101" y="286"/>
                  </a:lnTo>
                  <a:lnTo>
                    <a:pt x="77" y="303"/>
                  </a:lnTo>
                  <a:lnTo>
                    <a:pt x="73" y="310"/>
                  </a:lnTo>
                  <a:lnTo>
                    <a:pt x="73" y="318"/>
                  </a:lnTo>
                  <a:lnTo>
                    <a:pt x="64" y="323"/>
                  </a:lnTo>
                  <a:lnTo>
                    <a:pt x="64" y="329"/>
                  </a:lnTo>
                  <a:lnTo>
                    <a:pt x="58" y="336"/>
                  </a:lnTo>
                  <a:lnTo>
                    <a:pt x="53" y="340"/>
                  </a:lnTo>
                  <a:lnTo>
                    <a:pt x="45" y="346"/>
                  </a:lnTo>
                  <a:lnTo>
                    <a:pt x="43" y="352"/>
                  </a:lnTo>
                  <a:lnTo>
                    <a:pt x="28" y="359"/>
                  </a:lnTo>
                  <a:lnTo>
                    <a:pt x="21" y="365"/>
                  </a:lnTo>
                  <a:lnTo>
                    <a:pt x="13" y="367"/>
                  </a:lnTo>
                  <a:lnTo>
                    <a:pt x="0" y="374"/>
                  </a:lnTo>
                  <a:lnTo>
                    <a:pt x="26" y="370"/>
                  </a:lnTo>
                  <a:lnTo>
                    <a:pt x="41" y="370"/>
                  </a:lnTo>
                  <a:lnTo>
                    <a:pt x="98" y="361"/>
                  </a:lnTo>
                  <a:lnTo>
                    <a:pt x="133" y="357"/>
                  </a:lnTo>
                  <a:lnTo>
                    <a:pt x="160" y="350"/>
                  </a:lnTo>
                  <a:lnTo>
                    <a:pt x="169" y="350"/>
                  </a:lnTo>
                  <a:lnTo>
                    <a:pt x="184" y="350"/>
                  </a:lnTo>
                  <a:lnTo>
                    <a:pt x="210" y="348"/>
                  </a:lnTo>
                  <a:lnTo>
                    <a:pt x="278" y="336"/>
                  </a:lnTo>
                  <a:lnTo>
                    <a:pt x="466" y="303"/>
                  </a:lnTo>
                  <a:lnTo>
                    <a:pt x="560" y="284"/>
                  </a:lnTo>
                  <a:lnTo>
                    <a:pt x="643" y="265"/>
                  </a:lnTo>
                  <a:lnTo>
                    <a:pt x="641" y="261"/>
                  </a:lnTo>
                  <a:lnTo>
                    <a:pt x="645" y="265"/>
                  </a:lnTo>
                  <a:lnTo>
                    <a:pt x="648" y="263"/>
                  </a:lnTo>
                  <a:lnTo>
                    <a:pt x="647" y="258"/>
                  </a:lnTo>
                  <a:lnTo>
                    <a:pt x="647" y="250"/>
                  </a:lnTo>
                  <a:lnTo>
                    <a:pt x="652" y="256"/>
                  </a:lnTo>
                  <a:lnTo>
                    <a:pt x="656" y="263"/>
                  </a:lnTo>
                  <a:lnTo>
                    <a:pt x="658" y="261"/>
                  </a:lnTo>
                  <a:lnTo>
                    <a:pt x="647" y="241"/>
                  </a:lnTo>
                  <a:lnTo>
                    <a:pt x="641" y="227"/>
                  </a:lnTo>
                  <a:lnTo>
                    <a:pt x="620" y="227"/>
                  </a:lnTo>
                  <a:lnTo>
                    <a:pt x="615" y="226"/>
                  </a:lnTo>
                  <a:lnTo>
                    <a:pt x="613" y="235"/>
                  </a:lnTo>
                  <a:lnTo>
                    <a:pt x="615" y="239"/>
                  </a:lnTo>
                  <a:lnTo>
                    <a:pt x="609" y="235"/>
                  </a:lnTo>
                  <a:lnTo>
                    <a:pt x="603" y="235"/>
                  </a:lnTo>
                  <a:lnTo>
                    <a:pt x="596" y="241"/>
                  </a:lnTo>
                  <a:lnTo>
                    <a:pt x="598" y="235"/>
                  </a:lnTo>
                  <a:lnTo>
                    <a:pt x="592" y="227"/>
                  </a:lnTo>
                  <a:lnTo>
                    <a:pt x="584" y="224"/>
                  </a:lnTo>
                  <a:lnTo>
                    <a:pt x="584" y="224"/>
                  </a:lnTo>
                  <a:lnTo>
                    <a:pt x="579" y="216"/>
                  </a:lnTo>
                  <a:lnTo>
                    <a:pt x="577" y="211"/>
                  </a:lnTo>
                  <a:lnTo>
                    <a:pt x="569" y="212"/>
                  </a:lnTo>
                  <a:lnTo>
                    <a:pt x="562" y="211"/>
                  </a:lnTo>
                  <a:lnTo>
                    <a:pt x="556" y="211"/>
                  </a:lnTo>
                  <a:lnTo>
                    <a:pt x="543" y="207"/>
                  </a:lnTo>
                  <a:lnTo>
                    <a:pt x="522" y="207"/>
                  </a:lnTo>
                  <a:lnTo>
                    <a:pt x="524" y="203"/>
                  </a:lnTo>
                  <a:lnTo>
                    <a:pt x="530" y="205"/>
                  </a:lnTo>
                  <a:lnTo>
                    <a:pt x="545" y="201"/>
                  </a:lnTo>
                  <a:lnTo>
                    <a:pt x="553" y="207"/>
                  </a:lnTo>
                  <a:lnTo>
                    <a:pt x="556" y="207"/>
                  </a:lnTo>
                  <a:lnTo>
                    <a:pt x="556" y="199"/>
                  </a:lnTo>
                  <a:lnTo>
                    <a:pt x="562" y="207"/>
                  </a:lnTo>
                  <a:lnTo>
                    <a:pt x="569" y="211"/>
                  </a:lnTo>
                  <a:lnTo>
                    <a:pt x="575" y="205"/>
                  </a:lnTo>
                  <a:lnTo>
                    <a:pt x="581" y="212"/>
                  </a:lnTo>
                  <a:lnTo>
                    <a:pt x="588" y="218"/>
                  </a:lnTo>
                  <a:lnTo>
                    <a:pt x="596" y="220"/>
                  </a:lnTo>
                  <a:lnTo>
                    <a:pt x="601" y="227"/>
                  </a:lnTo>
                  <a:lnTo>
                    <a:pt x="605" y="224"/>
                  </a:lnTo>
                  <a:lnTo>
                    <a:pt x="609" y="222"/>
                  </a:lnTo>
                  <a:lnTo>
                    <a:pt x="611" y="216"/>
                  </a:lnTo>
                  <a:lnTo>
                    <a:pt x="609" y="209"/>
                  </a:lnTo>
                  <a:lnTo>
                    <a:pt x="601" y="207"/>
                  </a:lnTo>
                  <a:lnTo>
                    <a:pt x="600" y="199"/>
                  </a:lnTo>
                  <a:lnTo>
                    <a:pt x="592" y="201"/>
                  </a:lnTo>
                  <a:lnTo>
                    <a:pt x="579" y="196"/>
                  </a:lnTo>
                  <a:lnTo>
                    <a:pt x="573" y="190"/>
                  </a:lnTo>
                  <a:lnTo>
                    <a:pt x="558" y="179"/>
                  </a:lnTo>
                  <a:lnTo>
                    <a:pt x="566" y="179"/>
                  </a:lnTo>
                  <a:lnTo>
                    <a:pt x="579" y="192"/>
                  </a:lnTo>
                  <a:lnTo>
                    <a:pt x="592" y="197"/>
                  </a:lnTo>
                  <a:lnTo>
                    <a:pt x="596" y="190"/>
                  </a:lnTo>
                  <a:lnTo>
                    <a:pt x="590" y="184"/>
                  </a:lnTo>
                  <a:lnTo>
                    <a:pt x="592" y="182"/>
                  </a:lnTo>
                  <a:lnTo>
                    <a:pt x="600" y="182"/>
                  </a:lnTo>
                  <a:lnTo>
                    <a:pt x="605" y="188"/>
                  </a:lnTo>
                  <a:lnTo>
                    <a:pt x="607" y="182"/>
                  </a:lnTo>
                  <a:lnTo>
                    <a:pt x="603" y="169"/>
                  </a:lnTo>
                  <a:lnTo>
                    <a:pt x="598" y="169"/>
                  </a:lnTo>
                  <a:lnTo>
                    <a:pt x="590" y="167"/>
                  </a:lnTo>
                  <a:lnTo>
                    <a:pt x="594" y="165"/>
                  </a:lnTo>
                  <a:lnTo>
                    <a:pt x="586" y="160"/>
                  </a:lnTo>
                  <a:lnTo>
                    <a:pt x="579" y="160"/>
                  </a:lnTo>
                  <a:lnTo>
                    <a:pt x="573" y="154"/>
                  </a:lnTo>
                  <a:lnTo>
                    <a:pt x="571" y="150"/>
                  </a:lnTo>
                  <a:lnTo>
                    <a:pt x="556" y="145"/>
                  </a:lnTo>
                  <a:lnTo>
                    <a:pt x="551" y="137"/>
                  </a:lnTo>
                  <a:lnTo>
                    <a:pt x="545" y="133"/>
                  </a:lnTo>
                  <a:lnTo>
                    <a:pt x="539" y="130"/>
                  </a:lnTo>
                  <a:lnTo>
                    <a:pt x="536" y="124"/>
                  </a:lnTo>
                  <a:lnTo>
                    <a:pt x="522" y="115"/>
                  </a:lnTo>
                  <a:lnTo>
                    <a:pt x="517" y="115"/>
                  </a:lnTo>
                  <a:lnTo>
                    <a:pt x="522" y="113"/>
                  </a:lnTo>
                  <a:lnTo>
                    <a:pt x="530" y="117"/>
                  </a:lnTo>
                  <a:lnTo>
                    <a:pt x="537" y="122"/>
                  </a:lnTo>
                  <a:lnTo>
                    <a:pt x="545" y="130"/>
                  </a:lnTo>
                  <a:lnTo>
                    <a:pt x="551" y="132"/>
                  </a:lnTo>
                  <a:lnTo>
                    <a:pt x="556" y="139"/>
                  </a:lnTo>
                  <a:lnTo>
                    <a:pt x="562" y="141"/>
                  </a:lnTo>
                  <a:lnTo>
                    <a:pt x="575" y="150"/>
                  </a:lnTo>
                  <a:lnTo>
                    <a:pt x="583" y="152"/>
                  </a:lnTo>
                  <a:lnTo>
                    <a:pt x="583" y="154"/>
                  </a:lnTo>
                  <a:lnTo>
                    <a:pt x="590" y="156"/>
                  </a:lnTo>
                  <a:lnTo>
                    <a:pt x="594" y="147"/>
                  </a:lnTo>
                  <a:lnTo>
                    <a:pt x="594" y="139"/>
                  </a:lnTo>
                  <a:lnTo>
                    <a:pt x="588" y="132"/>
                  </a:lnTo>
                  <a:lnTo>
                    <a:pt x="596" y="133"/>
                  </a:lnTo>
                  <a:lnTo>
                    <a:pt x="596" y="126"/>
                  </a:lnTo>
                  <a:lnTo>
                    <a:pt x="581" y="120"/>
                  </a:lnTo>
                  <a:lnTo>
                    <a:pt x="575" y="120"/>
                  </a:lnTo>
                  <a:lnTo>
                    <a:pt x="575" y="118"/>
                  </a:lnTo>
                  <a:lnTo>
                    <a:pt x="568" y="118"/>
                  </a:lnTo>
                  <a:lnTo>
                    <a:pt x="568" y="115"/>
                  </a:lnTo>
                  <a:lnTo>
                    <a:pt x="562" y="109"/>
                  </a:lnTo>
                  <a:lnTo>
                    <a:pt x="560" y="105"/>
                  </a:lnTo>
                  <a:lnTo>
                    <a:pt x="547" y="109"/>
                  </a:lnTo>
                  <a:lnTo>
                    <a:pt x="545" y="107"/>
                  </a:lnTo>
                  <a:lnTo>
                    <a:pt x="537" y="107"/>
                  </a:lnTo>
                  <a:lnTo>
                    <a:pt x="534" y="107"/>
                  </a:lnTo>
                  <a:lnTo>
                    <a:pt x="522" y="96"/>
                  </a:lnTo>
                  <a:lnTo>
                    <a:pt x="522" y="90"/>
                  </a:lnTo>
                  <a:lnTo>
                    <a:pt x="515" y="90"/>
                  </a:lnTo>
                  <a:lnTo>
                    <a:pt x="507" y="96"/>
                  </a:lnTo>
                  <a:lnTo>
                    <a:pt x="502" y="98"/>
                  </a:lnTo>
                  <a:lnTo>
                    <a:pt x="496" y="98"/>
                  </a:lnTo>
                  <a:lnTo>
                    <a:pt x="492" y="90"/>
                  </a:lnTo>
                  <a:lnTo>
                    <a:pt x="496" y="90"/>
                  </a:lnTo>
                  <a:lnTo>
                    <a:pt x="494" y="83"/>
                  </a:lnTo>
                  <a:lnTo>
                    <a:pt x="498" y="62"/>
                  </a:lnTo>
                  <a:lnTo>
                    <a:pt x="502" y="66"/>
                  </a:lnTo>
                  <a:lnTo>
                    <a:pt x="504" y="66"/>
                  </a:lnTo>
                  <a:lnTo>
                    <a:pt x="506" y="62"/>
                  </a:lnTo>
                  <a:lnTo>
                    <a:pt x="504" y="58"/>
                  </a:lnTo>
                  <a:lnTo>
                    <a:pt x="511" y="53"/>
                  </a:lnTo>
                  <a:lnTo>
                    <a:pt x="509" y="45"/>
                  </a:lnTo>
                  <a:lnTo>
                    <a:pt x="507" y="41"/>
                  </a:lnTo>
                  <a:lnTo>
                    <a:pt x="506" y="34"/>
                  </a:lnTo>
                  <a:lnTo>
                    <a:pt x="500" y="30"/>
                  </a:lnTo>
                  <a:lnTo>
                    <a:pt x="492" y="2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4"/>
            <p:cNvSpPr>
              <a:spLocks/>
            </p:cNvSpPr>
            <p:nvPr/>
          </p:nvSpPr>
          <p:spPr bwMode="auto">
            <a:xfrm>
              <a:off x="5286654" y="5439372"/>
              <a:ext cx="2310535" cy="3513701"/>
            </a:xfrm>
            <a:custGeom>
              <a:avLst/>
              <a:gdLst>
                <a:gd name="T0" fmla="*/ 628 w 693"/>
                <a:gd name="T1" fmla="*/ 1156 h 1161"/>
                <a:gd name="T2" fmla="*/ 628 w 693"/>
                <a:gd name="T3" fmla="*/ 1129 h 1161"/>
                <a:gd name="T4" fmla="*/ 624 w 693"/>
                <a:gd name="T5" fmla="*/ 1105 h 1161"/>
                <a:gd name="T6" fmla="*/ 643 w 693"/>
                <a:gd name="T7" fmla="*/ 1071 h 1161"/>
                <a:gd name="T8" fmla="*/ 654 w 693"/>
                <a:gd name="T9" fmla="*/ 1030 h 1161"/>
                <a:gd name="T10" fmla="*/ 693 w 693"/>
                <a:gd name="T11" fmla="*/ 1000 h 1161"/>
                <a:gd name="T12" fmla="*/ 673 w 693"/>
                <a:gd name="T13" fmla="*/ 964 h 1161"/>
                <a:gd name="T14" fmla="*/ 661 w 693"/>
                <a:gd name="T15" fmla="*/ 926 h 1161"/>
                <a:gd name="T16" fmla="*/ 325 w 693"/>
                <a:gd name="T17" fmla="*/ 327 h 1161"/>
                <a:gd name="T18" fmla="*/ 62 w 693"/>
                <a:gd name="T19" fmla="*/ 0 h 1161"/>
                <a:gd name="T20" fmla="*/ 58 w 693"/>
                <a:gd name="T21" fmla="*/ 35 h 1161"/>
                <a:gd name="T22" fmla="*/ 39 w 693"/>
                <a:gd name="T23" fmla="*/ 94 h 1161"/>
                <a:gd name="T24" fmla="*/ 30 w 693"/>
                <a:gd name="T25" fmla="*/ 120 h 1161"/>
                <a:gd name="T26" fmla="*/ 13 w 693"/>
                <a:gd name="T27" fmla="*/ 137 h 1161"/>
                <a:gd name="T28" fmla="*/ 0 w 693"/>
                <a:gd name="T29" fmla="*/ 176 h 1161"/>
                <a:gd name="T30" fmla="*/ 24 w 693"/>
                <a:gd name="T31" fmla="*/ 233 h 1161"/>
                <a:gd name="T32" fmla="*/ 24 w 693"/>
                <a:gd name="T33" fmla="*/ 261 h 1161"/>
                <a:gd name="T34" fmla="*/ 13 w 693"/>
                <a:gd name="T35" fmla="*/ 319 h 1161"/>
                <a:gd name="T36" fmla="*/ 30 w 693"/>
                <a:gd name="T37" fmla="*/ 374 h 1161"/>
                <a:gd name="T38" fmla="*/ 45 w 693"/>
                <a:gd name="T39" fmla="*/ 402 h 1161"/>
                <a:gd name="T40" fmla="*/ 52 w 693"/>
                <a:gd name="T41" fmla="*/ 421 h 1161"/>
                <a:gd name="T42" fmla="*/ 43 w 693"/>
                <a:gd name="T43" fmla="*/ 436 h 1161"/>
                <a:gd name="T44" fmla="*/ 56 w 693"/>
                <a:gd name="T45" fmla="*/ 453 h 1161"/>
                <a:gd name="T46" fmla="*/ 81 w 693"/>
                <a:gd name="T47" fmla="*/ 468 h 1161"/>
                <a:gd name="T48" fmla="*/ 84 w 693"/>
                <a:gd name="T49" fmla="*/ 441 h 1161"/>
                <a:gd name="T50" fmla="*/ 111 w 693"/>
                <a:gd name="T51" fmla="*/ 455 h 1161"/>
                <a:gd name="T52" fmla="*/ 143 w 693"/>
                <a:gd name="T53" fmla="*/ 460 h 1161"/>
                <a:gd name="T54" fmla="*/ 146 w 693"/>
                <a:gd name="T55" fmla="*/ 464 h 1161"/>
                <a:gd name="T56" fmla="*/ 165 w 693"/>
                <a:gd name="T57" fmla="*/ 473 h 1161"/>
                <a:gd name="T58" fmla="*/ 120 w 693"/>
                <a:gd name="T59" fmla="*/ 456 h 1161"/>
                <a:gd name="T60" fmla="*/ 90 w 693"/>
                <a:gd name="T61" fmla="*/ 455 h 1161"/>
                <a:gd name="T62" fmla="*/ 92 w 693"/>
                <a:gd name="T63" fmla="*/ 483 h 1161"/>
                <a:gd name="T64" fmla="*/ 103 w 693"/>
                <a:gd name="T65" fmla="*/ 518 h 1161"/>
                <a:gd name="T66" fmla="*/ 79 w 693"/>
                <a:gd name="T67" fmla="*/ 498 h 1161"/>
                <a:gd name="T68" fmla="*/ 82 w 693"/>
                <a:gd name="T69" fmla="*/ 475 h 1161"/>
                <a:gd name="T70" fmla="*/ 66 w 693"/>
                <a:gd name="T71" fmla="*/ 502 h 1161"/>
                <a:gd name="T72" fmla="*/ 66 w 693"/>
                <a:gd name="T73" fmla="*/ 534 h 1161"/>
                <a:gd name="T74" fmla="*/ 86 w 693"/>
                <a:gd name="T75" fmla="*/ 573 h 1161"/>
                <a:gd name="T76" fmla="*/ 101 w 693"/>
                <a:gd name="T77" fmla="*/ 601 h 1161"/>
                <a:gd name="T78" fmla="*/ 82 w 693"/>
                <a:gd name="T79" fmla="*/ 643 h 1161"/>
                <a:gd name="T80" fmla="*/ 105 w 693"/>
                <a:gd name="T81" fmla="*/ 684 h 1161"/>
                <a:gd name="T82" fmla="*/ 118 w 693"/>
                <a:gd name="T83" fmla="*/ 725 h 1161"/>
                <a:gd name="T84" fmla="*/ 144 w 693"/>
                <a:gd name="T85" fmla="*/ 767 h 1161"/>
                <a:gd name="T86" fmla="*/ 150 w 693"/>
                <a:gd name="T87" fmla="*/ 787 h 1161"/>
                <a:gd name="T88" fmla="*/ 148 w 693"/>
                <a:gd name="T89" fmla="*/ 825 h 1161"/>
                <a:gd name="T90" fmla="*/ 141 w 693"/>
                <a:gd name="T91" fmla="*/ 853 h 1161"/>
                <a:gd name="T92" fmla="*/ 176 w 693"/>
                <a:gd name="T93" fmla="*/ 872 h 1161"/>
                <a:gd name="T94" fmla="*/ 210 w 693"/>
                <a:gd name="T95" fmla="*/ 889 h 1161"/>
                <a:gd name="T96" fmla="*/ 248 w 693"/>
                <a:gd name="T97" fmla="*/ 911 h 1161"/>
                <a:gd name="T98" fmla="*/ 306 w 693"/>
                <a:gd name="T99" fmla="*/ 951 h 1161"/>
                <a:gd name="T100" fmla="*/ 312 w 693"/>
                <a:gd name="T101" fmla="*/ 979 h 1161"/>
                <a:gd name="T102" fmla="*/ 329 w 693"/>
                <a:gd name="T103" fmla="*/ 987 h 1161"/>
                <a:gd name="T104" fmla="*/ 355 w 693"/>
                <a:gd name="T105" fmla="*/ 1015 h 1161"/>
                <a:gd name="T106" fmla="*/ 391 w 693"/>
                <a:gd name="T107" fmla="*/ 1086 h 1161"/>
                <a:gd name="T108" fmla="*/ 389 w 693"/>
                <a:gd name="T109" fmla="*/ 1116 h 1161"/>
                <a:gd name="T110" fmla="*/ 393 w 693"/>
                <a:gd name="T111" fmla="*/ 1128 h 1161"/>
                <a:gd name="T112" fmla="*/ 613 w 693"/>
                <a:gd name="T113" fmla="*/ 116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93" h="1161">
                  <a:moveTo>
                    <a:pt x="616" y="1160"/>
                  </a:moveTo>
                  <a:lnTo>
                    <a:pt x="620" y="1161"/>
                  </a:lnTo>
                  <a:lnTo>
                    <a:pt x="626" y="1161"/>
                  </a:lnTo>
                  <a:lnTo>
                    <a:pt x="628" y="1156"/>
                  </a:lnTo>
                  <a:lnTo>
                    <a:pt x="635" y="1150"/>
                  </a:lnTo>
                  <a:lnTo>
                    <a:pt x="635" y="1139"/>
                  </a:lnTo>
                  <a:lnTo>
                    <a:pt x="635" y="1133"/>
                  </a:lnTo>
                  <a:lnTo>
                    <a:pt x="628" y="1129"/>
                  </a:lnTo>
                  <a:lnTo>
                    <a:pt x="620" y="1126"/>
                  </a:lnTo>
                  <a:lnTo>
                    <a:pt x="620" y="1120"/>
                  </a:lnTo>
                  <a:lnTo>
                    <a:pt x="622" y="1113"/>
                  </a:lnTo>
                  <a:lnTo>
                    <a:pt x="624" y="1105"/>
                  </a:lnTo>
                  <a:lnTo>
                    <a:pt x="620" y="1097"/>
                  </a:lnTo>
                  <a:lnTo>
                    <a:pt x="624" y="1092"/>
                  </a:lnTo>
                  <a:lnTo>
                    <a:pt x="631" y="1086"/>
                  </a:lnTo>
                  <a:lnTo>
                    <a:pt x="643" y="1071"/>
                  </a:lnTo>
                  <a:lnTo>
                    <a:pt x="646" y="1062"/>
                  </a:lnTo>
                  <a:lnTo>
                    <a:pt x="650" y="1056"/>
                  </a:lnTo>
                  <a:lnTo>
                    <a:pt x="650" y="1043"/>
                  </a:lnTo>
                  <a:lnTo>
                    <a:pt x="654" y="1030"/>
                  </a:lnTo>
                  <a:lnTo>
                    <a:pt x="660" y="1026"/>
                  </a:lnTo>
                  <a:lnTo>
                    <a:pt x="663" y="1020"/>
                  </a:lnTo>
                  <a:lnTo>
                    <a:pt x="686" y="1007"/>
                  </a:lnTo>
                  <a:lnTo>
                    <a:pt x="693" y="1000"/>
                  </a:lnTo>
                  <a:lnTo>
                    <a:pt x="688" y="994"/>
                  </a:lnTo>
                  <a:lnTo>
                    <a:pt x="675" y="979"/>
                  </a:lnTo>
                  <a:lnTo>
                    <a:pt x="676" y="972"/>
                  </a:lnTo>
                  <a:lnTo>
                    <a:pt x="673" y="964"/>
                  </a:lnTo>
                  <a:lnTo>
                    <a:pt x="673" y="958"/>
                  </a:lnTo>
                  <a:lnTo>
                    <a:pt x="669" y="949"/>
                  </a:lnTo>
                  <a:lnTo>
                    <a:pt x="661" y="934"/>
                  </a:lnTo>
                  <a:lnTo>
                    <a:pt x="661" y="926"/>
                  </a:lnTo>
                  <a:lnTo>
                    <a:pt x="663" y="921"/>
                  </a:lnTo>
                  <a:lnTo>
                    <a:pt x="556" y="765"/>
                  </a:lnTo>
                  <a:lnTo>
                    <a:pt x="306" y="398"/>
                  </a:lnTo>
                  <a:lnTo>
                    <a:pt x="325" y="327"/>
                  </a:lnTo>
                  <a:lnTo>
                    <a:pt x="383" y="84"/>
                  </a:lnTo>
                  <a:lnTo>
                    <a:pt x="238" y="47"/>
                  </a:lnTo>
                  <a:lnTo>
                    <a:pt x="66" y="0"/>
                  </a:lnTo>
                  <a:lnTo>
                    <a:pt x="62" y="0"/>
                  </a:lnTo>
                  <a:lnTo>
                    <a:pt x="58" y="13"/>
                  </a:lnTo>
                  <a:lnTo>
                    <a:pt x="54" y="20"/>
                  </a:lnTo>
                  <a:lnTo>
                    <a:pt x="58" y="28"/>
                  </a:lnTo>
                  <a:lnTo>
                    <a:pt x="58" y="35"/>
                  </a:lnTo>
                  <a:lnTo>
                    <a:pt x="58" y="48"/>
                  </a:lnTo>
                  <a:lnTo>
                    <a:pt x="58" y="50"/>
                  </a:lnTo>
                  <a:lnTo>
                    <a:pt x="56" y="64"/>
                  </a:lnTo>
                  <a:lnTo>
                    <a:pt x="39" y="94"/>
                  </a:lnTo>
                  <a:lnTo>
                    <a:pt x="41" y="99"/>
                  </a:lnTo>
                  <a:lnTo>
                    <a:pt x="37" y="107"/>
                  </a:lnTo>
                  <a:lnTo>
                    <a:pt x="34" y="112"/>
                  </a:lnTo>
                  <a:lnTo>
                    <a:pt x="30" y="120"/>
                  </a:lnTo>
                  <a:lnTo>
                    <a:pt x="32" y="122"/>
                  </a:lnTo>
                  <a:lnTo>
                    <a:pt x="24" y="127"/>
                  </a:lnTo>
                  <a:lnTo>
                    <a:pt x="19" y="131"/>
                  </a:lnTo>
                  <a:lnTo>
                    <a:pt x="13" y="137"/>
                  </a:lnTo>
                  <a:lnTo>
                    <a:pt x="7" y="144"/>
                  </a:lnTo>
                  <a:lnTo>
                    <a:pt x="2" y="158"/>
                  </a:lnTo>
                  <a:lnTo>
                    <a:pt x="2" y="169"/>
                  </a:lnTo>
                  <a:lnTo>
                    <a:pt x="0" y="176"/>
                  </a:lnTo>
                  <a:lnTo>
                    <a:pt x="13" y="197"/>
                  </a:lnTo>
                  <a:lnTo>
                    <a:pt x="13" y="205"/>
                  </a:lnTo>
                  <a:lnTo>
                    <a:pt x="19" y="210"/>
                  </a:lnTo>
                  <a:lnTo>
                    <a:pt x="24" y="233"/>
                  </a:lnTo>
                  <a:lnTo>
                    <a:pt x="24" y="238"/>
                  </a:lnTo>
                  <a:lnTo>
                    <a:pt x="26" y="246"/>
                  </a:lnTo>
                  <a:lnTo>
                    <a:pt x="24" y="252"/>
                  </a:lnTo>
                  <a:lnTo>
                    <a:pt x="24" y="261"/>
                  </a:lnTo>
                  <a:lnTo>
                    <a:pt x="20" y="268"/>
                  </a:lnTo>
                  <a:lnTo>
                    <a:pt x="13" y="282"/>
                  </a:lnTo>
                  <a:lnTo>
                    <a:pt x="15" y="308"/>
                  </a:lnTo>
                  <a:lnTo>
                    <a:pt x="13" y="319"/>
                  </a:lnTo>
                  <a:lnTo>
                    <a:pt x="7" y="327"/>
                  </a:lnTo>
                  <a:lnTo>
                    <a:pt x="13" y="340"/>
                  </a:lnTo>
                  <a:lnTo>
                    <a:pt x="22" y="353"/>
                  </a:lnTo>
                  <a:lnTo>
                    <a:pt x="30" y="374"/>
                  </a:lnTo>
                  <a:lnTo>
                    <a:pt x="34" y="381"/>
                  </a:lnTo>
                  <a:lnTo>
                    <a:pt x="39" y="389"/>
                  </a:lnTo>
                  <a:lnTo>
                    <a:pt x="43" y="394"/>
                  </a:lnTo>
                  <a:lnTo>
                    <a:pt x="45" y="402"/>
                  </a:lnTo>
                  <a:lnTo>
                    <a:pt x="43" y="409"/>
                  </a:lnTo>
                  <a:lnTo>
                    <a:pt x="45" y="406"/>
                  </a:lnTo>
                  <a:lnTo>
                    <a:pt x="45" y="408"/>
                  </a:lnTo>
                  <a:lnTo>
                    <a:pt x="52" y="421"/>
                  </a:lnTo>
                  <a:lnTo>
                    <a:pt x="54" y="434"/>
                  </a:lnTo>
                  <a:lnTo>
                    <a:pt x="49" y="421"/>
                  </a:lnTo>
                  <a:lnTo>
                    <a:pt x="47" y="428"/>
                  </a:lnTo>
                  <a:lnTo>
                    <a:pt x="43" y="436"/>
                  </a:lnTo>
                  <a:lnTo>
                    <a:pt x="41" y="443"/>
                  </a:lnTo>
                  <a:lnTo>
                    <a:pt x="47" y="438"/>
                  </a:lnTo>
                  <a:lnTo>
                    <a:pt x="54" y="445"/>
                  </a:lnTo>
                  <a:lnTo>
                    <a:pt x="56" y="453"/>
                  </a:lnTo>
                  <a:lnTo>
                    <a:pt x="64" y="456"/>
                  </a:lnTo>
                  <a:lnTo>
                    <a:pt x="67" y="464"/>
                  </a:lnTo>
                  <a:lnTo>
                    <a:pt x="75" y="471"/>
                  </a:lnTo>
                  <a:lnTo>
                    <a:pt x="81" y="468"/>
                  </a:lnTo>
                  <a:lnTo>
                    <a:pt x="77" y="460"/>
                  </a:lnTo>
                  <a:lnTo>
                    <a:pt x="82" y="455"/>
                  </a:lnTo>
                  <a:lnTo>
                    <a:pt x="81" y="447"/>
                  </a:lnTo>
                  <a:lnTo>
                    <a:pt x="84" y="441"/>
                  </a:lnTo>
                  <a:lnTo>
                    <a:pt x="92" y="438"/>
                  </a:lnTo>
                  <a:lnTo>
                    <a:pt x="99" y="443"/>
                  </a:lnTo>
                  <a:lnTo>
                    <a:pt x="103" y="451"/>
                  </a:lnTo>
                  <a:lnTo>
                    <a:pt x="111" y="455"/>
                  </a:lnTo>
                  <a:lnTo>
                    <a:pt x="116" y="453"/>
                  </a:lnTo>
                  <a:lnTo>
                    <a:pt x="124" y="453"/>
                  </a:lnTo>
                  <a:lnTo>
                    <a:pt x="129" y="458"/>
                  </a:lnTo>
                  <a:lnTo>
                    <a:pt x="143" y="460"/>
                  </a:lnTo>
                  <a:lnTo>
                    <a:pt x="148" y="455"/>
                  </a:lnTo>
                  <a:lnTo>
                    <a:pt x="146" y="458"/>
                  </a:lnTo>
                  <a:lnTo>
                    <a:pt x="141" y="464"/>
                  </a:lnTo>
                  <a:lnTo>
                    <a:pt x="146" y="464"/>
                  </a:lnTo>
                  <a:lnTo>
                    <a:pt x="154" y="460"/>
                  </a:lnTo>
                  <a:lnTo>
                    <a:pt x="156" y="460"/>
                  </a:lnTo>
                  <a:lnTo>
                    <a:pt x="161" y="468"/>
                  </a:lnTo>
                  <a:lnTo>
                    <a:pt x="165" y="473"/>
                  </a:lnTo>
                  <a:lnTo>
                    <a:pt x="165" y="475"/>
                  </a:lnTo>
                  <a:lnTo>
                    <a:pt x="156" y="460"/>
                  </a:lnTo>
                  <a:lnTo>
                    <a:pt x="141" y="466"/>
                  </a:lnTo>
                  <a:lnTo>
                    <a:pt x="120" y="456"/>
                  </a:lnTo>
                  <a:lnTo>
                    <a:pt x="111" y="456"/>
                  </a:lnTo>
                  <a:lnTo>
                    <a:pt x="103" y="453"/>
                  </a:lnTo>
                  <a:lnTo>
                    <a:pt x="97" y="455"/>
                  </a:lnTo>
                  <a:lnTo>
                    <a:pt x="90" y="455"/>
                  </a:lnTo>
                  <a:lnTo>
                    <a:pt x="86" y="462"/>
                  </a:lnTo>
                  <a:lnTo>
                    <a:pt x="92" y="468"/>
                  </a:lnTo>
                  <a:lnTo>
                    <a:pt x="90" y="475"/>
                  </a:lnTo>
                  <a:lnTo>
                    <a:pt x="92" y="483"/>
                  </a:lnTo>
                  <a:lnTo>
                    <a:pt x="96" y="485"/>
                  </a:lnTo>
                  <a:lnTo>
                    <a:pt x="97" y="498"/>
                  </a:lnTo>
                  <a:lnTo>
                    <a:pt x="97" y="511"/>
                  </a:lnTo>
                  <a:lnTo>
                    <a:pt x="103" y="518"/>
                  </a:lnTo>
                  <a:lnTo>
                    <a:pt x="97" y="517"/>
                  </a:lnTo>
                  <a:lnTo>
                    <a:pt x="90" y="509"/>
                  </a:lnTo>
                  <a:lnTo>
                    <a:pt x="86" y="502"/>
                  </a:lnTo>
                  <a:lnTo>
                    <a:pt x="79" y="498"/>
                  </a:lnTo>
                  <a:lnTo>
                    <a:pt x="81" y="490"/>
                  </a:lnTo>
                  <a:lnTo>
                    <a:pt x="84" y="485"/>
                  </a:lnTo>
                  <a:lnTo>
                    <a:pt x="82" y="477"/>
                  </a:lnTo>
                  <a:lnTo>
                    <a:pt x="82" y="475"/>
                  </a:lnTo>
                  <a:lnTo>
                    <a:pt x="75" y="475"/>
                  </a:lnTo>
                  <a:lnTo>
                    <a:pt x="71" y="481"/>
                  </a:lnTo>
                  <a:lnTo>
                    <a:pt x="71" y="487"/>
                  </a:lnTo>
                  <a:lnTo>
                    <a:pt x="66" y="502"/>
                  </a:lnTo>
                  <a:lnTo>
                    <a:pt x="69" y="507"/>
                  </a:lnTo>
                  <a:lnTo>
                    <a:pt x="69" y="522"/>
                  </a:lnTo>
                  <a:lnTo>
                    <a:pt x="67" y="528"/>
                  </a:lnTo>
                  <a:lnTo>
                    <a:pt x="66" y="534"/>
                  </a:lnTo>
                  <a:lnTo>
                    <a:pt x="66" y="539"/>
                  </a:lnTo>
                  <a:lnTo>
                    <a:pt x="67" y="547"/>
                  </a:lnTo>
                  <a:lnTo>
                    <a:pt x="79" y="567"/>
                  </a:lnTo>
                  <a:lnTo>
                    <a:pt x="86" y="573"/>
                  </a:lnTo>
                  <a:lnTo>
                    <a:pt x="99" y="573"/>
                  </a:lnTo>
                  <a:lnTo>
                    <a:pt x="103" y="588"/>
                  </a:lnTo>
                  <a:lnTo>
                    <a:pt x="103" y="603"/>
                  </a:lnTo>
                  <a:lnTo>
                    <a:pt x="101" y="601"/>
                  </a:lnTo>
                  <a:lnTo>
                    <a:pt x="97" y="607"/>
                  </a:lnTo>
                  <a:lnTo>
                    <a:pt x="84" y="614"/>
                  </a:lnTo>
                  <a:lnTo>
                    <a:pt x="84" y="629"/>
                  </a:lnTo>
                  <a:lnTo>
                    <a:pt x="82" y="643"/>
                  </a:lnTo>
                  <a:lnTo>
                    <a:pt x="86" y="650"/>
                  </a:lnTo>
                  <a:lnTo>
                    <a:pt x="97" y="663"/>
                  </a:lnTo>
                  <a:lnTo>
                    <a:pt x="99" y="678"/>
                  </a:lnTo>
                  <a:lnTo>
                    <a:pt x="105" y="684"/>
                  </a:lnTo>
                  <a:lnTo>
                    <a:pt x="107" y="697"/>
                  </a:lnTo>
                  <a:lnTo>
                    <a:pt x="114" y="710"/>
                  </a:lnTo>
                  <a:lnTo>
                    <a:pt x="114" y="718"/>
                  </a:lnTo>
                  <a:lnTo>
                    <a:pt x="118" y="725"/>
                  </a:lnTo>
                  <a:lnTo>
                    <a:pt x="126" y="733"/>
                  </a:lnTo>
                  <a:lnTo>
                    <a:pt x="129" y="746"/>
                  </a:lnTo>
                  <a:lnTo>
                    <a:pt x="143" y="759"/>
                  </a:lnTo>
                  <a:lnTo>
                    <a:pt x="144" y="767"/>
                  </a:lnTo>
                  <a:lnTo>
                    <a:pt x="139" y="770"/>
                  </a:lnTo>
                  <a:lnTo>
                    <a:pt x="137" y="778"/>
                  </a:lnTo>
                  <a:lnTo>
                    <a:pt x="143" y="785"/>
                  </a:lnTo>
                  <a:lnTo>
                    <a:pt x="150" y="787"/>
                  </a:lnTo>
                  <a:lnTo>
                    <a:pt x="156" y="795"/>
                  </a:lnTo>
                  <a:lnTo>
                    <a:pt x="156" y="802"/>
                  </a:lnTo>
                  <a:lnTo>
                    <a:pt x="148" y="812"/>
                  </a:lnTo>
                  <a:lnTo>
                    <a:pt x="148" y="825"/>
                  </a:lnTo>
                  <a:lnTo>
                    <a:pt x="144" y="832"/>
                  </a:lnTo>
                  <a:lnTo>
                    <a:pt x="146" y="840"/>
                  </a:lnTo>
                  <a:lnTo>
                    <a:pt x="141" y="847"/>
                  </a:lnTo>
                  <a:lnTo>
                    <a:pt x="141" y="853"/>
                  </a:lnTo>
                  <a:lnTo>
                    <a:pt x="146" y="855"/>
                  </a:lnTo>
                  <a:lnTo>
                    <a:pt x="150" y="862"/>
                  </a:lnTo>
                  <a:lnTo>
                    <a:pt x="156" y="870"/>
                  </a:lnTo>
                  <a:lnTo>
                    <a:pt x="176" y="872"/>
                  </a:lnTo>
                  <a:lnTo>
                    <a:pt x="184" y="876"/>
                  </a:lnTo>
                  <a:lnTo>
                    <a:pt x="191" y="876"/>
                  </a:lnTo>
                  <a:lnTo>
                    <a:pt x="205" y="885"/>
                  </a:lnTo>
                  <a:lnTo>
                    <a:pt x="210" y="889"/>
                  </a:lnTo>
                  <a:lnTo>
                    <a:pt x="225" y="889"/>
                  </a:lnTo>
                  <a:lnTo>
                    <a:pt x="237" y="898"/>
                  </a:lnTo>
                  <a:lnTo>
                    <a:pt x="240" y="906"/>
                  </a:lnTo>
                  <a:lnTo>
                    <a:pt x="248" y="911"/>
                  </a:lnTo>
                  <a:lnTo>
                    <a:pt x="250" y="925"/>
                  </a:lnTo>
                  <a:lnTo>
                    <a:pt x="265" y="938"/>
                  </a:lnTo>
                  <a:lnTo>
                    <a:pt x="278" y="945"/>
                  </a:lnTo>
                  <a:lnTo>
                    <a:pt x="306" y="951"/>
                  </a:lnTo>
                  <a:lnTo>
                    <a:pt x="308" y="953"/>
                  </a:lnTo>
                  <a:lnTo>
                    <a:pt x="312" y="966"/>
                  </a:lnTo>
                  <a:lnTo>
                    <a:pt x="314" y="973"/>
                  </a:lnTo>
                  <a:lnTo>
                    <a:pt x="312" y="979"/>
                  </a:lnTo>
                  <a:lnTo>
                    <a:pt x="312" y="987"/>
                  </a:lnTo>
                  <a:lnTo>
                    <a:pt x="319" y="990"/>
                  </a:lnTo>
                  <a:lnTo>
                    <a:pt x="323" y="985"/>
                  </a:lnTo>
                  <a:lnTo>
                    <a:pt x="329" y="987"/>
                  </a:lnTo>
                  <a:lnTo>
                    <a:pt x="336" y="990"/>
                  </a:lnTo>
                  <a:lnTo>
                    <a:pt x="344" y="1002"/>
                  </a:lnTo>
                  <a:lnTo>
                    <a:pt x="348" y="1009"/>
                  </a:lnTo>
                  <a:lnTo>
                    <a:pt x="355" y="1015"/>
                  </a:lnTo>
                  <a:lnTo>
                    <a:pt x="378" y="1043"/>
                  </a:lnTo>
                  <a:lnTo>
                    <a:pt x="385" y="1058"/>
                  </a:lnTo>
                  <a:lnTo>
                    <a:pt x="389" y="1073"/>
                  </a:lnTo>
                  <a:lnTo>
                    <a:pt x="391" y="1086"/>
                  </a:lnTo>
                  <a:lnTo>
                    <a:pt x="389" y="1101"/>
                  </a:lnTo>
                  <a:lnTo>
                    <a:pt x="387" y="1114"/>
                  </a:lnTo>
                  <a:lnTo>
                    <a:pt x="387" y="1122"/>
                  </a:lnTo>
                  <a:lnTo>
                    <a:pt x="389" y="1116"/>
                  </a:lnTo>
                  <a:lnTo>
                    <a:pt x="394" y="1120"/>
                  </a:lnTo>
                  <a:lnTo>
                    <a:pt x="393" y="1128"/>
                  </a:lnTo>
                  <a:lnTo>
                    <a:pt x="389" y="1120"/>
                  </a:lnTo>
                  <a:lnTo>
                    <a:pt x="393" y="1128"/>
                  </a:lnTo>
                  <a:lnTo>
                    <a:pt x="394" y="1137"/>
                  </a:lnTo>
                  <a:lnTo>
                    <a:pt x="398" y="1139"/>
                  </a:lnTo>
                  <a:lnTo>
                    <a:pt x="611" y="1160"/>
                  </a:lnTo>
                  <a:lnTo>
                    <a:pt x="613" y="1160"/>
                  </a:lnTo>
                  <a:lnTo>
                    <a:pt x="616" y="1160"/>
                  </a:lnTo>
                  <a:close/>
                </a:path>
              </a:pathLst>
            </a:custGeom>
            <a:solidFill>
              <a:srgbClr val="8FB4C4"/>
            </a:solidFill>
            <a:ln w="38100" cap="rnd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6710629" y="1698785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8695327" y="3655004"/>
            <a:ext cx="11496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US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17071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4277" y="1993604"/>
            <a:ext cx="6640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ADAPTIVE INFOMEDIARIES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USER-CENTRIC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INTELLECTUAL CAPITAL.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69446" y="4956684"/>
            <a:ext cx="1593027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84277" y="5523719"/>
            <a:ext cx="126144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Energetically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fabricate an expanded array of niche markets through robust products. Appropriately implement visionary e-services vis-a-vis strategic web-readiness.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84277" y="7889553"/>
            <a:ext cx="5123880" cy="3407097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630060" y="7889553"/>
            <a:ext cx="5123880" cy="340709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075844" y="7889553"/>
            <a:ext cx="5123880" cy="3407097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6894723" y="8928774"/>
            <a:ext cx="1535664" cy="1320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5979510" y="8865288"/>
            <a:ext cx="1457214" cy="14556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561" y="8947824"/>
            <a:ext cx="1892877" cy="12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9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909602" y="5620118"/>
            <a:ext cx="7539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OBJECTIVELY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INNOVATE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EMPOWERED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MANUFACTURED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22969" y="5732585"/>
            <a:ext cx="7661031" cy="4166838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7933711" y="6544133"/>
            <a:ext cx="560949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Leverage agile frameworks to provide a robust synopsis for high level overviews. Iterative approaches to corporate</a:t>
            </a:r>
            <a:r>
              <a:rPr lang="tr-TR" sz="26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2576" y="7363998"/>
            <a:ext cx="1299362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78571" y="7890065"/>
            <a:ext cx="11770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Iterative approaches 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disruptive innovation via workplace diversity and 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954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27630" y="1517354"/>
            <a:ext cx="6640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ADAPTIVE INFOMEDIARIES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USER-CENTRIC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INTELLECTUAL CAPITAL.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411225" y="4480434"/>
            <a:ext cx="708099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62422" y="5006501"/>
            <a:ext cx="9906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</a:p>
          <a:p>
            <a:pPr algn="r"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Efficiently enable enabled sources and cost effective products.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Objectively integrate enterprise-wide strategic theme areas with functionalized infrastructures. Interactively productize premium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technologie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355941" y="5255594"/>
            <a:ext cx="6045828" cy="311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355941" y="1650704"/>
            <a:ext cx="6045828" cy="311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355941" y="8860484"/>
            <a:ext cx="6045828" cy="311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9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4484" y="2831804"/>
            <a:ext cx="14579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ADAPTIVE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INFOMEDIARIES AND USER-CENTRIC INTELLECTUAL CAPITAL.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72503" y="4575684"/>
            <a:ext cx="2063899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44484" y="5101751"/>
            <a:ext cx="2063899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Energetically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fabricate an expanded array of niche markets through robust products. Appropriately implement visionary e-services vis-a-vis strategic web-readiness.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Efficiently enable enabled sources and cost effective products.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Objectively integrate enterprise-wide strategic theme areas with functionalized infrastructures. Interactively productize premium technologies whereas interdependent quality vectors. Rapaciously utilize enterprise experiences via 24/7 markets.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72503" y="9398696"/>
            <a:ext cx="558613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398934" y="9398696"/>
            <a:ext cx="558613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4484" y="9888906"/>
            <a:ext cx="56141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Energetically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fabricate an expanded array of niche markets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56905" y="9888906"/>
            <a:ext cx="5614151" cy="2051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Uniquely matrix economically sound value through cooperative technology. Competently parallel task fully researched data and enterprise</a:t>
            </a:r>
          </a:p>
        </p:txBody>
      </p:sp>
    </p:spTree>
    <p:extLst>
      <p:ext uri="{BB962C8B-B14F-4D97-AF65-F5344CB8AC3E}">
        <p14:creationId xmlns:p14="http://schemas.microsoft.com/office/powerpoint/2010/main" val="77990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982450" y="0"/>
            <a:ext cx="12401550" cy="13716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41521" y="8914674"/>
            <a:ext cx="783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7721" y="4865300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98802" y="6935819"/>
            <a:ext cx="265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509376" y="2495267"/>
            <a:ext cx="7804897" cy="872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Energetically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fabricate an expanded array of niche markets through robust products. Appropriately implement visionary e-services vis-a-vis strategic web-readiness.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Efficiently enable enabled sources and cost effective products.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Objectively integrate enterprise-wide strategic theme areas with functionalized infrastructures. Interactively productize premium technologies whereas interdependent quality vectors. Rapaciously utilize enterprise experiences via 24/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7.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0869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130981" y="2142766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84697" y="2626251"/>
            <a:ext cx="1380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67699" y="2740551"/>
            <a:ext cx="5399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RESEARCH AND</a:t>
            </a:r>
          </a:p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DEVELOPMENTS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685244" y="2161816"/>
            <a:ext cx="770740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339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969" y="2793262"/>
            <a:ext cx="6501263" cy="10922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541501" y="5127625"/>
            <a:ext cx="4943474" cy="858837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92277" y="6798786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388920" y="9581939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67227" y="10076001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765942" y="8648155"/>
            <a:ext cx="24945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6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en-US" sz="6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709037" y="9584503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  <a:endParaRPr lang="en-US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75326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07107" y="3985428"/>
            <a:ext cx="5041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PRESENTATION</a:t>
            </a:r>
          </a:p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TEMPLATE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360894" y="6011448"/>
            <a:ext cx="1759435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" y="1924050"/>
            <a:ext cx="4374776" cy="414169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1160" y="4354759"/>
            <a:ext cx="2783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72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2507" y="10233215"/>
            <a:ext cx="19958990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thinking to further the overall value proposition. Organically grow the holistic world view of disruptive innovation via workplace diversity and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Bring to the table win-win survival strategies to ensure proactive domination.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035347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24838" y="3019975"/>
            <a:ext cx="83296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DISTINCTIVELY RE-ENGINEER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REVOLUTIONARY META-SERVICES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PREMIUM ARCHITECTURES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29509" y="12853358"/>
            <a:ext cx="15124982" cy="862642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4854909" y="13053846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 - </a:t>
            </a:r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PPT PRESENTATION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3815857" y="5241900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21318" y="5664801"/>
            <a:ext cx="1430115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Distinctively re-engineer revolutionary meta-services and premium architectures.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Intrinsically incubate intuitive opportunities and real-time potentialities.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Appropriately communicate one-to-one technology after plug-and-play networks.</a:t>
            </a:r>
          </a:p>
          <a:p>
            <a:pPr algn="r"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Quickly aggregate B2B users and worldwide potentialities.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Progressively plagiarize resource-leveling e-commerce through resource-leveling core competencies.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05998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39133" y="8732802"/>
            <a:ext cx="8212347" cy="2260121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386630" y="9324253"/>
            <a:ext cx="695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PROACTIVELY ENVISIONED</a:t>
            </a:r>
            <a:endParaRPr lang="tr-TR" sz="32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MULTIMEDIA BASED</a:t>
            </a:r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EXPERTISE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37573" y="8551670"/>
            <a:ext cx="86075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 via workplace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91734" y="4455063"/>
            <a:ext cx="52300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COMPLETELY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SYNERGIZE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RESOURCE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TAXING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ELATIONSHIPS</a:t>
            </a:r>
          </a:p>
        </p:txBody>
      </p:sp>
    </p:spTree>
    <p:extLst>
      <p:ext uri="{BB962C8B-B14F-4D97-AF65-F5344CB8AC3E}">
        <p14:creationId xmlns:p14="http://schemas.microsoft.com/office/powerpoint/2010/main" val="693274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40818" y="3842363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01.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69602" y="3449949"/>
            <a:ext cx="9289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16686" y="3585811"/>
            <a:ext cx="0" cy="14251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622196" y="6183227"/>
            <a:ext cx="1125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02.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69602" y="5790813"/>
            <a:ext cx="9289614" cy="154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array of niche markets through robust products.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1216686" y="5926675"/>
            <a:ext cx="0" cy="14251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649446" y="8678241"/>
            <a:ext cx="1098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03.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69602" y="8285827"/>
            <a:ext cx="928961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1216686" y="8421689"/>
            <a:ext cx="0" cy="14251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03521" y="3585811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75808" y="5542030"/>
            <a:ext cx="17620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BULLET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1755797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4007037" y="3765826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778937" y="3765826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4971556" y="4653572"/>
            <a:ext cx="1607064" cy="1572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3876" y="4690259"/>
            <a:ext cx="1342800" cy="15721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702522" y="3652706"/>
            <a:ext cx="37048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DISTINCTIVELY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RE-ENGINEER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8170128" y="5352945"/>
            <a:ext cx="510847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61216" y="5797992"/>
            <a:ext cx="66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ggregate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B2B users and worldwide potentialities. Progressively plagiarize resource-leveling e-commerce through resource-leveling core competencies. </a:t>
            </a: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07037" y="7340601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466" y="7928125"/>
            <a:ext cx="1855744" cy="187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44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26756" y="3088953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777982" y="4962308"/>
            <a:ext cx="265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POWERPOINT</a:t>
            </a: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544058" y="3088953"/>
            <a:ext cx="6829022" cy="646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26756" y="6961166"/>
            <a:ext cx="623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ADAPTIVE INFOMEDIARIE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0154775" y="8705046"/>
            <a:ext cx="9981075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126757" y="9231113"/>
            <a:ext cx="94947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array of niche markets through robust products. Appropriately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implement visionary e-services vis-a-vis strategic web-readiness.</a:t>
            </a:r>
          </a:p>
        </p:txBody>
      </p:sp>
    </p:spTree>
    <p:extLst>
      <p:ext uri="{BB962C8B-B14F-4D97-AF65-F5344CB8AC3E}">
        <p14:creationId xmlns:p14="http://schemas.microsoft.com/office/powerpoint/2010/main" val="2388207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058400" y="1"/>
            <a:ext cx="11506200" cy="6476999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187534" y="1864263"/>
            <a:ext cx="67517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 </a:t>
            </a:r>
          </a:p>
          <a:p>
            <a:r>
              <a:rPr lang="en-US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CULTIVATE</a:t>
            </a:r>
            <a:endParaRPr lang="tr-TR" sz="4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CUSTOMER SERVICE </a:t>
            </a:r>
            <a:endParaRPr lang="tr-TR" sz="4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WITH</a:t>
            </a:r>
            <a:r>
              <a:rPr lang="tr-TR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 </a:t>
            </a:r>
            <a:r>
              <a:rPr lang="en-US" sz="4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ROBUST </a:t>
            </a:r>
            <a:endParaRPr lang="tr-TR" sz="4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IDEAS.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187534" y="7133177"/>
            <a:ext cx="620511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</a:t>
            </a:r>
          </a:p>
        </p:txBody>
      </p:sp>
    </p:spTree>
    <p:extLst>
      <p:ext uri="{BB962C8B-B14F-4D97-AF65-F5344CB8AC3E}">
        <p14:creationId xmlns:p14="http://schemas.microsoft.com/office/powerpoint/2010/main" val="377727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801850" y="5706648"/>
            <a:ext cx="0" cy="60853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65223" y="5509504"/>
            <a:ext cx="8607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0934" y="5579193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</p:spTree>
    <p:extLst>
      <p:ext uri="{BB962C8B-B14F-4D97-AF65-F5344CB8AC3E}">
        <p14:creationId xmlns:p14="http://schemas.microsoft.com/office/powerpoint/2010/main" val="90886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14763750" y="3869655"/>
            <a:ext cx="0" cy="592204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569867" y="5789116"/>
            <a:ext cx="45088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4284" y="7616726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92481" y="3869655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4381" y="3869655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368957" y="4847771"/>
            <a:ext cx="1641250" cy="1391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186" y="4847771"/>
            <a:ext cx="1392992" cy="139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7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35245" y="5153438"/>
            <a:ext cx="4804665" cy="631466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835245" y="5153438"/>
            <a:ext cx="4804665" cy="63146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97305" y="2455386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0093948" y="5238539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2255" y="5732601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0093948" y="8457989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0721" y="8964470"/>
            <a:ext cx="841993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Quickly aggregate B2B users and worldwide potentialities. </a:t>
            </a: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Progressively plagiarize resource-leveling e-commerce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through resource-leveling core competencies. </a:t>
            </a: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153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284693" y="5647767"/>
            <a:ext cx="1026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60893" y="7363998"/>
            <a:ext cx="17975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4693" y="7890065"/>
            <a:ext cx="1177097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Iterative approaches 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disruptive innovation via workplace diversity and 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5762067"/>
            <a:ext cx="4374776" cy="414169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6751" y="8576987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PPT PRESENTATION</a:t>
            </a:r>
          </a:p>
        </p:txBody>
      </p:sp>
    </p:spTree>
    <p:extLst>
      <p:ext uri="{BB962C8B-B14F-4D97-AF65-F5344CB8AC3E}">
        <p14:creationId xmlns:p14="http://schemas.microsoft.com/office/powerpoint/2010/main" val="54997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1" y="2171008"/>
            <a:ext cx="2817906" cy="2735900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963093" y="3881436"/>
            <a:ext cx="148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37187" y="1892568"/>
            <a:ext cx="678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MONTSERRAT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043515" y="3566421"/>
            <a:ext cx="163258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7187" y="3969927"/>
            <a:ext cx="115459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ABCDEFGHIJKLMNOPQRSTUVWXYZ</a:t>
            </a:r>
          </a:p>
          <a:p>
            <a:pPr>
              <a:lnSpc>
                <a:spcPct val="150000"/>
              </a:lnSpc>
            </a:pPr>
            <a:r>
              <a:rPr lang="tr-TR" sz="48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abcdefghijklmnopqrstuvwxyz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043515" y="6833804"/>
            <a:ext cx="163258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37187" y="7307416"/>
            <a:ext cx="2574744" cy="3232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Light" panose="00000400000000000000" pitchFamily="50" charset="-94"/>
              </a:rPr>
              <a:t>LIGHT</a:t>
            </a:r>
          </a:p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REGULAR</a:t>
            </a:r>
          </a:p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SEMIBOLD</a:t>
            </a:r>
          </a:p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Extra Bold" panose="00000900000000000000" pitchFamily="50" charset="-94"/>
              </a:rPr>
              <a:t>EXTRA BOLD</a:t>
            </a:r>
          </a:p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Black" panose="00000A00000000000000" pitchFamily="50" charset="-94"/>
              </a:rPr>
              <a:t>BLACK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043515" y="11196254"/>
            <a:ext cx="163258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147009" y="7811913"/>
            <a:ext cx="32223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01234</a:t>
            </a:r>
          </a:p>
          <a:p>
            <a:pPr algn="r"/>
            <a:r>
              <a:rPr lang="tr-TR" sz="7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56789</a:t>
            </a:r>
          </a:p>
        </p:txBody>
      </p:sp>
    </p:spTree>
    <p:extLst>
      <p:ext uri="{BB962C8B-B14F-4D97-AF65-F5344CB8AC3E}">
        <p14:creationId xmlns:p14="http://schemas.microsoft.com/office/powerpoint/2010/main" val="367888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030457" y="3986191"/>
            <a:ext cx="82767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ONE-TO-ONE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0106657" y="6285633"/>
            <a:ext cx="965050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030457" y="6811700"/>
            <a:ext cx="917425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 via workplace diversity and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19" y="2086110"/>
            <a:ext cx="5960338" cy="10058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75216" y="3688690"/>
            <a:ext cx="3381375" cy="5979319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3316" y="7591432"/>
            <a:ext cx="24254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OBJECTIVELY</a:t>
            </a:r>
            <a:endParaRPr lang="tr-TR" sz="20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INNOVATE</a:t>
            </a:r>
            <a:endParaRPr lang="tr-TR" sz="20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EMPOWERED</a:t>
            </a:r>
            <a:endParaRPr lang="tr-TR" sz="20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MANUFACTURED</a:t>
            </a:r>
            <a:endParaRPr lang="tr-TR" sz="20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PRODUCTS</a:t>
            </a:r>
          </a:p>
        </p:txBody>
      </p:sp>
    </p:spTree>
    <p:extLst>
      <p:ext uri="{BB962C8B-B14F-4D97-AF65-F5344CB8AC3E}">
        <p14:creationId xmlns:p14="http://schemas.microsoft.com/office/powerpoint/2010/main" val="3646491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552613" y="2663220"/>
            <a:ext cx="8782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OBJECTIVELY</a:t>
            </a:r>
            <a:r>
              <a:rPr lang="tr-T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INNOVATE</a:t>
            </a:r>
            <a:endParaRPr lang="tr-TR" sz="72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EMPOWERED</a:t>
            </a:r>
            <a:r>
              <a:rPr lang="tr-T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MANUFACTURED</a:t>
            </a:r>
            <a:endParaRPr lang="tr-TR" sz="72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PRODUCTS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12943" y="8830848"/>
            <a:ext cx="17975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8813" y="9423316"/>
            <a:ext cx="91742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265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7124700"/>
            <a:ext cx="24384000" cy="65913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524380" y="2628174"/>
            <a:ext cx="783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6524380" y="5546005"/>
            <a:ext cx="770740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17721" y="2217350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98802" y="4287869"/>
            <a:ext cx="2653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29653" y="8343715"/>
            <a:ext cx="20638994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Efficiently enable enabled sources and cost effective products.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Objectively integrate enterprise-wide strategic theme areas with functionalized infrastructures. Interactively productize premium technologies whereas interdependent quality vectors. Rapaciously utilize enterprise experiences via 24/7 markets.</a:t>
            </a:r>
          </a:p>
        </p:txBody>
      </p:sp>
    </p:spTree>
    <p:extLst>
      <p:ext uri="{BB962C8B-B14F-4D97-AF65-F5344CB8AC3E}">
        <p14:creationId xmlns:p14="http://schemas.microsoft.com/office/powerpoint/2010/main" val="3005739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629509" y="3012626"/>
            <a:ext cx="439274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DISTINCTIVELY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RE-ENGINEER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REVOLUTIONARY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META-SERVICES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PREMIUM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ARCHITECTURES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29509" y="12853358"/>
            <a:ext cx="15124982" cy="862642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371044" y="2940910"/>
            <a:ext cx="648381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Distinctively re-engineer revolutionary meta-services and premium architectures.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Intrinsically incubate intuitive opportunities and real-time potentialities.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Appropriately communicate one-to-one technology after plug-and-play networks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9638180" y="3124814"/>
            <a:ext cx="0" cy="60853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20184" y="1310763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8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INSTAGRAM/LEONPRESENTATION</a:t>
            </a:r>
            <a:endParaRPr lang="tr-TR" sz="1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7" name="Freeform: Shape 16"/>
          <p:cNvSpPr/>
          <p:nvPr/>
        </p:nvSpPr>
        <p:spPr>
          <a:xfrm>
            <a:off x="14736094" y="13084190"/>
            <a:ext cx="338447" cy="338471"/>
          </a:xfrm>
          <a:custGeom>
            <a:avLst/>
            <a:gdLst/>
            <a:ahLst/>
            <a:cxnLst/>
            <a:rect l="l" t="t" r="r" b="b"/>
            <a:pathLst>
              <a:path w="195962" h="195976">
                <a:moveTo>
                  <a:pt x="97989" y="65323"/>
                </a:moveTo>
                <a:cubicBezTo>
                  <a:pt x="91921" y="65393"/>
                  <a:pt x="86433" y="66884"/>
                  <a:pt x="81524" y="69794"/>
                </a:cubicBezTo>
                <a:cubicBezTo>
                  <a:pt x="76615" y="72704"/>
                  <a:pt x="72705" y="76614"/>
                  <a:pt x="69794" y="81524"/>
                </a:cubicBezTo>
                <a:cubicBezTo>
                  <a:pt x="66884" y="86433"/>
                  <a:pt x="65394" y="91921"/>
                  <a:pt x="65324" y="97988"/>
                </a:cubicBezTo>
                <a:cubicBezTo>
                  <a:pt x="65394" y="104056"/>
                  <a:pt x="66884" y="109544"/>
                  <a:pt x="69794" y="114453"/>
                </a:cubicBezTo>
                <a:cubicBezTo>
                  <a:pt x="72705" y="119363"/>
                  <a:pt x="76615" y="123273"/>
                  <a:pt x="81524" y="126183"/>
                </a:cubicBezTo>
                <a:cubicBezTo>
                  <a:pt x="86433" y="129093"/>
                  <a:pt x="91921" y="130583"/>
                  <a:pt x="97989" y="130654"/>
                </a:cubicBezTo>
                <a:cubicBezTo>
                  <a:pt x="104056" y="130583"/>
                  <a:pt x="109544" y="129093"/>
                  <a:pt x="114454" y="126183"/>
                </a:cubicBezTo>
                <a:cubicBezTo>
                  <a:pt x="119363" y="123273"/>
                  <a:pt x="123273" y="119363"/>
                  <a:pt x="126183" y="114453"/>
                </a:cubicBezTo>
                <a:cubicBezTo>
                  <a:pt x="129094" y="109544"/>
                  <a:pt x="130584" y="104056"/>
                  <a:pt x="130654" y="97988"/>
                </a:cubicBezTo>
                <a:lnTo>
                  <a:pt x="130652" y="97989"/>
                </a:lnTo>
                <a:cubicBezTo>
                  <a:pt x="130582" y="91922"/>
                  <a:pt x="129092" y="86434"/>
                  <a:pt x="126181" y="81525"/>
                </a:cubicBezTo>
                <a:cubicBezTo>
                  <a:pt x="123271" y="76616"/>
                  <a:pt x="119361" y="72706"/>
                  <a:pt x="114452" y="69795"/>
                </a:cubicBezTo>
                <a:cubicBezTo>
                  <a:pt x="109543" y="66885"/>
                  <a:pt x="104055" y="65394"/>
                  <a:pt x="97989" y="65323"/>
                </a:cubicBezTo>
                <a:close/>
                <a:moveTo>
                  <a:pt x="97988" y="47726"/>
                </a:moveTo>
                <a:cubicBezTo>
                  <a:pt x="107365" y="47831"/>
                  <a:pt x="115830" y="50114"/>
                  <a:pt x="123382" y="54576"/>
                </a:cubicBezTo>
                <a:cubicBezTo>
                  <a:pt x="130933" y="59037"/>
                  <a:pt x="136940" y="65044"/>
                  <a:pt x="141401" y="72596"/>
                </a:cubicBezTo>
                <a:cubicBezTo>
                  <a:pt x="145863" y="80147"/>
                  <a:pt x="148146" y="88612"/>
                  <a:pt x="148251" y="97989"/>
                </a:cubicBezTo>
                <a:cubicBezTo>
                  <a:pt x="148146" y="107367"/>
                  <a:pt x="145863" y="115830"/>
                  <a:pt x="141401" y="123380"/>
                </a:cubicBezTo>
                <a:cubicBezTo>
                  <a:pt x="136940" y="130930"/>
                  <a:pt x="130933" y="136935"/>
                  <a:pt x="123382" y="141395"/>
                </a:cubicBezTo>
                <a:cubicBezTo>
                  <a:pt x="115830" y="145854"/>
                  <a:pt x="107365" y="148137"/>
                  <a:pt x="97988" y="148242"/>
                </a:cubicBezTo>
                <a:cubicBezTo>
                  <a:pt x="88611" y="148137"/>
                  <a:pt x="80147" y="145854"/>
                  <a:pt x="72597" y="141395"/>
                </a:cubicBezTo>
                <a:cubicBezTo>
                  <a:pt x="65047" y="136935"/>
                  <a:pt x="59042" y="130930"/>
                  <a:pt x="54583" y="123380"/>
                </a:cubicBezTo>
                <a:cubicBezTo>
                  <a:pt x="50123" y="115830"/>
                  <a:pt x="47841" y="107367"/>
                  <a:pt x="47735" y="97989"/>
                </a:cubicBezTo>
                <a:cubicBezTo>
                  <a:pt x="47841" y="88612"/>
                  <a:pt x="50123" y="80147"/>
                  <a:pt x="54583" y="72596"/>
                </a:cubicBezTo>
                <a:cubicBezTo>
                  <a:pt x="59042" y="65044"/>
                  <a:pt x="65047" y="59037"/>
                  <a:pt x="72597" y="54576"/>
                </a:cubicBezTo>
                <a:cubicBezTo>
                  <a:pt x="80147" y="50114"/>
                  <a:pt x="88611" y="47831"/>
                  <a:pt x="97988" y="47726"/>
                </a:cubicBezTo>
                <a:close/>
                <a:moveTo>
                  <a:pt x="150291" y="33958"/>
                </a:moveTo>
                <a:cubicBezTo>
                  <a:pt x="153624" y="34040"/>
                  <a:pt x="156392" y="35182"/>
                  <a:pt x="158593" y="37384"/>
                </a:cubicBezTo>
                <a:cubicBezTo>
                  <a:pt x="160795" y="39586"/>
                  <a:pt x="161937" y="42353"/>
                  <a:pt x="162019" y="45686"/>
                </a:cubicBezTo>
                <a:cubicBezTo>
                  <a:pt x="161937" y="49019"/>
                  <a:pt x="160795" y="51786"/>
                  <a:pt x="158593" y="53988"/>
                </a:cubicBezTo>
                <a:cubicBezTo>
                  <a:pt x="156392" y="56190"/>
                  <a:pt x="153624" y="57332"/>
                  <a:pt x="150291" y="57414"/>
                </a:cubicBezTo>
                <a:cubicBezTo>
                  <a:pt x="146958" y="57332"/>
                  <a:pt x="144191" y="56190"/>
                  <a:pt x="141989" y="53988"/>
                </a:cubicBezTo>
                <a:cubicBezTo>
                  <a:pt x="139787" y="51786"/>
                  <a:pt x="138645" y="49019"/>
                  <a:pt x="138563" y="45686"/>
                </a:cubicBezTo>
                <a:cubicBezTo>
                  <a:pt x="138645" y="42353"/>
                  <a:pt x="139787" y="39586"/>
                  <a:pt x="141989" y="37384"/>
                </a:cubicBezTo>
                <a:cubicBezTo>
                  <a:pt x="144191" y="35182"/>
                  <a:pt x="146958" y="34040"/>
                  <a:pt x="150291" y="33958"/>
                </a:cubicBezTo>
                <a:close/>
                <a:moveTo>
                  <a:pt x="79519" y="17505"/>
                </a:moveTo>
                <a:cubicBezTo>
                  <a:pt x="72180" y="17478"/>
                  <a:pt x="64919" y="17736"/>
                  <a:pt x="57736" y="18276"/>
                </a:cubicBezTo>
                <a:cubicBezTo>
                  <a:pt x="50553" y="18817"/>
                  <a:pt x="44710" y="19916"/>
                  <a:pt x="40205" y="21572"/>
                </a:cubicBezTo>
                <a:cubicBezTo>
                  <a:pt x="37998" y="22447"/>
                  <a:pt x="35998" y="23474"/>
                  <a:pt x="34206" y="24652"/>
                </a:cubicBezTo>
                <a:cubicBezTo>
                  <a:pt x="32414" y="25831"/>
                  <a:pt x="30670" y="27273"/>
                  <a:pt x="28973" y="28978"/>
                </a:cubicBezTo>
                <a:cubicBezTo>
                  <a:pt x="27269" y="30675"/>
                  <a:pt x="25827" y="32419"/>
                  <a:pt x="24650" y="34211"/>
                </a:cubicBezTo>
                <a:cubicBezTo>
                  <a:pt x="23472" y="36002"/>
                  <a:pt x="22445" y="38000"/>
                  <a:pt x="21570" y="40204"/>
                </a:cubicBezTo>
                <a:cubicBezTo>
                  <a:pt x="19915" y="44707"/>
                  <a:pt x="18817" y="50549"/>
                  <a:pt x="18276" y="57732"/>
                </a:cubicBezTo>
                <a:cubicBezTo>
                  <a:pt x="17736" y="64916"/>
                  <a:pt x="17479" y="72177"/>
                  <a:pt x="17505" y="79518"/>
                </a:cubicBezTo>
                <a:cubicBezTo>
                  <a:pt x="17532" y="86858"/>
                  <a:pt x="17568" y="93016"/>
                  <a:pt x="17614" y="97989"/>
                </a:cubicBezTo>
                <a:cubicBezTo>
                  <a:pt x="17568" y="102963"/>
                  <a:pt x="17532" y="109119"/>
                  <a:pt x="17505" y="116458"/>
                </a:cubicBezTo>
                <a:cubicBezTo>
                  <a:pt x="17479" y="123798"/>
                  <a:pt x="17736" y="131058"/>
                  <a:pt x="18276" y="138241"/>
                </a:cubicBezTo>
                <a:cubicBezTo>
                  <a:pt x="18817" y="145424"/>
                  <a:pt x="19915" y="151268"/>
                  <a:pt x="21570" y="155772"/>
                </a:cubicBezTo>
                <a:cubicBezTo>
                  <a:pt x="22445" y="157979"/>
                  <a:pt x="23472" y="159979"/>
                  <a:pt x="24650" y="161771"/>
                </a:cubicBezTo>
                <a:cubicBezTo>
                  <a:pt x="25827" y="163563"/>
                  <a:pt x="27269" y="165308"/>
                  <a:pt x="28973" y="167004"/>
                </a:cubicBezTo>
                <a:cubicBezTo>
                  <a:pt x="30670" y="168708"/>
                  <a:pt x="32414" y="170150"/>
                  <a:pt x="34206" y="171328"/>
                </a:cubicBezTo>
                <a:cubicBezTo>
                  <a:pt x="35998" y="172506"/>
                  <a:pt x="37998" y="173532"/>
                  <a:pt x="40205" y="174407"/>
                </a:cubicBezTo>
                <a:cubicBezTo>
                  <a:pt x="44710" y="176062"/>
                  <a:pt x="50553" y="177160"/>
                  <a:pt x="57736" y="177701"/>
                </a:cubicBezTo>
                <a:cubicBezTo>
                  <a:pt x="64919" y="178241"/>
                  <a:pt x="72180" y="178498"/>
                  <a:pt x="79519" y="178472"/>
                </a:cubicBezTo>
                <a:cubicBezTo>
                  <a:pt x="86858" y="178445"/>
                  <a:pt x="93014" y="178409"/>
                  <a:pt x="97988" y="178364"/>
                </a:cubicBezTo>
                <a:cubicBezTo>
                  <a:pt x="102962" y="178409"/>
                  <a:pt x="109119" y="178445"/>
                  <a:pt x="116459" y="178472"/>
                </a:cubicBezTo>
                <a:cubicBezTo>
                  <a:pt x="123800" y="178498"/>
                  <a:pt x="131062" y="178241"/>
                  <a:pt x="138245" y="177701"/>
                </a:cubicBezTo>
                <a:cubicBezTo>
                  <a:pt x="145428" y="177160"/>
                  <a:pt x="151271" y="176062"/>
                  <a:pt x="155773" y="174407"/>
                </a:cubicBezTo>
                <a:cubicBezTo>
                  <a:pt x="157977" y="173532"/>
                  <a:pt x="159975" y="172506"/>
                  <a:pt x="161766" y="171328"/>
                </a:cubicBezTo>
                <a:cubicBezTo>
                  <a:pt x="163558" y="170150"/>
                  <a:pt x="165302" y="168708"/>
                  <a:pt x="166999" y="167004"/>
                </a:cubicBezTo>
                <a:cubicBezTo>
                  <a:pt x="168705" y="165308"/>
                  <a:pt x="170146" y="163563"/>
                  <a:pt x="171325" y="161771"/>
                </a:cubicBezTo>
                <a:cubicBezTo>
                  <a:pt x="172503" y="159979"/>
                  <a:pt x="173530" y="157979"/>
                  <a:pt x="174406" y="155772"/>
                </a:cubicBezTo>
                <a:cubicBezTo>
                  <a:pt x="176062" y="151268"/>
                  <a:pt x="177160" y="145424"/>
                  <a:pt x="177701" y="138241"/>
                </a:cubicBezTo>
                <a:cubicBezTo>
                  <a:pt x="178242" y="131058"/>
                  <a:pt x="178499" y="123798"/>
                  <a:pt x="178472" y="116458"/>
                </a:cubicBezTo>
                <a:cubicBezTo>
                  <a:pt x="178446" y="109119"/>
                  <a:pt x="178409" y="102963"/>
                  <a:pt x="178364" y="97989"/>
                </a:cubicBezTo>
                <a:cubicBezTo>
                  <a:pt x="178409" y="93016"/>
                  <a:pt x="178446" y="86858"/>
                  <a:pt x="178472" y="79518"/>
                </a:cubicBezTo>
                <a:cubicBezTo>
                  <a:pt x="178499" y="72177"/>
                  <a:pt x="178242" y="64916"/>
                  <a:pt x="177701" y="57732"/>
                </a:cubicBezTo>
                <a:cubicBezTo>
                  <a:pt x="177160" y="50549"/>
                  <a:pt x="176062" y="44707"/>
                  <a:pt x="174406" y="40204"/>
                </a:cubicBezTo>
                <a:cubicBezTo>
                  <a:pt x="173530" y="38000"/>
                  <a:pt x="172503" y="36002"/>
                  <a:pt x="171325" y="34211"/>
                </a:cubicBezTo>
                <a:cubicBezTo>
                  <a:pt x="170146" y="32419"/>
                  <a:pt x="168705" y="30675"/>
                  <a:pt x="166999" y="28978"/>
                </a:cubicBezTo>
                <a:cubicBezTo>
                  <a:pt x="165302" y="27273"/>
                  <a:pt x="163558" y="25831"/>
                  <a:pt x="161766" y="24652"/>
                </a:cubicBezTo>
                <a:cubicBezTo>
                  <a:pt x="159975" y="23474"/>
                  <a:pt x="157977" y="22447"/>
                  <a:pt x="155773" y="21572"/>
                </a:cubicBezTo>
                <a:cubicBezTo>
                  <a:pt x="151271" y="19916"/>
                  <a:pt x="145428" y="18817"/>
                  <a:pt x="138245" y="18276"/>
                </a:cubicBezTo>
                <a:cubicBezTo>
                  <a:pt x="131062" y="17736"/>
                  <a:pt x="123800" y="17478"/>
                  <a:pt x="116459" y="17505"/>
                </a:cubicBezTo>
                <a:cubicBezTo>
                  <a:pt x="109119" y="17531"/>
                  <a:pt x="102962" y="17568"/>
                  <a:pt x="97988" y="17613"/>
                </a:cubicBezTo>
                <a:cubicBezTo>
                  <a:pt x="93014" y="17568"/>
                  <a:pt x="86858" y="17531"/>
                  <a:pt x="79519" y="17505"/>
                </a:cubicBezTo>
                <a:close/>
                <a:moveTo>
                  <a:pt x="97988" y="10"/>
                </a:moveTo>
                <a:cubicBezTo>
                  <a:pt x="104745" y="-11"/>
                  <a:pt x="111486" y="2"/>
                  <a:pt x="118211" y="49"/>
                </a:cubicBezTo>
                <a:cubicBezTo>
                  <a:pt x="124937" y="96"/>
                  <a:pt x="131678" y="300"/>
                  <a:pt x="138435" y="662"/>
                </a:cubicBezTo>
                <a:cubicBezTo>
                  <a:pt x="146289" y="938"/>
                  <a:pt x="153658" y="2234"/>
                  <a:pt x="160544" y="4549"/>
                </a:cubicBezTo>
                <a:cubicBezTo>
                  <a:pt x="167430" y="6865"/>
                  <a:pt x="173753" y="10837"/>
                  <a:pt x="179511" y="16466"/>
                </a:cubicBezTo>
                <a:cubicBezTo>
                  <a:pt x="185140" y="22225"/>
                  <a:pt x="189112" y="28547"/>
                  <a:pt x="191428" y="35433"/>
                </a:cubicBezTo>
                <a:cubicBezTo>
                  <a:pt x="193743" y="42319"/>
                  <a:pt x="195039" y="49688"/>
                  <a:pt x="195315" y="57542"/>
                </a:cubicBezTo>
                <a:cubicBezTo>
                  <a:pt x="195676" y="64299"/>
                  <a:pt x="195878" y="71040"/>
                  <a:pt x="195920" y="77766"/>
                </a:cubicBezTo>
                <a:cubicBezTo>
                  <a:pt x="195963" y="84491"/>
                  <a:pt x="195973" y="91232"/>
                  <a:pt x="195952" y="97989"/>
                </a:cubicBezTo>
                <a:cubicBezTo>
                  <a:pt x="195973" y="104747"/>
                  <a:pt x="195963" y="111488"/>
                  <a:pt x="195920" y="118212"/>
                </a:cubicBezTo>
                <a:cubicBezTo>
                  <a:pt x="195878" y="124936"/>
                  <a:pt x="195676" y="131675"/>
                  <a:pt x="195315" y="138428"/>
                </a:cubicBezTo>
                <a:cubicBezTo>
                  <a:pt x="195039" y="146284"/>
                  <a:pt x="193743" y="153656"/>
                  <a:pt x="191428" y="160544"/>
                </a:cubicBezTo>
                <a:cubicBezTo>
                  <a:pt x="189112" y="167432"/>
                  <a:pt x="185140" y="173754"/>
                  <a:pt x="179511" y="179511"/>
                </a:cubicBezTo>
                <a:cubicBezTo>
                  <a:pt x="173753" y="185140"/>
                  <a:pt x="167430" y="189112"/>
                  <a:pt x="160544" y="191427"/>
                </a:cubicBezTo>
                <a:cubicBezTo>
                  <a:pt x="153658" y="193743"/>
                  <a:pt x="146289" y="195038"/>
                  <a:pt x="138435" y="195315"/>
                </a:cubicBezTo>
                <a:cubicBezTo>
                  <a:pt x="131678" y="195676"/>
                  <a:pt x="124937" y="195881"/>
                  <a:pt x="118211" y="195928"/>
                </a:cubicBezTo>
                <a:cubicBezTo>
                  <a:pt x="111486" y="195975"/>
                  <a:pt x="104745" y="195988"/>
                  <a:pt x="97988" y="195967"/>
                </a:cubicBezTo>
                <a:cubicBezTo>
                  <a:pt x="91230" y="195988"/>
                  <a:pt x="84490" y="195975"/>
                  <a:pt x="77765" y="195928"/>
                </a:cubicBezTo>
                <a:cubicBezTo>
                  <a:pt x="71041" y="195881"/>
                  <a:pt x="64302" y="195676"/>
                  <a:pt x="57549" y="195315"/>
                </a:cubicBezTo>
                <a:cubicBezTo>
                  <a:pt x="49693" y="195038"/>
                  <a:pt x="42321" y="193743"/>
                  <a:pt x="35433" y="191427"/>
                </a:cubicBezTo>
                <a:cubicBezTo>
                  <a:pt x="28545" y="189112"/>
                  <a:pt x="22223" y="185140"/>
                  <a:pt x="16467" y="179511"/>
                </a:cubicBezTo>
                <a:cubicBezTo>
                  <a:pt x="10838" y="173754"/>
                  <a:pt x="6865" y="167432"/>
                  <a:pt x="4550" y="160544"/>
                </a:cubicBezTo>
                <a:cubicBezTo>
                  <a:pt x="2235" y="153656"/>
                  <a:pt x="939" y="146284"/>
                  <a:pt x="663" y="138428"/>
                </a:cubicBezTo>
                <a:cubicBezTo>
                  <a:pt x="301" y="131675"/>
                  <a:pt x="96" y="124936"/>
                  <a:pt x="49" y="118212"/>
                </a:cubicBezTo>
                <a:cubicBezTo>
                  <a:pt x="2" y="111488"/>
                  <a:pt x="-11" y="104747"/>
                  <a:pt x="10" y="97989"/>
                </a:cubicBezTo>
                <a:cubicBezTo>
                  <a:pt x="-11" y="91232"/>
                  <a:pt x="2" y="84491"/>
                  <a:pt x="49" y="77766"/>
                </a:cubicBezTo>
                <a:cubicBezTo>
                  <a:pt x="96" y="71040"/>
                  <a:pt x="301" y="64299"/>
                  <a:pt x="663" y="57542"/>
                </a:cubicBezTo>
                <a:cubicBezTo>
                  <a:pt x="939" y="49688"/>
                  <a:pt x="2235" y="42319"/>
                  <a:pt x="4550" y="35433"/>
                </a:cubicBezTo>
                <a:cubicBezTo>
                  <a:pt x="6865" y="28547"/>
                  <a:pt x="10838" y="22225"/>
                  <a:pt x="16467" y="16466"/>
                </a:cubicBezTo>
                <a:cubicBezTo>
                  <a:pt x="22223" y="10837"/>
                  <a:pt x="28545" y="6865"/>
                  <a:pt x="35433" y="4549"/>
                </a:cubicBezTo>
                <a:cubicBezTo>
                  <a:pt x="42321" y="2234"/>
                  <a:pt x="49693" y="938"/>
                  <a:pt x="57549" y="662"/>
                </a:cubicBezTo>
                <a:cubicBezTo>
                  <a:pt x="64302" y="300"/>
                  <a:pt x="71041" y="96"/>
                  <a:pt x="77765" y="49"/>
                </a:cubicBezTo>
                <a:cubicBezTo>
                  <a:pt x="84490" y="2"/>
                  <a:pt x="91230" y="-11"/>
                  <a:pt x="97988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735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244809"/>
            <a:ext cx="8820150" cy="2993290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587829" y="4864291"/>
            <a:ext cx="4332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EMPOWERED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MANUFACTURED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PRODUCTS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56153" y="8078417"/>
            <a:ext cx="6664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ggregate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B2B users and worldwide potentialities. Progressively plagiarize resource-leveling e-commerce through resource-leveling core competencies.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0150" y="4244809"/>
            <a:ext cx="15563850" cy="29932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9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33550" y="1596858"/>
            <a:ext cx="20916900" cy="4861091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470173" y="2310955"/>
            <a:ext cx="43321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EMPOWERED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MANUFACTURED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PRODUCTS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10387" y="2455469"/>
            <a:ext cx="3200937" cy="3030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85" y="3143250"/>
            <a:ext cx="1550112" cy="15484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676400" y="6946530"/>
            <a:ext cx="20916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677462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6015181" y="4314466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80442" y="6270685"/>
            <a:ext cx="16691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CLIENT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LIST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787081" y="4314466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3558981" y="4314466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7330881" y="4314466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9787081" y="7900402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3558981" y="7900402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7330881" y="7900402"/>
            <a:ext cx="3536103" cy="334770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/>
          <p:cNvSpPr/>
          <p:nvPr/>
        </p:nvSpPr>
        <p:spPr>
          <a:xfrm>
            <a:off x="14549965" y="5156579"/>
            <a:ext cx="1474538" cy="1755752"/>
          </a:xfrm>
          <a:custGeom>
            <a:avLst/>
            <a:gdLst/>
            <a:ahLst/>
            <a:cxnLst/>
            <a:rect l="l" t="t" r="r" b="b"/>
            <a:pathLst>
              <a:path w="1643425" h="1956848">
                <a:moveTo>
                  <a:pt x="1095617" y="0"/>
                </a:moveTo>
                <a:lnTo>
                  <a:pt x="1643425" y="0"/>
                </a:lnTo>
                <a:lnTo>
                  <a:pt x="1643425" y="1956848"/>
                </a:lnTo>
                <a:lnTo>
                  <a:pt x="1565751" y="1956848"/>
                </a:lnTo>
                <a:lnTo>
                  <a:pt x="1565751" y="79037"/>
                </a:lnTo>
                <a:lnTo>
                  <a:pt x="1173291" y="79037"/>
                </a:lnTo>
                <a:lnTo>
                  <a:pt x="1173291" y="1007041"/>
                </a:lnTo>
                <a:lnTo>
                  <a:pt x="1095617" y="898024"/>
                </a:lnTo>
                <a:close/>
                <a:moveTo>
                  <a:pt x="0" y="0"/>
                </a:moveTo>
                <a:lnTo>
                  <a:pt x="372019" y="0"/>
                </a:lnTo>
                <a:lnTo>
                  <a:pt x="1252328" y="1246878"/>
                </a:lnTo>
                <a:lnTo>
                  <a:pt x="1252328" y="156711"/>
                </a:lnTo>
                <a:lnTo>
                  <a:pt x="1486714" y="156711"/>
                </a:lnTo>
                <a:lnTo>
                  <a:pt x="1486714" y="1956848"/>
                </a:lnTo>
                <a:lnTo>
                  <a:pt x="1483988" y="1956848"/>
                </a:lnTo>
                <a:lnTo>
                  <a:pt x="253463" y="235749"/>
                </a:lnTo>
                <a:lnTo>
                  <a:pt x="234385" y="235749"/>
                </a:lnTo>
                <a:lnTo>
                  <a:pt x="234385" y="1722462"/>
                </a:lnTo>
                <a:lnTo>
                  <a:pt x="313423" y="1722462"/>
                </a:lnTo>
                <a:lnTo>
                  <a:pt x="313423" y="459233"/>
                </a:lnTo>
                <a:lnTo>
                  <a:pt x="1396775" y="1956848"/>
                </a:lnTo>
                <a:lnTo>
                  <a:pt x="1300023" y="1956848"/>
                </a:lnTo>
                <a:lnTo>
                  <a:pt x="391097" y="700432"/>
                </a:lnTo>
                <a:lnTo>
                  <a:pt x="391097" y="1800137"/>
                </a:lnTo>
                <a:lnTo>
                  <a:pt x="156711" y="1800137"/>
                </a:lnTo>
                <a:lnTo>
                  <a:pt x="156711" y="156711"/>
                </a:lnTo>
                <a:lnTo>
                  <a:pt x="294345" y="156711"/>
                </a:lnTo>
                <a:lnTo>
                  <a:pt x="1409039" y="1717011"/>
                </a:lnTo>
                <a:lnTo>
                  <a:pt x="1409039" y="235749"/>
                </a:lnTo>
                <a:lnTo>
                  <a:pt x="1330002" y="235749"/>
                </a:lnTo>
                <a:lnTo>
                  <a:pt x="1330002" y="1493528"/>
                </a:lnTo>
                <a:lnTo>
                  <a:pt x="332500" y="79037"/>
                </a:lnTo>
                <a:lnTo>
                  <a:pt x="77674" y="79037"/>
                </a:lnTo>
                <a:lnTo>
                  <a:pt x="77674" y="1879174"/>
                </a:lnTo>
                <a:lnTo>
                  <a:pt x="470134" y="1879174"/>
                </a:lnTo>
                <a:lnTo>
                  <a:pt x="470134" y="936180"/>
                </a:lnTo>
                <a:lnTo>
                  <a:pt x="547808" y="1043834"/>
                </a:lnTo>
                <a:lnTo>
                  <a:pt x="547808" y="1956848"/>
                </a:lnTo>
                <a:lnTo>
                  <a:pt x="0" y="195684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/>
          <p:cNvSpPr/>
          <p:nvPr/>
        </p:nvSpPr>
        <p:spPr>
          <a:xfrm>
            <a:off x="10901616" y="5156579"/>
            <a:ext cx="1307032" cy="1755752"/>
          </a:xfrm>
          <a:custGeom>
            <a:avLst/>
            <a:gdLst/>
            <a:ahLst/>
            <a:cxnLst/>
            <a:rect l="l" t="t" r="r" b="b"/>
            <a:pathLst>
              <a:path w="1456734" h="1956848">
                <a:moveTo>
                  <a:pt x="62685" y="0"/>
                </a:moveTo>
                <a:lnTo>
                  <a:pt x="1456734" y="0"/>
                </a:lnTo>
                <a:lnTo>
                  <a:pt x="674540" y="1565751"/>
                </a:lnTo>
                <a:lnTo>
                  <a:pt x="1394049" y="1565751"/>
                </a:lnTo>
                <a:lnTo>
                  <a:pt x="1394049" y="1956848"/>
                </a:lnTo>
                <a:lnTo>
                  <a:pt x="0" y="1956848"/>
                </a:lnTo>
                <a:lnTo>
                  <a:pt x="782194" y="391097"/>
                </a:lnTo>
                <a:lnTo>
                  <a:pt x="62685" y="391097"/>
                </a:lnTo>
                <a:lnTo>
                  <a:pt x="62685" y="156711"/>
                </a:lnTo>
                <a:lnTo>
                  <a:pt x="1191006" y="156711"/>
                </a:lnTo>
                <a:lnTo>
                  <a:pt x="400636" y="1722462"/>
                </a:lnTo>
                <a:lnTo>
                  <a:pt x="1237338" y="1722462"/>
                </a:lnTo>
                <a:lnTo>
                  <a:pt x="1237338" y="1800137"/>
                </a:lnTo>
                <a:lnTo>
                  <a:pt x="273904" y="1800137"/>
                </a:lnTo>
                <a:lnTo>
                  <a:pt x="1064274" y="235749"/>
                </a:lnTo>
                <a:lnTo>
                  <a:pt x="141722" y="235749"/>
                </a:lnTo>
                <a:lnTo>
                  <a:pt x="141722" y="313423"/>
                </a:lnTo>
                <a:lnTo>
                  <a:pt x="908926" y="313423"/>
                </a:lnTo>
                <a:lnTo>
                  <a:pt x="126732" y="1879174"/>
                </a:lnTo>
                <a:lnTo>
                  <a:pt x="1315013" y="1879174"/>
                </a:lnTo>
                <a:lnTo>
                  <a:pt x="1315013" y="1643425"/>
                </a:lnTo>
                <a:lnTo>
                  <a:pt x="547808" y="1643425"/>
                </a:lnTo>
                <a:lnTo>
                  <a:pt x="1330002" y="79037"/>
                </a:lnTo>
                <a:lnTo>
                  <a:pt x="62685" y="7903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/>
          <p:cNvSpPr/>
          <p:nvPr/>
        </p:nvSpPr>
        <p:spPr>
          <a:xfrm>
            <a:off x="10793557" y="8674200"/>
            <a:ext cx="1523149" cy="1754811"/>
          </a:xfrm>
          <a:custGeom>
            <a:avLst/>
            <a:gdLst/>
            <a:ahLst/>
            <a:cxnLst/>
            <a:rect l="l" t="t" r="r" b="b"/>
            <a:pathLst>
              <a:path w="1697603" h="1955799">
                <a:moveTo>
                  <a:pt x="593810" y="1792803"/>
                </a:moveTo>
                <a:cubicBezTo>
                  <a:pt x="593924" y="1792803"/>
                  <a:pt x="594761" y="1793151"/>
                  <a:pt x="596323" y="1793847"/>
                </a:cubicBezTo>
                <a:lnTo>
                  <a:pt x="597128" y="1794214"/>
                </a:lnTo>
                <a:close/>
                <a:moveTo>
                  <a:pt x="998662" y="409762"/>
                </a:moveTo>
                <a:cubicBezTo>
                  <a:pt x="915338" y="406284"/>
                  <a:pt x="833079" y="422147"/>
                  <a:pt x="751884" y="457350"/>
                </a:cubicBezTo>
                <a:cubicBezTo>
                  <a:pt x="603803" y="520943"/>
                  <a:pt x="501600" y="628143"/>
                  <a:pt x="445275" y="778949"/>
                </a:cubicBezTo>
                <a:lnTo>
                  <a:pt x="446638" y="778949"/>
                </a:lnTo>
                <a:cubicBezTo>
                  <a:pt x="441187" y="793485"/>
                  <a:pt x="436190" y="807566"/>
                  <a:pt x="431648" y="821193"/>
                </a:cubicBezTo>
                <a:cubicBezTo>
                  <a:pt x="403485" y="920216"/>
                  <a:pt x="402123" y="1019694"/>
                  <a:pt x="427560" y="1119626"/>
                </a:cubicBezTo>
                <a:cubicBezTo>
                  <a:pt x="452089" y="1214107"/>
                  <a:pt x="497966" y="1297232"/>
                  <a:pt x="565193" y="1369001"/>
                </a:cubicBezTo>
                <a:cubicBezTo>
                  <a:pt x="637871" y="1445313"/>
                  <a:pt x="725539" y="1497550"/>
                  <a:pt x="828196" y="1525713"/>
                </a:cubicBezTo>
                <a:cubicBezTo>
                  <a:pt x="918135" y="1550241"/>
                  <a:pt x="1008982" y="1552512"/>
                  <a:pt x="1100737" y="1532526"/>
                </a:cubicBezTo>
                <a:cubicBezTo>
                  <a:pt x="1195218" y="1511631"/>
                  <a:pt x="1278798" y="1469842"/>
                  <a:pt x="1351476" y="1407157"/>
                </a:cubicBezTo>
                <a:lnTo>
                  <a:pt x="1288791" y="1344472"/>
                </a:lnTo>
                <a:cubicBezTo>
                  <a:pt x="1266988" y="1362642"/>
                  <a:pt x="1243822" y="1378994"/>
                  <a:pt x="1219293" y="1393530"/>
                </a:cubicBezTo>
                <a:cubicBezTo>
                  <a:pt x="1128446" y="1447130"/>
                  <a:pt x="1029877" y="1467570"/>
                  <a:pt x="923585" y="1454852"/>
                </a:cubicBezTo>
                <a:cubicBezTo>
                  <a:pt x="911775" y="1453943"/>
                  <a:pt x="899511" y="1452126"/>
                  <a:pt x="886792" y="1449401"/>
                </a:cubicBezTo>
                <a:cubicBezTo>
                  <a:pt x="782318" y="1429415"/>
                  <a:pt x="694196" y="1379903"/>
                  <a:pt x="622427" y="1300866"/>
                </a:cubicBezTo>
                <a:cubicBezTo>
                  <a:pt x="553383" y="1225463"/>
                  <a:pt x="512956" y="1137341"/>
                  <a:pt x="501146" y="1036501"/>
                </a:cubicBezTo>
                <a:cubicBezTo>
                  <a:pt x="489336" y="939294"/>
                  <a:pt x="505234" y="847993"/>
                  <a:pt x="548841" y="762596"/>
                </a:cubicBezTo>
                <a:cubicBezTo>
                  <a:pt x="594264" y="673566"/>
                  <a:pt x="660583" y="604977"/>
                  <a:pt x="747796" y="556828"/>
                </a:cubicBezTo>
                <a:cubicBezTo>
                  <a:pt x="836826" y="507770"/>
                  <a:pt x="931762" y="489147"/>
                  <a:pt x="1032602" y="500957"/>
                </a:cubicBezTo>
                <a:cubicBezTo>
                  <a:pt x="1129808" y="512767"/>
                  <a:pt x="1215205" y="550014"/>
                  <a:pt x="1288791" y="612699"/>
                </a:cubicBezTo>
                <a:lnTo>
                  <a:pt x="1351476" y="550014"/>
                </a:lnTo>
                <a:cubicBezTo>
                  <a:pt x="1291516" y="498231"/>
                  <a:pt x="1224290" y="460530"/>
                  <a:pt x="1149795" y="436909"/>
                </a:cubicBezTo>
                <a:cubicBezTo>
                  <a:pt x="1099034" y="420898"/>
                  <a:pt x="1048656" y="411848"/>
                  <a:pt x="998662" y="409762"/>
                </a:cubicBezTo>
                <a:close/>
                <a:moveTo>
                  <a:pt x="992743" y="331768"/>
                </a:moveTo>
                <a:cubicBezTo>
                  <a:pt x="1012161" y="332364"/>
                  <a:pt x="1031807" y="333798"/>
                  <a:pt x="1051680" y="336069"/>
                </a:cubicBezTo>
                <a:lnTo>
                  <a:pt x="1051680" y="337432"/>
                </a:lnTo>
                <a:cubicBezTo>
                  <a:pt x="1201578" y="353784"/>
                  <a:pt x="1329218" y="415106"/>
                  <a:pt x="1434601" y="521397"/>
                </a:cubicBezTo>
                <a:lnTo>
                  <a:pt x="1463218" y="548651"/>
                </a:lnTo>
                <a:lnTo>
                  <a:pt x="1290154" y="721715"/>
                </a:lnTo>
                <a:lnTo>
                  <a:pt x="1261537" y="694461"/>
                </a:lnTo>
                <a:cubicBezTo>
                  <a:pt x="1220656" y="652671"/>
                  <a:pt x="1172961" y="621783"/>
                  <a:pt x="1118453" y="601797"/>
                </a:cubicBezTo>
                <a:cubicBezTo>
                  <a:pt x="1061219" y="579994"/>
                  <a:pt x="1001714" y="572272"/>
                  <a:pt x="939938" y="578631"/>
                </a:cubicBezTo>
                <a:cubicBezTo>
                  <a:pt x="835464" y="587716"/>
                  <a:pt x="748250" y="631777"/>
                  <a:pt x="678298" y="710814"/>
                </a:cubicBezTo>
                <a:cubicBezTo>
                  <a:pt x="605620" y="791667"/>
                  <a:pt x="571553" y="886603"/>
                  <a:pt x="576095" y="995619"/>
                </a:cubicBezTo>
                <a:lnTo>
                  <a:pt x="576095" y="996982"/>
                </a:lnTo>
                <a:cubicBezTo>
                  <a:pt x="579729" y="1068751"/>
                  <a:pt x="601078" y="1135524"/>
                  <a:pt x="640142" y="1197300"/>
                </a:cubicBezTo>
                <a:cubicBezTo>
                  <a:pt x="711003" y="1306317"/>
                  <a:pt x="811389" y="1366730"/>
                  <a:pt x="941301" y="1378540"/>
                </a:cubicBezTo>
                <a:cubicBezTo>
                  <a:pt x="1066670" y="1390350"/>
                  <a:pt x="1173415" y="1351740"/>
                  <a:pt x="1261537" y="1262710"/>
                </a:cubicBezTo>
                <a:lnTo>
                  <a:pt x="1290154" y="1235456"/>
                </a:lnTo>
                <a:lnTo>
                  <a:pt x="1463218" y="1407157"/>
                </a:lnTo>
                <a:lnTo>
                  <a:pt x="1434601" y="1435774"/>
                </a:lnTo>
                <a:cubicBezTo>
                  <a:pt x="1396445" y="1473930"/>
                  <a:pt x="1354655" y="1506635"/>
                  <a:pt x="1309232" y="1533889"/>
                </a:cubicBezTo>
                <a:cubicBezTo>
                  <a:pt x="1230195" y="1581129"/>
                  <a:pt x="1144344" y="1609746"/>
                  <a:pt x="1051680" y="1619739"/>
                </a:cubicBezTo>
                <a:cubicBezTo>
                  <a:pt x="949023" y="1631550"/>
                  <a:pt x="849091" y="1619285"/>
                  <a:pt x="751884" y="1582946"/>
                </a:cubicBezTo>
                <a:lnTo>
                  <a:pt x="751884" y="1584309"/>
                </a:lnTo>
                <a:cubicBezTo>
                  <a:pt x="663762" y="1550696"/>
                  <a:pt x="586997" y="1501184"/>
                  <a:pt x="521587" y="1435774"/>
                </a:cubicBezTo>
                <a:cubicBezTo>
                  <a:pt x="374414" y="1287693"/>
                  <a:pt x="312638" y="1110541"/>
                  <a:pt x="336258" y="904318"/>
                </a:cubicBezTo>
                <a:cubicBezTo>
                  <a:pt x="339892" y="871613"/>
                  <a:pt x="346252" y="838908"/>
                  <a:pt x="355336" y="806203"/>
                </a:cubicBezTo>
                <a:cubicBezTo>
                  <a:pt x="385316" y="696278"/>
                  <a:pt x="440733" y="601343"/>
                  <a:pt x="521587" y="521397"/>
                </a:cubicBezTo>
                <a:cubicBezTo>
                  <a:pt x="549749" y="493235"/>
                  <a:pt x="582000" y="466889"/>
                  <a:pt x="618339" y="442360"/>
                </a:cubicBezTo>
                <a:cubicBezTo>
                  <a:pt x="732011" y="364459"/>
                  <a:pt x="856813" y="327594"/>
                  <a:pt x="992743" y="331768"/>
                </a:cubicBezTo>
                <a:close/>
                <a:moveTo>
                  <a:pt x="998534" y="78517"/>
                </a:moveTo>
                <a:cubicBezTo>
                  <a:pt x="903145" y="76700"/>
                  <a:pt x="810026" y="89419"/>
                  <a:pt x="719179" y="116673"/>
                </a:cubicBezTo>
                <a:cubicBezTo>
                  <a:pt x="618339" y="146653"/>
                  <a:pt x="524312" y="194347"/>
                  <a:pt x="437099" y="259757"/>
                </a:cubicBezTo>
                <a:cubicBezTo>
                  <a:pt x="349885" y="325167"/>
                  <a:pt x="276753" y="404204"/>
                  <a:pt x="217703" y="496868"/>
                </a:cubicBezTo>
                <a:cubicBezTo>
                  <a:pt x="159561" y="588624"/>
                  <a:pt x="119134" y="688556"/>
                  <a:pt x="96422" y="796664"/>
                </a:cubicBezTo>
                <a:cubicBezTo>
                  <a:pt x="74618" y="904772"/>
                  <a:pt x="72347" y="1012880"/>
                  <a:pt x="89608" y="1120989"/>
                </a:cubicBezTo>
                <a:cubicBezTo>
                  <a:pt x="105961" y="1220920"/>
                  <a:pt x="138211" y="1315856"/>
                  <a:pt x="186360" y="1405794"/>
                </a:cubicBezTo>
                <a:cubicBezTo>
                  <a:pt x="231784" y="1489374"/>
                  <a:pt x="288564" y="1563868"/>
                  <a:pt x="356699" y="1629278"/>
                </a:cubicBezTo>
                <a:cubicBezTo>
                  <a:pt x="426651" y="1696505"/>
                  <a:pt x="505688" y="1751014"/>
                  <a:pt x="593810" y="1792803"/>
                </a:cubicBezTo>
                <a:cubicBezTo>
                  <a:pt x="604371" y="1797686"/>
                  <a:pt x="614350" y="1802307"/>
                  <a:pt x="623747" y="1806664"/>
                </a:cubicBezTo>
                <a:lnTo>
                  <a:pt x="634764" y="1811782"/>
                </a:lnTo>
                <a:lnTo>
                  <a:pt x="629922" y="1809496"/>
                </a:lnTo>
                <a:cubicBezTo>
                  <a:pt x="618112" y="1803932"/>
                  <a:pt x="609197" y="1799759"/>
                  <a:pt x="603179" y="1796976"/>
                </a:cubicBezTo>
                <a:lnTo>
                  <a:pt x="597128" y="1794214"/>
                </a:lnTo>
                <a:lnTo>
                  <a:pt x="655494" y="1819035"/>
                </a:lnTo>
                <a:cubicBezTo>
                  <a:pt x="800267" y="1874679"/>
                  <a:pt x="950953" y="1891372"/>
                  <a:pt x="1107551" y="1869115"/>
                </a:cubicBezTo>
                <a:cubicBezTo>
                  <a:pt x="1291062" y="1842769"/>
                  <a:pt x="1450499" y="1766912"/>
                  <a:pt x="1585861" y="1641543"/>
                </a:cubicBezTo>
                <a:lnTo>
                  <a:pt x="1524539" y="1580221"/>
                </a:lnTo>
                <a:cubicBezTo>
                  <a:pt x="1512729" y="1590214"/>
                  <a:pt x="1500919" y="1600207"/>
                  <a:pt x="1489109" y="1610200"/>
                </a:cubicBezTo>
                <a:cubicBezTo>
                  <a:pt x="1390994" y="1689237"/>
                  <a:pt x="1280615" y="1742837"/>
                  <a:pt x="1157971" y="1771000"/>
                </a:cubicBezTo>
                <a:cubicBezTo>
                  <a:pt x="1027151" y="1800071"/>
                  <a:pt x="896785" y="1797346"/>
                  <a:pt x="766874" y="1762824"/>
                </a:cubicBezTo>
                <a:cubicBezTo>
                  <a:pt x="637871" y="1728302"/>
                  <a:pt x="524312" y="1665617"/>
                  <a:pt x="426197" y="1574770"/>
                </a:cubicBezTo>
                <a:cubicBezTo>
                  <a:pt x="328991" y="1483923"/>
                  <a:pt x="258130" y="1376723"/>
                  <a:pt x="213615" y="1253171"/>
                </a:cubicBezTo>
                <a:cubicBezTo>
                  <a:pt x="168191" y="1128711"/>
                  <a:pt x="154564" y="1000616"/>
                  <a:pt x="172733" y="868888"/>
                </a:cubicBezTo>
                <a:cubicBezTo>
                  <a:pt x="173642" y="864345"/>
                  <a:pt x="174550" y="859803"/>
                  <a:pt x="175459" y="855261"/>
                </a:cubicBezTo>
                <a:cubicBezTo>
                  <a:pt x="201805" y="679925"/>
                  <a:pt x="278116" y="529573"/>
                  <a:pt x="404394" y="404204"/>
                </a:cubicBezTo>
                <a:lnTo>
                  <a:pt x="403031" y="404204"/>
                </a:lnTo>
                <a:cubicBezTo>
                  <a:pt x="466624" y="340611"/>
                  <a:pt x="537939" y="289283"/>
                  <a:pt x="616976" y="250218"/>
                </a:cubicBezTo>
                <a:cubicBezTo>
                  <a:pt x="768691" y="174815"/>
                  <a:pt x="929490" y="149832"/>
                  <a:pt x="1099375" y="175269"/>
                </a:cubicBezTo>
                <a:cubicBezTo>
                  <a:pt x="1261082" y="199798"/>
                  <a:pt x="1402804" y="267025"/>
                  <a:pt x="1524539" y="376950"/>
                </a:cubicBezTo>
                <a:lnTo>
                  <a:pt x="1585861" y="314266"/>
                </a:lnTo>
                <a:cubicBezTo>
                  <a:pt x="1567692" y="297913"/>
                  <a:pt x="1549068" y="282469"/>
                  <a:pt x="1529990" y="267934"/>
                </a:cubicBezTo>
                <a:cubicBezTo>
                  <a:pt x="1452770" y="207974"/>
                  <a:pt x="1368282" y="161642"/>
                  <a:pt x="1276527" y="128937"/>
                </a:cubicBezTo>
                <a:cubicBezTo>
                  <a:pt x="1186588" y="98049"/>
                  <a:pt x="1093924" y="81243"/>
                  <a:pt x="998534" y="78517"/>
                </a:cubicBezTo>
                <a:close/>
                <a:moveTo>
                  <a:pt x="956972" y="161"/>
                </a:moveTo>
                <a:cubicBezTo>
                  <a:pt x="1007846" y="-747"/>
                  <a:pt x="1058948" y="2206"/>
                  <a:pt x="1110276" y="9019"/>
                </a:cubicBezTo>
                <a:cubicBezTo>
                  <a:pt x="1118453" y="9927"/>
                  <a:pt x="1123903" y="10836"/>
                  <a:pt x="1126629" y="11744"/>
                </a:cubicBezTo>
                <a:cubicBezTo>
                  <a:pt x="1337394" y="43541"/>
                  <a:pt x="1518634" y="135297"/>
                  <a:pt x="1670349" y="287012"/>
                </a:cubicBezTo>
                <a:lnTo>
                  <a:pt x="1697603" y="314266"/>
                </a:lnTo>
                <a:lnTo>
                  <a:pt x="1524539" y="487330"/>
                </a:lnTo>
                <a:lnTo>
                  <a:pt x="1497285" y="460075"/>
                </a:lnTo>
                <a:cubicBezTo>
                  <a:pt x="1380092" y="342883"/>
                  <a:pt x="1240188" y="273384"/>
                  <a:pt x="1077571" y="251581"/>
                </a:cubicBezTo>
                <a:cubicBezTo>
                  <a:pt x="1060310" y="248856"/>
                  <a:pt x="1042595" y="247039"/>
                  <a:pt x="1024426" y="246130"/>
                </a:cubicBezTo>
                <a:cubicBezTo>
                  <a:pt x="904507" y="237954"/>
                  <a:pt x="790040" y="258395"/>
                  <a:pt x="681023" y="307452"/>
                </a:cubicBezTo>
                <a:cubicBezTo>
                  <a:pt x="582908" y="351059"/>
                  <a:pt x="498421" y="412835"/>
                  <a:pt x="427560" y="492780"/>
                </a:cubicBezTo>
                <a:cubicBezTo>
                  <a:pt x="354882" y="575451"/>
                  <a:pt x="303099" y="669478"/>
                  <a:pt x="272211" y="774861"/>
                </a:cubicBezTo>
                <a:cubicBezTo>
                  <a:pt x="236781" y="898413"/>
                  <a:pt x="233601" y="1022419"/>
                  <a:pt x="262672" y="1146880"/>
                </a:cubicBezTo>
                <a:cubicBezTo>
                  <a:pt x="294469" y="1281334"/>
                  <a:pt x="359879" y="1398072"/>
                  <a:pt x="458902" y="1497096"/>
                </a:cubicBezTo>
                <a:cubicBezTo>
                  <a:pt x="483431" y="1521624"/>
                  <a:pt x="509776" y="1544336"/>
                  <a:pt x="537939" y="1565231"/>
                </a:cubicBezTo>
                <a:cubicBezTo>
                  <a:pt x="635145" y="1638817"/>
                  <a:pt x="744616" y="1685149"/>
                  <a:pt x="866352" y="1704227"/>
                </a:cubicBezTo>
                <a:cubicBezTo>
                  <a:pt x="921768" y="1712403"/>
                  <a:pt x="977639" y="1714220"/>
                  <a:pt x="1033965" y="1709678"/>
                </a:cubicBezTo>
                <a:cubicBezTo>
                  <a:pt x="1121178" y="1703319"/>
                  <a:pt x="1204303" y="1681970"/>
                  <a:pt x="1283340" y="1645631"/>
                </a:cubicBezTo>
                <a:cubicBezTo>
                  <a:pt x="1363286" y="1609292"/>
                  <a:pt x="1434601" y="1559780"/>
                  <a:pt x="1497285" y="1497096"/>
                </a:cubicBezTo>
                <a:lnTo>
                  <a:pt x="1524539" y="1469842"/>
                </a:lnTo>
                <a:lnTo>
                  <a:pt x="1697603" y="1642905"/>
                </a:lnTo>
                <a:lnTo>
                  <a:pt x="1670349" y="1670159"/>
                </a:lnTo>
                <a:cubicBezTo>
                  <a:pt x="1622200" y="1717400"/>
                  <a:pt x="1570417" y="1759190"/>
                  <a:pt x="1515000" y="1795529"/>
                </a:cubicBezTo>
                <a:cubicBezTo>
                  <a:pt x="1419611" y="1858213"/>
                  <a:pt x="1316499" y="1902728"/>
                  <a:pt x="1205666" y="1929074"/>
                </a:cubicBezTo>
                <a:cubicBezTo>
                  <a:pt x="1086656" y="1957237"/>
                  <a:pt x="966738" y="1963142"/>
                  <a:pt x="845911" y="1946789"/>
                </a:cubicBezTo>
                <a:lnTo>
                  <a:pt x="845911" y="1948152"/>
                </a:lnTo>
                <a:cubicBezTo>
                  <a:pt x="844094" y="1947243"/>
                  <a:pt x="838643" y="1946335"/>
                  <a:pt x="829559" y="1945426"/>
                </a:cubicBezTo>
                <a:cubicBezTo>
                  <a:pt x="805030" y="1941793"/>
                  <a:pt x="780955" y="1937250"/>
                  <a:pt x="757335" y="1931799"/>
                </a:cubicBezTo>
                <a:cubicBezTo>
                  <a:pt x="666488" y="1910905"/>
                  <a:pt x="580637" y="1877745"/>
                  <a:pt x="499783" y="1832322"/>
                </a:cubicBezTo>
                <a:cubicBezTo>
                  <a:pt x="419838" y="1787807"/>
                  <a:pt x="347614" y="1732390"/>
                  <a:pt x="283113" y="1666071"/>
                </a:cubicBezTo>
                <a:cubicBezTo>
                  <a:pt x="211343" y="1593394"/>
                  <a:pt x="152293" y="1512086"/>
                  <a:pt x="105961" y="1422147"/>
                </a:cubicBezTo>
                <a:cubicBezTo>
                  <a:pt x="59629" y="1331300"/>
                  <a:pt x="28286" y="1235910"/>
                  <a:pt x="11934" y="1135978"/>
                </a:cubicBezTo>
                <a:cubicBezTo>
                  <a:pt x="-3510" y="1036955"/>
                  <a:pt x="-3964" y="936114"/>
                  <a:pt x="10571" y="833457"/>
                </a:cubicBezTo>
                <a:cubicBezTo>
                  <a:pt x="25107" y="732617"/>
                  <a:pt x="55086" y="636773"/>
                  <a:pt x="100510" y="545926"/>
                </a:cubicBezTo>
                <a:cubicBezTo>
                  <a:pt x="145933" y="453262"/>
                  <a:pt x="204530" y="370137"/>
                  <a:pt x="276299" y="296550"/>
                </a:cubicBezTo>
                <a:cubicBezTo>
                  <a:pt x="347160" y="223873"/>
                  <a:pt x="427106" y="163459"/>
                  <a:pt x="516136" y="115310"/>
                </a:cubicBezTo>
                <a:cubicBezTo>
                  <a:pt x="606983" y="66253"/>
                  <a:pt x="703281" y="32639"/>
                  <a:pt x="805030" y="14470"/>
                </a:cubicBezTo>
                <a:cubicBezTo>
                  <a:pt x="855450" y="5839"/>
                  <a:pt x="906097" y="1070"/>
                  <a:pt x="956972" y="16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/>
          <p:cNvSpPr/>
          <p:nvPr/>
        </p:nvSpPr>
        <p:spPr>
          <a:xfrm>
            <a:off x="18221341" y="5162737"/>
            <a:ext cx="1755181" cy="1900609"/>
          </a:xfrm>
          <a:custGeom>
            <a:avLst/>
            <a:gdLst/>
            <a:ahLst/>
            <a:cxnLst/>
            <a:rect l="l" t="t" r="r" b="b"/>
            <a:pathLst>
              <a:path w="1956211" h="2118296">
                <a:moveTo>
                  <a:pt x="1475368" y="1087609"/>
                </a:moveTo>
                <a:lnTo>
                  <a:pt x="1474063" y="1094903"/>
                </a:lnTo>
                <a:cubicBezTo>
                  <a:pt x="1474063" y="1093540"/>
                  <a:pt x="1474290" y="1091837"/>
                  <a:pt x="1474744" y="1089793"/>
                </a:cubicBezTo>
                <a:close/>
                <a:moveTo>
                  <a:pt x="1923676" y="728172"/>
                </a:moveTo>
                <a:lnTo>
                  <a:pt x="1925885" y="736000"/>
                </a:lnTo>
                <a:cubicBezTo>
                  <a:pt x="1930144" y="751330"/>
                  <a:pt x="1932614" y="761040"/>
                  <a:pt x="1933295" y="765128"/>
                </a:cubicBezTo>
                <a:close/>
                <a:moveTo>
                  <a:pt x="1915753" y="698357"/>
                </a:moveTo>
                <a:lnTo>
                  <a:pt x="1920349" y="715389"/>
                </a:lnTo>
                <a:lnTo>
                  <a:pt x="1923676" y="728172"/>
                </a:lnTo>
                <a:lnTo>
                  <a:pt x="1921031" y="718796"/>
                </a:lnTo>
                <a:close/>
                <a:moveTo>
                  <a:pt x="1908766" y="672464"/>
                </a:moveTo>
                <a:cubicBezTo>
                  <a:pt x="1908766" y="671782"/>
                  <a:pt x="1911066" y="680299"/>
                  <a:pt x="1915665" y="698014"/>
                </a:cubicBezTo>
                <a:lnTo>
                  <a:pt x="1915753" y="698357"/>
                </a:lnTo>
                <a:close/>
                <a:moveTo>
                  <a:pt x="997967" y="470421"/>
                </a:moveTo>
                <a:cubicBezTo>
                  <a:pt x="1097331" y="473501"/>
                  <a:pt x="1188348" y="504056"/>
                  <a:pt x="1271019" y="562084"/>
                </a:cubicBezTo>
                <a:cubicBezTo>
                  <a:pt x="1371859" y="632945"/>
                  <a:pt x="1438178" y="728335"/>
                  <a:pt x="1469974" y="848253"/>
                </a:cubicBezTo>
                <a:lnTo>
                  <a:pt x="1476788" y="872782"/>
                </a:lnTo>
                <a:lnTo>
                  <a:pt x="1475425" y="872782"/>
                </a:lnTo>
                <a:cubicBezTo>
                  <a:pt x="1485646" y="920477"/>
                  <a:pt x="1488967" y="968427"/>
                  <a:pt x="1485390" y="1016633"/>
                </a:cubicBezTo>
                <a:lnTo>
                  <a:pt x="1480719" y="1055018"/>
                </a:lnTo>
                <a:lnTo>
                  <a:pt x="1480535" y="1057769"/>
                </a:lnTo>
                <a:cubicBezTo>
                  <a:pt x="1480308" y="1059813"/>
                  <a:pt x="1479968" y="1062198"/>
                  <a:pt x="1479513" y="1064923"/>
                </a:cubicBezTo>
                <a:cubicBezTo>
                  <a:pt x="1478605" y="1069466"/>
                  <a:pt x="1477696" y="1075371"/>
                  <a:pt x="1476788" y="1082639"/>
                </a:cubicBezTo>
                <a:lnTo>
                  <a:pt x="1475368" y="1087609"/>
                </a:lnTo>
                <a:lnTo>
                  <a:pt x="1476958" y="1078721"/>
                </a:lnTo>
                <a:cubicBezTo>
                  <a:pt x="1477753" y="1074292"/>
                  <a:pt x="1478378" y="1070829"/>
                  <a:pt x="1478832" y="1068330"/>
                </a:cubicBezTo>
                <a:lnTo>
                  <a:pt x="1479158" y="1066570"/>
                </a:lnTo>
                <a:lnTo>
                  <a:pt x="1469527" y="1111192"/>
                </a:lnTo>
                <a:cubicBezTo>
                  <a:pt x="1442003" y="1216617"/>
                  <a:pt x="1384919" y="1304306"/>
                  <a:pt x="1298273" y="1374258"/>
                </a:cubicBezTo>
                <a:lnTo>
                  <a:pt x="1603520" y="1868921"/>
                </a:lnTo>
                <a:lnTo>
                  <a:pt x="1536747" y="1909802"/>
                </a:lnTo>
                <a:lnTo>
                  <a:pt x="1191982" y="1351092"/>
                </a:lnTo>
                <a:lnTo>
                  <a:pt x="1224687" y="1330651"/>
                </a:lnTo>
                <a:lnTo>
                  <a:pt x="1226050" y="1330651"/>
                </a:lnTo>
                <a:cubicBezTo>
                  <a:pt x="1256029" y="1309757"/>
                  <a:pt x="1282375" y="1285682"/>
                  <a:pt x="1305087" y="1258428"/>
                </a:cubicBezTo>
                <a:cubicBezTo>
                  <a:pt x="1403202" y="1143961"/>
                  <a:pt x="1432727" y="1013595"/>
                  <a:pt x="1393663" y="867331"/>
                </a:cubicBezTo>
                <a:lnTo>
                  <a:pt x="1390937" y="857792"/>
                </a:lnTo>
                <a:cubicBezTo>
                  <a:pt x="1385487" y="839623"/>
                  <a:pt x="1379127" y="822362"/>
                  <a:pt x="1371859" y="806009"/>
                </a:cubicBezTo>
                <a:cubicBezTo>
                  <a:pt x="1315534" y="676098"/>
                  <a:pt x="1218782" y="594335"/>
                  <a:pt x="1081603" y="560722"/>
                </a:cubicBezTo>
                <a:cubicBezTo>
                  <a:pt x="928071" y="522566"/>
                  <a:pt x="794526" y="557996"/>
                  <a:pt x="680967" y="667013"/>
                </a:cubicBezTo>
                <a:cubicBezTo>
                  <a:pt x="577401" y="766036"/>
                  <a:pt x="533794" y="886409"/>
                  <a:pt x="550147" y="1028130"/>
                </a:cubicBezTo>
                <a:cubicBezTo>
                  <a:pt x="566499" y="1168035"/>
                  <a:pt x="635089" y="1274326"/>
                  <a:pt x="755916" y="1347004"/>
                </a:cubicBezTo>
                <a:cubicBezTo>
                  <a:pt x="864024" y="1412414"/>
                  <a:pt x="978491" y="1427404"/>
                  <a:pt x="1099318" y="1391973"/>
                </a:cubicBezTo>
                <a:lnTo>
                  <a:pt x="1112945" y="1387885"/>
                </a:lnTo>
                <a:lnTo>
                  <a:pt x="1155189" y="1457383"/>
                </a:lnTo>
                <a:lnTo>
                  <a:pt x="1121121" y="1466922"/>
                </a:lnTo>
                <a:cubicBezTo>
                  <a:pt x="1072064" y="1481458"/>
                  <a:pt x="1022098" y="1488271"/>
                  <a:pt x="971223" y="1487363"/>
                </a:cubicBezTo>
                <a:cubicBezTo>
                  <a:pt x="814058" y="1484637"/>
                  <a:pt x="685509" y="1422861"/>
                  <a:pt x="585577" y="1302035"/>
                </a:cubicBezTo>
                <a:lnTo>
                  <a:pt x="584215" y="1303397"/>
                </a:lnTo>
                <a:lnTo>
                  <a:pt x="563774" y="1273418"/>
                </a:lnTo>
                <a:cubicBezTo>
                  <a:pt x="555598" y="1261608"/>
                  <a:pt x="547421" y="1249343"/>
                  <a:pt x="539245" y="1236625"/>
                </a:cubicBezTo>
                <a:cubicBezTo>
                  <a:pt x="477469" y="1131242"/>
                  <a:pt x="456574" y="1016775"/>
                  <a:pt x="476561" y="893222"/>
                </a:cubicBezTo>
                <a:cubicBezTo>
                  <a:pt x="494730" y="781480"/>
                  <a:pt x="546059" y="686091"/>
                  <a:pt x="630547" y="607054"/>
                </a:cubicBezTo>
                <a:cubicBezTo>
                  <a:pt x="722302" y="520749"/>
                  <a:pt x="830410" y="475325"/>
                  <a:pt x="954871" y="470783"/>
                </a:cubicBezTo>
                <a:cubicBezTo>
                  <a:pt x="969407" y="470102"/>
                  <a:pt x="983772" y="469981"/>
                  <a:pt x="997967" y="470421"/>
                </a:cubicBezTo>
                <a:close/>
                <a:moveTo>
                  <a:pt x="985873" y="391065"/>
                </a:moveTo>
                <a:cubicBezTo>
                  <a:pt x="934317" y="390610"/>
                  <a:pt x="882647" y="397197"/>
                  <a:pt x="830865" y="410824"/>
                </a:cubicBezTo>
                <a:cubicBezTo>
                  <a:pt x="731841" y="436261"/>
                  <a:pt x="645536" y="484410"/>
                  <a:pt x="571950" y="555271"/>
                </a:cubicBezTo>
                <a:cubicBezTo>
                  <a:pt x="497455" y="626132"/>
                  <a:pt x="445673" y="710165"/>
                  <a:pt x="416601" y="807372"/>
                </a:cubicBezTo>
                <a:cubicBezTo>
                  <a:pt x="385713" y="909121"/>
                  <a:pt x="382534" y="1011778"/>
                  <a:pt x="407063" y="1115344"/>
                </a:cubicBezTo>
                <a:cubicBezTo>
                  <a:pt x="430683" y="1215276"/>
                  <a:pt x="477923" y="1302943"/>
                  <a:pt x="548784" y="1378346"/>
                </a:cubicBezTo>
                <a:cubicBezTo>
                  <a:pt x="617828" y="1452841"/>
                  <a:pt x="700953" y="1505986"/>
                  <a:pt x="798160" y="1537783"/>
                </a:cubicBezTo>
                <a:cubicBezTo>
                  <a:pt x="914444" y="1575030"/>
                  <a:pt x="1031637" y="1575939"/>
                  <a:pt x="1149738" y="1540508"/>
                </a:cubicBezTo>
                <a:cubicBezTo>
                  <a:pt x="1176992" y="1528698"/>
                  <a:pt x="1193345" y="1520068"/>
                  <a:pt x="1198796" y="1514617"/>
                </a:cubicBezTo>
                <a:lnTo>
                  <a:pt x="1228775" y="1562312"/>
                </a:lnTo>
                <a:lnTo>
                  <a:pt x="1498591" y="2010642"/>
                </a:lnTo>
                <a:lnTo>
                  <a:pt x="1702997" y="1883911"/>
                </a:lnTo>
                <a:lnTo>
                  <a:pt x="1419554" y="1401512"/>
                </a:lnTo>
                <a:lnTo>
                  <a:pt x="1397751" y="1367445"/>
                </a:lnTo>
                <a:cubicBezTo>
                  <a:pt x="1418646" y="1357451"/>
                  <a:pt x="1439086" y="1340190"/>
                  <a:pt x="1459073" y="1315662"/>
                </a:cubicBezTo>
                <a:cubicBezTo>
                  <a:pt x="1471791" y="1296584"/>
                  <a:pt x="1483147" y="1277960"/>
                  <a:pt x="1493140" y="1259791"/>
                </a:cubicBezTo>
                <a:cubicBezTo>
                  <a:pt x="1511310" y="1223452"/>
                  <a:pt x="1524028" y="1194835"/>
                  <a:pt x="1531296" y="1173940"/>
                </a:cubicBezTo>
                <a:cubicBezTo>
                  <a:pt x="1572178" y="1058564"/>
                  <a:pt x="1576266" y="941371"/>
                  <a:pt x="1543561" y="822362"/>
                </a:cubicBezTo>
                <a:cubicBezTo>
                  <a:pt x="1517215" y="724247"/>
                  <a:pt x="1467703" y="638850"/>
                  <a:pt x="1395026" y="566173"/>
                </a:cubicBezTo>
                <a:cubicBezTo>
                  <a:pt x="1322348" y="492586"/>
                  <a:pt x="1237406" y="441712"/>
                  <a:pt x="1140199" y="413549"/>
                </a:cubicBezTo>
                <a:cubicBezTo>
                  <a:pt x="1088871" y="399014"/>
                  <a:pt x="1037428" y="391519"/>
                  <a:pt x="985873" y="391065"/>
                </a:cubicBezTo>
                <a:close/>
                <a:moveTo>
                  <a:pt x="984084" y="313135"/>
                </a:moveTo>
                <a:cubicBezTo>
                  <a:pt x="1011395" y="313532"/>
                  <a:pt x="1038905" y="315662"/>
                  <a:pt x="1066613" y="319522"/>
                </a:cubicBezTo>
                <a:cubicBezTo>
                  <a:pt x="1173813" y="334058"/>
                  <a:pt x="1271473" y="372214"/>
                  <a:pt x="1359595" y="433990"/>
                </a:cubicBezTo>
                <a:cubicBezTo>
                  <a:pt x="1446808" y="495766"/>
                  <a:pt x="1515398" y="573440"/>
                  <a:pt x="1565364" y="667013"/>
                </a:cubicBezTo>
                <a:cubicBezTo>
                  <a:pt x="1617147" y="764219"/>
                  <a:pt x="1643038" y="868239"/>
                  <a:pt x="1643038" y="979073"/>
                </a:cubicBezTo>
                <a:cubicBezTo>
                  <a:pt x="1643038" y="1131696"/>
                  <a:pt x="1595798" y="1267967"/>
                  <a:pt x="1501317" y="1387885"/>
                </a:cubicBezTo>
                <a:lnTo>
                  <a:pt x="1809289" y="1911165"/>
                </a:lnTo>
                <a:lnTo>
                  <a:pt x="1471337" y="2118296"/>
                </a:lnTo>
                <a:lnTo>
                  <a:pt x="1170179" y="1615457"/>
                </a:lnTo>
                <a:cubicBezTo>
                  <a:pt x="1135657" y="1625450"/>
                  <a:pt x="1101135" y="1632718"/>
                  <a:pt x="1066613" y="1637261"/>
                </a:cubicBezTo>
                <a:cubicBezTo>
                  <a:pt x="947603" y="1653613"/>
                  <a:pt x="833136" y="1638623"/>
                  <a:pt x="723211" y="1592291"/>
                </a:cubicBezTo>
                <a:cubicBezTo>
                  <a:pt x="625096" y="1551410"/>
                  <a:pt x="541062" y="1490542"/>
                  <a:pt x="471110" y="1409688"/>
                </a:cubicBezTo>
                <a:cubicBezTo>
                  <a:pt x="402066" y="1327926"/>
                  <a:pt x="355280" y="1234808"/>
                  <a:pt x="330751" y="1130333"/>
                </a:cubicBezTo>
                <a:cubicBezTo>
                  <a:pt x="304405" y="1021317"/>
                  <a:pt x="306222" y="912754"/>
                  <a:pt x="336202" y="804646"/>
                </a:cubicBezTo>
                <a:cubicBezTo>
                  <a:pt x="363456" y="701081"/>
                  <a:pt x="413422" y="609779"/>
                  <a:pt x="486100" y="530742"/>
                </a:cubicBezTo>
                <a:cubicBezTo>
                  <a:pt x="558777" y="451705"/>
                  <a:pt x="644628" y="393563"/>
                  <a:pt x="743651" y="356316"/>
                </a:cubicBezTo>
                <a:cubicBezTo>
                  <a:pt x="822007" y="326336"/>
                  <a:pt x="902151" y="311942"/>
                  <a:pt x="984084" y="313135"/>
                </a:cubicBezTo>
                <a:close/>
                <a:moveTo>
                  <a:pt x="965517" y="78685"/>
                </a:moveTo>
                <a:cubicBezTo>
                  <a:pt x="832369" y="80374"/>
                  <a:pt x="706177" y="110233"/>
                  <a:pt x="586940" y="168262"/>
                </a:cubicBezTo>
                <a:cubicBezTo>
                  <a:pt x="462479" y="228221"/>
                  <a:pt x="357551" y="312709"/>
                  <a:pt x="272154" y="421726"/>
                </a:cubicBezTo>
                <a:cubicBezTo>
                  <a:pt x="181307" y="536193"/>
                  <a:pt x="122257" y="663833"/>
                  <a:pt x="95002" y="804646"/>
                </a:cubicBezTo>
                <a:cubicBezTo>
                  <a:pt x="65023" y="959995"/>
                  <a:pt x="74108" y="1111710"/>
                  <a:pt x="122257" y="1259791"/>
                </a:cubicBezTo>
                <a:cubicBezTo>
                  <a:pt x="166772" y="1394244"/>
                  <a:pt x="238541" y="1510983"/>
                  <a:pt x="337564" y="1610006"/>
                </a:cubicBezTo>
                <a:cubicBezTo>
                  <a:pt x="437496" y="1709938"/>
                  <a:pt x="553781" y="1783070"/>
                  <a:pt x="686418" y="1829402"/>
                </a:cubicBezTo>
                <a:cubicBezTo>
                  <a:pt x="831773" y="1880277"/>
                  <a:pt x="982125" y="1892087"/>
                  <a:pt x="1137474" y="1864833"/>
                </a:cubicBezTo>
                <a:lnTo>
                  <a:pt x="1097955" y="1791246"/>
                </a:lnTo>
                <a:cubicBezTo>
                  <a:pt x="1065250" y="1795789"/>
                  <a:pt x="1032545" y="1798514"/>
                  <a:pt x="999840" y="1799423"/>
                </a:cubicBezTo>
                <a:cubicBezTo>
                  <a:pt x="888098" y="1803057"/>
                  <a:pt x="780444" y="1784433"/>
                  <a:pt x="676879" y="1743552"/>
                </a:cubicBezTo>
                <a:cubicBezTo>
                  <a:pt x="655984" y="1735375"/>
                  <a:pt x="635089" y="1725836"/>
                  <a:pt x="614194" y="1714935"/>
                </a:cubicBezTo>
                <a:cubicBezTo>
                  <a:pt x="469747" y="1643166"/>
                  <a:pt x="355734" y="1537783"/>
                  <a:pt x="272154" y="1398787"/>
                </a:cubicBezTo>
                <a:cubicBezTo>
                  <a:pt x="180399" y="1245255"/>
                  <a:pt x="143151" y="1078551"/>
                  <a:pt x="160412" y="898673"/>
                </a:cubicBezTo>
                <a:cubicBezTo>
                  <a:pt x="176765" y="728789"/>
                  <a:pt x="240358" y="578437"/>
                  <a:pt x="351192" y="447617"/>
                </a:cubicBezTo>
                <a:cubicBezTo>
                  <a:pt x="459300" y="320431"/>
                  <a:pt x="592845" y="234126"/>
                  <a:pt x="751827" y="188703"/>
                </a:cubicBezTo>
                <a:cubicBezTo>
                  <a:pt x="930796" y="136920"/>
                  <a:pt x="1106586" y="145096"/>
                  <a:pt x="1279195" y="213231"/>
                </a:cubicBezTo>
                <a:cubicBezTo>
                  <a:pt x="1374585" y="251387"/>
                  <a:pt x="1460435" y="305441"/>
                  <a:pt x="1536747" y="375393"/>
                </a:cubicBezTo>
                <a:cubicBezTo>
                  <a:pt x="1676652" y="505305"/>
                  <a:pt x="1761140" y="663379"/>
                  <a:pt x="1790211" y="849616"/>
                </a:cubicBezTo>
                <a:cubicBezTo>
                  <a:pt x="1820190" y="1049480"/>
                  <a:pt x="1783852" y="1234353"/>
                  <a:pt x="1681194" y="1404238"/>
                </a:cubicBezTo>
                <a:lnTo>
                  <a:pt x="1730252" y="1472373"/>
                </a:lnTo>
                <a:cubicBezTo>
                  <a:pt x="1751147" y="1440576"/>
                  <a:pt x="1769316" y="1408780"/>
                  <a:pt x="1784760" y="1376983"/>
                </a:cubicBezTo>
                <a:cubicBezTo>
                  <a:pt x="1841994" y="1259791"/>
                  <a:pt x="1872881" y="1136238"/>
                  <a:pt x="1877424" y="1006327"/>
                </a:cubicBezTo>
                <a:cubicBezTo>
                  <a:pt x="1878332" y="966354"/>
                  <a:pt x="1876970" y="927290"/>
                  <a:pt x="1873336" y="889134"/>
                </a:cubicBezTo>
                <a:cubicBezTo>
                  <a:pt x="1858800" y="742870"/>
                  <a:pt x="1811560" y="608416"/>
                  <a:pt x="1731614" y="485773"/>
                </a:cubicBezTo>
                <a:cubicBezTo>
                  <a:pt x="1655303" y="370397"/>
                  <a:pt x="1558096" y="277279"/>
                  <a:pt x="1439995" y="206418"/>
                </a:cubicBezTo>
                <a:cubicBezTo>
                  <a:pt x="1310083" y="128289"/>
                  <a:pt x="1171087" y="86045"/>
                  <a:pt x="1023006" y="79686"/>
                </a:cubicBezTo>
                <a:cubicBezTo>
                  <a:pt x="1003701" y="78778"/>
                  <a:pt x="984538" y="78444"/>
                  <a:pt x="965517" y="78685"/>
                </a:cubicBezTo>
                <a:close/>
                <a:moveTo>
                  <a:pt x="977377" y="10"/>
                </a:moveTo>
                <a:cubicBezTo>
                  <a:pt x="1114996" y="-586"/>
                  <a:pt x="1247399" y="27335"/>
                  <a:pt x="1374585" y="83774"/>
                </a:cubicBezTo>
                <a:cubicBezTo>
                  <a:pt x="1508130" y="143733"/>
                  <a:pt x="1622598" y="228675"/>
                  <a:pt x="1717987" y="338600"/>
                </a:cubicBezTo>
                <a:cubicBezTo>
                  <a:pt x="1815194" y="452159"/>
                  <a:pt x="1882875" y="578891"/>
                  <a:pt x="1921031" y="718796"/>
                </a:cubicBezTo>
                <a:cubicBezTo>
                  <a:pt x="1931024" y="755135"/>
                  <a:pt x="1938746" y="791928"/>
                  <a:pt x="1944197" y="829175"/>
                </a:cubicBezTo>
                <a:cubicBezTo>
                  <a:pt x="1965092" y="962720"/>
                  <a:pt x="1958732" y="1094449"/>
                  <a:pt x="1925119" y="1224360"/>
                </a:cubicBezTo>
                <a:cubicBezTo>
                  <a:pt x="1916942" y="1256157"/>
                  <a:pt x="1907403" y="1286590"/>
                  <a:pt x="1896502" y="1315662"/>
                </a:cubicBezTo>
                <a:cubicBezTo>
                  <a:pt x="1857438" y="1421044"/>
                  <a:pt x="1802021" y="1516888"/>
                  <a:pt x="1730252" y="1603193"/>
                </a:cubicBezTo>
                <a:lnTo>
                  <a:pt x="1598069" y="1389248"/>
                </a:lnTo>
                <a:cubicBezTo>
                  <a:pt x="1609879" y="1371078"/>
                  <a:pt x="1621235" y="1351546"/>
                  <a:pt x="1632137" y="1330651"/>
                </a:cubicBezTo>
                <a:cubicBezTo>
                  <a:pt x="1715716" y="1177120"/>
                  <a:pt x="1741153" y="1013595"/>
                  <a:pt x="1708448" y="840077"/>
                </a:cubicBezTo>
                <a:cubicBezTo>
                  <a:pt x="1678469" y="679277"/>
                  <a:pt x="1602611" y="543007"/>
                  <a:pt x="1480876" y="431265"/>
                </a:cubicBezTo>
                <a:cubicBezTo>
                  <a:pt x="1359141" y="319522"/>
                  <a:pt x="1216511" y="255475"/>
                  <a:pt x="1052986" y="239123"/>
                </a:cubicBezTo>
                <a:cubicBezTo>
                  <a:pt x="878559" y="220953"/>
                  <a:pt x="718214" y="260018"/>
                  <a:pt x="571950" y="356316"/>
                </a:cubicBezTo>
                <a:cubicBezTo>
                  <a:pt x="439313" y="442620"/>
                  <a:pt x="343924" y="559359"/>
                  <a:pt x="285782" y="706531"/>
                </a:cubicBezTo>
                <a:cubicBezTo>
                  <a:pt x="283056" y="711982"/>
                  <a:pt x="278968" y="723792"/>
                  <a:pt x="273517" y="741962"/>
                </a:cubicBezTo>
                <a:cubicBezTo>
                  <a:pt x="238087" y="845528"/>
                  <a:pt x="226731" y="952273"/>
                  <a:pt x="239449" y="1062198"/>
                </a:cubicBezTo>
                <a:cubicBezTo>
                  <a:pt x="251259" y="1166672"/>
                  <a:pt x="283510" y="1263879"/>
                  <a:pt x="336202" y="1353817"/>
                </a:cubicBezTo>
                <a:cubicBezTo>
                  <a:pt x="386168" y="1439214"/>
                  <a:pt x="450669" y="1511892"/>
                  <a:pt x="529706" y="1571851"/>
                </a:cubicBezTo>
                <a:cubicBezTo>
                  <a:pt x="612377" y="1633627"/>
                  <a:pt x="702770" y="1676325"/>
                  <a:pt x="800885" y="1699945"/>
                </a:cubicBezTo>
                <a:cubicBezTo>
                  <a:pt x="909902" y="1727199"/>
                  <a:pt x="1018464" y="1729471"/>
                  <a:pt x="1126572" y="1706759"/>
                </a:cubicBezTo>
                <a:lnTo>
                  <a:pt x="1245128" y="1919341"/>
                </a:lnTo>
                <a:cubicBezTo>
                  <a:pt x="1242402" y="1920250"/>
                  <a:pt x="1235589" y="1922066"/>
                  <a:pt x="1224687" y="1924792"/>
                </a:cubicBezTo>
                <a:cubicBezTo>
                  <a:pt x="1186531" y="1934785"/>
                  <a:pt x="1147013" y="1942507"/>
                  <a:pt x="1106132" y="1947958"/>
                </a:cubicBezTo>
                <a:cubicBezTo>
                  <a:pt x="945332" y="1969761"/>
                  <a:pt x="789529" y="1952500"/>
                  <a:pt x="638723" y="1896175"/>
                </a:cubicBezTo>
                <a:cubicBezTo>
                  <a:pt x="503360" y="1846209"/>
                  <a:pt x="384805" y="1769443"/>
                  <a:pt x="283056" y="1665877"/>
                </a:cubicBezTo>
                <a:cubicBezTo>
                  <a:pt x="177673" y="1559586"/>
                  <a:pt x="100908" y="1436488"/>
                  <a:pt x="52759" y="1296584"/>
                </a:cubicBezTo>
                <a:cubicBezTo>
                  <a:pt x="1884" y="1147594"/>
                  <a:pt x="-12197" y="994517"/>
                  <a:pt x="10515" y="837351"/>
                </a:cubicBezTo>
                <a:cubicBezTo>
                  <a:pt x="32318" y="685637"/>
                  <a:pt x="86826" y="547095"/>
                  <a:pt x="174040" y="421726"/>
                </a:cubicBezTo>
                <a:cubicBezTo>
                  <a:pt x="258527" y="300899"/>
                  <a:pt x="363910" y="203692"/>
                  <a:pt x="490188" y="130106"/>
                </a:cubicBezTo>
                <a:cubicBezTo>
                  <a:pt x="622824" y="53795"/>
                  <a:pt x="765455" y="11096"/>
                  <a:pt x="918078" y="2012"/>
                </a:cubicBezTo>
                <a:cubicBezTo>
                  <a:pt x="937951" y="763"/>
                  <a:pt x="957717" y="95"/>
                  <a:pt x="977377" y="1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/>
          <p:cNvSpPr/>
          <p:nvPr/>
        </p:nvSpPr>
        <p:spPr>
          <a:xfrm>
            <a:off x="17892768" y="8696378"/>
            <a:ext cx="2412325" cy="1755752"/>
          </a:xfrm>
          <a:custGeom>
            <a:avLst/>
            <a:gdLst/>
            <a:ahLst/>
            <a:cxnLst/>
            <a:rect l="l" t="t" r="r" b="b"/>
            <a:pathLst>
              <a:path w="2688622" h="1956848">
                <a:moveTo>
                  <a:pt x="121281" y="79037"/>
                </a:moveTo>
                <a:lnTo>
                  <a:pt x="921190" y="1823303"/>
                </a:lnTo>
                <a:lnTo>
                  <a:pt x="1261867" y="1081990"/>
                </a:lnTo>
                <a:lnTo>
                  <a:pt x="1343630" y="911651"/>
                </a:lnTo>
                <a:lnTo>
                  <a:pt x="1426755" y="1083353"/>
                </a:lnTo>
                <a:lnTo>
                  <a:pt x="1766069" y="1823303"/>
                </a:lnTo>
                <a:lnTo>
                  <a:pt x="2565978" y="79037"/>
                </a:lnTo>
                <a:lnTo>
                  <a:pt x="2473314" y="79037"/>
                </a:lnTo>
                <a:lnTo>
                  <a:pt x="1766069" y="1620259"/>
                </a:lnTo>
                <a:lnTo>
                  <a:pt x="1377697" y="771293"/>
                </a:lnTo>
                <a:lnTo>
                  <a:pt x="1343630" y="699069"/>
                </a:lnTo>
                <a:lnTo>
                  <a:pt x="1309562" y="772655"/>
                </a:lnTo>
                <a:lnTo>
                  <a:pt x="922553" y="1620259"/>
                </a:lnTo>
                <a:lnTo>
                  <a:pt x="215308" y="79037"/>
                </a:lnTo>
                <a:close/>
                <a:moveTo>
                  <a:pt x="363843" y="0"/>
                </a:moveTo>
                <a:lnTo>
                  <a:pt x="641835" y="0"/>
                </a:lnTo>
                <a:lnTo>
                  <a:pt x="960709" y="701794"/>
                </a:lnTo>
                <a:lnTo>
                  <a:pt x="917102" y="793096"/>
                </a:lnTo>
                <a:lnTo>
                  <a:pt x="591415" y="79037"/>
                </a:lnTo>
                <a:lnTo>
                  <a:pt x="486486" y="79037"/>
                </a:lnTo>
                <a:lnTo>
                  <a:pt x="921190" y="1028844"/>
                </a:lnTo>
                <a:lnTo>
                  <a:pt x="1053373" y="739950"/>
                </a:lnTo>
                <a:lnTo>
                  <a:pt x="1327277" y="156711"/>
                </a:lnTo>
                <a:lnTo>
                  <a:pt x="1361345" y="156711"/>
                </a:lnTo>
                <a:lnTo>
                  <a:pt x="1633886" y="738587"/>
                </a:lnTo>
                <a:lnTo>
                  <a:pt x="1766069" y="1028844"/>
                </a:lnTo>
                <a:lnTo>
                  <a:pt x="2202135" y="79037"/>
                </a:lnTo>
                <a:lnTo>
                  <a:pt x="2095844" y="79037"/>
                </a:lnTo>
                <a:lnTo>
                  <a:pt x="1770157" y="795821"/>
                </a:lnTo>
                <a:lnTo>
                  <a:pt x="1726550" y="703157"/>
                </a:lnTo>
                <a:lnTo>
                  <a:pt x="2046787" y="0"/>
                </a:lnTo>
                <a:lnTo>
                  <a:pt x="2323416" y="0"/>
                </a:lnTo>
                <a:lnTo>
                  <a:pt x="1766069" y="1216898"/>
                </a:lnTo>
                <a:lnTo>
                  <a:pt x="1563026" y="771293"/>
                </a:lnTo>
                <a:lnTo>
                  <a:pt x="1343630" y="305247"/>
                </a:lnTo>
                <a:lnTo>
                  <a:pt x="1124234" y="772655"/>
                </a:lnTo>
                <a:lnTo>
                  <a:pt x="922553" y="1216898"/>
                </a:lnTo>
                <a:close/>
                <a:moveTo>
                  <a:pt x="0" y="0"/>
                </a:moveTo>
                <a:lnTo>
                  <a:pt x="265728" y="0"/>
                </a:lnTo>
                <a:lnTo>
                  <a:pt x="921190" y="1432206"/>
                </a:lnTo>
                <a:lnTo>
                  <a:pt x="1238701" y="738587"/>
                </a:lnTo>
                <a:lnTo>
                  <a:pt x="1343630" y="512378"/>
                </a:lnTo>
                <a:lnTo>
                  <a:pt x="1448558" y="738587"/>
                </a:lnTo>
                <a:lnTo>
                  <a:pt x="1766069" y="1432206"/>
                </a:lnTo>
                <a:lnTo>
                  <a:pt x="2422894" y="0"/>
                </a:lnTo>
                <a:lnTo>
                  <a:pt x="2688622" y="0"/>
                </a:lnTo>
                <a:lnTo>
                  <a:pt x="1790598" y="1956848"/>
                </a:lnTo>
                <a:lnTo>
                  <a:pt x="1741540" y="1956848"/>
                </a:lnTo>
                <a:lnTo>
                  <a:pt x="1355894" y="1116057"/>
                </a:lnTo>
                <a:lnTo>
                  <a:pt x="1343630" y="1090166"/>
                </a:lnTo>
                <a:lnTo>
                  <a:pt x="1331365" y="1116057"/>
                </a:lnTo>
                <a:lnTo>
                  <a:pt x="947082" y="1956848"/>
                </a:lnTo>
                <a:lnTo>
                  <a:pt x="896662" y="195684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/>
          <p:cNvSpPr/>
          <p:nvPr/>
        </p:nvSpPr>
        <p:spPr>
          <a:xfrm>
            <a:off x="14531677" y="8692488"/>
            <a:ext cx="1587024" cy="1755752"/>
          </a:xfrm>
          <a:custGeom>
            <a:avLst/>
            <a:gdLst/>
            <a:ahLst/>
            <a:cxnLst/>
            <a:rect l="l" t="t" r="r" b="b"/>
            <a:pathLst>
              <a:path w="1768794" h="1956848">
                <a:moveTo>
                  <a:pt x="1310925" y="152623"/>
                </a:moveTo>
                <a:lnTo>
                  <a:pt x="1400863" y="152623"/>
                </a:lnTo>
                <a:lnTo>
                  <a:pt x="457870" y="1802862"/>
                </a:lnTo>
                <a:lnTo>
                  <a:pt x="367931" y="1802862"/>
                </a:lnTo>
                <a:close/>
                <a:moveTo>
                  <a:pt x="301158" y="152623"/>
                </a:moveTo>
                <a:lnTo>
                  <a:pt x="395185" y="152623"/>
                </a:lnTo>
                <a:lnTo>
                  <a:pt x="839428" y="821713"/>
                </a:lnTo>
                <a:lnTo>
                  <a:pt x="235748" y="1879173"/>
                </a:lnTo>
                <a:lnTo>
                  <a:pt x="532819" y="1879173"/>
                </a:lnTo>
                <a:lnTo>
                  <a:pt x="893936" y="1250965"/>
                </a:lnTo>
                <a:lnTo>
                  <a:pt x="1325914" y="1879173"/>
                </a:lnTo>
                <a:lnTo>
                  <a:pt x="1620259" y="1879173"/>
                </a:lnTo>
                <a:lnTo>
                  <a:pt x="1125596" y="1152851"/>
                </a:lnTo>
                <a:lnTo>
                  <a:pt x="1167840" y="1076539"/>
                </a:lnTo>
                <a:lnTo>
                  <a:pt x="1768794" y="1956848"/>
                </a:lnTo>
                <a:lnTo>
                  <a:pt x="1285033" y="1956848"/>
                </a:lnTo>
                <a:lnTo>
                  <a:pt x="899387" y="1396775"/>
                </a:lnTo>
                <a:lnTo>
                  <a:pt x="579151" y="1956848"/>
                </a:lnTo>
                <a:lnTo>
                  <a:pt x="100840" y="1956848"/>
                </a:lnTo>
                <a:lnTo>
                  <a:pt x="748126" y="824438"/>
                </a:lnTo>
                <a:close/>
                <a:moveTo>
                  <a:pt x="0" y="0"/>
                </a:moveTo>
                <a:lnTo>
                  <a:pt x="483761" y="0"/>
                </a:lnTo>
                <a:lnTo>
                  <a:pt x="877584" y="576425"/>
                </a:lnTo>
                <a:lnTo>
                  <a:pt x="1214172" y="0"/>
                </a:lnTo>
                <a:lnTo>
                  <a:pt x="1676130" y="0"/>
                </a:lnTo>
                <a:lnTo>
                  <a:pt x="1028844" y="1150125"/>
                </a:lnTo>
                <a:lnTo>
                  <a:pt x="1478538" y="1802862"/>
                </a:lnTo>
                <a:lnTo>
                  <a:pt x="1383148" y="1802862"/>
                </a:lnTo>
                <a:lnTo>
                  <a:pt x="936180" y="1154213"/>
                </a:lnTo>
                <a:lnTo>
                  <a:pt x="1542585" y="77674"/>
                </a:lnTo>
                <a:lnTo>
                  <a:pt x="1260504" y="77674"/>
                </a:lnTo>
                <a:lnTo>
                  <a:pt x="883034" y="722235"/>
                </a:lnTo>
                <a:lnTo>
                  <a:pt x="442880" y="79037"/>
                </a:lnTo>
                <a:lnTo>
                  <a:pt x="147172" y="79037"/>
                </a:lnTo>
                <a:lnTo>
                  <a:pt x="652737" y="825801"/>
                </a:lnTo>
                <a:lnTo>
                  <a:pt x="609130" y="902112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46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0138" y="5433133"/>
            <a:ext cx="67393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PROACTIVELY FABRICATE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ONE-TO-ONE MATERIALS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VIA EFFECTIVE E-BUSINESS.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9763638" y="7734913"/>
            <a:ext cx="1289124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700138" y="8260980"/>
            <a:ext cx="128632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80137" y="5575299"/>
            <a:ext cx="6701275" cy="6159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96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162300" y="6096001"/>
            <a:ext cx="4381500" cy="3505199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21240" y="6683913"/>
            <a:ext cx="26965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dirty="0">
                <a:solidFill>
                  <a:schemeClr val="bg1"/>
                </a:solidFill>
                <a:latin typeface="Montserrat Semi Bold" panose="00000700000000000000" pitchFamily="50" charset="-94"/>
              </a:rPr>
              <a:t>TEMPLATE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34607" y="6567155"/>
            <a:ext cx="6686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Quickly aggregate B2B users and worldwide potentialities. Progressively plagiarize resource-leveling e-commerce through resource-leveling core competencies.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62300" y="0"/>
            <a:ext cx="4381500" cy="6096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59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415345" y="2857361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45338" y="5621464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43205" y="6096476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545338" y="8657961"/>
            <a:ext cx="746872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3205" y="9150925"/>
            <a:ext cx="757085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Capitalize on low hanging fruit to identify a ballpark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value added activity to beta test. Override the digital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divide with additional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clickthroughs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from DevOps.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88436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2946587" y="4502418"/>
            <a:ext cx="40670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COLORS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52915" y="6176271"/>
            <a:ext cx="12905802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52915" y="7015365"/>
            <a:ext cx="2817906" cy="283348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78179" y="7015365"/>
            <a:ext cx="2817906" cy="28334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140811" y="7015365"/>
            <a:ext cx="2817906" cy="28334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15547" y="7015365"/>
            <a:ext cx="2817906" cy="2833485"/>
          </a:xfrm>
          <a:prstGeom prst="rect">
            <a:avLst/>
          </a:prstGeom>
          <a:solidFill>
            <a:srgbClr val="006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52915" y="10041227"/>
            <a:ext cx="1672446" cy="646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#8fb4c4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15547" y="10041227"/>
            <a:ext cx="1757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#</a:t>
            </a:r>
            <a:r>
              <a:rPr lang="is-I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00617F</a:t>
            </a:r>
            <a:endParaRPr lang="tr-TR" sz="28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78179" y="10041227"/>
            <a:ext cx="1430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#f7f7f7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140811" y="10041227"/>
            <a:ext cx="17283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#595959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03443" y="7015365"/>
            <a:ext cx="2817906" cy="283348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503443" y="10041227"/>
            <a:ext cx="1858201" cy="665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#8C8C8C</a:t>
            </a:r>
          </a:p>
        </p:txBody>
      </p:sp>
    </p:spTree>
    <p:extLst>
      <p:ext uri="{BB962C8B-B14F-4D97-AF65-F5344CB8AC3E}">
        <p14:creationId xmlns:p14="http://schemas.microsoft.com/office/powerpoint/2010/main" val="12561022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43300" y="7239001"/>
            <a:ext cx="8820150" cy="6476999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29684" y="7998363"/>
            <a:ext cx="60433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OBJECTIVELY INNOVATE 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EMPOWERED 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MANUFACTURED 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PRODUCTS WHEREAS 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PARALLEL PLATFORMS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244934" y="7859863"/>
            <a:ext cx="6686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Quickly aggregate B2B users and worldwide potentialities. Progressively plagiarize resource-leveling e-commerce through resource-leveling core competencies.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43300" y="0"/>
            <a:ext cx="8820150" cy="723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5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2997730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217050" y="3444267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267850" y="6345435"/>
            <a:ext cx="1123631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127037" y="3850260"/>
            <a:ext cx="1853908" cy="16700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98762" y="6901704"/>
            <a:ext cx="1286322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Interactively actualize front-end processes with effective convergence. Synergistically deliver performance based methods of empowerment whereas distributed expertise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627288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8526555" y="2855871"/>
            <a:ext cx="0" cy="60853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50570" y="6855863"/>
            <a:ext cx="86075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37844" y="6763530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</a:t>
            </a:r>
          </a:p>
        </p:txBody>
      </p:sp>
      <p:sp>
        <p:nvSpPr>
          <p:cNvPr id="8" name="Rectangle 7"/>
          <p:cNvSpPr/>
          <p:nvPr/>
        </p:nvSpPr>
        <p:spPr>
          <a:xfrm>
            <a:off x="9397253" y="2893971"/>
            <a:ext cx="3536103" cy="3347705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48479" y="4767326"/>
            <a:ext cx="265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POWERPOINT</a:t>
            </a: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601550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7772400"/>
            <a:ext cx="24383999" cy="5943600"/>
          </a:xfrm>
          <a:prstGeom prst="rect">
            <a:avLst/>
          </a:prstGeom>
          <a:gradFill>
            <a:gsLst>
              <a:gs pos="0">
                <a:srgbClr val="8FB4C4"/>
              </a:gs>
              <a:gs pos="100000">
                <a:srgbClr val="95BAC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10955" y="9582626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bg1"/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bg1"/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bg1"/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Montserrat" panose="00000500000000000000" pitchFamily="50" charset="-94"/>
              </a:rPr>
              <a:t>to further the overall value proposition. </a:t>
            </a:r>
            <a:r>
              <a:rPr lang="tr-TR" sz="2200" dirty="0">
                <a:solidFill>
                  <a:schemeClr val="bg1"/>
                </a:solidFill>
                <a:latin typeface="Montserrat" panose="00000500000000000000" pitchFamily="50" charset="-94"/>
              </a:rPr>
              <a:t> 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2192000" y="9753600"/>
            <a:ext cx="0" cy="18097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43286" y="9767292"/>
            <a:ext cx="59133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CUSTOMER SERVICE</a:t>
            </a:r>
            <a:endParaRPr lang="tr-TR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bg1"/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bg1"/>
                </a:solidFill>
                <a:latin typeface="Montserrat Semi Bold" panose="00000700000000000000" pitchFamily="50" charset="-94"/>
              </a:rPr>
              <a:t>ROBUST IDEAS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28278" y="1706289"/>
            <a:ext cx="8927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ADAPTIVE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INFOMEDIARIES AND USER-CENTRIC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651750" y="3527934"/>
            <a:ext cx="90805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81207" y="4050352"/>
            <a:ext cx="124215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ctr">
              <a:lnSpc>
                <a:spcPct val="150000"/>
              </a:lnSpc>
            </a:pP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Energetically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fabricate an expanded array of niche markets through robust products.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Appropriately implement visionary e-services vis-a-vis strategic web-readiness.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Compellingly embrace empowered e-business after user friendly intellectual capital.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492409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23995" y="2226786"/>
            <a:ext cx="4804665" cy="9012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724009" y="2175126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8724009" y="4958279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724009" y="5452341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8724009" y="8177729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4009" y="8684210"/>
            <a:ext cx="8419934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Quickly aggregate B2B users and worldwide potentialities.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Progressively plagiarize resource-leveling e-commerce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through resource-leveling core competencies.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Dramatically mesh low-risk high-yield alignments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before transparent e-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tailers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185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14781" y="2142766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42021" y="2740551"/>
            <a:ext cx="1340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03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2557" y="2740551"/>
            <a:ext cx="7305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FUTURE PROJECTIONS</a:t>
            </a:r>
          </a:p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PREDICTIONS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056344" y="2161816"/>
            <a:ext cx="770740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865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7334" y="1650704"/>
            <a:ext cx="66407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ADAPTIVE INFOMEDIARIES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USER-CENTRIC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INTELLECTUAL CAPITAL.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872503" y="4613784"/>
            <a:ext cx="2063899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334" y="5139851"/>
            <a:ext cx="20638994" cy="103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Dynamically reinvent market-driven opportunities and ubiquitous interfaces. </a:t>
            </a:r>
            <a:r>
              <a:rPr lang="en-US" sz="2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Energistically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fabricate an expanded array of niche markets through robust products. Appropriately implement visionary e-services vis-a-vis strategic web-readiness.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44484" y="8556303"/>
            <a:ext cx="6612072" cy="340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71954" y="8556303"/>
            <a:ext cx="6612072" cy="340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899425" y="8556303"/>
            <a:ext cx="6612072" cy="3407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61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677233" y="0"/>
            <a:ext cx="8212347" cy="2260121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24730" y="591451"/>
            <a:ext cx="695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PROACTIVELY ENVISIONED</a:t>
            </a:r>
            <a:endParaRPr lang="tr-TR" sz="32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MULTIMEDIA BASED</a:t>
            </a:r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EXPERTISE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5050" y="8323070"/>
            <a:ext cx="580677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58703" y="4854187"/>
            <a:ext cx="43631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COMPLETELY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SYNERGIZE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RESOURCE</a:t>
            </a:r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048250" y="7753963"/>
            <a:ext cx="671061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807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8682181" y="5114566"/>
            <a:ext cx="4034855" cy="3819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605981" y="9246437"/>
            <a:ext cx="21804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ANNA</a:t>
            </a:r>
          </a:p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REQUIEM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425631" y="5114566"/>
            <a:ext cx="4034855" cy="3819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169081" y="5114566"/>
            <a:ext cx="4034855" cy="3819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349431" y="9246437"/>
            <a:ext cx="17107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MARK</a:t>
            </a:r>
          </a:p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REMILL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092880" y="9246437"/>
            <a:ext cx="30075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SVAN</a:t>
            </a:r>
          </a:p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ROHANNSON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05981" y="10323655"/>
            <a:ext cx="2276136" cy="527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Market Analyst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349430" y="10323655"/>
            <a:ext cx="1425390" cy="527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Designer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092880" y="10323655"/>
            <a:ext cx="33794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Social Media Specialist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0" y="5114566"/>
            <a:ext cx="7781259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082041" y="7070785"/>
            <a:ext cx="22974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MEET THE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3786698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60" y="2875026"/>
            <a:ext cx="6188496" cy="828021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83190" y="3827723"/>
            <a:ext cx="4438072" cy="5916121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65" y="6325117"/>
            <a:ext cx="3159576" cy="533195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062271" y="7174645"/>
            <a:ext cx="1787442" cy="3169638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545685" y="4119233"/>
            <a:ext cx="59133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PROFESSIONALLY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CULTIVATE ONE-TO-ONE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CUSTOMER SERVICE 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WITH</a:t>
            </a:r>
            <a:r>
              <a:rPr lang="tr-TR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ROBUST IDEAS. 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12675678" y="6883336"/>
            <a:ext cx="5783357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573545" y="7358348"/>
            <a:ext cx="773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synopsis for high level overviews. Iterative approaches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corporate strategy foster collaborative thinking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39301" y="8325677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</a:t>
            </a:r>
            <a:endParaRPr lang="en-US" sz="4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2670" y="6370284"/>
            <a:ext cx="19191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48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en-US" sz="48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599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14781" y="7933966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478276" y="9624982"/>
            <a:ext cx="12041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7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01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02557" y="9255651"/>
            <a:ext cx="6229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COMPANY PROFILE</a:t>
            </a:r>
          </a:p>
          <a:p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AND PROSPECTS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056344" y="11281671"/>
            <a:ext cx="770740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71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279825" y="5306058"/>
            <a:ext cx="3824351" cy="454090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Montserrat Semi Bold" panose="00000700000000000000" pitchFamily="50" charset="-9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279825" y="3736959"/>
            <a:ext cx="3824351" cy="1381908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ontserrat Semi Bold" panose="00000700000000000000" pitchFamily="50" charset="-9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31590" y="4227792"/>
            <a:ext cx="292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9F9F9"/>
                </a:solidFill>
                <a:latin typeface="Montserrat Semi Bold" panose="00000700000000000000" pitchFamily="50" charset="-94"/>
                <a:ea typeface="Open Sans Extrabold" panose="020B0906030804020204" pitchFamily="34" charset="0"/>
                <a:cs typeface="Open Sans Extrabold" panose="020B0906030804020204" pitchFamily="34" charset="0"/>
              </a:rPr>
              <a:t>PREMIUM</a:t>
            </a:r>
            <a:endParaRPr lang="en-US" sz="2400" dirty="0">
              <a:solidFill>
                <a:srgbClr val="F9F9F9"/>
              </a:solidFill>
              <a:latin typeface="Montserrat Semi Bold" panose="00000700000000000000" pitchFamily="50" charset="-94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703679" y="5735468"/>
            <a:ext cx="3824351" cy="377019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ontserrat Semi Bold" panose="00000700000000000000" pitchFamily="50" charset="-9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703679" y="4170680"/>
            <a:ext cx="3824351" cy="1381908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ontserrat Semi Bold" panose="00000700000000000000" pitchFamily="50" charset="-9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155445" y="4661513"/>
            <a:ext cx="292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9F9F9"/>
                </a:solidFill>
                <a:latin typeface="Montserrat Semi Bold" panose="00000700000000000000" pitchFamily="50" charset="-94"/>
                <a:ea typeface="Open Sans Extrabold" panose="020B0906030804020204" pitchFamily="34" charset="0"/>
                <a:cs typeface="Open Sans Extrabold" panose="020B0906030804020204" pitchFamily="34" charset="0"/>
              </a:rPr>
              <a:t>INCLUSIVE</a:t>
            </a:r>
            <a:endParaRPr lang="en-US" sz="2400" dirty="0">
              <a:solidFill>
                <a:srgbClr val="F9F9F9"/>
              </a:solidFill>
              <a:latin typeface="Montserrat Semi Bold" panose="00000700000000000000" pitchFamily="50" charset="-94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5970" y="5735468"/>
            <a:ext cx="3824351" cy="377019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ontserrat Semi Bold" panose="00000700000000000000" pitchFamily="50" charset="-9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55970" y="4170680"/>
            <a:ext cx="3824351" cy="1381908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Montserrat Semi Bold" panose="00000700000000000000" pitchFamily="50" charset="-9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07736" y="4661513"/>
            <a:ext cx="2920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rgbClr val="F9F9F9"/>
                </a:solidFill>
                <a:latin typeface="Montserrat Semi Bold" panose="00000700000000000000" pitchFamily="50" charset="-94"/>
                <a:ea typeface="Open Sans Extrabold" panose="020B0906030804020204" pitchFamily="34" charset="0"/>
                <a:cs typeface="Open Sans Extrabold" panose="020B0906030804020204" pitchFamily="34" charset="0"/>
              </a:rPr>
              <a:t>ECONOMY</a:t>
            </a:r>
            <a:endParaRPr lang="en-US" sz="2400" dirty="0">
              <a:solidFill>
                <a:srgbClr val="F9F9F9"/>
              </a:solidFill>
              <a:latin typeface="Montserrat Semi Bold" panose="00000700000000000000" pitchFamily="50" charset="-94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41618" y="6200354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Cloud Access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089327" y="6200354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Cloud Access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65473" y="5820140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Cloud Access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41618" y="6929877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Software Updates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089327" y="6929877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Software Updates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65473" y="6549663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Software Updates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1618" y="7723774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No Ads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89327" y="7723774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No Ads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65473" y="7343560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No Ads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1618" y="8513850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Free Invites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089327" y="8513850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bg2">
                    <a:lumMod val="90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Free Invites</a:t>
            </a:r>
            <a:endParaRPr lang="en-US" sz="2200" dirty="0">
              <a:solidFill>
                <a:schemeClr val="bg2">
                  <a:lumMod val="90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65473" y="8133636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Free Invites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665473" y="8923712"/>
            <a:ext cx="3053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  <a:ea typeface="Open Sans" panose="020B0606030504020204" pitchFamily="34" charset="0"/>
                <a:cs typeface="Open Sans" panose="020B0606030504020204" pitchFamily="34" charset="0"/>
              </a:rPr>
              <a:t>Bonus Credits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2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69897" y="3584253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021123" y="5457608"/>
            <a:ext cx="2653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POWERPOINT</a:t>
            </a:r>
          </a:p>
          <a:p>
            <a:pPr algn="r"/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PRESENTATION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633426" y="3584253"/>
            <a:ext cx="9430786" cy="6465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69164" y="8332766"/>
            <a:ext cx="62368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RAPACIOUSLY SEIZE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ADAPTIVE INFOMEDIARIE</a:t>
            </a:r>
            <a:endParaRPr lang="tr-TR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88386" y="10038546"/>
            <a:ext cx="676275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1360913" y="9787108"/>
            <a:ext cx="424129" cy="305290"/>
          </a:xfrm>
          <a:custGeom>
            <a:avLst/>
            <a:gdLst/>
            <a:ahLst/>
            <a:cxnLst/>
            <a:rect l="l" t="t" r="r" b="b"/>
            <a:pathLst>
              <a:path w="244913" h="171434">
                <a:moveTo>
                  <a:pt x="159194" y="0"/>
                </a:moveTo>
                <a:lnTo>
                  <a:pt x="244913" y="85717"/>
                </a:lnTo>
                <a:lnTo>
                  <a:pt x="159194" y="171434"/>
                </a:lnTo>
                <a:lnTo>
                  <a:pt x="137764" y="150005"/>
                </a:lnTo>
                <a:lnTo>
                  <a:pt x="150010" y="137760"/>
                </a:lnTo>
                <a:lnTo>
                  <a:pt x="159194" y="146944"/>
                </a:lnTo>
                <a:lnTo>
                  <a:pt x="220423" y="85717"/>
                </a:lnTo>
                <a:lnTo>
                  <a:pt x="159194" y="24491"/>
                </a:lnTo>
                <a:lnTo>
                  <a:pt x="134575" y="49109"/>
                </a:lnTo>
                <a:lnTo>
                  <a:pt x="171440" y="85717"/>
                </a:lnTo>
                <a:lnTo>
                  <a:pt x="159194" y="97963"/>
                </a:lnTo>
                <a:lnTo>
                  <a:pt x="110211" y="48981"/>
                </a:lnTo>
                <a:close/>
                <a:moveTo>
                  <a:pt x="85720" y="0"/>
                </a:moveTo>
                <a:lnTo>
                  <a:pt x="107150" y="21429"/>
                </a:lnTo>
                <a:lnTo>
                  <a:pt x="94904" y="33675"/>
                </a:lnTo>
                <a:lnTo>
                  <a:pt x="85720" y="24491"/>
                </a:lnTo>
                <a:lnTo>
                  <a:pt x="24492" y="85717"/>
                </a:lnTo>
                <a:lnTo>
                  <a:pt x="85720" y="146944"/>
                </a:lnTo>
                <a:lnTo>
                  <a:pt x="110339" y="122326"/>
                </a:lnTo>
                <a:lnTo>
                  <a:pt x="73474" y="85717"/>
                </a:lnTo>
                <a:lnTo>
                  <a:pt x="85720" y="73472"/>
                </a:lnTo>
                <a:lnTo>
                  <a:pt x="134703" y="122453"/>
                </a:lnTo>
                <a:lnTo>
                  <a:pt x="85720" y="171434"/>
                </a:lnTo>
                <a:lnTo>
                  <a:pt x="0" y="8571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Freeform: Shape 4"/>
          <p:cNvSpPr/>
          <p:nvPr/>
        </p:nvSpPr>
        <p:spPr>
          <a:xfrm>
            <a:off x="21383005" y="8881470"/>
            <a:ext cx="379945" cy="348907"/>
          </a:xfrm>
          <a:custGeom>
            <a:avLst/>
            <a:gdLst/>
            <a:ahLst/>
            <a:cxnLst/>
            <a:rect l="l" t="t" r="r" b="b"/>
            <a:pathLst>
              <a:path w="219399" h="195927">
                <a:moveTo>
                  <a:pt x="58284" y="56124"/>
                </a:moveTo>
                <a:cubicBezTo>
                  <a:pt x="54029" y="56233"/>
                  <a:pt x="50483" y="57705"/>
                  <a:pt x="47647" y="60541"/>
                </a:cubicBezTo>
                <a:cubicBezTo>
                  <a:pt x="44811" y="63376"/>
                  <a:pt x="43338" y="66921"/>
                  <a:pt x="43229" y="71176"/>
                </a:cubicBezTo>
                <a:cubicBezTo>
                  <a:pt x="43237" y="73238"/>
                  <a:pt x="43636" y="75204"/>
                  <a:pt x="44425" y="77075"/>
                </a:cubicBezTo>
                <a:cubicBezTo>
                  <a:pt x="45215" y="78946"/>
                  <a:pt x="46347" y="80594"/>
                  <a:pt x="47822" y="82018"/>
                </a:cubicBezTo>
                <a:lnTo>
                  <a:pt x="99493" y="131510"/>
                </a:lnTo>
                <a:cubicBezTo>
                  <a:pt x="100857" y="132858"/>
                  <a:pt x="102435" y="133894"/>
                  <a:pt x="104230" y="134620"/>
                </a:cubicBezTo>
                <a:cubicBezTo>
                  <a:pt x="106024" y="135345"/>
                  <a:pt x="107890" y="135712"/>
                  <a:pt x="109827" y="135720"/>
                </a:cubicBezTo>
                <a:cubicBezTo>
                  <a:pt x="111762" y="135712"/>
                  <a:pt x="113634" y="135345"/>
                  <a:pt x="115441" y="134620"/>
                </a:cubicBezTo>
                <a:cubicBezTo>
                  <a:pt x="117248" y="133894"/>
                  <a:pt x="118864" y="132858"/>
                  <a:pt x="120289" y="131510"/>
                </a:cubicBezTo>
                <a:lnTo>
                  <a:pt x="171832" y="82018"/>
                </a:lnTo>
                <a:cubicBezTo>
                  <a:pt x="173313" y="80594"/>
                  <a:pt x="174466" y="78946"/>
                  <a:pt x="175293" y="77075"/>
                </a:cubicBezTo>
                <a:cubicBezTo>
                  <a:pt x="176119" y="75204"/>
                  <a:pt x="176539" y="73238"/>
                  <a:pt x="176553" y="71176"/>
                </a:cubicBezTo>
                <a:cubicBezTo>
                  <a:pt x="176444" y="66921"/>
                  <a:pt x="174971" y="63376"/>
                  <a:pt x="172135" y="60541"/>
                </a:cubicBezTo>
                <a:cubicBezTo>
                  <a:pt x="169299" y="57705"/>
                  <a:pt x="165754" y="56233"/>
                  <a:pt x="161498" y="56124"/>
                </a:cubicBezTo>
                <a:cubicBezTo>
                  <a:pt x="159507" y="56132"/>
                  <a:pt x="157620" y="56499"/>
                  <a:pt x="155837" y="57224"/>
                </a:cubicBezTo>
                <a:cubicBezTo>
                  <a:pt x="154053" y="57950"/>
                  <a:pt x="152453" y="58986"/>
                  <a:pt x="151036" y="60333"/>
                </a:cubicBezTo>
                <a:lnTo>
                  <a:pt x="109827" y="99876"/>
                </a:lnTo>
                <a:lnTo>
                  <a:pt x="68618" y="60333"/>
                </a:lnTo>
                <a:cubicBezTo>
                  <a:pt x="67199" y="58986"/>
                  <a:pt x="65604" y="57950"/>
                  <a:pt x="63834" y="57224"/>
                </a:cubicBezTo>
                <a:cubicBezTo>
                  <a:pt x="62064" y="56499"/>
                  <a:pt x="60214" y="56132"/>
                  <a:pt x="58284" y="56124"/>
                </a:cubicBezTo>
                <a:close/>
                <a:moveTo>
                  <a:pt x="19893" y="0"/>
                </a:moveTo>
                <a:lnTo>
                  <a:pt x="199634" y="0"/>
                </a:lnTo>
                <a:cubicBezTo>
                  <a:pt x="205311" y="143"/>
                  <a:pt x="209992" y="2088"/>
                  <a:pt x="213677" y="5835"/>
                </a:cubicBezTo>
                <a:cubicBezTo>
                  <a:pt x="217362" y="9582"/>
                  <a:pt x="219269" y="14269"/>
                  <a:pt x="219399" y="19898"/>
                </a:cubicBezTo>
                <a:lnTo>
                  <a:pt x="219399" y="86100"/>
                </a:lnTo>
                <a:cubicBezTo>
                  <a:pt x="219303" y="101470"/>
                  <a:pt x="216443" y="115782"/>
                  <a:pt x="210819" y="129037"/>
                </a:cubicBezTo>
                <a:cubicBezTo>
                  <a:pt x="205195" y="142292"/>
                  <a:pt x="197384" y="153922"/>
                  <a:pt x="187387" y="163926"/>
                </a:cubicBezTo>
                <a:cubicBezTo>
                  <a:pt x="177390" y="173930"/>
                  <a:pt x="165783" y="181741"/>
                  <a:pt x="152568" y="187358"/>
                </a:cubicBezTo>
                <a:cubicBezTo>
                  <a:pt x="139353" y="192976"/>
                  <a:pt x="125106" y="195832"/>
                  <a:pt x="109827" y="195927"/>
                </a:cubicBezTo>
                <a:cubicBezTo>
                  <a:pt x="94486" y="195832"/>
                  <a:pt x="80189" y="192976"/>
                  <a:pt x="66939" y="187358"/>
                </a:cubicBezTo>
                <a:cubicBezTo>
                  <a:pt x="53688" y="181741"/>
                  <a:pt x="42057" y="173930"/>
                  <a:pt x="32044" y="163926"/>
                </a:cubicBezTo>
                <a:cubicBezTo>
                  <a:pt x="22032" y="153922"/>
                  <a:pt x="14212" y="142292"/>
                  <a:pt x="8585" y="129037"/>
                </a:cubicBezTo>
                <a:cubicBezTo>
                  <a:pt x="2957" y="115782"/>
                  <a:pt x="96" y="101470"/>
                  <a:pt x="0" y="86100"/>
                </a:cubicBezTo>
                <a:lnTo>
                  <a:pt x="0" y="19898"/>
                </a:lnTo>
                <a:cubicBezTo>
                  <a:pt x="151" y="14325"/>
                  <a:pt x="2112" y="9654"/>
                  <a:pt x="5882" y="5883"/>
                </a:cubicBezTo>
                <a:cubicBezTo>
                  <a:pt x="9652" y="2112"/>
                  <a:pt x="14322" y="151"/>
                  <a:pt x="198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reeform: Shape 5"/>
          <p:cNvSpPr/>
          <p:nvPr/>
        </p:nvSpPr>
        <p:spPr>
          <a:xfrm>
            <a:off x="21445745" y="8052021"/>
            <a:ext cx="254466" cy="261673"/>
          </a:xfrm>
          <a:custGeom>
            <a:avLst/>
            <a:gdLst/>
            <a:ahLst/>
            <a:cxnLst/>
            <a:rect l="l" t="t" r="r" b="b"/>
            <a:pathLst>
              <a:path w="146941" h="146941">
                <a:moveTo>
                  <a:pt x="73470" y="16313"/>
                </a:moveTo>
                <a:cubicBezTo>
                  <a:pt x="62844" y="16435"/>
                  <a:pt x="53236" y="19040"/>
                  <a:pt x="44646" y="24128"/>
                </a:cubicBezTo>
                <a:cubicBezTo>
                  <a:pt x="36056" y="29217"/>
                  <a:pt x="29217" y="36056"/>
                  <a:pt x="24128" y="44646"/>
                </a:cubicBezTo>
                <a:cubicBezTo>
                  <a:pt x="19040" y="53236"/>
                  <a:pt x="16435" y="62844"/>
                  <a:pt x="16313" y="73471"/>
                </a:cubicBezTo>
                <a:cubicBezTo>
                  <a:pt x="16435" y="84097"/>
                  <a:pt x="19040" y="93705"/>
                  <a:pt x="24128" y="102295"/>
                </a:cubicBezTo>
                <a:cubicBezTo>
                  <a:pt x="29217" y="110885"/>
                  <a:pt x="36056" y="117724"/>
                  <a:pt x="44646" y="122813"/>
                </a:cubicBezTo>
                <a:cubicBezTo>
                  <a:pt x="53236" y="127901"/>
                  <a:pt x="62844" y="130506"/>
                  <a:pt x="73470" y="130629"/>
                </a:cubicBezTo>
                <a:cubicBezTo>
                  <a:pt x="84097" y="130506"/>
                  <a:pt x="93705" y="127901"/>
                  <a:pt x="102295" y="122813"/>
                </a:cubicBezTo>
                <a:cubicBezTo>
                  <a:pt x="110885" y="117724"/>
                  <a:pt x="117724" y="110885"/>
                  <a:pt x="122813" y="102295"/>
                </a:cubicBezTo>
                <a:cubicBezTo>
                  <a:pt x="127901" y="93705"/>
                  <a:pt x="130506" y="84097"/>
                  <a:pt x="130629" y="73471"/>
                </a:cubicBezTo>
                <a:cubicBezTo>
                  <a:pt x="130506" y="62844"/>
                  <a:pt x="127901" y="53236"/>
                  <a:pt x="122813" y="44646"/>
                </a:cubicBezTo>
                <a:cubicBezTo>
                  <a:pt x="117724" y="36056"/>
                  <a:pt x="110885" y="29217"/>
                  <a:pt x="102295" y="24128"/>
                </a:cubicBezTo>
                <a:cubicBezTo>
                  <a:pt x="93705" y="19040"/>
                  <a:pt x="84097" y="16435"/>
                  <a:pt x="73470" y="16313"/>
                </a:cubicBezTo>
                <a:close/>
                <a:moveTo>
                  <a:pt x="73470" y="0"/>
                </a:moveTo>
                <a:cubicBezTo>
                  <a:pt x="87150" y="156"/>
                  <a:pt x="99510" y="3500"/>
                  <a:pt x="110550" y="10032"/>
                </a:cubicBezTo>
                <a:cubicBezTo>
                  <a:pt x="121591" y="16564"/>
                  <a:pt x="130377" y="25351"/>
                  <a:pt x="136909" y="36391"/>
                </a:cubicBezTo>
                <a:cubicBezTo>
                  <a:pt x="143441" y="47431"/>
                  <a:pt x="146785" y="59791"/>
                  <a:pt x="146941" y="73471"/>
                </a:cubicBezTo>
                <a:cubicBezTo>
                  <a:pt x="146785" y="87150"/>
                  <a:pt x="143441" y="99510"/>
                  <a:pt x="136909" y="110551"/>
                </a:cubicBezTo>
                <a:cubicBezTo>
                  <a:pt x="130377" y="121591"/>
                  <a:pt x="121591" y="130377"/>
                  <a:pt x="110550" y="136909"/>
                </a:cubicBezTo>
                <a:cubicBezTo>
                  <a:pt x="99510" y="143441"/>
                  <a:pt x="87150" y="146785"/>
                  <a:pt x="73470" y="146941"/>
                </a:cubicBezTo>
                <a:cubicBezTo>
                  <a:pt x="59791" y="146785"/>
                  <a:pt x="47431" y="143441"/>
                  <a:pt x="36391" y="136909"/>
                </a:cubicBezTo>
                <a:cubicBezTo>
                  <a:pt x="25350" y="130377"/>
                  <a:pt x="16564" y="121591"/>
                  <a:pt x="10032" y="110551"/>
                </a:cubicBezTo>
                <a:cubicBezTo>
                  <a:pt x="3500" y="99510"/>
                  <a:pt x="156" y="87150"/>
                  <a:pt x="0" y="73471"/>
                </a:cubicBezTo>
                <a:cubicBezTo>
                  <a:pt x="156" y="59791"/>
                  <a:pt x="3500" y="47431"/>
                  <a:pt x="10032" y="36391"/>
                </a:cubicBezTo>
                <a:cubicBezTo>
                  <a:pt x="16564" y="25351"/>
                  <a:pt x="25350" y="16564"/>
                  <a:pt x="36391" y="10032"/>
                </a:cubicBezTo>
                <a:cubicBezTo>
                  <a:pt x="47431" y="3500"/>
                  <a:pt x="59791" y="156"/>
                  <a:pt x="734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: Shape 6"/>
          <p:cNvSpPr/>
          <p:nvPr/>
        </p:nvSpPr>
        <p:spPr>
          <a:xfrm>
            <a:off x="21360913" y="7064151"/>
            <a:ext cx="424129" cy="400050"/>
          </a:xfrm>
          <a:custGeom>
            <a:avLst/>
            <a:gdLst/>
            <a:ahLst/>
            <a:cxnLst/>
            <a:rect l="l" t="t" r="r" b="b"/>
            <a:pathLst>
              <a:path w="244913" h="224646">
                <a:moveTo>
                  <a:pt x="195927" y="161245"/>
                </a:moveTo>
                <a:cubicBezTo>
                  <a:pt x="191340" y="161368"/>
                  <a:pt x="187502" y="162973"/>
                  <a:pt x="184414" y="166061"/>
                </a:cubicBezTo>
                <a:cubicBezTo>
                  <a:pt x="181326" y="169149"/>
                  <a:pt x="179721" y="172986"/>
                  <a:pt x="179598" y="177574"/>
                </a:cubicBezTo>
                <a:cubicBezTo>
                  <a:pt x="179721" y="182216"/>
                  <a:pt x="181326" y="186070"/>
                  <a:pt x="184414" y="189134"/>
                </a:cubicBezTo>
                <a:cubicBezTo>
                  <a:pt x="187502" y="192199"/>
                  <a:pt x="191340" y="193788"/>
                  <a:pt x="195927" y="193902"/>
                </a:cubicBezTo>
                <a:cubicBezTo>
                  <a:pt x="200570" y="193780"/>
                  <a:pt x="204423" y="192175"/>
                  <a:pt x="207488" y="189087"/>
                </a:cubicBezTo>
                <a:cubicBezTo>
                  <a:pt x="210552" y="185999"/>
                  <a:pt x="212141" y="182161"/>
                  <a:pt x="212255" y="177574"/>
                </a:cubicBezTo>
                <a:cubicBezTo>
                  <a:pt x="212133" y="172986"/>
                  <a:pt x="210528" y="169149"/>
                  <a:pt x="207440" y="166061"/>
                </a:cubicBezTo>
                <a:cubicBezTo>
                  <a:pt x="204352" y="162973"/>
                  <a:pt x="200514" y="161368"/>
                  <a:pt x="195927" y="161245"/>
                </a:cubicBezTo>
                <a:close/>
                <a:moveTo>
                  <a:pt x="179598" y="130645"/>
                </a:moveTo>
                <a:cubicBezTo>
                  <a:pt x="180251" y="130789"/>
                  <a:pt x="181483" y="131904"/>
                  <a:pt x="183293" y="133990"/>
                </a:cubicBezTo>
                <a:cubicBezTo>
                  <a:pt x="185103" y="136076"/>
                  <a:pt x="186892" y="138268"/>
                  <a:pt x="188660" y="140567"/>
                </a:cubicBezTo>
                <a:cubicBezTo>
                  <a:pt x="190428" y="142865"/>
                  <a:pt x="191575" y="144406"/>
                  <a:pt x="192100" y="145188"/>
                </a:cubicBezTo>
                <a:cubicBezTo>
                  <a:pt x="192738" y="145120"/>
                  <a:pt x="193376" y="145059"/>
                  <a:pt x="194013" y="145004"/>
                </a:cubicBezTo>
                <a:cubicBezTo>
                  <a:pt x="194651" y="144949"/>
                  <a:pt x="195289" y="144920"/>
                  <a:pt x="195927" y="144917"/>
                </a:cubicBezTo>
                <a:cubicBezTo>
                  <a:pt x="196565" y="144920"/>
                  <a:pt x="197203" y="144949"/>
                  <a:pt x="197840" y="145004"/>
                </a:cubicBezTo>
                <a:cubicBezTo>
                  <a:pt x="198478" y="145059"/>
                  <a:pt x="199116" y="145120"/>
                  <a:pt x="199754" y="145188"/>
                </a:cubicBezTo>
                <a:cubicBezTo>
                  <a:pt x="201535" y="142687"/>
                  <a:pt x="203395" y="140226"/>
                  <a:pt x="205335" y="137805"/>
                </a:cubicBezTo>
                <a:cubicBezTo>
                  <a:pt x="207275" y="135383"/>
                  <a:pt x="209327" y="133082"/>
                  <a:pt x="211490" y="130900"/>
                </a:cubicBezTo>
                <a:lnTo>
                  <a:pt x="212255" y="130645"/>
                </a:lnTo>
                <a:cubicBezTo>
                  <a:pt x="212623" y="130739"/>
                  <a:pt x="213971" y="131444"/>
                  <a:pt x="216300" y="132762"/>
                </a:cubicBezTo>
                <a:cubicBezTo>
                  <a:pt x="218628" y="134079"/>
                  <a:pt x="221006" y="135446"/>
                  <a:pt x="223434" y="136863"/>
                </a:cubicBezTo>
                <a:cubicBezTo>
                  <a:pt x="225862" y="138279"/>
                  <a:pt x="227408" y="139183"/>
                  <a:pt x="228074" y="139575"/>
                </a:cubicBezTo>
                <a:cubicBezTo>
                  <a:pt x="228262" y="139708"/>
                  <a:pt x="228395" y="139856"/>
                  <a:pt x="228472" y="140021"/>
                </a:cubicBezTo>
                <a:cubicBezTo>
                  <a:pt x="228549" y="140186"/>
                  <a:pt x="228587" y="140335"/>
                  <a:pt x="228584" y="140468"/>
                </a:cubicBezTo>
                <a:cubicBezTo>
                  <a:pt x="228525" y="141360"/>
                  <a:pt x="228048" y="143032"/>
                  <a:pt x="227152" y="145482"/>
                </a:cubicBezTo>
                <a:cubicBezTo>
                  <a:pt x="226257" y="147933"/>
                  <a:pt x="225298" y="150397"/>
                  <a:pt x="224275" y="152876"/>
                </a:cubicBezTo>
                <a:cubicBezTo>
                  <a:pt x="223252" y="155354"/>
                  <a:pt x="222520" y="157082"/>
                  <a:pt x="222078" y="158059"/>
                </a:cubicBezTo>
                <a:cubicBezTo>
                  <a:pt x="222843" y="159084"/>
                  <a:pt x="223545" y="160157"/>
                  <a:pt x="224183" y="161278"/>
                </a:cubicBezTo>
                <a:cubicBezTo>
                  <a:pt x="224821" y="162399"/>
                  <a:pt x="225395" y="163537"/>
                  <a:pt x="225905" y="164691"/>
                </a:cubicBezTo>
                <a:cubicBezTo>
                  <a:pt x="226943" y="164785"/>
                  <a:pt x="228964" y="165023"/>
                  <a:pt x="231967" y="165405"/>
                </a:cubicBezTo>
                <a:cubicBezTo>
                  <a:pt x="234970" y="165787"/>
                  <a:pt x="237832" y="166261"/>
                  <a:pt x="240552" y="166828"/>
                </a:cubicBezTo>
                <a:cubicBezTo>
                  <a:pt x="243272" y="167394"/>
                  <a:pt x="244725" y="168001"/>
                  <a:pt x="244913" y="168648"/>
                </a:cubicBezTo>
                <a:lnTo>
                  <a:pt x="244913" y="186503"/>
                </a:lnTo>
                <a:cubicBezTo>
                  <a:pt x="244725" y="187150"/>
                  <a:pt x="243272" y="187756"/>
                  <a:pt x="240552" y="188322"/>
                </a:cubicBezTo>
                <a:cubicBezTo>
                  <a:pt x="237832" y="188888"/>
                  <a:pt x="234970" y="189363"/>
                  <a:pt x="231967" y="189744"/>
                </a:cubicBezTo>
                <a:cubicBezTo>
                  <a:pt x="228964" y="190126"/>
                  <a:pt x="226943" y="190364"/>
                  <a:pt x="225905" y="190458"/>
                </a:cubicBezTo>
                <a:cubicBezTo>
                  <a:pt x="224885" y="192860"/>
                  <a:pt x="223609" y="195072"/>
                  <a:pt x="222078" y="197091"/>
                </a:cubicBezTo>
                <a:cubicBezTo>
                  <a:pt x="222520" y="198069"/>
                  <a:pt x="223252" y="199799"/>
                  <a:pt x="224275" y="202279"/>
                </a:cubicBezTo>
                <a:cubicBezTo>
                  <a:pt x="225298" y="204760"/>
                  <a:pt x="226257" y="207226"/>
                  <a:pt x="227152" y="209678"/>
                </a:cubicBezTo>
                <a:cubicBezTo>
                  <a:pt x="228048" y="212130"/>
                  <a:pt x="228525" y="213803"/>
                  <a:pt x="228584" y="214696"/>
                </a:cubicBezTo>
                <a:cubicBezTo>
                  <a:pt x="228605" y="215057"/>
                  <a:pt x="228435" y="215355"/>
                  <a:pt x="228074" y="215589"/>
                </a:cubicBezTo>
                <a:cubicBezTo>
                  <a:pt x="227408" y="215982"/>
                  <a:pt x="225862" y="216897"/>
                  <a:pt x="223434" y="218334"/>
                </a:cubicBezTo>
                <a:cubicBezTo>
                  <a:pt x="221006" y="219771"/>
                  <a:pt x="218628" y="221158"/>
                  <a:pt x="216300" y="222496"/>
                </a:cubicBezTo>
                <a:cubicBezTo>
                  <a:pt x="213971" y="223834"/>
                  <a:pt x="212623" y="224551"/>
                  <a:pt x="212255" y="224646"/>
                </a:cubicBezTo>
                <a:cubicBezTo>
                  <a:pt x="211603" y="224500"/>
                  <a:pt x="210371" y="223374"/>
                  <a:pt x="208561" y="221268"/>
                </a:cubicBezTo>
                <a:cubicBezTo>
                  <a:pt x="206750" y="219161"/>
                  <a:pt x="204961" y="216949"/>
                  <a:pt x="203193" y="214630"/>
                </a:cubicBezTo>
                <a:cubicBezTo>
                  <a:pt x="201426" y="212311"/>
                  <a:pt x="200279" y="210759"/>
                  <a:pt x="199754" y="209976"/>
                </a:cubicBezTo>
                <a:cubicBezTo>
                  <a:pt x="199116" y="210043"/>
                  <a:pt x="198478" y="210104"/>
                  <a:pt x="197840" y="210159"/>
                </a:cubicBezTo>
                <a:cubicBezTo>
                  <a:pt x="197203" y="210214"/>
                  <a:pt x="196565" y="210243"/>
                  <a:pt x="195927" y="210246"/>
                </a:cubicBezTo>
                <a:cubicBezTo>
                  <a:pt x="195289" y="210243"/>
                  <a:pt x="194651" y="210214"/>
                  <a:pt x="194013" y="210159"/>
                </a:cubicBezTo>
                <a:cubicBezTo>
                  <a:pt x="193376" y="210104"/>
                  <a:pt x="192738" y="210043"/>
                  <a:pt x="192100" y="209976"/>
                </a:cubicBezTo>
                <a:cubicBezTo>
                  <a:pt x="191575" y="210759"/>
                  <a:pt x="190428" y="212311"/>
                  <a:pt x="188660" y="214630"/>
                </a:cubicBezTo>
                <a:cubicBezTo>
                  <a:pt x="186892" y="216949"/>
                  <a:pt x="185103" y="219161"/>
                  <a:pt x="183293" y="221268"/>
                </a:cubicBezTo>
                <a:cubicBezTo>
                  <a:pt x="181483" y="223374"/>
                  <a:pt x="180251" y="224500"/>
                  <a:pt x="179598" y="224646"/>
                </a:cubicBezTo>
                <a:cubicBezTo>
                  <a:pt x="179231" y="224551"/>
                  <a:pt x="177883" y="223834"/>
                  <a:pt x="175556" y="222496"/>
                </a:cubicBezTo>
                <a:cubicBezTo>
                  <a:pt x="173229" y="221158"/>
                  <a:pt x="170852" y="219771"/>
                  <a:pt x="168425" y="218334"/>
                </a:cubicBezTo>
                <a:cubicBezTo>
                  <a:pt x="165999" y="216897"/>
                  <a:pt x="164453" y="215982"/>
                  <a:pt x="163788" y="215589"/>
                </a:cubicBezTo>
                <a:cubicBezTo>
                  <a:pt x="163599" y="215456"/>
                  <a:pt x="163466" y="215307"/>
                  <a:pt x="163389" y="215142"/>
                </a:cubicBezTo>
                <a:cubicBezTo>
                  <a:pt x="163312" y="214977"/>
                  <a:pt x="163275" y="214828"/>
                  <a:pt x="163278" y="214696"/>
                </a:cubicBezTo>
                <a:cubicBezTo>
                  <a:pt x="163337" y="213843"/>
                  <a:pt x="163814" y="212190"/>
                  <a:pt x="164709" y="209737"/>
                </a:cubicBezTo>
                <a:cubicBezTo>
                  <a:pt x="165603" y="207285"/>
                  <a:pt x="166562" y="204811"/>
                  <a:pt x="167585" y="202316"/>
                </a:cubicBezTo>
                <a:cubicBezTo>
                  <a:pt x="168607" y="199821"/>
                  <a:pt x="169339" y="198084"/>
                  <a:pt x="169780" y="197104"/>
                </a:cubicBezTo>
                <a:cubicBezTo>
                  <a:pt x="169015" y="196087"/>
                  <a:pt x="168314" y="195030"/>
                  <a:pt x="167677" y="193933"/>
                </a:cubicBezTo>
                <a:cubicBezTo>
                  <a:pt x="167039" y="192836"/>
                  <a:pt x="166465" y="191682"/>
                  <a:pt x="165955" y="190472"/>
                </a:cubicBezTo>
                <a:cubicBezTo>
                  <a:pt x="164918" y="190378"/>
                  <a:pt x="162898" y="190141"/>
                  <a:pt x="159896" y="189758"/>
                </a:cubicBezTo>
                <a:cubicBezTo>
                  <a:pt x="156895" y="189376"/>
                  <a:pt x="154034" y="188902"/>
                  <a:pt x="151316" y="188336"/>
                </a:cubicBezTo>
                <a:cubicBezTo>
                  <a:pt x="148597" y="187769"/>
                  <a:pt x="147144" y="187163"/>
                  <a:pt x="146957" y="186516"/>
                </a:cubicBezTo>
                <a:lnTo>
                  <a:pt x="146957" y="168648"/>
                </a:lnTo>
                <a:cubicBezTo>
                  <a:pt x="147144" y="168001"/>
                  <a:pt x="148597" y="167394"/>
                  <a:pt x="151316" y="166828"/>
                </a:cubicBezTo>
                <a:cubicBezTo>
                  <a:pt x="154034" y="166261"/>
                  <a:pt x="156895" y="165787"/>
                  <a:pt x="159896" y="165405"/>
                </a:cubicBezTo>
                <a:cubicBezTo>
                  <a:pt x="162898" y="165023"/>
                  <a:pt x="164918" y="164785"/>
                  <a:pt x="165955" y="164691"/>
                </a:cubicBezTo>
                <a:cubicBezTo>
                  <a:pt x="166465" y="163537"/>
                  <a:pt x="167039" y="162399"/>
                  <a:pt x="167677" y="161278"/>
                </a:cubicBezTo>
                <a:cubicBezTo>
                  <a:pt x="168314" y="160157"/>
                  <a:pt x="169015" y="159084"/>
                  <a:pt x="169780" y="158059"/>
                </a:cubicBezTo>
                <a:cubicBezTo>
                  <a:pt x="169339" y="157080"/>
                  <a:pt x="168607" y="155342"/>
                  <a:pt x="167585" y="152847"/>
                </a:cubicBezTo>
                <a:cubicBezTo>
                  <a:pt x="166562" y="150352"/>
                  <a:pt x="165603" y="147878"/>
                  <a:pt x="164709" y="145426"/>
                </a:cubicBezTo>
                <a:cubicBezTo>
                  <a:pt x="163814" y="142973"/>
                  <a:pt x="163337" y="141320"/>
                  <a:pt x="163278" y="140468"/>
                </a:cubicBezTo>
                <a:cubicBezTo>
                  <a:pt x="163275" y="140335"/>
                  <a:pt x="163312" y="140186"/>
                  <a:pt x="163389" y="140021"/>
                </a:cubicBezTo>
                <a:cubicBezTo>
                  <a:pt x="163466" y="139856"/>
                  <a:pt x="163599" y="139708"/>
                  <a:pt x="163788" y="139575"/>
                </a:cubicBezTo>
                <a:cubicBezTo>
                  <a:pt x="164453" y="139223"/>
                  <a:pt x="165999" y="138339"/>
                  <a:pt x="168425" y="136919"/>
                </a:cubicBezTo>
                <a:cubicBezTo>
                  <a:pt x="170852" y="135500"/>
                  <a:pt x="173229" y="134124"/>
                  <a:pt x="175556" y="132790"/>
                </a:cubicBezTo>
                <a:cubicBezTo>
                  <a:pt x="177883" y="131456"/>
                  <a:pt x="179231" y="130741"/>
                  <a:pt x="179598" y="130645"/>
                </a:cubicBezTo>
                <a:close/>
                <a:moveTo>
                  <a:pt x="81643" y="79602"/>
                </a:moveTo>
                <a:cubicBezTo>
                  <a:pt x="75577" y="79672"/>
                  <a:pt x="70090" y="81162"/>
                  <a:pt x="65182" y="84073"/>
                </a:cubicBezTo>
                <a:cubicBezTo>
                  <a:pt x="60274" y="86983"/>
                  <a:pt x="56365" y="90893"/>
                  <a:pt x="53455" y="95802"/>
                </a:cubicBezTo>
                <a:cubicBezTo>
                  <a:pt x="50546" y="100712"/>
                  <a:pt x="49056" y="106200"/>
                  <a:pt x="48986" y="112268"/>
                </a:cubicBezTo>
                <a:cubicBezTo>
                  <a:pt x="49056" y="118334"/>
                  <a:pt x="50546" y="123823"/>
                  <a:pt x="53455" y="128732"/>
                </a:cubicBezTo>
                <a:cubicBezTo>
                  <a:pt x="56365" y="133642"/>
                  <a:pt x="60274" y="137552"/>
                  <a:pt x="65182" y="140462"/>
                </a:cubicBezTo>
                <a:cubicBezTo>
                  <a:pt x="70090" y="143372"/>
                  <a:pt x="75577" y="144862"/>
                  <a:pt x="81643" y="144932"/>
                </a:cubicBezTo>
                <a:cubicBezTo>
                  <a:pt x="87709" y="144862"/>
                  <a:pt x="93196" y="143372"/>
                  <a:pt x="98104" y="140462"/>
                </a:cubicBezTo>
                <a:cubicBezTo>
                  <a:pt x="103012" y="137552"/>
                  <a:pt x="106921" y="133642"/>
                  <a:pt x="109830" y="128732"/>
                </a:cubicBezTo>
                <a:cubicBezTo>
                  <a:pt x="112740" y="123823"/>
                  <a:pt x="114230" y="118334"/>
                  <a:pt x="114300" y="112268"/>
                </a:cubicBezTo>
                <a:cubicBezTo>
                  <a:pt x="114230" y="106200"/>
                  <a:pt x="112740" y="100712"/>
                  <a:pt x="109830" y="95802"/>
                </a:cubicBezTo>
                <a:cubicBezTo>
                  <a:pt x="106921" y="90893"/>
                  <a:pt x="103012" y="86983"/>
                  <a:pt x="98104" y="84073"/>
                </a:cubicBezTo>
                <a:cubicBezTo>
                  <a:pt x="93196" y="81162"/>
                  <a:pt x="87709" y="79672"/>
                  <a:pt x="81643" y="79602"/>
                </a:cubicBezTo>
                <a:close/>
                <a:moveTo>
                  <a:pt x="69779" y="30632"/>
                </a:moveTo>
                <a:lnTo>
                  <a:pt x="93507" y="30632"/>
                </a:lnTo>
                <a:cubicBezTo>
                  <a:pt x="94431" y="30654"/>
                  <a:pt x="95261" y="30962"/>
                  <a:pt x="95994" y="31557"/>
                </a:cubicBezTo>
                <a:cubicBezTo>
                  <a:pt x="96728" y="32153"/>
                  <a:pt x="97174" y="32908"/>
                  <a:pt x="97334" y="33822"/>
                </a:cubicBezTo>
                <a:lnTo>
                  <a:pt x="100268" y="53339"/>
                </a:lnTo>
                <a:cubicBezTo>
                  <a:pt x="101926" y="53855"/>
                  <a:pt x="103552" y="54450"/>
                  <a:pt x="105147" y="55125"/>
                </a:cubicBezTo>
                <a:cubicBezTo>
                  <a:pt x="106742" y="55801"/>
                  <a:pt x="108304" y="56523"/>
                  <a:pt x="109835" y="57294"/>
                </a:cubicBezTo>
                <a:lnTo>
                  <a:pt x="124888" y="45940"/>
                </a:lnTo>
                <a:cubicBezTo>
                  <a:pt x="125675" y="45324"/>
                  <a:pt x="126525" y="45026"/>
                  <a:pt x="127439" y="45047"/>
                </a:cubicBezTo>
                <a:cubicBezTo>
                  <a:pt x="128460" y="45069"/>
                  <a:pt x="129353" y="45409"/>
                  <a:pt x="130118" y="46068"/>
                </a:cubicBezTo>
                <a:cubicBezTo>
                  <a:pt x="131389" y="47218"/>
                  <a:pt x="133468" y="49171"/>
                  <a:pt x="136355" y="51927"/>
                </a:cubicBezTo>
                <a:cubicBezTo>
                  <a:pt x="139241" y="54683"/>
                  <a:pt x="141944" y="57467"/>
                  <a:pt x="144462" y="60280"/>
                </a:cubicBezTo>
                <a:cubicBezTo>
                  <a:pt x="146980" y="63093"/>
                  <a:pt x="148322" y="65159"/>
                  <a:pt x="148487" y="66479"/>
                </a:cubicBezTo>
                <a:cubicBezTo>
                  <a:pt x="148482" y="66923"/>
                  <a:pt x="148397" y="67343"/>
                  <a:pt x="148232" y="67738"/>
                </a:cubicBezTo>
                <a:cubicBezTo>
                  <a:pt x="148067" y="68135"/>
                  <a:pt x="147855" y="68522"/>
                  <a:pt x="147595" y="68902"/>
                </a:cubicBezTo>
                <a:cubicBezTo>
                  <a:pt x="145737" y="71374"/>
                  <a:pt x="143872" y="73798"/>
                  <a:pt x="141998" y="76174"/>
                </a:cubicBezTo>
                <a:cubicBezTo>
                  <a:pt x="140124" y="78550"/>
                  <a:pt x="138291" y="80974"/>
                  <a:pt x="136497" y="83445"/>
                </a:cubicBezTo>
                <a:cubicBezTo>
                  <a:pt x="137331" y="85165"/>
                  <a:pt x="138118" y="86892"/>
                  <a:pt x="138857" y="88628"/>
                </a:cubicBezTo>
                <a:cubicBezTo>
                  <a:pt x="139595" y="90363"/>
                  <a:pt x="140255" y="92122"/>
                  <a:pt x="140834" y="93906"/>
                </a:cubicBezTo>
                <a:lnTo>
                  <a:pt x="160218" y="96840"/>
                </a:lnTo>
                <a:cubicBezTo>
                  <a:pt x="161126" y="97055"/>
                  <a:pt x="161859" y="97517"/>
                  <a:pt x="162417" y="98227"/>
                </a:cubicBezTo>
                <a:cubicBezTo>
                  <a:pt x="162975" y="98937"/>
                  <a:pt x="163262" y="99750"/>
                  <a:pt x="163278" y="100667"/>
                </a:cubicBezTo>
                <a:lnTo>
                  <a:pt x="163278" y="124267"/>
                </a:lnTo>
                <a:cubicBezTo>
                  <a:pt x="163259" y="125136"/>
                  <a:pt x="162978" y="125949"/>
                  <a:pt x="162433" y="126706"/>
                </a:cubicBezTo>
                <a:cubicBezTo>
                  <a:pt x="161888" y="127464"/>
                  <a:pt x="161192" y="127926"/>
                  <a:pt x="160345" y="128094"/>
                </a:cubicBezTo>
                <a:lnTo>
                  <a:pt x="140579" y="131155"/>
                </a:lnTo>
                <a:cubicBezTo>
                  <a:pt x="139537" y="134451"/>
                  <a:pt x="138176" y="137682"/>
                  <a:pt x="136497" y="140850"/>
                </a:cubicBezTo>
                <a:cubicBezTo>
                  <a:pt x="138283" y="143390"/>
                  <a:pt x="140132" y="145866"/>
                  <a:pt x="142046" y="148277"/>
                </a:cubicBezTo>
                <a:cubicBezTo>
                  <a:pt x="143959" y="150688"/>
                  <a:pt x="145936" y="153099"/>
                  <a:pt x="147977" y="155510"/>
                </a:cubicBezTo>
                <a:cubicBezTo>
                  <a:pt x="148237" y="155887"/>
                  <a:pt x="148450" y="156280"/>
                  <a:pt x="148615" y="156689"/>
                </a:cubicBezTo>
                <a:cubicBezTo>
                  <a:pt x="148779" y="157098"/>
                  <a:pt x="148864" y="157554"/>
                  <a:pt x="148870" y="158059"/>
                </a:cubicBezTo>
                <a:cubicBezTo>
                  <a:pt x="148872" y="158510"/>
                  <a:pt x="148803" y="158946"/>
                  <a:pt x="148662" y="159365"/>
                </a:cubicBezTo>
                <a:cubicBezTo>
                  <a:pt x="148522" y="159785"/>
                  <a:pt x="148293" y="160156"/>
                  <a:pt x="147977" y="160480"/>
                </a:cubicBezTo>
                <a:cubicBezTo>
                  <a:pt x="146989" y="161800"/>
                  <a:pt x="145110" y="163953"/>
                  <a:pt x="142341" y="166941"/>
                </a:cubicBezTo>
                <a:cubicBezTo>
                  <a:pt x="139572" y="169930"/>
                  <a:pt x="136738" y="172726"/>
                  <a:pt x="133841" y="175332"/>
                </a:cubicBezTo>
                <a:cubicBezTo>
                  <a:pt x="130944" y="177937"/>
                  <a:pt x="128810" y="179325"/>
                  <a:pt x="127439" y="179496"/>
                </a:cubicBezTo>
                <a:cubicBezTo>
                  <a:pt x="126929" y="179491"/>
                  <a:pt x="126451" y="179406"/>
                  <a:pt x="126004" y="179241"/>
                </a:cubicBezTo>
                <a:cubicBezTo>
                  <a:pt x="125558" y="179076"/>
                  <a:pt x="125143" y="178863"/>
                  <a:pt x="124760" y="178603"/>
                </a:cubicBezTo>
                <a:lnTo>
                  <a:pt x="110090" y="167116"/>
                </a:lnTo>
                <a:cubicBezTo>
                  <a:pt x="108501" y="167943"/>
                  <a:pt x="106896" y="168682"/>
                  <a:pt x="105275" y="169334"/>
                </a:cubicBezTo>
                <a:cubicBezTo>
                  <a:pt x="103653" y="169985"/>
                  <a:pt x="101984" y="170565"/>
                  <a:pt x="100268" y="171072"/>
                </a:cubicBezTo>
                <a:cubicBezTo>
                  <a:pt x="99970" y="174354"/>
                  <a:pt x="99609" y="177683"/>
                  <a:pt x="99183" y="181059"/>
                </a:cubicBezTo>
                <a:cubicBezTo>
                  <a:pt x="98758" y="184436"/>
                  <a:pt x="98141" y="187701"/>
                  <a:pt x="97334" y="190855"/>
                </a:cubicBezTo>
                <a:cubicBezTo>
                  <a:pt x="97062" y="191764"/>
                  <a:pt x="96584" y="192498"/>
                  <a:pt x="95898" y="193057"/>
                </a:cubicBezTo>
                <a:cubicBezTo>
                  <a:pt x="95213" y="193615"/>
                  <a:pt x="94415" y="193902"/>
                  <a:pt x="93507" y="193918"/>
                </a:cubicBezTo>
                <a:lnTo>
                  <a:pt x="69779" y="193918"/>
                </a:lnTo>
                <a:cubicBezTo>
                  <a:pt x="68854" y="193897"/>
                  <a:pt x="68025" y="193588"/>
                  <a:pt x="67292" y="192993"/>
                </a:cubicBezTo>
                <a:cubicBezTo>
                  <a:pt x="66558" y="192397"/>
                  <a:pt x="66112" y="191642"/>
                  <a:pt x="65952" y="190728"/>
                </a:cubicBezTo>
                <a:lnTo>
                  <a:pt x="63018" y="171200"/>
                </a:lnTo>
                <a:cubicBezTo>
                  <a:pt x="61360" y="170685"/>
                  <a:pt x="59733" y="170089"/>
                  <a:pt x="58139" y="169414"/>
                </a:cubicBezTo>
                <a:cubicBezTo>
                  <a:pt x="56544" y="168738"/>
                  <a:pt x="54981" y="168015"/>
                  <a:pt x="53451" y="167244"/>
                </a:cubicBezTo>
                <a:lnTo>
                  <a:pt x="38398" y="178603"/>
                </a:lnTo>
                <a:cubicBezTo>
                  <a:pt x="38068" y="178919"/>
                  <a:pt x="37675" y="179148"/>
                  <a:pt x="37218" y="179289"/>
                </a:cubicBezTo>
                <a:cubicBezTo>
                  <a:pt x="36761" y="179430"/>
                  <a:pt x="36303" y="179499"/>
                  <a:pt x="35846" y="179496"/>
                </a:cubicBezTo>
                <a:cubicBezTo>
                  <a:pt x="35336" y="179493"/>
                  <a:pt x="34858" y="179403"/>
                  <a:pt x="34411" y="179225"/>
                </a:cubicBezTo>
                <a:cubicBezTo>
                  <a:pt x="33965" y="179047"/>
                  <a:pt x="33550" y="178797"/>
                  <a:pt x="33167" y="178475"/>
                </a:cubicBezTo>
                <a:cubicBezTo>
                  <a:pt x="31896" y="177327"/>
                  <a:pt x="29818" y="175383"/>
                  <a:pt x="26931" y="172642"/>
                </a:cubicBezTo>
                <a:cubicBezTo>
                  <a:pt x="24044" y="169901"/>
                  <a:pt x="21341" y="167125"/>
                  <a:pt x="18823" y="164314"/>
                </a:cubicBezTo>
                <a:cubicBezTo>
                  <a:pt x="16305" y="161503"/>
                  <a:pt x="14963" y="159418"/>
                  <a:pt x="14798" y="158059"/>
                </a:cubicBezTo>
                <a:cubicBezTo>
                  <a:pt x="14803" y="157616"/>
                  <a:pt x="14888" y="157196"/>
                  <a:pt x="15053" y="156800"/>
                </a:cubicBezTo>
                <a:cubicBezTo>
                  <a:pt x="15218" y="156405"/>
                  <a:pt x="15430" y="156017"/>
                  <a:pt x="15691" y="155638"/>
                </a:cubicBezTo>
                <a:cubicBezTo>
                  <a:pt x="17546" y="153224"/>
                  <a:pt x="19417" y="150819"/>
                  <a:pt x="21304" y="148421"/>
                </a:cubicBezTo>
                <a:cubicBezTo>
                  <a:pt x="23191" y="146023"/>
                  <a:pt x="25062" y="143585"/>
                  <a:pt x="26917" y="141105"/>
                </a:cubicBezTo>
                <a:cubicBezTo>
                  <a:pt x="25109" y="137682"/>
                  <a:pt x="23621" y="134196"/>
                  <a:pt x="22452" y="130645"/>
                </a:cubicBezTo>
                <a:lnTo>
                  <a:pt x="3062" y="127584"/>
                </a:lnTo>
                <a:cubicBezTo>
                  <a:pt x="2153" y="127429"/>
                  <a:pt x="1419" y="127004"/>
                  <a:pt x="861" y="126308"/>
                </a:cubicBezTo>
                <a:cubicBezTo>
                  <a:pt x="303" y="125611"/>
                  <a:pt x="16" y="124804"/>
                  <a:pt x="0" y="123884"/>
                </a:cubicBezTo>
                <a:lnTo>
                  <a:pt x="0" y="100284"/>
                </a:lnTo>
                <a:cubicBezTo>
                  <a:pt x="19" y="99415"/>
                  <a:pt x="300" y="98602"/>
                  <a:pt x="845" y="97844"/>
                </a:cubicBezTo>
                <a:cubicBezTo>
                  <a:pt x="1390" y="97087"/>
                  <a:pt x="2086" y="96624"/>
                  <a:pt x="2934" y="96457"/>
                </a:cubicBezTo>
                <a:lnTo>
                  <a:pt x="22707" y="93395"/>
                </a:lnTo>
                <a:cubicBezTo>
                  <a:pt x="23749" y="90100"/>
                  <a:pt x="25109" y="86868"/>
                  <a:pt x="26789" y="83700"/>
                </a:cubicBezTo>
                <a:cubicBezTo>
                  <a:pt x="25003" y="81160"/>
                  <a:pt x="23153" y="78683"/>
                  <a:pt x="21240" y="76269"/>
                </a:cubicBezTo>
                <a:cubicBezTo>
                  <a:pt x="19326" y="73857"/>
                  <a:pt x="17349" y="71443"/>
                  <a:pt x="15308" y="69030"/>
                </a:cubicBezTo>
                <a:cubicBezTo>
                  <a:pt x="15048" y="68645"/>
                  <a:pt x="14835" y="68236"/>
                  <a:pt x="14670" y="67802"/>
                </a:cubicBezTo>
                <a:cubicBezTo>
                  <a:pt x="14505" y="67369"/>
                  <a:pt x="14420" y="66928"/>
                  <a:pt x="14415" y="66479"/>
                </a:cubicBezTo>
                <a:cubicBezTo>
                  <a:pt x="14394" y="65565"/>
                  <a:pt x="14691" y="64714"/>
                  <a:pt x="15308" y="63927"/>
                </a:cubicBezTo>
                <a:cubicBezTo>
                  <a:pt x="16296" y="62610"/>
                  <a:pt x="18175" y="60468"/>
                  <a:pt x="20945" y="57502"/>
                </a:cubicBezTo>
                <a:cubicBezTo>
                  <a:pt x="23714" y="54536"/>
                  <a:pt x="26547" y="51760"/>
                  <a:pt x="29444" y="49177"/>
                </a:cubicBezTo>
                <a:cubicBezTo>
                  <a:pt x="32341" y="46593"/>
                  <a:pt x="34475" y="45217"/>
                  <a:pt x="35846" y="45047"/>
                </a:cubicBezTo>
                <a:cubicBezTo>
                  <a:pt x="36357" y="45053"/>
                  <a:pt x="36835" y="45138"/>
                  <a:pt x="37281" y="45303"/>
                </a:cubicBezTo>
                <a:cubicBezTo>
                  <a:pt x="37728" y="45467"/>
                  <a:pt x="38143" y="45680"/>
                  <a:pt x="38525" y="45940"/>
                </a:cubicBezTo>
                <a:lnTo>
                  <a:pt x="53195" y="57421"/>
                </a:lnTo>
                <a:cubicBezTo>
                  <a:pt x="54785" y="56598"/>
                  <a:pt x="56390" y="55853"/>
                  <a:pt x="58011" y="55189"/>
                </a:cubicBezTo>
                <a:cubicBezTo>
                  <a:pt x="59632" y="54525"/>
                  <a:pt x="61301" y="53908"/>
                  <a:pt x="63018" y="53339"/>
                </a:cubicBezTo>
                <a:cubicBezTo>
                  <a:pt x="63316" y="50121"/>
                  <a:pt x="63677" y="46831"/>
                  <a:pt x="64102" y="43469"/>
                </a:cubicBezTo>
                <a:cubicBezTo>
                  <a:pt x="64528" y="40107"/>
                  <a:pt x="65144" y="36849"/>
                  <a:pt x="65952" y="33694"/>
                </a:cubicBezTo>
                <a:cubicBezTo>
                  <a:pt x="66223" y="32785"/>
                  <a:pt x="66702" y="32052"/>
                  <a:pt x="67387" y="31493"/>
                </a:cubicBezTo>
                <a:cubicBezTo>
                  <a:pt x="68073" y="30935"/>
                  <a:pt x="68870" y="30649"/>
                  <a:pt x="69779" y="30632"/>
                </a:cubicBezTo>
                <a:close/>
                <a:moveTo>
                  <a:pt x="195927" y="30617"/>
                </a:moveTo>
                <a:cubicBezTo>
                  <a:pt x="191340" y="30739"/>
                  <a:pt x="187502" y="32345"/>
                  <a:pt x="184414" y="35434"/>
                </a:cubicBezTo>
                <a:cubicBezTo>
                  <a:pt x="181326" y="38524"/>
                  <a:pt x="179721" y="42364"/>
                  <a:pt x="179598" y="46953"/>
                </a:cubicBezTo>
                <a:cubicBezTo>
                  <a:pt x="179721" y="51598"/>
                  <a:pt x="181326" y="55454"/>
                  <a:pt x="184414" y="58519"/>
                </a:cubicBezTo>
                <a:cubicBezTo>
                  <a:pt x="187502" y="61585"/>
                  <a:pt x="191340" y="63175"/>
                  <a:pt x="195927" y="63290"/>
                </a:cubicBezTo>
                <a:cubicBezTo>
                  <a:pt x="200570" y="63167"/>
                  <a:pt x="204423" y="61561"/>
                  <a:pt x="207488" y="58472"/>
                </a:cubicBezTo>
                <a:cubicBezTo>
                  <a:pt x="209020" y="56927"/>
                  <a:pt x="210183" y="55194"/>
                  <a:pt x="210978" y="53275"/>
                </a:cubicBezTo>
                <a:lnTo>
                  <a:pt x="212255" y="46957"/>
                </a:lnTo>
                <a:lnTo>
                  <a:pt x="210960" y="40642"/>
                </a:lnTo>
                <a:cubicBezTo>
                  <a:pt x="210157" y="38723"/>
                  <a:pt x="208984" y="36991"/>
                  <a:pt x="207440" y="35446"/>
                </a:cubicBezTo>
                <a:cubicBezTo>
                  <a:pt x="204352" y="32356"/>
                  <a:pt x="200514" y="30746"/>
                  <a:pt x="195927" y="30617"/>
                </a:cubicBezTo>
                <a:close/>
                <a:moveTo>
                  <a:pt x="179598" y="0"/>
                </a:moveTo>
                <a:cubicBezTo>
                  <a:pt x="180251" y="144"/>
                  <a:pt x="181483" y="1259"/>
                  <a:pt x="183293" y="3346"/>
                </a:cubicBezTo>
                <a:cubicBezTo>
                  <a:pt x="185103" y="5432"/>
                  <a:pt x="186892" y="7624"/>
                  <a:pt x="188660" y="9922"/>
                </a:cubicBezTo>
                <a:cubicBezTo>
                  <a:pt x="190428" y="12221"/>
                  <a:pt x="191575" y="13761"/>
                  <a:pt x="192100" y="14543"/>
                </a:cubicBezTo>
                <a:cubicBezTo>
                  <a:pt x="193376" y="14399"/>
                  <a:pt x="194651" y="14320"/>
                  <a:pt x="195927" y="14304"/>
                </a:cubicBezTo>
                <a:cubicBezTo>
                  <a:pt x="197203" y="14320"/>
                  <a:pt x="198478" y="14399"/>
                  <a:pt x="199754" y="14543"/>
                </a:cubicBezTo>
                <a:cubicBezTo>
                  <a:pt x="201535" y="12042"/>
                  <a:pt x="203395" y="9581"/>
                  <a:pt x="205335" y="7160"/>
                </a:cubicBezTo>
                <a:cubicBezTo>
                  <a:pt x="207275" y="4739"/>
                  <a:pt x="209327" y="2437"/>
                  <a:pt x="211490" y="256"/>
                </a:cubicBezTo>
                <a:lnTo>
                  <a:pt x="212255" y="0"/>
                </a:lnTo>
                <a:cubicBezTo>
                  <a:pt x="212623" y="94"/>
                  <a:pt x="213971" y="800"/>
                  <a:pt x="216300" y="2117"/>
                </a:cubicBezTo>
                <a:cubicBezTo>
                  <a:pt x="218628" y="3434"/>
                  <a:pt x="221006" y="4801"/>
                  <a:pt x="223434" y="6218"/>
                </a:cubicBezTo>
                <a:cubicBezTo>
                  <a:pt x="225862" y="7635"/>
                  <a:pt x="227408" y="8539"/>
                  <a:pt x="228074" y="8930"/>
                </a:cubicBezTo>
                <a:cubicBezTo>
                  <a:pt x="228262" y="9063"/>
                  <a:pt x="228395" y="9212"/>
                  <a:pt x="228472" y="9377"/>
                </a:cubicBezTo>
                <a:cubicBezTo>
                  <a:pt x="228549" y="9542"/>
                  <a:pt x="228587" y="9690"/>
                  <a:pt x="228584" y="9823"/>
                </a:cubicBezTo>
                <a:cubicBezTo>
                  <a:pt x="228525" y="10716"/>
                  <a:pt x="228048" y="12389"/>
                  <a:pt x="227152" y="14841"/>
                </a:cubicBezTo>
                <a:cubicBezTo>
                  <a:pt x="226257" y="17293"/>
                  <a:pt x="225298" y="19760"/>
                  <a:pt x="224275" y="22240"/>
                </a:cubicBezTo>
                <a:cubicBezTo>
                  <a:pt x="223252" y="24722"/>
                  <a:pt x="222520" y="26451"/>
                  <a:pt x="222078" y="27431"/>
                </a:cubicBezTo>
                <a:cubicBezTo>
                  <a:pt x="222843" y="28455"/>
                  <a:pt x="223545" y="29528"/>
                  <a:pt x="224183" y="30650"/>
                </a:cubicBezTo>
                <a:cubicBezTo>
                  <a:pt x="224821" y="31771"/>
                  <a:pt x="225395" y="32909"/>
                  <a:pt x="225905" y="34062"/>
                </a:cubicBezTo>
                <a:cubicBezTo>
                  <a:pt x="226943" y="34156"/>
                  <a:pt x="228964" y="34394"/>
                  <a:pt x="231967" y="34776"/>
                </a:cubicBezTo>
                <a:cubicBezTo>
                  <a:pt x="234970" y="35158"/>
                  <a:pt x="237832" y="35633"/>
                  <a:pt x="240552" y="36199"/>
                </a:cubicBezTo>
                <a:cubicBezTo>
                  <a:pt x="243272" y="36765"/>
                  <a:pt x="244725" y="37372"/>
                  <a:pt x="244913" y="38019"/>
                </a:cubicBezTo>
                <a:lnTo>
                  <a:pt x="244913" y="55887"/>
                </a:lnTo>
                <a:cubicBezTo>
                  <a:pt x="244725" y="56534"/>
                  <a:pt x="243272" y="57140"/>
                  <a:pt x="240552" y="57707"/>
                </a:cubicBezTo>
                <a:cubicBezTo>
                  <a:pt x="237832" y="58273"/>
                  <a:pt x="234970" y="58748"/>
                  <a:pt x="231967" y="59130"/>
                </a:cubicBezTo>
                <a:cubicBezTo>
                  <a:pt x="228964" y="59512"/>
                  <a:pt x="226943" y="59750"/>
                  <a:pt x="225905" y="59844"/>
                </a:cubicBezTo>
                <a:cubicBezTo>
                  <a:pt x="225395" y="61053"/>
                  <a:pt x="224821" y="62207"/>
                  <a:pt x="224183" y="63305"/>
                </a:cubicBezTo>
                <a:cubicBezTo>
                  <a:pt x="223545" y="64403"/>
                  <a:pt x="222843" y="65461"/>
                  <a:pt x="222078" y="66479"/>
                </a:cubicBezTo>
                <a:cubicBezTo>
                  <a:pt x="222520" y="67457"/>
                  <a:pt x="223252" y="69186"/>
                  <a:pt x="224275" y="71667"/>
                </a:cubicBezTo>
                <a:cubicBezTo>
                  <a:pt x="225298" y="74147"/>
                  <a:pt x="226257" y="76613"/>
                  <a:pt x="227152" y="79066"/>
                </a:cubicBezTo>
                <a:cubicBezTo>
                  <a:pt x="228048" y="81517"/>
                  <a:pt x="228525" y="83190"/>
                  <a:pt x="228584" y="84083"/>
                </a:cubicBezTo>
                <a:cubicBezTo>
                  <a:pt x="228605" y="84445"/>
                  <a:pt x="228435" y="84742"/>
                  <a:pt x="228074" y="84976"/>
                </a:cubicBezTo>
                <a:cubicBezTo>
                  <a:pt x="227408" y="85369"/>
                  <a:pt x="225862" y="86284"/>
                  <a:pt x="223434" y="87720"/>
                </a:cubicBezTo>
                <a:cubicBezTo>
                  <a:pt x="221006" y="89157"/>
                  <a:pt x="218628" y="90543"/>
                  <a:pt x="216300" y="91879"/>
                </a:cubicBezTo>
                <a:cubicBezTo>
                  <a:pt x="213971" y="93215"/>
                  <a:pt x="212623" y="93927"/>
                  <a:pt x="212255" y="94017"/>
                </a:cubicBezTo>
                <a:cubicBezTo>
                  <a:pt x="211603" y="93872"/>
                  <a:pt x="210371" y="92745"/>
                  <a:pt x="208561" y="90639"/>
                </a:cubicBezTo>
                <a:cubicBezTo>
                  <a:pt x="206750" y="88533"/>
                  <a:pt x="204961" y="86320"/>
                  <a:pt x="203193" y="84001"/>
                </a:cubicBezTo>
                <a:cubicBezTo>
                  <a:pt x="201426" y="81682"/>
                  <a:pt x="200279" y="80131"/>
                  <a:pt x="199754" y="79347"/>
                </a:cubicBezTo>
                <a:cubicBezTo>
                  <a:pt x="199116" y="79414"/>
                  <a:pt x="198478" y="79475"/>
                  <a:pt x="197840" y="79530"/>
                </a:cubicBezTo>
                <a:cubicBezTo>
                  <a:pt x="197203" y="79586"/>
                  <a:pt x="196565" y="79615"/>
                  <a:pt x="195927" y="79618"/>
                </a:cubicBezTo>
                <a:cubicBezTo>
                  <a:pt x="195289" y="79615"/>
                  <a:pt x="194651" y="79586"/>
                  <a:pt x="194013" y="79530"/>
                </a:cubicBezTo>
                <a:cubicBezTo>
                  <a:pt x="193376" y="79475"/>
                  <a:pt x="192738" y="79414"/>
                  <a:pt x="192100" y="79347"/>
                </a:cubicBezTo>
                <a:cubicBezTo>
                  <a:pt x="191575" y="80131"/>
                  <a:pt x="190428" y="81682"/>
                  <a:pt x="188660" y="84001"/>
                </a:cubicBezTo>
                <a:cubicBezTo>
                  <a:pt x="186892" y="86320"/>
                  <a:pt x="185103" y="88533"/>
                  <a:pt x="183293" y="90639"/>
                </a:cubicBezTo>
                <a:cubicBezTo>
                  <a:pt x="181483" y="92745"/>
                  <a:pt x="180251" y="93872"/>
                  <a:pt x="179598" y="94017"/>
                </a:cubicBezTo>
                <a:cubicBezTo>
                  <a:pt x="179231" y="93922"/>
                  <a:pt x="177883" y="93205"/>
                  <a:pt x="175556" y="91867"/>
                </a:cubicBezTo>
                <a:cubicBezTo>
                  <a:pt x="173229" y="90530"/>
                  <a:pt x="170852" y="89142"/>
                  <a:pt x="168425" y="87705"/>
                </a:cubicBezTo>
                <a:cubicBezTo>
                  <a:pt x="165999" y="86268"/>
                  <a:pt x="164453" y="85353"/>
                  <a:pt x="163788" y="84960"/>
                </a:cubicBezTo>
                <a:cubicBezTo>
                  <a:pt x="163599" y="84827"/>
                  <a:pt x="163466" y="84678"/>
                  <a:pt x="163389" y="84514"/>
                </a:cubicBezTo>
                <a:cubicBezTo>
                  <a:pt x="163312" y="84349"/>
                  <a:pt x="163275" y="84200"/>
                  <a:pt x="163278" y="84067"/>
                </a:cubicBezTo>
                <a:cubicBezTo>
                  <a:pt x="163337" y="83214"/>
                  <a:pt x="163814" y="81561"/>
                  <a:pt x="164709" y="79106"/>
                </a:cubicBezTo>
                <a:cubicBezTo>
                  <a:pt x="165603" y="76652"/>
                  <a:pt x="166562" y="74176"/>
                  <a:pt x="167585" y="71679"/>
                </a:cubicBezTo>
                <a:cubicBezTo>
                  <a:pt x="168607" y="69182"/>
                  <a:pt x="169339" y="67443"/>
                  <a:pt x="169780" y="66463"/>
                </a:cubicBezTo>
                <a:cubicBezTo>
                  <a:pt x="168250" y="64443"/>
                  <a:pt x="166975" y="62232"/>
                  <a:pt x="165955" y="59829"/>
                </a:cubicBezTo>
                <a:cubicBezTo>
                  <a:pt x="164918" y="59736"/>
                  <a:pt x="162898" y="59498"/>
                  <a:pt x="159896" y="59116"/>
                </a:cubicBezTo>
                <a:cubicBezTo>
                  <a:pt x="156895" y="58734"/>
                  <a:pt x="154034" y="58260"/>
                  <a:pt x="151316" y="57694"/>
                </a:cubicBezTo>
                <a:cubicBezTo>
                  <a:pt x="148597" y="57128"/>
                  <a:pt x="147144" y="56521"/>
                  <a:pt x="146957" y="55875"/>
                </a:cubicBezTo>
                <a:lnTo>
                  <a:pt x="146957" y="38016"/>
                </a:lnTo>
                <a:cubicBezTo>
                  <a:pt x="147144" y="37369"/>
                  <a:pt x="148597" y="36762"/>
                  <a:pt x="151316" y="36196"/>
                </a:cubicBezTo>
                <a:cubicBezTo>
                  <a:pt x="154034" y="35630"/>
                  <a:pt x="156895" y="35156"/>
                  <a:pt x="159896" y="34774"/>
                </a:cubicBezTo>
                <a:cubicBezTo>
                  <a:pt x="162898" y="34392"/>
                  <a:pt x="164918" y="34154"/>
                  <a:pt x="165955" y="34061"/>
                </a:cubicBezTo>
                <a:cubicBezTo>
                  <a:pt x="166465" y="32908"/>
                  <a:pt x="167039" y="31770"/>
                  <a:pt x="167677" y="30649"/>
                </a:cubicBezTo>
                <a:cubicBezTo>
                  <a:pt x="168314" y="29527"/>
                  <a:pt x="169015" y="28453"/>
                  <a:pt x="169780" y="27428"/>
                </a:cubicBezTo>
                <a:cubicBezTo>
                  <a:pt x="169339" y="26447"/>
                  <a:pt x="168607" y="24708"/>
                  <a:pt x="167585" y="22211"/>
                </a:cubicBezTo>
                <a:cubicBezTo>
                  <a:pt x="166562" y="19714"/>
                  <a:pt x="165603" y="17238"/>
                  <a:pt x="164709" y="14784"/>
                </a:cubicBezTo>
                <a:cubicBezTo>
                  <a:pt x="163814" y="12329"/>
                  <a:pt x="163337" y="10676"/>
                  <a:pt x="163278" y="9823"/>
                </a:cubicBezTo>
                <a:cubicBezTo>
                  <a:pt x="163275" y="9690"/>
                  <a:pt x="163312" y="9542"/>
                  <a:pt x="163389" y="9377"/>
                </a:cubicBezTo>
                <a:cubicBezTo>
                  <a:pt x="163466" y="9212"/>
                  <a:pt x="163599" y="9063"/>
                  <a:pt x="163788" y="8930"/>
                </a:cubicBezTo>
                <a:cubicBezTo>
                  <a:pt x="164453" y="8579"/>
                  <a:pt x="165999" y="7694"/>
                  <a:pt x="168425" y="6275"/>
                </a:cubicBezTo>
                <a:cubicBezTo>
                  <a:pt x="170852" y="4856"/>
                  <a:pt x="173229" y="3480"/>
                  <a:pt x="175556" y="2146"/>
                </a:cubicBezTo>
                <a:cubicBezTo>
                  <a:pt x="177883" y="811"/>
                  <a:pt x="179231" y="96"/>
                  <a:pt x="17959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Freeform: Shape 7"/>
          <p:cNvSpPr/>
          <p:nvPr/>
        </p:nvSpPr>
        <p:spPr>
          <a:xfrm>
            <a:off x="21403329" y="621505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65308"/>
                </a:moveTo>
                <a:cubicBezTo>
                  <a:pt x="91899" y="65378"/>
                  <a:pt x="86412" y="66868"/>
                  <a:pt x="81504" y="69778"/>
                </a:cubicBezTo>
                <a:cubicBezTo>
                  <a:pt x="76597" y="72687"/>
                  <a:pt x="72688" y="76596"/>
                  <a:pt x="69779" y="81503"/>
                </a:cubicBezTo>
                <a:cubicBezTo>
                  <a:pt x="66869" y="86411"/>
                  <a:pt x="65379" y="91898"/>
                  <a:pt x="65309" y="97963"/>
                </a:cubicBezTo>
                <a:cubicBezTo>
                  <a:pt x="65379" y="104028"/>
                  <a:pt x="66869" y="109515"/>
                  <a:pt x="69779" y="114423"/>
                </a:cubicBezTo>
                <a:cubicBezTo>
                  <a:pt x="72688" y="119330"/>
                  <a:pt x="76597" y="123239"/>
                  <a:pt x="81504" y="126148"/>
                </a:cubicBezTo>
                <a:cubicBezTo>
                  <a:pt x="86412" y="129058"/>
                  <a:pt x="91899" y="130547"/>
                  <a:pt x="97964" y="130617"/>
                </a:cubicBezTo>
                <a:cubicBezTo>
                  <a:pt x="104029" y="130547"/>
                  <a:pt x="109516" y="129058"/>
                  <a:pt x="114424" y="126148"/>
                </a:cubicBezTo>
                <a:cubicBezTo>
                  <a:pt x="119331" y="123239"/>
                  <a:pt x="123240" y="119330"/>
                  <a:pt x="126149" y="114423"/>
                </a:cubicBezTo>
                <a:cubicBezTo>
                  <a:pt x="129059" y="109515"/>
                  <a:pt x="130549" y="104028"/>
                  <a:pt x="130619" y="97963"/>
                </a:cubicBezTo>
                <a:cubicBezTo>
                  <a:pt x="130549" y="91898"/>
                  <a:pt x="129059" y="86411"/>
                  <a:pt x="126149" y="81503"/>
                </a:cubicBezTo>
                <a:cubicBezTo>
                  <a:pt x="123240" y="76596"/>
                  <a:pt x="119331" y="72687"/>
                  <a:pt x="114424" y="69778"/>
                </a:cubicBezTo>
                <a:cubicBezTo>
                  <a:pt x="109516" y="66868"/>
                  <a:pt x="104029" y="65378"/>
                  <a:pt x="97964" y="65308"/>
                </a:cubicBezTo>
                <a:close/>
                <a:moveTo>
                  <a:pt x="83805" y="0"/>
                </a:moveTo>
                <a:lnTo>
                  <a:pt x="112123" y="0"/>
                </a:lnTo>
                <a:cubicBezTo>
                  <a:pt x="113303" y="24"/>
                  <a:pt x="114323" y="390"/>
                  <a:pt x="115184" y="1099"/>
                </a:cubicBezTo>
                <a:cubicBezTo>
                  <a:pt x="116045" y="1809"/>
                  <a:pt x="116555" y="2718"/>
                  <a:pt x="116715" y="3826"/>
                </a:cubicBezTo>
                <a:lnTo>
                  <a:pt x="120286" y="27296"/>
                </a:lnTo>
                <a:cubicBezTo>
                  <a:pt x="124241" y="28550"/>
                  <a:pt x="128067" y="30124"/>
                  <a:pt x="131767" y="32016"/>
                </a:cubicBezTo>
                <a:lnTo>
                  <a:pt x="149880" y="18367"/>
                </a:lnTo>
                <a:cubicBezTo>
                  <a:pt x="150270" y="17984"/>
                  <a:pt x="150733" y="17698"/>
                  <a:pt x="151267" y="17506"/>
                </a:cubicBezTo>
                <a:cubicBezTo>
                  <a:pt x="151801" y="17315"/>
                  <a:pt x="152359" y="17219"/>
                  <a:pt x="152941" y="17219"/>
                </a:cubicBezTo>
                <a:cubicBezTo>
                  <a:pt x="153520" y="17224"/>
                  <a:pt x="154084" y="17341"/>
                  <a:pt x="154631" y="17570"/>
                </a:cubicBezTo>
                <a:cubicBezTo>
                  <a:pt x="155179" y="17799"/>
                  <a:pt x="155678" y="18107"/>
                  <a:pt x="156130" y="18495"/>
                </a:cubicBezTo>
                <a:cubicBezTo>
                  <a:pt x="159630" y="21662"/>
                  <a:pt x="163313" y="25117"/>
                  <a:pt x="167180" y="28859"/>
                </a:cubicBezTo>
                <a:cubicBezTo>
                  <a:pt x="171046" y="32601"/>
                  <a:pt x="174379" y="36374"/>
                  <a:pt x="177177" y="40179"/>
                </a:cubicBezTo>
                <a:cubicBezTo>
                  <a:pt x="177493" y="40567"/>
                  <a:pt x="177722" y="41003"/>
                  <a:pt x="177863" y="41487"/>
                </a:cubicBezTo>
                <a:cubicBezTo>
                  <a:pt x="178003" y="41970"/>
                  <a:pt x="178073" y="42470"/>
                  <a:pt x="178070" y="42986"/>
                </a:cubicBezTo>
                <a:cubicBezTo>
                  <a:pt x="178067" y="43554"/>
                  <a:pt x="177977" y="44075"/>
                  <a:pt x="177799" y="44548"/>
                </a:cubicBezTo>
                <a:cubicBezTo>
                  <a:pt x="177621" y="45021"/>
                  <a:pt x="177371" y="45479"/>
                  <a:pt x="177049" y="45919"/>
                </a:cubicBezTo>
                <a:cubicBezTo>
                  <a:pt x="174865" y="48840"/>
                  <a:pt x="172633" y="51737"/>
                  <a:pt x="170353" y="54609"/>
                </a:cubicBezTo>
                <a:cubicBezTo>
                  <a:pt x="168073" y="57482"/>
                  <a:pt x="165840" y="60410"/>
                  <a:pt x="163656" y="63395"/>
                </a:cubicBezTo>
                <a:cubicBezTo>
                  <a:pt x="165846" y="67498"/>
                  <a:pt x="167589" y="71665"/>
                  <a:pt x="168886" y="75895"/>
                </a:cubicBezTo>
                <a:lnTo>
                  <a:pt x="192229" y="79467"/>
                </a:lnTo>
                <a:cubicBezTo>
                  <a:pt x="193332" y="79690"/>
                  <a:pt x="194219" y="80232"/>
                  <a:pt x="194891" y="81093"/>
                </a:cubicBezTo>
                <a:cubicBezTo>
                  <a:pt x="195563" y="81954"/>
                  <a:pt x="195908" y="82943"/>
                  <a:pt x="195927" y="84059"/>
                </a:cubicBezTo>
                <a:lnTo>
                  <a:pt x="195927" y="112377"/>
                </a:lnTo>
                <a:cubicBezTo>
                  <a:pt x="195906" y="113381"/>
                  <a:pt x="195566" y="114338"/>
                  <a:pt x="194907" y="115247"/>
                </a:cubicBezTo>
                <a:cubicBezTo>
                  <a:pt x="194248" y="116156"/>
                  <a:pt x="193398" y="116730"/>
                  <a:pt x="192356" y="116969"/>
                </a:cubicBezTo>
                <a:lnTo>
                  <a:pt x="168758" y="120540"/>
                </a:lnTo>
                <a:cubicBezTo>
                  <a:pt x="168065" y="122579"/>
                  <a:pt x="167315" y="124561"/>
                  <a:pt x="166510" y="126488"/>
                </a:cubicBezTo>
                <a:cubicBezTo>
                  <a:pt x="165705" y="128414"/>
                  <a:pt x="164796" y="130301"/>
                  <a:pt x="163783" y="132148"/>
                </a:cubicBezTo>
                <a:cubicBezTo>
                  <a:pt x="165955" y="135257"/>
                  <a:pt x="168182" y="138255"/>
                  <a:pt x="170464" y="141141"/>
                </a:cubicBezTo>
                <a:cubicBezTo>
                  <a:pt x="172747" y="144027"/>
                  <a:pt x="175070" y="146897"/>
                  <a:pt x="177432" y="149751"/>
                </a:cubicBezTo>
                <a:cubicBezTo>
                  <a:pt x="177820" y="150203"/>
                  <a:pt x="178128" y="150703"/>
                  <a:pt x="178357" y="151250"/>
                </a:cubicBezTo>
                <a:cubicBezTo>
                  <a:pt x="178585" y="151797"/>
                  <a:pt x="178702" y="152361"/>
                  <a:pt x="178708" y="152940"/>
                </a:cubicBezTo>
                <a:cubicBezTo>
                  <a:pt x="178708" y="153509"/>
                  <a:pt x="178612" y="154030"/>
                  <a:pt x="178421" y="154503"/>
                </a:cubicBezTo>
                <a:cubicBezTo>
                  <a:pt x="178229" y="154976"/>
                  <a:pt x="177942" y="155433"/>
                  <a:pt x="177560" y="155874"/>
                </a:cubicBezTo>
                <a:cubicBezTo>
                  <a:pt x="176372" y="157441"/>
                  <a:pt x="174112" y="160019"/>
                  <a:pt x="170780" y="163608"/>
                </a:cubicBezTo>
                <a:cubicBezTo>
                  <a:pt x="167448" y="167196"/>
                  <a:pt x="164045" y="170559"/>
                  <a:pt x="160571" y="173694"/>
                </a:cubicBezTo>
                <a:cubicBezTo>
                  <a:pt x="157097" y="176829"/>
                  <a:pt x="154554" y="178500"/>
                  <a:pt x="152941" y="178707"/>
                </a:cubicBezTo>
                <a:cubicBezTo>
                  <a:pt x="152364" y="178699"/>
                  <a:pt x="151796" y="178587"/>
                  <a:pt x="151235" y="178372"/>
                </a:cubicBezTo>
                <a:cubicBezTo>
                  <a:pt x="150674" y="178156"/>
                  <a:pt x="150137" y="177885"/>
                  <a:pt x="149625" y="177558"/>
                </a:cubicBezTo>
                <a:lnTo>
                  <a:pt x="132022" y="163782"/>
                </a:lnTo>
                <a:cubicBezTo>
                  <a:pt x="130167" y="164742"/>
                  <a:pt x="128264" y="165629"/>
                  <a:pt x="126314" y="166445"/>
                </a:cubicBezTo>
                <a:cubicBezTo>
                  <a:pt x="124363" y="167261"/>
                  <a:pt x="122396" y="167989"/>
                  <a:pt x="120414" y="168629"/>
                </a:cubicBezTo>
                <a:cubicBezTo>
                  <a:pt x="119997" y="172544"/>
                  <a:pt x="119524" y="176514"/>
                  <a:pt x="118995" y="180540"/>
                </a:cubicBezTo>
                <a:cubicBezTo>
                  <a:pt x="118466" y="184566"/>
                  <a:pt x="117706" y="188505"/>
                  <a:pt x="116715" y="192355"/>
                </a:cubicBezTo>
                <a:cubicBezTo>
                  <a:pt x="116444" y="193397"/>
                  <a:pt x="115902" y="194247"/>
                  <a:pt x="115088" y="194906"/>
                </a:cubicBezTo>
                <a:cubicBezTo>
                  <a:pt x="114275" y="195565"/>
                  <a:pt x="113287" y="195905"/>
                  <a:pt x="112123" y="195927"/>
                </a:cubicBezTo>
                <a:lnTo>
                  <a:pt x="83805" y="195927"/>
                </a:lnTo>
                <a:cubicBezTo>
                  <a:pt x="82625" y="195903"/>
                  <a:pt x="81605" y="195536"/>
                  <a:pt x="80744" y="194827"/>
                </a:cubicBezTo>
                <a:cubicBezTo>
                  <a:pt x="79883" y="194117"/>
                  <a:pt x="79372" y="193208"/>
                  <a:pt x="79213" y="192100"/>
                </a:cubicBezTo>
                <a:lnTo>
                  <a:pt x="75641" y="168629"/>
                </a:lnTo>
                <a:cubicBezTo>
                  <a:pt x="71687" y="167375"/>
                  <a:pt x="67860" y="165802"/>
                  <a:pt x="64161" y="163910"/>
                </a:cubicBezTo>
                <a:lnTo>
                  <a:pt x="46176" y="177558"/>
                </a:lnTo>
                <a:cubicBezTo>
                  <a:pt x="45724" y="177941"/>
                  <a:pt x="45224" y="178228"/>
                  <a:pt x="44677" y="178420"/>
                </a:cubicBezTo>
                <a:cubicBezTo>
                  <a:pt x="44129" y="178611"/>
                  <a:pt x="43566" y="178707"/>
                  <a:pt x="42987" y="178707"/>
                </a:cubicBezTo>
                <a:cubicBezTo>
                  <a:pt x="42407" y="178704"/>
                  <a:pt x="41844" y="178582"/>
                  <a:pt x="41297" y="178340"/>
                </a:cubicBezTo>
                <a:cubicBezTo>
                  <a:pt x="40749" y="178098"/>
                  <a:pt x="40250" y="177752"/>
                  <a:pt x="39798" y="177303"/>
                </a:cubicBezTo>
                <a:cubicBezTo>
                  <a:pt x="36298" y="174194"/>
                  <a:pt x="32615" y="170782"/>
                  <a:pt x="28748" y="167067"/>
                </a:cubicBezTo>
                <a:cubicBezTo>
                  <a:pt x="24882" y="163352"/>
                  <a:pt x="21549" y="159621"/>
                  <a:pt x="18751" y="155874"/>
                </a:cubicBezTo>
                <a:cubicBezTo>
                  <a:pt x="18134" y="154960"/>
                  <a:pt x="17837" y="153982"/>
                  <a:pt x="17858" y="152940"/>
                </a:cubicBezTo>
                <a:cubicBezTo>
                  <a:pt x="17861" y="152371"/>
                  <a:pt x="17951" y="151850"/>
                  <a:pt x="18129" y="151377"/>
                </a:cubicBezTo>
                <a:cubicBezTo>
                  <a:pt x="18307" y="150905"/>
                  <a:pt x="18557" y="150447"/>
                  <a:pt x="18878" y="150006"/>
                </a:cubicBezTo>
                <a:cubicBezTo>
                  <a:pt x="21063" y="147086"/>
                  <a:pt x="23295" y="144189"/>
                  <a:pt x="25575" y="141317"/>
                </a:cubicBezTo>
                <a:cubicBezTo>
                  <a:pt x="27855" y="138444"/>
                  <a:pt x="30088" y="135515"/>
                  <a:pt x="32272" y="132531"/>
                </a:cubicBezTo>
                <a:cubicBezTo>
                  <a:pt x="30082" y="128449"/>
                  <a:pt x="28339" y="124240"/>
                  <a:pt x="27042" y="119903"/>
                </a:cubicBezTo>
                <a:lnTo>
                  <a:pt x="3699" y="116459"/>
                </a:lnTo>
                <a:cubicBezTo>
                  <a:pt x="2596" y="116236"/>
                  <a:pt x="1709" y="115693"/>
                  <a:pt x="1036" y="114832"/>
                </a:cubicBezTo>
                <a:cubicBezTo>
                  <a:pt x="364" y="113971"/>
                  <a:pt x="19" y="112983"/>
                  <a:pt x="0" y="111867"/>
                </a:cubicBezTo>
                <a:lnTo>
                  <a:pt x="0" y="83549"/>
                </a:lnTo>
                <a:cubicBezTo>
                  <a:pt x="24" y="82544"/>
                  <a:pt x="359" y="81588"/>
                  <a:pt x="1004" y="80679"/>
                </a:cubicBezTo>
                <a:cubicBezTo>
                  <a:pt x="1650" y="79770"/>
                  <a:pt x="2463" y="79196"/>
                  <a:pt x="3444" y="78957"/>
                </a:cubicBezTo>
                <a:lnTo>
                  <a:pt x="27170" y="75385"/>
                </a:lnTo>
                <a:cubicBezTo>
                  <a:pt x="27807" y="73350"/>
                  <a:pt x="28541" y="71362"/>
                  <a:pt x="29370" y="69422"/>
                </a:cubicBezTo>
                <a:cubicBezTo>
                  <a:pt x="30199" y="67482"/>
                  <a:pt x="31124" y="65558"/>
                  <a:pt x="32144" y="63650"/>
                </a:cubicBezTo>
                <a:cubicBezTo>
                  <a:pt x="29973" y="60596"/>
                  <a:pt x="27746" y="57615"/>
                  <a:pt x="25464" y="54705"/>
                </a:cubicBezTo>
                <a:cubicBezTo>
                  <a:pt x="23181" y="51795"/>
                  <a:pt x="20858" y="48909"/>
                  <a:pt x="18496" y="46047"/>
                </a:cubicBezTo>
                <a:cubicBezTo>
                  <a:pt x="18108" y="45601"/>
                  <a:pt x="17800" y="45122"/>
                  <a:pt x="17571" y="44612"/>
                </a:cubicBezTo>
                <a:cubicBezTo>
                  <a:pt x="17342" y="44102"/>
                  <a:pt x="17226" y="43560"/>
                  <a:pt x="17220" y="42986"/>
                </a:cubicBezTo>
                <a:cubicBezTo>
                  <a:pt x="17228" y="42417"/>
                  <a:pt x="17340" y="41896"/>
                  <a:pt x="17555" y="41423"/>
                </a:cubicBezTo>
                <a:cubicBezTo>
                  <a:pt x="17770" y="40950"/>
                  <a:pt x="18041" y="40493"/>
                  <a:pt x="18368" y="40052"/>
                </a:cubicBezTo>
                <a:cubicBezTo>
                  <a:pt x="19556" y="38445"/>
                  <a:pt x="21815" y="35848"/>
                  <a:pt x="25148" y="32261"/>
                </a:cubicBezTo>
                <a:cubicBezTo>
                  <a:pt x="28480" y="28675"/>
                  <a:pt x="31883" y="25322"/>
                  <a:pt x="35357" y="22203"/>
                </a:cubicBezTo>
                <a:cubicBezTo>
                  <a:pt x="38831" y="19084"/>
                  <a:pt x="41374" y="17423"/>
                  <a:pt x="42987" y="17219"/>
                </a:cubicBezTo>
                <a:cubicBezTo>
                  <a:pt x="43563" y="17224"/>
                  <a:pt x="44132" y="17341"/>
                  <a:pt x="44693" y="17570"/>
                </a:cubicBezTo>
                <a:cubicBezTo>
                  <a:pt x="45254" y="17799"/>
                  <a:pt x="45790" y="18107"/>
                  <a:pt x="46303" y="18495"/>
                </a:cubicBezTo>
                <a:lnTo>
                  <a:pt x="63906" y="32143"/>
                </a:lnTo>
                <a:cubicBezTo>
                  <a:pt x="65761" y="31184"/>
                  <a:pt x="67664" y="30296"/>
                  <a:pt x="69614" y="29481"/>
                </a:cubicBezTo>
                <a:cubicBezTo>
                  <a:pt x="71565" y="28665"/>
                  <a:pt x="73531" y="27937"/>
                  <a:pt x="75514" y="27296"/>
                </a:cubicBezTo>
                <a:cubicBezTo>
                  <a:pt x="75931" y="23382"/>
                  <a:pt x="76404" y="19411"/>
                  <a:pt x="76933" y="15385"/>
                </a:cubicBezTo>
                <a:cubicBezTo>
                  <a:pt x="77462" y="11360"/>
                  <a:pt x="78222" y="7421"/>
                  <a:pt x="79213" y="3570"/>
                </a:cubicBezTo>
                <a:cubicBezTo>
                  <a:pt x="79484" y="2529"/>
                  <a:pt x="80026" y="1679"/>
                  <a:pt x="80839" y="1020"/>
                </a:cubicBezTo>
                <a:cubicBezTo>
                  <a:pt x="81653" y="361"/>
                  <a:pt x="82641" y="21"/>
                  <a:pt x="838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Freeform: Shape 8"/>
          <p:cNvSpPr/>
          <p:nvPr/>
        </p:nvSpPr>
        <p:spPr>
          <a:xfrm>
            <a:off x="21375051" y="5319644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94921" y="163911"/>
                </a:moveTo>
                <a:lnTo>
                  <a:pt x="202305" y="168261"/>
                </a:lnTo>
                <a:cubicBezTo>
                  <a:pt x="193245" y="182801"/>
                  <a:pt x="181323" y="194447"/>
                  <a:pt x="166539" y="203198"/>
                </a:cubicBezTo>
                <a:cubicBezTo>
                  <a:pt x="151754" y="211950"/>
                  <a:pt x="135271" y="216675"/>
                  <a:pt x="117091" y="217375"/>
                </a:cubicBezTo>
                <a:lnTo>
                  <a:pt x="117091" y="208939"/>
                </a:lnTo>
                <a:cubicBezTo>
                  <a:pt x="119711" y="208870"/>
                  <a:pt x="122315" y="208689"/>
                  <a:pt x="124904" y="208397"/>
                </a:cubicBezTo>
                <a:cubicBezTo>
                  <a:pt x="127493" y="208105"/>
                  <a:pt x="130033" y="207732"/>
                  <a:pt x="132526" y="207281"/>
                </a:cubicBezTo>
                <a:lnTo>
                  <a:pt x="130367" y="196310"/>
                </a:lnTo>
                <a:cubicBezTo>
                  <a:pt x="139722" y="194418"/>
                  <a:pt x="148376" y="191155"/>
                  <a:pt x="156329" y="186520"/>
                </a:cubicBezTo>
                <a:cubicBezTo>
                  <a:pt x="164281" y="181885"/>
                  <a:pt x="171277" y="176135"/>
                  <a:pt x="177316" y="169268"/>
                </a:cubicBezTo>
                <a:lnTo>
                  <a:pt x="185608" y="176539"/>
                </a:lnTo>
                <a:cubicBezTo>
                  <a:pt x="187336" y="174562"/>
                  <a:pt x="188984" y="172521"/>
                  <a:pt x="190552" y="170416"/>
                </a:cubicBezTo>
                <a:cubicBezTo>
                  <a:pt x="192120" y="168312"/>
                  <a:pt x="193577" y="166143"/>
                  <a:pt x="194921" y="163911"/>
                </a:cubicBezTo>
                <a:close/>
                <a:moveTo>
                  <a:pt x="33662" y="163911"/>
                </a:moveTo>
                <a:cubicBezTo>
                  <a:pt x="35007" y="166143"/>
                  <a:pt x="36463" y="168312"/>
                  <a:pt x="38032" y="170416"/>
                </a:cubicBezTo>
                <a:cubicBezTo>
                  <a:pt x="39600" y="172521"/>
                  <a:pt x="41248" y="174562"/>
                  <a:pt x="42975" y="176539"/>
                </a:cubicBezTo>
                <a:lnTo>
                  <a:pt x="51268" y="169268"/>
                </a:lnTo>
                <a:cubicBezTo>
                  <a:pt x="57307" y="176135"/>
                  <a:pt x="64302" y="181885"/>
                  <a:pt x="72255" y="186520"/>
                </a:cubicBezTo>
                <a:cubicBezTo>
                  <a:pt x="80207" y="191154"/>
                  <a:pt x="88861" y="194418"/>
                  <a:pt x="98217" y="196310"/>
                </a:cubicBezTo>
                <a:lnTo>
                  <a:pt x="96048" y="207294"/>
                </a:lnTo>
                <a:cubicBezTo>
                  <a:pt x="98541" y="207747"/>
                  <a:pt x="101082" y="208119"/>
                  <a:pt x="103671" y="208412"/>
                </a:cubicBezTo>
                <a:cubicBezTo>
                  <a:pt x="106260" y="208705"/>
                  <a:pt x="108864" y="208886"/>
                  <a:pt x="111485" y="208955"/>
                </a:cubicBezTo>
                <a:lnTo>
                  <a:pt x="111485" y="217358"/>
                </a:lnTo>
                <a:cubicBezTo>
                  <a:pt x="93302" y="216661"/>
                  <a:pt x="76818" y="211935"/>
                  <a:pt x="62033" y="203184"/>
                </a:cubicBezTo>
                <a:cubicBezTo>
                  <a:pt x="47247" y="194432"/>
                  <a:pt x="35325" y="182787"/>
                  <a:pt x="26266" y="168248"/>
                </a:cubicBezTo>
                <a:close/>
                <a:moveTo>
                  <a:pt x="175660" y="93236"/>
                </a:moveTo>
                <a:lnTo>
                  <a:pt x="175644" y="93252"/>
                </a:lnTo>
                <a:lnTo>
                  <a:pt x="175640" y="93243"/>
                </a:lnTo>
                <a:close/>
                <a:moveTo>
                  <a:pt x="23590" y="65183"/>
                </a:moveTo>
                <a:lnTo>
                  <a:pt x="30855" y="69392"/>
                </a:lnTo>
                <a:cubicBezTo>
                  <a:pt x="29639" y="71630"/>
                  <a:pt x="28502" y="73947"/>
                  <a:pt x="27445" y="76344"/>
                </a:cubicBezTo>
                <a:cubicBezTo>
                  <a:pt x="26388" y="78741"/>
                  <a:pt x="25443" y="81186"/>
                  <a:pt x="24609" y="83679"/>
                </a:cubicBezTo>
                <a:lnTo>
                  <a:pt x="35065" y="87250"/>
                </a:lnTo>
                <a:cubicBezTo>
                  <a:pt x="33596" y="91470"/>
                  <a:pt x="32485" y="95849"/>
                  <a:pt x="31732" y="100388"/>
                </a:cubicBezTo>
                <a:cubicBezTo>
                  <a:pt x="30980" y="104927"/>
                  <a:pt x="30603" y="109562"/>
                  <a:pt x="30600" y="114292"/>
                </a:cubicBezTo>
                <a:cubicBezTo>
                  <a:pt x="30608" y="119022"/>
                  <a:pt x="31007" y="123657"/>
                  <a:pt x="31796" y="128195"/>
                </a:cubicBezTo>
                <a:cubicBezTo>
                  <a:pt x="32586" y="132734"/>
                  <a:pt x="33718" y="137114"/>
                  <a:pt x="35193" y="141333"/>
                </a:cubicBezTo>
                <a:lnTo>
                  <a:pt x="24609" y="144905"/>
                </a:lnTo>
                <a:cubicBezTo>
                  <a:pt x="25499" y="147390"/>
                  <a:pt x="26460" y="149819"/>
                  <a:pt x="27493" y="152192"/>
                </a:cubicBezTo>
                <a:cubicBezTo>
                  <a:pt x="28526" y="154565"/>
                  <a:pt x="29647" y="156898"/>
                  <a:pt x="30855" y="159191"/>
                </a:cubicBezTo>
                <a:lnTo>
                  <a:pt x="23590" y="163401"/>
                </a:lnTo>
                <a:cubicBezTo>
                  <a:pt x="19612" y="156101"/>
                  <a:pt x="16542" y="148315"/>
                  <a:pt x="14380" y="140042"/>
                </a:cubicBezTo>
                <a:cubicBezTo>
                  <a:pt x="12219" y="131770"/>
                  <a:pt x="11125" y="123186"/>
                  <a:pt x="11098" y="114292"/>
                </a:cubicBezTo>
                <a:cubicBezTo>
                  <a:pt x="11125" y="105398"/>
                  <a:pt x="12219" y="96814"/>
                  <a:pt x="14380" y="88542"/>
                </a:cubicBezTo>
                <a:cubicBezTo>
                  <a:pt x="16542" y="80269"/>
                  <a:pt x="19612" y="72483"/>
                  <a:pt x="23590" y="65183"/>
                </a:cubicBezTo>
                <a:close/>
                <a:moveTo>
                  <a:pt x="204994" y="65171"/>
                </a:moveTo>
                <a:cubicBezTo>
                  <a:pt x="208972" y="72472"/>
                  <a:pt x="212042" y="80259"/>
                  <a:pt x="214203" y="88532"/>
                </a:cubicBezTo>
                <a:cubicBezTo>
                  <a:pt x="216365" y="96805"/>
                  <a:pt x="217459" y="105389"/>
                  <a:pt x="217486" y="114284"/>
                </a:cubicBezTo>
                <a:cubicBezTo>
                  <a:pt x="217459" y="123179"/>
                  <a:pt x="216365" y="131764"/>
                  <a:pt x="214203" y="140037"/>
                </a:cubicBezTo>
                <a:cubicBezTo>
                  <a:pt x="212042" y="148310"/>
                  <a:pt x="208972" y="156097"/>
                  <a:pt x="204994" y="163398"/>
                </a:cubicBezTo>
                <a:lnTo>
                  <a:pt x="197729" y="159188"/>
                </a:lnTo>
                <a:cubicBezTo>
                  <a:pt x="198937" y="156894"/>
                  <a:pt x="200058" y="154561"/>
                  <a:pt x="201091" y="152188"/>
                </a:cubicBezTo>
                <a:cubicBezTo>
                  <a:pt x="202124" y="149814"/>
                  <a:pt x="203085" y="147385"/>
                  <a:pt x="203975" y="144900"/>
                </a:cubicBezTo>
                <a:lnTo>
                  <a:pt x="193391" y="141329"/>
                </a:lnTo>
                <a:cubicBezTo>
                  <a:pt x="194866" y="137108"/>
                  <a:pt x="195999" y="132728"/>
                  <a:pt x="196788" y="128189"/>
                </a:cubicBezTo>
                <a:cubicBezTo>
                  <a:pt x="197577" y="123650"/>
                  <a:pt x="197976" y="119015"/>
                  <a:pt x="197984" y="114284"/>
                </a:cubicBezTo>
                <a:cubicBezTo>
                  <a:pt x="197981" y="109554"/>
                  <a:pt x="197604" y="104919"/>
                  <a:pt x="196852" y="100380"/>
                </a:cubicBezTo>
                <a:cubicBezTo>
                  <a:pt x="196100" y="95840"/>
                  <a:pt x="194989" y="91460"/>
                  <a:pt x="193519" y="87240"/>
                </a:cubicBezTo>
                <a:lnTo>
                  <a:pt x="203975" y="83668"/>
                </a:lnTo>
                <a:cubicBezTo>
                  <a:pt x="203141" y="81175"/>
                  <a:pt x="202195" y="78730"/>
                  <a:pt x="201139" y="76333"/>
                </a:cubicBezTo>
                <a:cubicBezTo>
                  <a:pt x="200082" y="73936"/>
                  <a:pt x="198945" y="71619"/>
                  <a:pt x="197729" y="69381"/>
                </a:cubicBezTo>
                <a:close/>
                <a:moveTo>
                  <a:pt x="114300" y="49480"/>
                </a:moveTo>
                <a:cubicBezTo>
                  <a:pt x="118659" y="49459"/>
                  <a:pt x="122826" y="49884"/>
                  <a:pt x="126802" y="50756"/>
                </a:cubicBezTo>
                <a:lnTo>
                  <a:pt x="120678" y="81372"/>
                </a:lnTo>
                <a:cubicBezTo>
                  <a:pt x="124458" y="82156"/>
                  <a:pt x="127933" y="83491"/>
                  <a:pt x="131105" y="85376"/>
                </a:cubicBezTo>
                <a:cubicBezTo>
                  <a:pt x="134276" y="87262"/>
                  <a:pt x="137046" y="89590"/>
                  <a:pt x="139415" y="92359"/>
                </a:cubicBezTo>
                <a:lnTo>
                  <a:pt x="163015" y="71693"/>
                </a:lnTo>
                <a:cubicBezTo>
                  <a:pt x="165765" y="74824"/>
                  <a:pt x="168205" y="78194"/>
                  <a:pt x="170334" y="81803"/>
                </a:cubicBezTo>
                <a:lnTo>
                  <a:pt x="175640" y="93243"/>
                </a:lnTo>
                <a:lnTo>
                  <a:pt x="145937" y="103441"/>
                </a:lnTo>
                <a:cubicBezTo>
                  <a:pt x="147106" y="106864"/>
                  <a:pt x="147701" y="110479"/>
                  <a:pt x="147723" y="114284"/>
                </a:cubicBezTo>
                <a:cubicBezTo>
                  <a:pt x="147701" y="118090"/>
                  <a:pt x="147106" y="121704"/>
                  <a:pt x="145937" y="125128"/>
                </a:cubicBezTo>
                <a:lnTo>
                  <a:pt x="175532" y="135333"/>
                </a:lnTo>
                <a:cubicBezTo>
                  <a:pt x="174182" y="139357"/>
                  <a:pt x="172449" y="143173"/>
                  <a:pt x="170334" y="146782"/>
                </a:cubicBezTo>
                <a:cubicBezTo>
                  <a:pt x="168218" y="150391"/>
                  <a:pt x="165784" y="153761"/>
                  <a:pt x="163031" y="156892"/>
                </a:cubicBezTo>
                <a:lnTo>
                  <a:pt x="139431" y="136226"/>
                </a:lnTo>
                <a:cubicBezTo>
                  <a:pt x="137055" y="138982"/>
                  <a:pt x="134280" y="141283"/>
                  <a:pt x="131107" y="143130"/>
                </a:cubicBezTo>
                <a:cubicBezTo>
                  <a:pt x="127934" y="144977"/>
                  <a:pt x="124457" y="146290"/>
                  <a:pt x="120678" y="147069"/>
                </a:cubicBezTo>
                <a:lnTo>
                  <a:pt x="126802" y="177813"/>
                </a:lnTo>
                <a:cubicBezTo>
                  <a:pt x="124822" y="178201"/>
                  <a:pt x="122786" y="178509"/>
                  <a:pt x="120694" y="178738"/>
                </a:cubicBezTo>
                <a:cubicBezTo>
                  <a:pt x="118603" y="178966"/>
                  <a:pt x="116471" y="179083"/>
                  <a:pt x="114300" y="179088"/>
                </a:cubicBezTo>
                <a:cubicBezTo>
                  <a:pt x="112129" y="179083"/>
                  <a:pt x="109997" y="178966"/>
                  <a:pt x="107906" y="178738"/>
                </a:cubicBezTo>
                <a:cubicBezTo>
                  <a:pt x="105814" y="178509"/>
                  <a:pt x="103778" y="178201"/>
                  <a:pt x="101798" y="177813"/>
                </a:cubicBezTo>
                <a:lnTo>
                  <a:pt x="107922" y="147069"/>
                </a:lnTo>
                <a:cubicBezTo>
                  <a:pt x="104142" y="146290"/>
                  <a:pt x="100666" y="144977"/>
                  <a:pt x="97493" y="143130"/>
                </a:cubicBezTo>
                <a:cubicBezTo>
                  <a:pt x="94320" y="141283"/>
                  <a:pt x="91545" y="138982"/>
                  <a:pt x="89169" y="136226"/>
                </a:cubicBezTo>
                <a:lnTo>
                  <a:pt x="65569" y="156892"/>
                </a:lnTo>
                <a:cubicBezTo>
                  <a:pt x="62816" y="153761"/>
                  <a:pt x="60382" y="150391"/>
                  <a:pt x="58266" y="146782"/>
                </a:cubicBezTo>
                <a:cubicBezTo>
                  <a:pt x="56151" y="143173"/>
                  <a:pt x="54418" y="139357"/>
                  <a:pt x="53068" y="135333"/>
                </a:cubicBezTo>
                <a:lnTo>
                  <a:pt x="82663" y="125128"/>
                </a:lnTo>
                <a:cubicBezTo>
                  <a:pt x="81494" y="121704"/>
                  <a:pt x="80899" y="118090"/>
                  <a:pt x="80877" y="114284"/>
                </a:cubicBezTo>
                <a:cubicBezTo>
                  <a:pt x="80899" y="110479"/>
                  <a:pt x="81494" y="106864"/>
                  <a:pt x="82663" y="103441"/>
                </a:cubicBezTo>
                <a:lnTo>
                  <a:pt x="52940" y="93236"/>
                </a:lnTo>
                <a:cubicBezTo>
                  <a:pt x="54351" y="89212"/>
                  <a:pt x="56121" y="85396"/>
                  <a:pt x="58250" y="81787"/>
                </a:cubicBezTo>
                <a:cubicBezTo>
                  <a:pt x="60379" y="78178"/>
                  <a:pt x="62819" y="74808"/>
                  <a:pt x="65569" y="71677"/>
                </a:cubicBezTo>
                <a:lnTo>
                  <a:pt x="89169" y="92343"/>
                </a:lnTo>
                <a:cubicBezTo>
                  <a:pt x="91545" y="89582"/>
                  <a:pt x="94320" y="87259"/>
                  <a:pt x="97493" y="85374"/>
                </a:cubicBezTo>
                <a:cubicBezTo>
                  <a:pt x="100666" y="83490"/>
                  <a:pt x="104142" y="82156"/>
                  <a:pt x="107922" y="81372"/>
                </a:cubicBezTo>
                <a:lnTo>
                  <a:pt x="101798" y="50756"/>
                </a:lnTo>
                <a:cubicBezTo>
                  <a:pt x="105774" y="49884"/>
                  <a:pt x="109941" y="49459"/>
                  <a:pt x="114300" y="49480"/>
                </a:cubicBezTo>
                <a:close/>
                <a:moveTo>
                  <a:pt x="117106" y="11226"/>
                </a:moveTo>
                <a:cubicBezTo>
                  <a:pt x="135282" y="11916"/>
                  <a:pt x="151743" y="16622"/>
                  <a:pt x="166490" y="25346"/>
                </a:cubicBezTo>
                <a:cubicBezTo>
                  <a:pt x="181237" y="34069"/>
                  <a:pt x="193137" y="45728"/>
                  <a:pt x="202190" y="60324"/>
                </a:cubicBezTo>
                <a:lnTo>
                  <a:pt x="194922" y="64533"/>
                </a:lnTo>
                <a:cubicBezTo>
                  <a:pt x="192137" y="60047"/>
                  <a:pt x="189033" y="55880"/>
                  <a:pt x="185610" y="52032"/>
                </a:cubicBezTo>
                <a:lnTo>
                  <a:pt x="177318" y="59175"/>
                </a:lnTo>
                <a:cubicBezTo>
                  <a:pt x="171280" y="52305"/>
                  <a:pt x="164285" y="46559"/>
                  <a:pt x="156333" y="41938"/>
                </a:cubicBezTo>
                <a:cubicBezTo>
                  <a:pt x="148382" y="37316"/>
                  <a:pt x="139728" y="34090"/>
                  <a:pt x="130373" y="32259"/>
                </a:cubicBezTo>
                <a:lnTo>
                  <a:pt x="132542" y="21288"/>
                </a:lnTo>
                <a:cubicBezTo>
                  <a:pt x="130049" y="20780"/>
                  <a:pt x="127508" y="20392"/>
                  <a:pt x="124920" y="20124"/>
                </a:cubicBezTo>
                <a:cubicBezTo>
                  <a:pt x="122331" y="19856"/>
                  <a:pt x="119727" y="19691"/>
                  <a:pt x="117106" y="19630"/>
                </a:cubicBezTo>
                <a:close/>
                <a:moveTo>
                  <a:pt x="111493" y="11226"/>
                </a:moveTo>
                <a:lnTo>
                  <a:pt x="111493" y="19630"/>
                </a:lnTo>
                <a:cubicBezTo>
                  <a:pt x="108873" y="19691"/>
                  <a:pt x="106269" y="19856"/>
                  <a:pt x="103680" y="20124"/>
                </a:cubicBezTo>
                <a:cubicBezTo>
                  <a:pt x="101091" y="20392"/>
                  <a:pt x="98551" y="20780"/>
                  <a:pt x="96058" y="21288"/>
                </a:cubicBezTo>
                <a:lnTo>
                  <a:pt x="98227" y="32259"/>
                </a:lnTo>
                <a:cubicBezTo>
                  <a:pt x="88872" y="34090"/>
                  <a:pt x="80218" y="37316"/>
                  <a:pt x="72267" y="41938"/>
                </a:cubicBezTo>
                <a:cubicBezTo>
                  <a:pt x="64315" y="46559"/>
                  <a:pt x="57320" y="52305"/>
                  <a:pt x="51282" y="59175"/>
                </a:cubicBezTo>
                <a:lnTo>
                  <a:pt x="42990" y="52032"/>
                </a:lnTo>
                <a:cubicBezTo>
                  <a:pt x="39567" y="55880"/>
                  <a:pt x="36463" y="60047"/>
                  <a:pt x="33678" y="64533"/>
                </a:cubicBezTo>
                <a:lnTo>
                  <a:pt x="26406" y="60324"/>
                </a:lnTo>
                <a:cubicBezTo>
                  <a:pt x="35461" y="45728"/>
                  <a:pt x="47362" y="34069"/>
                  <a:pt x="62109" y="25346"/>
                </a:cubicBezTo>
                <a:cubicBezTo>
                  <a:pt x="76856" y="16622"/>
                  <a:pt x="93318" y="11916"/>
                  <a:pt x="111493" y="11226"/>
                </a:cubicBezTo>
                <a:close/>
                <a:moveTo>
                  <a:pt x="114300" y="5613"/>
                </a:moveTo>
                <a:cubicBezTo>
                  <a:pt x="99213" y="5711"/>
                  <a:pt x="85121" y="8560"/>
                  <a:pt x="72023" y="14162"/>
                </a:cubicBezTo>
                <a:cubicBezTo>
                  <a:pt x="58926" y="19763"/>
                  <a:pt x="47409" y="27531"/>
                  <a:pt x="37473" y="37465"/>
                </a:cubicBezTo>
                <a:cubicBezTo>
                  <a:pt x="27537" y="47399"/>
                  <a:pt x="19767" y="58914"/>
                  <a:pt x="14164" y="72010"/>
                </a:cubicBezTo>
                <a:cubicBezTo>
                  <a:pt x="8561" y="85106"/>
                  <a:pt x="5711" y="99198"/>
                  <a:pt x="5613" y="114284"/>
                </a:cubicBezTo>
                <a:cubicBezTo>
                  <a:pt x="5711" y="129371"/>
                  <a:pt x="8561" y="143463"/>
                  <a:pt x="14164" y="156561"/>
                </a:cubicBezTo>
                <a:cubicBezTo>
                  <a:pt x="19767" y="169658"/>
                  <a:pt x="27537" y="181175"/>
                  <a:pt x="37473" y="191112"/>
                </a:cubicBezTo>
                <a:cubicBezTo>
                  <a:pt x="47409" y="201048"/>
                  <a:pt x="58926" y="208817"/>
                  <a:pt x="72023" y="214420"/>
                </a:cubicBezTo>
                <a:cubicBezTo>
                  <a:pt x="85121" y="220023"/>
                  <a:pt x="99213" y="222874"/>
                  <a:pt x="114300" y="222971"/>
                </a:cubicBezTo>
                <a:cubicBezTo>
                  <a:pt x="129387" y="222874"/>
                  <a:pt x="143478" y="220023"/>
                  <a:pt x="156574" y="214420"/>
                </a:cubicBezTo>
                <a:cubicBezTo>
                  <a:pt x="169670" y="208817"/>
                  <a:pt x="181185" y="201048"/>
                  <a:pt x="191119" y="191112"/>
                </a:cubicBezTo>
                <a:cubicBezTo>
                  <a:pt x="201053" y="181175"/>
                  <a:pt x="208821" y="169658"/>
                  <a:pt x="214423" y="156561"/>
                </a:cubicBezTo>
                <a:cubicBezTo>
                  <a:pt x="220024" y="143463"/>
                  <a:pt x="222873" y="129371"/>
                  <a:pt x="222971" y="114284"/>
                </a:cubicBezTo>
                <a:cubicBezTo>
                  <a:pt x="222873" y="99198"/>
                  <a:pt x="220024" y="85106"/>
                  <a:pt x="214423" y="72010"/>
                </a:cubicBezTo>
                <a:cubicBezTo>
                  <a:pt x="208821" y="58914"/>
                  <a:pt x="201053" y="47399"/>
                  <a:pt x="191119" y="37465"/>
                </a:cubicBezTo>
                <a:cubicBezTo>
                  <a:pt x="181185" y="27531"/>
                  <a:pt x="169670" y="19763"/>
                  <a:pt x="156574" y="14162"/>
                </a:cubicBezTo>
                <a:cubicBezTo>
                  <a:pt x="143478" y="8560"/>
                  <a:pt x="129387" y="5711"/>
                  <a:pt x="114300" y="5613"/>
                </a:cubicBezTo>
                <a:close/>
                <a:moveTo>
                  <a:pt x="114300" y="0"/>
                </a:moveTo>
                <a:cubicBezTo>
                  <a:pt x="130188" y="102"/>
                  <a:pt x="145020" y="3095"/>
                  <a:pt x="158796" y="8977"/>
                </a:cubicBezTo>
                <a:cubicBezTo>
                  <a:pt x="172572" y="14860"/>
                  <a:pt x="184681" y="23022"/>
                  <a:pt x="195122" y="33463"/>
                </a:cubicBezTo>
                <a:cubicBezTo>
                  <a:pt x="205562" y="43904"/>
                  <a:pt x="213724" y="56012"/>
                  <a:pt x="219607" y="69788"/>
                </a:cubicBezTo>
                <a:cubicBezTo>
                  <a:pt x="225490" y="83564"/>
                  <a:pt x="228482" y="98396"/>
                  <a:pt x="228584" y="114284"/>
                </a:cubicBezTo>
                <a:cubicBezTo>
                  <a:pt x="228482" y="130173"/>
                  <a:pt x="225490" y="145006"/>
                  <a:pt x="219607" y="158783"/>
                </a:cubicBezTo>
                <a:cubicBezTo>
                  <a:pt x="213724" y="172561"/>
                  <a:pt x="205562" y="184671"/>
                  <a:pt x="195122" y="195114"/>
                </a:cubicBezTo>
                <a:cubicBezTo>
                  <a:pt x="184681" y="205557"/>
                  <a:pt x="172572" y="213720"/>
                  <a:pt x="158796" y="219605"/>
                </a:cubicBezTo>
                <a:cubicBezTo>
                  <a:pt x="145020" y="225489"/>
                  <a:pt x="130188" y="228482"/>
                  <a:pt x="114300" y="228584"/>
                </a:cubicBezTo>
                <a:cubicBezTo>
                  <a:pt x="98412" y="228482"/>
                  <a:pt x="83579" y="225489"/>
                  <a:pt x="69801" y="219605"/>
                </a:cubicBezTo>
                <a:cubicBezTo>
                  <a:pt x="56023" y="213720"/>
                  <a:pt x="43913" y="205557"/>
                  <a:pt x="33470" y="195114"/>
                </a:cubicBezTo>
                <a:cubicBezTo>
                  <a:pt x="23027" y="184671"/>
                  <a:pt x="14864" y="172561"/>
                  <a:pt x="8979" y="158783"/>
                </a:cubicBezTo>
                <a:cubicBezTo>
                  <a:pt x="3095" y="145006"/>
                  <a:pt x="102" y="130173"/>
                  <a:pt x="0" y="114284"/>
                </a:cubicBezTo>
                <a:cubicBezTo>
                  <a:pt x="102" y="98396"/>
                  <a:pt x="3095" y="83564"/>
                  <a:pt x="8979" y="69788"/>
                </a:cubicBezTo>
                <a:cubicBezTo>
                  <a:pt x="14864" y="56012"/>
                  <a:pt x="23027" y="43904"/>
                  <a:pt x="33470" y="33463"/>
                </a:cubicBezTo>
                <a:cubicBezTo>
                  <a:pt x="43913" y="23022"/>
                  <a:pt x="56023" y="14860"/>
                  <a:pt x="69801" y="8977"/>
                </a:cubicBezTo>
                <a:cubicBezTo>
                  <a:pt x="83579" y="3095"/>
                  <a:pt x="98412" y="102"/>
                  <a:pt x="114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: Shape 9"/>
          <p:cNvSpPr/>
          <p:nvPr/>
        </p:nvSpPr>
        <p:spPr>
          <a:xfrm>
            <a:off x="21460324" y="4489113"/>
            <a:ext cx="225305" cy="319829"/>
          </a:xfrm>
          <a:custGeom>
            <a:avLst/>
            <a:gdLst/>
            <a:ahLst/>
            <a:cxnLst/>
            <a:rect l="l" t="t" r="r" b="b"/>
            <a:pathLst>
              <a:path w="130102" h="179598">
                <a:moveTo>
                  <a:pt x="72322" y="0"/>
                </a:moveTo>
                <a:cubicBezTo>
                  <a:pt x="80870" y="185"/>
                  <a:pt x="88287" y="1515"/>
                  <a:pt x="94574" y="3990"/>
                </a:cubicBezTo>
                <a:cubicBezTo>
                  <a:pt x="100861" y="6465"/>
                  <a:pt x="105773" y="8976"/>
                  <a:pt x="109309" y="11522"/>
                </a:cubicBezTo>
                <a:cubicBezTo>
                  <a:pt x="112846" y="14068"/>
                  <a:pt x="114762" y="15540"/>
                  <a:pt x="115058" y="15937"/>
                </a:cubicBezTo>
                <a:cubicBezTo>
                  <a:pt x="115823" y="16675"/>
                  <a:pt x="116237" y="17557"/>
                  <a:pt x="116301" y="18583"/>
                </a:cubicBezTo>
                <a:cubicBezTo>
                  <a:pt x="116365" y="19608"/>
                  <a:pt x="116078" y="20554"/>
                  <a:pt x="115440" y="21419"/>
                </a:cubicBezTo>
                <a:lnTo>
                  <a:pt x="102308" y="37619"/>
                </a:lnTo>
                <a:cubicBezTo>
                  <a:pt x="101928" y="38066"/>
                  <a:pt x="101509" y="38417"/>
                  <a:pt x="101049" y="38672"/>
                </a:cubicBezTo>
                <a:cubicBezTo>
                  <a:pt x="100589" y="38927"/>
                  <a:pt x="100073" y="39087"/>
                  <a:pt x="99502" y="39150"/>
                </a:cubicBezTo>
                <a:cubicBezTo>
                  <a:pt x="98981" y="39209"/>
                  <a:pt x="98460" y="39156"/>
                  <a:pt x="97939" y="38991"/>
                </a:cubicBezTo>
                <a:cubicBezTo>
                  <a:pt x="97418" y="38826"/>
                  <a:pt x="96960" y="38581"/>
                  <a:pt x="96567" y="38257"/>
                </a:cubicBezTo>
                <a:cubicBezTo>
                  <a:pt x="96469" y="38108"/>
                  <a:pt x="95332" y="37328"/>
                  <a:pt x="93155" y="35918"/>
                </a:cubicBezTo>
                <a:cubicBezTo>
                  <a:pt x="90977" y="34507"/>
                  <a:pt x="88091" y="33103"/>
                  <a:pt x="84496" y="31706"/>
                </a:cubicBezTo>
                <a:cubicBezTo>
                  <a:pt x="80901" y="30310"/>
                  <a:pt x="76928" y="29558"/>
                  <a:pt x="72577" y="29452"/>
                </a:cubicBezTo>
                <a:cubicBezTo>
                  <a:pt x="65264" y="29542"/>
                  <a:pt x="59442" y="31531"/>
                  <a:pt x="55111" y="35418"/>
                </a:cubicBezTo>
                <a:cubicBezTo>
                  <a:pt x="50780" y="39304"/>
                  <a:pt x="48563" y="44547"/>
                  <a:pt x="48459" y="51145"/>
                </a:cubicBezTo>
                <a:lnTo>
                  <a:pt x="48459" y="78581"/>
                </a:lnTo>
                <a:lnTo>
                  <a:pt x="87379" y="78581"/>
                </a:lnTo>
                <a:cubicBezTo>
                  <a:pt x="88554" y="78608"/>
                  <a:pt x="89522" y="79001"/>
                  <a:pt x="90282" y="79760"/>
                </a:cubicBezTo>
                <a:cubicBezTo>
                  <a:pt x="91043" y="80520"/>
                  <a:pt x="91436" y="81487"/>
                  <a:pt x="91463" y="82661"/>
                </a:cubicBezTo>
                <a:lnTo>
                  <a:pt x="91463" y="99361"/>
                </a:lnTo>
                <a:cubicBezTo>
                  <a:pt x="91436" y="100535"/>
                  <a:pt x="91043" y="101502"/>
                  <a:pt x="90282" y="102261"/>
                </a:cubicBezTo>
                <a:cubicBezTo>
                  <a:pt x="89522" y="103021"/>
                  <a:pt x="88554" y="103414"/>
                  <a:pt x="87379" y="103441"/>
                </a:cubicBezTo>
                <a:lnTo>
                  <a:pt x="48459" y="103441"/>
                </a:lnTo>
                <a:lnTo>
                  <a:pt x="48459" y="151804"/>
                </a:lnTo>
                <a:lnTo>
                  <a:pt x="101288" y="151804"/>
                </a:lnTo>
                <a:lnTo>
                  <a:pt x="101288" y="128707"/>
                </a:lnTo>
                <a:cubicBezTo>
                  <a:pt x="101315" y="127532"/>
                  <a:pt x="101708" y="126565"/>
                  <a:pt x="102467" y="125804"/>
                </a:cubicBezTo>
                <a:cubicBezTo>
                  <a:pt x="103227" y="125044"/>
                  <a:pt x="104194" y="124650"/>
                  <a:pt x="105368" y="124624"/>
                </a:cubicBezTo>
                <a:lnTo>
                  <a:pt x="126023" y="124624"/>
                </a:lnTo>
                <a:cubicBezTo>
                  <a:pt x="127197" y="124650"/>
                  <a:pt x="128163" y="125044"/>
                  <a:pt x="128923" y="125804"/>
                </a:cubicBezTo>
                <a:cubicBezTo>
                  <a:pt x="129683" y="126564"/>
                  <a:pt x="130076" y="127532"/>
                  <a:pt x="130102" y="128707"/>
                </a:cubicBezTo>
                <a:lnTo>
                  <a:pt x="130102" y="175518"/>
                </a:lnTo>
                <a:cubicBezTo>
                  <a:pt x="130076" y="176692"/>
                  <a:pt x="129683" y="177659"/>
                  <a:pt x="128923" y="178419"/>
                </a:cubicBezTo>
                <a:cubicBezTo>
                  <a:pt x="128163" y="179179"/>
                  <a:pt x="127197" y="179572"/>
                  <a:pt x="126023" y="179598"/>
                </a:cubicBezTo>
                <a:lnTo>
                  <a:pt x="4082" y="179598"/>
                </a:lnTo>
                <a:cubicBezTo>
                  <a:pt x="2907" y="179572"/>
                  <a:pt x="1940" y="179179"/>
                  <a:pt x="1180" y="178419"/>
                </a:cubicBezTo>
                <a:cubicBezTo>
                  <a:pt x="420" y="177659"/>
                  <a:pt x="27" y="176692"/>
                  <a:pt x="0" y="175518"/>
                </a:cubicBezTo>
                <a:lnTo>
                  <a:pt x="0" y="156394"/>
                </a:lnTo>
                <a:cubicBezTo>
                  <a:pt x="27" y="155276"/>
                  <a:pt x="420" y="154325"/>
                  <a:pt x="1180" y="153542"/>
                </a:cubicBezTo>
                <a:cubicBezTo>
                  <a:pt x="1940" y="152758"/>
                  <a:pt x="2907" y="152349"/>
                  <a:pt x="4082" y="152315"/>
                </a:cubicBezTo>
                <a:lnTo>
                  <a:pt x="16456" y="152315"/>
                </a:lnTo>
                <a:lnTo>
                  <a:pt x="16456" y="103441"/>
                </a:lnTo>
                <a:lnTo>
                  <a:pt x="4337" y="103441"/>
                </a:lnTo>
                <a:cubicBezTo>
                  <a:pt x="3163" y="103414"/>
                  <a:pt x="2195" y="103021"/>
                  <a:pt x="1435" y="102261"/>
                </a:cubicBezTo>
                <a:cubicBezTo>
                  <a:pt x="675" y="101502"/>
                  <a:pt x="282" y="100535"/>
                  <a:pt x="255" y="99361"/>
                </a:cubicBezTo>
                <a:lnTo>
                  <a:pt x="255" y="82661"/>
                </a:lnTo>
                <a:cubicBezTo>
                  <a:pt x="282" y="81487"/>
                  <a:pt x="675" y="80520"/>
                  <a:pt x="1435" y="79760"/>
                </a:cubicBezTo>
                <a:cubicBezTo>
                  <a:pt x="2195" y="79001"/>
                  <a:pt x="3163" y="78608"/>
                  <a:pt x="4337" y="78581"/>
                </a:cubicBezTo>
                <a:lnTo>
                  <a:pt x="16456" y="78581"/>
                </a:lnTo>
                <a:lnTo>
                  <a:pt x="16456" y="50125"/>
                </a:lnTo>
                <a:cubicBezTo>
                  <a:pt x="16546" y="40348"/>
                  <a:pt x="18973" y="31708"/>
                  <a:pt x="23739" y="24201"/>
                </a:cubicBezTo>
                <a:cubicBezTo>
                  <a:pt x="28504" y="16695"/>
                  <a:pt x="35070" y="10805"/>
                  <a:pt x="43436" y="6531"/>
                </a:cubicBezTo>
                <a:cubicBezTo>
                  <a:pt x="51802" y="2257"/>
                  <a:pt x="61430" y="80"/>
                  <a:pt x="723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Freeform: Shape 10"/>
          <p:cNvSpPr/>
          <p:nvPr/>
        </p:nvSpPr>
        <p:spPr>
          <a:xfrm>
            <a:off x="21381789" y="3579632"/>
            <a:ext cx="382375" cy="393205"/>
          </a:xfrm>
          <a:custGeom>
            <a:avLst/>
            <a:gdLst/>
            <a:ahLst/>
            <a:cxnLst/>
            <a:rect l="l" t="t" r="r" b="b"/>
            <a:pathLst>
              <a:path w="220802" h="220802">
                <a:moveTo>
                  <a:pt x="96943" y="0"/>
                </a:moveTo>
                <a:cubicBezTo>
                  <a:pt x="98556" y="5"/>
                  <a:pt x="100113" y="314"/>
                  <a:pt x="101615" y="925"/>
                </a:cubicBezTo>
                <a:cubicBezTo>
                  <a:pt x="103116" y="1537"/>
                  <a:pt x="104450" y="2419"/>
                  <a:pt x="105617" y="3572"/>
                </a:cubicBezTo>
                <a:lnTo>
                  <a:pt x="157660" y="55616"/>
                </a:lnTo>
                <a:cubicBezTo>
                  <a:pt x="158814" y="56782"/>
                  <a:pt x="159696" y="58116"/>
                  <a:pt x="160307" y="59618"/>
                </a:cubicBezTo>
                <a:cubicBezTo>
                  <a:pt x="160918" y="61119"/>
                  <a:pt x="161227" y="62677"/>
                  <a:pt x="161232" y="64290"/>
                </a:cubicBezTo>
                <a:cubicBezTo>
                  <a:pt x="161073" y="67691"/>
                  <a:pt x="159861" y="70646"/>
                  <a:pt x="157597" y="73155"/>
                </a:cubicBezTo>
                <a:cubicBezTo>
                  <a:pt x="155332" y="75663"/>
                  <a:pt x="152973" y="77981"/>
                  <a:pt x="150517" y="80107"/>
                </a:cubicBezTo>
                <a:cubicBezTo>
                  <a:pt x="149303" y="81260"/>
                  <a:pt x="147969" y="82142"/>
                  <a:pt x="146515" y="82754"/>
                </a:cubicBezTo>
                <a:cubicBezTo>
                  <a:pt x="145061" y="83365"/>
                  <a:pt x="143504" y="83673"/>
                  <a:pt x="141843" y="83678"/>
                </a:cubicBezTo>
                <a:cubicBezTo>
                  <a:pt x="138994" y="83609"/>
                  <a:pt x="136656" y="82855"/>
                  <a:pt x="134828" y="81414"/>
                </a:cubicBezTo>
                <a:cubicBezTo>
                  <a:pt x="132999" y="79974"/>
                  <a:pt x="131171" y="78263"/>
                  <a:pt x="129343" y="76280"/>
                </a:cubicBezTo>
                <a:cubicBezTo>
                  <a:pt x="129919" y="76859"/>
                  <a:pt x="130360" y="77518"/>
                  <a:pt x="130666" y="78257"/>
                </a:cubicBezTo>
                <a:cubicBezTo>
                  <a:pt x="130972" y="78996"/>
                  <a:pt x="131126" y="79783"/>
                  <a:pt x="131128" y="80617"/>
                </a:cubicBezTo>
                <a:cubicBezTo>
                  <a:pt x="131126" y="81451"/>
                  <a:pt x="130972" y="82238"/>
                  <a:pt x="130666" y="82977"/>
                </a:cubicBezTo>
                <a:cubicBezTo>
                  <a:pt x="130360" y="83716"/>
                  <a:pt x="129919" y="84375"/>
                  <a:pt x="129343" y="84954"/>
                </a:cubicBezTo>
                <a:lnTo>
                  <a:pt x="113270" y="101026"/>
                </a:lnTo>
                <a:lnTo>
                  <a:pt x="145925" y="133681"/>
                </a:lnTo>
                <a:cubicBezTo>
                  <a:pt x="147639" y="131946"/>
                  <a:pt x="149505" y="130601"/>
                  <a:pt x="151522" y="129647"/>
                </a:cubicBezTo>
                <a:cubicBezTo>
                  <a:pt x="153539" y="128693"/>
                  <a:pt x="155755" y="128209"/>
                  <a:pt x="158171" y="128196"/>
                </a:cubicBezTo>
                <a:cubicBezTo>
                  <a:pt x="160360" y="128209"/>
                  <a:pt x="162454" y="128629"/>
                  <a:pt x="164453" y="129456"/>
                </a:cubicBezTo>
                <a:cubicBezTo>
                  <a:pt x="166451" y="130282"/>
                  <a:pt x="168226" y="131435"/>
                  <a:pt x="169778" y="132916"/>
                </a:cubicBezTo>
                <a:lnTo>
                  <a:pt x="216082" y="179219"/>
                </a:lnTo>
                <a:cubicBezTo>
                  <a:pt x="217562" y="180771"/>
                  <a:pt x="218715" y="182546"/>
                  <a:pt x="219542" y="184544"/>
                </a:cubicBezTo>
                <a:cubicBezTo>
                  <a:pt x="220369" y="186543"/>
                  <a:pt x="220789" y="188637"/>
                  <a:pt x="220802" y="190826"/>
                </a:cubicBezTo>
                <a:cubicBezTo>
                  <a:pt x="220789" y="193019"/>
                  <a:pt x="220369" y="195108"/>
                  <a:pt x="219542" y="197093"/>
                </a:cubicBezTo>
                <a:cubicBezTo>
                  <a:pt x="218715" y="199078"/>
                  <a:pt x="217562" y="200816"/>
                  <a:pt x="216082" y="202307"/>
                </a:cubicBezTo>
                <a:lnTo>
                  <a:pt x="202433" y="216083"/>
                </a:lnTo>
                <a:cubicBezTo>
                  <a:pt x="200881" y="217563"/>
                  <a:pt x="199106" y="218716"/>
                  <a:pt x="197107" y="219543"/>
                </a:cubicBezTo>
                <a:cubicBezTo>
                  <a:pt x="195109" y="220369"/>
                  <a:pt x="193015" y="220789"/>
                  <a:pt x="190825" y="220802"/>
                </a:cubicBezTo>
                <a:cubicBezTo>
                  <a:pt x="188633" y="220789"/>
                  <a:pt x="186544" y="220369"/>
                  <a:pt x="184559" y="219543"/>
                </a:cubicBezTo>
                <a:cubicBezTo>
                  <a:pt x="182574" y="218716"/>
                  <a:pt x="180836" y="217563"/>
                  <a:pt x="179345" y="216083"/>
                </a:cubicBezTo>
                <a:lnTo>
                  <a:pt x="133042" y="169652"/>
                </a:lnTo>
                <a:cubicBezTo>
                  <a:pt x="131501" y="168161"/>
                  <a:pt x="130310" y="166423"/>
                  <a:pt x="129470" y="164438"/>
                </a:cubicBezTo>
                <a:cubicBezTo>
                  <a:pt x="128630" y="162453"/>
                  <a:pt x="128205" y="160364"/>
                  <a:pt x="128195" y="158172"/>
                </a:cubicBezTo>
                <a:cubicBezTo>
                  <a:pt x="128208" y="155756"/>
                  <a:pt x="128692" y="153540"/>
                  <a:pt x="129646" y="151523"/>
                </a:cubicBezTo>
                <a:cubicBezTo>
                  <a:pt x="130600" y="149506"/>
                  <a:pt x="131944" y="147640"/>
                  <a:pt x="133680" y="145926"/>
                </a:cubicBezTo>
                <a:lnTo>
                  <a:pt x="101025" y="113272"/>
                </a:lnTo>
                <a:lnTo>
                  <a:pt x="84953" y="129344"/>
                </a:lnTo>
                <a:cubicBezTo>
                  <a:pt x="84373" y="129921"/>
                  <a:pt x="83714" y="130362"/>
                  <a:pt x="82976" y="130667"/>
                </a:cubicBezTo>
                <a:cubicBezTo>
                  <a:pt x="82237" y="130973"/>
                  <a:pt x="81450" y="131127"/>
                  <a:pt x="80616" y="131130"/>
                </a:cubicBezTo>
                <a:cubicBezTo>
                  <a:pt x="79781" y="131127"/>
                  <a:pt x="78995" y="130973"/>
                  <a:pt x="78256" y="130667"/>
                </a:cubicBezTo>
                <a:cubicBezTo>
                  <a:pt x="77517" y="130362"/>
                  <a:pt x="76858" y="129921"/>
                  <a:pt x="76279" y="129344"/>
                </a:cubicBezTo>
                <a:cubicBezTo>
                  <a:pt x="78261" y="131172"/>
                  <a:pt x="79973" y="133001"/>
                  <a:pt x="81413" y="134829"/>
                </a:cubicBezTo>
                <a:cubicBezTo>
                  <a:pt x="82853" y="136657"/>
                  <a:pt x="83608" y="138996"/>
                  <a:pt x="83677" y="141845"/>
                </a:cubicBezTo>
                <a:cubicBezTo>
                  <a:pt x="83672" y="143505"/>
                  <a:pt x="83364" y="145063"/>
                  <a:pt x="82752" y="146516"/>
                </a:cubicBezTo>
                <a:cubicBezTo>
                  <a:pt x="82141" y="147970"/>
                  <a:pt x="81259" y="149304"/>
                  <a:pt x="80106" y="150518"/>
                </a:cubicBezTo>
                <a:cubicBezTo>
                  <a:pt x="77980" y="152974"/>
                  <a:pt x="75662" y="155334"/>
                  <a:pt x="73154" y="157598"/>
                </a:cubicBezTo>
                <a:cubicBezTo>
                  <a:pt x="70645" y="159862"/>
                  <a:pt x="67690" y="161074"/>
                  <a:pt x="64289" y="161233"/>
                </a:cubicBezTo>
                <a:cubicBezTo>
                  <a:pt x="62675" y="161228"/>
                  <a:pt x="61118" y="160920"/>
                  <a:pt x="59617" y="160308"/>
                </a:cubicBezTo>
                <a:cubicBezTo>
                  <a:pt x="58115" y="159697"/>
                  <a:pt x="56781" y="158815"/>
                  <a:pt x="55615" y="157662"/>
                </a:cubicBezTo>
                <a:lnTo>
                  <a:pt x="3571" y="105618"/>
                </a:lnTo>
                <a:cubicBezTo>
                  <a:pt x="2418" y="104452"/>
                  <a:pt x="1536" y="103117"/>
                  <a:pt x="924" y="101616"/>
                </a:cubicBezTo>
                <a:cubicBezTo>
                  <a:pt x="313" y="100115"/>
                  <a:pt x="5" y="98557"/>
                  <a:pt x="0" y="96944"/>
                </a:cubicBezTo>
                <a:cubicBezTo>
                  <a:pt x="159" y="93543"/>
                  <a:pt x="1371" y="90588"/>
                  <a:pt x="3635" y="88079"/>
                </a:cubicBezTo>
                <a:cubicBezTo>
                  <a:pt x="5899" y="85570"/>
                  <a:pt x="8259" y="83253"/>
                  <a:pt x="10714" y="81127"/>
                </a:cubicBezTo>
                <a:cubicBezTo>
                  <a:pt x="11929" y="79974"/>
                  <a:pt x="13263" y="79092"/>
                  <a:pt x="14717" y="78480"/>
                </a:cubicBezTo>
                <a:cubicBezTo>
                  <a:pt x="16170" y="77869"/>
                  <a:pt x="17727" y="77561"/>
                  <a:pt x="19388" y="77556"/>
                </a:cubicBezTo>
                <a:cubicBezTo>
                  <a:pt x="22237" y="77625"/>
                  <a:pt x="24576" y="78379"/>
                  <a:pt x="26404" y="79820"/>
                </a:cubicBezTo>
                <a:cubicBezTo>
                  <a:pt x="28232" y="81260"/>
                  <a:pt x="30061" y="82971"/>
                  <a:pt x="31889" y="84954"/>
                </a:cubicBezTo>
                <a:cubicBezTo>
                  <a:pt x="31312" y="84375"/>
                  <a:pt x="30871" y="83716"/>
                  <a:pt x="30566" y="82977"/>
                </a:cubicBezTo>
                <a:cubicBezTo>
                  <a:pt x="30260" y="82238"/>
                  <a:pt x="30106" y="81451"/>
                  <a:pt x="30103" y="80617"/>
                </a:cubicBezTo>
                <a:cubicBezTo>
                  <a:pt x="30106" y="79783"/>
                  <a:pt x="30260" y="78996"/>
                  <a:pt x="30566" y="78257"/>
                </a:cubicBezTo>
                <a:cubicBezTo>
                  <a:pt x="30871" y="77518"/>
                  <a:pt x="31312" y="76859"/>
                  <a:pt x="31889" y="76280"/>
                </a:cubicBezTo>
                <a:lnTo>
                  <a:pt x="76279" y="31890"/>
                </a:lnTo>
                <a:cubicBezTo>
                  <a:pt x="76858" y="31314"/>
                  <a:pt x="77517" y="30872"/>
                  <a:pt x="78256" y="30567"/>
                </a:cubicBezTo>
                <a:cubicBezTo>
                  <a:pt x="78995" y="30261"/>
                  <a:pt x="79781" y="30107"/>
                  <a:pt x="80616" y="30104"/>
                </a:cubicBezTo>
                <a:cubicBezTo>
                  <a:pt x="81450" y="30107"/>
                  <a:pt x="82237" y="30261"/>
                  <a:pt x="82976" y="30567"/>
                </a:cubicBezTo>
                <a:cubicBezTo>
                  <a:pt x="83714" y="30872"/>
                  <a:pt x="84373" y="31314"/>
                  <a:pt x="84953" y="31890"/>
                </a:cubicBezTo>
                <a:cubicBezTo>
                  <a:pt x="82970" y="30062"/>
                  <a:pt x="81259" y="28234"/>
                  <a:pt x="79819" y="26405"/>
                </a:cubicBezTo>
                <a:cubicBezTo>
                  <a:pt x="78378" y="24577"/>
                  <a:pt x="77624" y="22238"/>
                  <a:pt x="77554" y="19390"/>
                </a:cubicBezTo>
                <a:cubicBezTo>
                  <a:pt x="77560" y="17729"/>
                  <a:pt x="77868" y="16171"/>
                  <a:pt x="78479" y="14718"/>
                </a:cubicBezTo>
                <a:cubicBezTo>
                  <a:pt x="79090" y="13264"/>
                  <a:pt x="79973" y="11930"/>
                  <a:pt x="81126" y="10716"/>
                </a:cubicBezTo>
                <a:cubicBezTo>
                  <a:pt x="83252" y="8260"/>
                  <a:pt x="85569" y="5900"/>
                  <a:pt x="88078" y="3636"/>
                </a:cubicBezTo>
                <a:cubicBezTo>
                  <a:pt x="90587" y="1371"/>
                  <a:pt x="93542" y="159"/>
                  <a:pt x="969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Freeform: Shape 11"/>
          <p:cNvSpPr/>
          <p:nvPr/>
        </p:nvSpPr>
        <p:spPr>
          <a:xfrm>
            <a:off x="20714697" y="9750756"/>
            <a:ext cx="263343" cy="377995"/>
          </a:xfrm>
          <a:custGeom>
            <a:avLst/>
            <a:gdLst/>
            <a:ahLst/>
            <a:cxnLst/>
            <a:rect l="l" t="t" r="r" b="b"/>
            <a:pathLst>
              <a:path w="152067" h="212261">
                <a:moveTo>
                  <a:pt x="30220" y="23329"/>
                </a:moveTo>
                <a:cubicBezTo>
                  <a:pt x="28147" y="23417"/>
                  <a:pt x="26488" y="24167"/>
                  <a:pt x="25244" y="25578"/>
                </a:cubicBezTo>
                <a:cubicBezTo>
                  <a:pt x="24001" y="26990"/>
                  <a:pt x="23363" y="28538"/>
                  <a:pt x="23331" y="30221"/>
                </a:cubicBezTo>
                <a:lnTo>
                  <a:pt x="23331" y="170669"/>
                </a:lnTo>
                <a:cubicBezTo>
                  <a:pt x="23339" y="170866"/>
                  <a:pt x="23418" y="170983"/>
                  <a:pt x="23570" y="171020"/>
                </a:cubicBezTo>
                <a:cubicBezTo>
                  <a:pt x="23721" y="171057"/>
                  <a:pt x="23897" y="170983"/>
                  <a:pt x="24096" y="170797"/>
                </a:cubicBezTo>
                <a:cubicBezTo>
                  <a:pt x="35078" y="157595"/>
                  <a:pt x="43238" y="147764"/>
                  <a:pt x="48578" y="141303"/>
                </a:cubicBezTo>
                <a:cubicBezTo>
                  <a:pt x="53917" y="134842"/>
                  <a:pt x="57400" y="130613"/>
                  <a:pt x="59026" y="128616"/>
                </a:cubicBezTo>
                <a:cubicBezTo>
                  <a:pt x="60651" y="126619"/>
                  <a:pt x="61383" y="125716"/>
                  <a:pt x="61223" y="125905"/>
                </a:cubicBezTo>
                <a:cubicBezTo>
                  <a:pt x="63004" y="123735"/>
                  <a:pt x="64609" y="122307"/>
                  <a:pt x="66039" y="121619"/>
                </a:cubicBezTo>
                <a:cubicBezTo>
                  <a:pt x="67469" y="120931"/>
                  <a:pt x="69521" y="120618"/>
                  <a:pt x="72195" y="120679"/>
                </a:cubicBezTo>
                <a:cubicBezTo>
                  <a:pt x="81086" y="120679"/>
                  <a:pt x="87728" y="120679"/>
                  <a:pt x="92121" y="120679"/>
                </a:cubicBezTo>
                <a:cubicBezTo>
                  <a:pt x="96514" y="120679"/>
                  <a:pt x="99405" y="120679"/>
                  <a:pt x="100792" y="120679"/>
                </a:cubicBezTo>
                <a:cubicBezTo>
                  <a:pt x="102180" y="120679"/>
                  <a:pt x="102812" y="120679"/>
                  <a:pt x="102687" y="120679"/>
                </a:cubicBezTo>
                <a:cubicBezTo>
                  <a:pt x="104798" y="120572"/>
                  <a:pt x="106445" y="119892"/>
                  <a:pt x="107631" y="118637"/>
                </a:cubicBezTo>
                <a:cubicBezTo>
                  <a:pt x="108816" y="117382"/>
                  <a:pt x="109507" y="116191"/>
                  <a:pt x="109704" y="115063"/>
                </a:cubicBezTo>
                <a:cubicBezTo>
                  <a:pt x="109869" y="114188"/>
                  <a:pt x="110277" y="112053"/>
                  <a:pt x="110928" y="108659"/>
                </a:cubicBezTo>
                <a:cubicBezTo>
                  <a:pt x="111579" y="105264"/>
                  <a:pt x="112252" y="101777"/>
                  <a:pt x="112946" y="98198"/>
                </a:cubicBezTo>
                <a:cubicBezTo>
                  <a:pt x="113639" y="94620"/>
                  <a:pt x="114132" y="92116"/>
                  <a:pt x="114425" y="90688"/>
                </a:cubicBezTo>
                <a:cubicBezTo>
                  <a:pt x="114720" y="88755"/>
                  <a:pt x="114225" y="87037"/>
                  <a:pt x="112942" y="85535"/>
                </a:cubicBezTo>
                <a:cubicBezTo>
                  <a:pt x="111658" y="84033"/>
                  <a:pt x="110111" y="83240"/>
                  <a:pt x="108301" y="83158"/>
                </a:cubicBezTo>
                <a:cubicBezTo>
                  <a:pt x="108466" y="83158"/>
                  <a:pt x="107738" y="83158"/>
                  <a:pt x="106118" y="83158"/>
                </a:cubicBezTo>
                <a:cubicBezTo>
                  <a:pt x="104497" y="83158"/>
                  <a:pt x="100991" y="83158"/>
                  <a:pt x="95599" y="83158"/>
                </a:cubicBezTo>
                <a:cubicBezTo>
                  <a:pt x="90208" y="83158"/>
                  <a:pt x="81938" y="83158"/>
                  <a:pt x="70791" y="83158"/>
                </a:cubicBezTo>
                <a:cubicBezTo>
                  <a:pt x="68258" y="83113"/>
                  <a:pt x="66212" y="82311"/>
                  <a:pt x="64652" y="80752"/>
                </a:cubicBezTo>
                <a:cubicBezTo>
                  <a:pt x="63091" y="79193"/>
                  <a:pt x="62289" y="77148"/>
                  <a:pt x="62243" y="74617"/>
                </a:cubicBezTo>
                <a:lnTo>
                  <a:pt x="62243" y="69263"/>
                </a:lnTo>
                <a:cubicBezTo>
                  <a:pt x="62289" y="66738"/>
                  <a:pt x="63091" y="64714"/>
                  <a:pt x="64652" y="63192"/>
                </a:cubicBezTo>
                <a:cubicBezTo>
                  <a:pt x="66212" y="61670"/>
                  <a:pt x="68258" y="60890"/>
                  <a:pt x="70791" y="60850"/>
                </a:cubicBezTo>
                <a:cubicBezTo>
                  <a:pt x="80940" y="60850"/>
                  <a:pt x="88998" y="60850"/>
                  <a:pt x="94966" y="60850"/>
                </a:cubicBezTo>
                <a:cubicBezTo>
                  <a:pt x="100934" y="60850"/>
                  <a:pt x="105353" y="60850"/>
                  <a:pt x="108221" y="60850"/>
                </a:cubicBezTo>
                <a:cubicBezTo>
                  <a:pt x="111089" y="60850"/>
                  <a:pt x="112948" y="60850"/>
                  <a:pt x="113797" y="60850"/>
                </a:cubicBezTo>
                <a:cubicBezTo>
                  <a:pt x="114646" y="60850"/>
                  <a:pt x="115025" y="60850"/>
                  <a:pt x="114935" y="60850"/>
                </a:cubicBezTo>
                <a:cubicBezTo>
                  <a:pt x="116535" y="60789"/>
                  <a:pt x="118024" y="60209"/>
                  <a:pt x="119400" y="59111"/>
                </a:cubicBezTo>
                <a:cubicBezTo>
                  <a:pt x="120777" y="58013"/>
                  <a:pt x="121628" y="56763"/>
                  <a:pt x="121952" y="55362"/>
                </a:cubicBezTo>
                <a:lnTo>
                  <a:pt x="126673" y="30604"/>
                </a:lnTo>
                <a:cubicBezTo>
                  <a:pt x="127045" y="28514"/>
                  <a:pt x="126651" y="26791"/>
                  <a:pt x="125492" y="25435"/>
                </a:cubicBezTo>
                <a:cubicBezTo>
                  <a:pt x="124334" y="24079"/>
                  <a:pt x="122856" y="23377"/>
                  <a:pt x="121059" y="23329"/>
                </a:cubicBezTo>
                <a:cubicBezTo>
                  <a:pt x="121269" y="23329"/>
                  <a:pt x="120634" y="23329"/>
                  <a:pt x="119155" y="23329"/>
                </a:cubicBezTo>
                <a:cubicBezTo>
                  <a:pt x="117676" y="23329"/>
                  <a:pt x="114095" y="23329"/>
                  <a:pt x="108412" y="23329"/>
                </a:cubicBezTo>
                <a:cubicBezTo>
                  <a:pt x="102729" y="23329"/>
                  <a:pt x="93686" y="23329"/>
                  <a:pt x="81283" y="23329"/>
                </a:cubicBezTo>
                <a:cubicBezTo>
                  <a:pt x="68880" y="23329"/>
                  <a:pt x="51859" y="23329"/>
                  <a:pt x="30220" y="23329"/>
                </a:cubicBezTo>
                <a:close/>
                <a:moveTo>
                  <a:pt x="20144" y="0"/>
                </a:moveTo>
                <a:cubicBezTo>
                  <a:pt x="19971" y="0"/>
                  <a:pt x="21297" y="0"/>
                  <a:pt x="24120" y="0"/>
                </a:cubicBezTo>
                <a:cubicBezTo>
                  <a:pt x="26944" y="0"/>
                  <a:pt x="32300" y="0"/>
                  <a:pt x="40189" y="0"/>
                </a:cubicBezTo>
                <a:cubicBezTo>
                  <a:pt x="48078" y="0"/>
                  <a:pt x="59534" y="0"/>
                  <a:pt x="74558" y="0"/>
                </a:cubicBezTo>
                <a:cubicBezTo>
                  <a:pt x="89581" y="0"/>
                  <a:pt x="109207" y="0"/>
                  <a:pt x="133434" y="0"/>
                </a:cubicBezTo>
                <a:cubicBezTo>
                  <a:pt x="141641" y="27"/>
                  <a:pt x="147072" y="2332"/>
                  <a:pt x="149727" y="6917"/>
                </a:cubicBezTo>
                <a:cubicBezTo>
                  <a:pt x="152382" y="11501"/>
                  <a:pt x="152778" y="18206"/>
                  <a:pt x="150914" y="27030"/>
                </a:cubicBezTo>
                <a:lnTo>
                  <a:pt x="143683" y="63180"/>
                </a:lnTo>
                <a:lnTo>
                  <a:pt x="130755" y="127818"/>
                </a:lnTo>
                <a:cubicBezTo>
                  <a:pt x="130316" y="129907"/>
                  <a:pt x="129579" y="132216"/>
                  <a:pt x="128544" y="134744"/>
                </a:cubicBezTo>
                <a:cubicBezTo>
                  <a:pt x="127509" y="137272"/>
                  <a:pt x="125751" y="139468"/>
                  <a:pt x="123270" y="141331"/>
                </a:cubicBezTo>
                <a:cubicBezTo>
                  <a:pt x="120790" y="143193"/>
                  <a:pt x="117161" y="144171"/>
                  <a:pt x="112383" y="144263"/>
                </a:cubicBezTo>
                <a:cubicBezTo>
                  <a:pt x="108472" y="144263"/>
                  <a:pt x="104019" y="144263"/>
                  <a:pt x="99025" y="144263"/>
                </a:cubicBezTo>
                <a:cubicBezTo>
                  <a:pt x="94031" y="144263"/>
                  <a:pt x="89512" y="144263"/>
                  <a:pt x="85468" y="144263"/>
                </a:cubicBezTo>
                <a:cubicBezTo>
                  <a:pt x="81424" y="144263"/>
                  <a:pt x="78871" y="144263"/>
                  <a:pt x="77808" y="144263"/>
                </a:cubicBezTo>
                <a:cubicBezTo>
                  <a:pt x="77157" y="144228"/>
                  <a:pt x="76674" y="144265"/>
                  <a:pt x="76357" y="144374"/>
                </a:cubicBezTo>
                <a:cubicBezTo>
                  <a:pt x="76041" y="144483"/>
                  <a:pt x="75589" y="144871"/>
                  <a:pt x="75002" y="145538"/>
                </a:cubicBezTo>
                <a:cubicBezTo>
                  <a:pt x="75136" y="145382"/>
                  <a:pt x="74811" y="145758"/>
                  <a:pt x="74027" y="146666"/>
                </a:cubicBezTo>
                <a:cubicBezTo>
                  <a:pt x="73242" y="147575"/>
                  <a:pt x="71191" y="149952"/>
                  <a:pt x="67873" y="153798"/>
                </a:cubicBezTo>
                <a:cubicBezTo>
                  <a:pt x="64555" y="157645"/>
                  <a:pt x="59163" y="163897"/>
                  <a:pt x="51697" y="172555"/>
                </a:cubicBezTo>
                <a:cubicBezTo>
                  <a:pt x="44231" y="181213"/>
                  <a:pt x="33883" y="193213"/>
                  <a:pt x="20654" y="208556"/>
                </a:cubicBezTo>
                <a:cubicBezTo>
                  <a:pt x="18404" y="210863"/>
                  <a:pt x="15924" y="212086"/>
                  <a:pt x="13212" y="212224"/>
                </a:cubicBezTo>
                <a:cubicBezTo>
                  <a:pt x="10500" y="212362"/>
                  <a:pt x="8434" y="212118"/>
                  <a:pt x="7013" y="211490"/>
                </a:cubicBezTo>
                <a:cubicBezTo>
                  <a:pt x="5606" y="211049"/>
                  <a:pt x="4118" y="209891"/>
                  <a:pt x="2552" y="208014"/>
                </a:cubicBezTo>
                <a:cubicBezTo>
                  <a:pt x="985" y="206138"/>
                  <a:pt x="135" y="203129"/>
                  <a:pt x="2" y="198989"/>
                </a:cubicBezTo>
                <a:cubicBezTo>
                  <a:pt x="2" y="164705"/>
                  <a:pt x="2" y="136394"/>
                  <a:pt x="2" y="114055"/>
                </a:cubicBezTo>
                <a:cubicBezTo>
                  <a:pt x="2" y="91715"/>
                  <a:pt x="2" y="74087"/>
                  <a:pt x="2" y="61169"/>
                </a:cubicBezTo>
                <a:cubicBezTo>
                  <a:pt x="2" y="48251"/>
                  <a:pt x="2" y="38783"/>
                  <a:pt x="2" y="32764"/>
                </a:cubicBezTo>
                <a:cubicBezTo>
                  <a:pt x="2" y="26745"/>
                  <a:pt x="2" y="22914"/>
                  <a:pt x="2" y="21271"/>
                </a:cubicBezTo>
                <a:cubicBezTo>
                  <a:pt x="2" y="19628"/>
                  <a:pt x="2" y="18912"/>
                  <a:pt x="2" y="19122"/>
                </a:cubicBezTo>
                <a:cubicBezTo>
                  <a:pt x="-37" y="16559"/>
                  <a:pt x="551" y="13811"/>
                  <a:pt x="1768" y="10879"/>
                </a:cubicBezTo>
                <a:cubicBezTo>
                  <a:pt x="2984" y="7947"/>
                  <a:pt x="5065" y="5425"/>
                  <a:pt x="8010" y="3315"/>
                </a:cubicBezTo>
                <a:cubicBezTo>
                  <a:pt x="10954" y="1204"/>
                  <a:pt x="14999" y="100"/>
                  <a:pt x="201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Freeform: Shape 12"/>
          <p:cNvSpPr/>
          <p:nvPr/>
        </p:nvSpPr>
        <p:spPr>
          <a:xfrm>
            <a:off x="20676084" y="8881183"/>
            <a:ext cx="340568" cy="349481"/>
          </a:xfrm>
          <a:custGeom>
            <a:avLst/>
            <a:gdLst/>
            <a:ahLst/>
            <a:cxnLst/>
            <a:rect l="l" t="t" r="r" b="b"/>
            <a:pathLst>
              <a:path w="196661" h="196249">
                <a:moveTo>
                  <a:pt x="1674" y="162"/>
                </a:moveTo>
                <a:cubicBezTo>
                  <a:pt x="2750" y="-306"/>
                  <a:pt x="4106" y="246"/>
                  <a:pt x="5740" y="1819"/>
                </a:cubicBezTo>
                <a:lnTo>
                  <a:pt x="96306" y="92385"/>
                </a:lnTo>
                <a:cubicBezTo>
                  <a:pt x="97050" y="93129"/>
                  <a:pt x="97603" y="93937"/>
                  <a:pt x="97964" y="94808"/>
                </a:cubicBezTo>
                <a:lnTo>
                  <a:pt x="97964" y="4243"/>
                </a:lnTo>
                <a:cubicBezTo>
                  <a:pt x="98004" y="1990"/>
                  <a:pt x="98562" y="629"/>
                  <a:pt x="99638" y="162"/>
                </a:cubicBezTo>
                <a:cubicBezTo>
                  <a:pt x="100714" y="-306"/>
                  <a:pt x="102070" y="246"/>
                  <a:pt x="103704" y="1819"/>
                </a:cubicBezTo>
                <a:lnTo>
                  <a:pt x="194270" y="92385"/>
                </a:lnTo>
                <a:cubicBezTo>
                  <a:pt x="195864" y="94059"/>
                  <a:pt x="196661" y="95972"/>
                  <a:pt x="196661" y="98125"/>
                </a:cubicBezTo>
                <a:cubicBezTo>
                  <a:pt x="196661" y="100277"/>
                  <a:pt x="195864" y="102191"/>
                  <a:pt x="194270" y="103865"/>
                </a:cubicBezTo>
                <a:lnTo>
                  <a:pt x="103704" y="194431"/>
                </a:lnTo>
                <a:cubicBezTo>
                  <a:pt x="102070" y="196004"/>
                  <a:pt x="100714" y="196557"/>
                  <a:pt x="99638" y="196089"/>
                </a:cubicBezTo>
                <a:cubicBezTo>
                  <a:pt x="98562" y="195621"/>
                  <a:pt x="98004" y="194260"/>
                  <a:pt x="97964" y="192007"/>
                </a:cubicBezTo>
                <a:lnTo>
                  <a:pt x="97964" y="101441"/>
                </a:lnTo>
                <a:cubicBezTo>
                  <a:pt x="97603" y="102313"/>
                  <a:pt x="97050" y="103121"/>
                  <a:pt x="96306" y="103865"/>
                </a:cubicBezTo>
                <a:lnTo>
                  <a:pt x="5740" y="194431"/>
                </a:lnTo>
                <a:cubicBezTo>
                  <a:pt x="4106" y="196004"/>
                  <a:pt x="2750" y="196557"/>
                  <a:pt x="1674" y="196089"/>
                </a:cubicBezTo>
                <a:cubicBezTo>
                  <a:pt x="598" y="195621"/>
                  <a:pt x="40" y="194260"/>
                  <a:pt x="0" y="192007"/>
                </a:cubicBezTo>
                <a:lnTo>
                  <a:pt x="0" y="4243"/>
                </a:lnTo>
                <a:cubicBezTo>
                  <a:pt x="40" y="1990"/>
                  <a:pt x="598" y="629"/>
                  <a:pt x="1674" y="1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Freeform: Shape 13"/>
          <p:cNvSpPr/>
          <p:nvPr/>
        </p:nvSpPr>
        <p:spPr>
          <a:xfrm>
            <a:off x="20676720" y="8009072"/>
            <a:ext cx="339297" cy="347572"/>
          </a:xfrm>
          <a:custGeom>
            <a:avLst/>
            <a:gdLst/>
            <a:ahLst/>
            <a:cxnLst/>
            <a:rect l="l" t="t" r="r" b="b"/>
            <a:pathLst>
              <a:path w="195927" h="195177">
                <a:moveTo>
                  <a:pt x="194142" y="111748"/>
                </a:moveTo>
                <a:cubicBezTo>
                  <a:pt x="193239" y="118153"/>
                  <a:pt x="191697" y="124415"/>
                  <a:pt x="189518" y="130532"/>
                </a:cubicBezTo>
                <a:cubicBezTo>
                  <a:pt x="187339" y="136650"/>
                  <a:pt x="184586" y="142465"/>
                  <a:pt x="181259" y="147977"/>
                </a:cubicBezTo>
                <a:cubicBezTo>
                  <a:pt x="184126" y="155700"/>
                  <a:pt x="186778" y="163503"/>
                  <a:pt x="189215" y="171386"/>
                </a:cubicBezTo>
                <a:cubicBezTo>
                  <a:pt x="191652" y="179268"/>
                  <a:pt x="193889" y="187199"/>
                  <a:pt x="195927" y="195177"/>
                </a:cubicBezTo>
                <a:cubicBezTo>
                  <a:pt x="188013" y="193139"/>
                  <a:pt x="180148" y="190901"/>
                  <a:pt x="172330" y="188464"/>
                </a:cubicBezTo>
                <a:cubicBezTo>
                  <a:pt x="164512" y="186027"/>
                  <a:pt x="156773" y="183374"/>
                  <a:pt x="149114" y="180507"/>
                </a:cubicBezTo>
                <a:cubicBezTo>
                  <a:pt x="143483" y="184026"/>
                  <a:pt x="137557" y="186938"/>
                  <a:pt x="131336" y="189245"/>
                </a:cubicBezTo>
                <a:cubicBezTo>
                  <a:pt x="125115" y="191552"/>
                  <a:pt x="118711" y="193189"/>
                  <a:pt x="112123" y="194157"/>
                </a:cubicBezTo>
                <a:cubicBezTo>
                  <a:pt x="121519" y="176659"/>
                  <a:pt x="133180" y="160915"/>
                  <a:pt x="147105" y="146925"/>
                </a:cubicBezTo>
                <a:cubicBezTo>
                  <a:pt x="161030" y="132935"/>
                  <a:pt x="176709" y="121209"/>
                  <a:pt x="194142" y="111748"/>
                </a:cubicBezTo>
                <a:close/>
                <a:moveTo>
                  <a:pt x="187382" y="59446"/>
                </a:moveTo>
                <a:cubicBezTo>
                  <a:pt x="189104" y="63408"/>
                  <a:pt x="190539" y="67475"/>
                  <a:pt x="191687" y="71644"/>
                </a:cubicBezTo>
                <a:cubicBezTo>
                  <a:pt x="192835" y="75814"/>
                  <a:pt x="193696" y="80040"/>
                  <a:pt x="194270" y="84321"/>
                </a:cubicBezTo>
                <a:cubicBezTo>
                  <a:pt x="169207" y="94721"/>
                  <a:pt x="147262" y="109386"/>
                  <a:pt x="128434" y="128316"/>
                </a:cubicBezTo>
                <a:cubicBezTo>
                  <a:pt x="109606" y="147246"/>
                  <a:pt x="95027" y="169278"/>
                  <a:pt x="84698" y="194412"/>
                </a:cubicBezTo>
                <a:cubicBezTo>
                  <a:pt x="76130" y="193285"/>
                  <a:pt x="67882" y="191074"/>
                  <a:pt x="59952" y="187778"/>
                </a:cubicBezTo>
                <a:cubicBezTo>
                  <a:pt x="66592" y="167489"/>
                  <a:pt x="76045" y="148905"/>
                  <a:pt x="88312" y="132027"/>
                </a:cubicBezTo>
                <a:cubicBezTo>
                  <a:pt x="100579" y="115148"/>
                  <a:pt x="115106" y="100524"/>
                  <a:pt x="131894" y="88153"/>
                </a:cubicBezTo>
                <a:cubicBezTo>
                  <a:pt x="148682" y="75782"/>
                  <a:pt x="167178" y="66213"/>
                  <a:pt x="187382" y="59446"/>
                </a:cubicBezTo>
                <a:close/>
                <a:moveTo>
                  <a:pt x="153451" y="17604"/>
                </a:moveTo>
                <a:cubicBezTo>
                  <a:pt x="161381" y="23110"/>
                  <a:pt x="168354" y="29701"/>
                  <a:pt x="174371" y="37377"/>
                </a:cubicBezTo>
                <a:cubicBezTo>
                  <a:pt x="152232" y="43911"/>
                  <a:pt x="132036" y="53734"/>
                  <a:pt x="113781" y="66845"/>
                </a:cubicBezTo>
                <a:cubicBezTo>
                  <a:pt x="95526" y="79956"/>
                  <a:pt x="79893" y="95675"/>
                  <a:pt x="66882" y="114002"/>
                </a:cubicBezTo>
                <a:cubicBezTo>
                  <a:pt x="53872" y="132329"/>
                  <a:pt x="44163" y="152584"/>
                  <a:pt x="37757" y="174766"/>
                </a:cubicBezTo>
                <a:cubicBezTo>
                  <a:pt x="33983" y="171832"/>
                  <a:pt x="30433" y="168643"/>
                  <a:pt x="27106" y="165199"/>
                </a:cubicBezTo>
                <a:cubicBezTo>
                  <a:pt x="23779" y="161754"/>
                  <a:pt x="20739" y="158055"/>
                  <a:pt x="17986" y="154100"/>
                </a:cubicBezTo>
                <a:cubicBezTo>
                  <a:pt x="24430" y="132132"/>
                  <a:pt x="34105" y="112058"/>
                  <a:pt x="47012" y="93879"/>
                </a:cubicBezTo>
                <a:cubicBezTo>
                  <a:pt x="59919" y="75700"/>
                  <a:pt x="75405" y="60087"/>
                  <a:pt x="93471" y="47039"/>
                </a:cubicBezTo>
                <a:cubicBezTo>
                  <a:pt x="111537" y="33991"/>
                  <a:pt x="131530" y="24179"/>
                  <a:pt x="153451" y="17604"/>
                </a:cubicBezTo>
                <a:close/>
                <a:moveTo>
                  <a:pt x="97581" y="0"/>
                </a:moveTo>
                <a:cubicBezTo>
                  <a:pt x="101222" y="5"/>
                  <a:pt x="104847" y="217"/>
                  <a:pt x="108456" y="637"/>
                </a:cubicBezTo>
                <a:cubicBezTo>
                  <a:pt x="112064" y="1057"/>
                  <a:pt x="115625" y="1653"/>
                  <a:pt x="119138" y="2423"/>
                </a:cubicBezTo>
                <a:cubicBezTo>
                  <a:pt x="101086" y="9341"/>
                  <a:pt x="84510" y="18553"/>
                  <a:pt x="69410" y="30058"/>
                </a:cubicBezTo>
                <a:cubicBezTo>
                  <a:pt x="54310" y="41564"/>
                  <a:pt x="41088" y="54933"/>
                  <a:pt x="29744" y="70166"/>
                </a:cubicBezTo>
                <a:cubicBezTo>
                  <a:pt x="18401" y="85399"/>
                  <a:pt x="9336" y="102067"/>
                  <a:pt x="2551" y="120168"/>
                </a:cubicBezTo>
                <a:cubicBezTo>
                  <a:pt x="872" y="112748"/>
                  <a:pt x="21" y="105264"/>
                  <a:pt x="0" y="97716"/>
                </a:cubicBezTo>
                <a:cubicBezTo>
                  <a:pt x="205" y="79522"/>
                  <a:pt x="4642" y="63083"/>
                  <a:pt x="13308" y="48399"/>
                </a:cubicBezTo>
                <a:cubicBezTo>
                  <a:pt x="21975" y="33716"/>
                  <a:pt x="33640" y="22030"/>
                  <a:pt x="48302" y="13342"/>
                </a:cubicBezTo>
                <a:cubicBezTo>
                  <a:pt x="62964" y="4654"/>
                  <a:pt x="79390" y="207"/>
                  <a:pt x="975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: Shape 14"/>
          <p:cNvSpPr/>
          <p:nvPr/>
        </p:nvSpPr>
        <p:spPr>
          <a:xfrm>
            <a:off x="20662582" y="7062463"/>
            <a:ext cx="367573" cy="403427"/>
          </a:xfrm>
          <a:custGeom>
            <a:avLst/>
            <a:gdLst/>
            <a:ahLst/>
            <a:cxnLst/>
            <a:rect l="l" t="t" r="r" b="b"/>
            <a:pathLst>
              <a:path w="212255" h="226542">
                <a:moveTo>
                  <a:pt x="132668" y="95914"/>
                </a:moveTo>
                <a:cubicBezTo>
                  <a:pt x="132081" y="95927"/>
                  <a:pt x="131598" y="96124"/>
                  <a:pt x="131218" y="96504"/>
                </a:cubicBezTo>
                <a:cubicBezTo>
                  <a:pt x="130838" y="96884"/>
                  <a:pt x="130642" y="97367"/>
                  <a:pt x="130629" y="97955"/>
                </a:cubicBezTo>
                <a:lnTo>
                  <a:pt x="130629" y="126530"/>
                </a:lnTo>
                <a:cubicBezTo>
                  <a:pt x="130642" y="127117"/>
                  <a:pt x="130838" y="127601"/>
                  <a:pt x="131218" y="127981"/>
                </a:cubicBezTo>
                <a:cubicBezTo>
                  <a:pt x="131598" y="128361"/>
                  <a:pt x="132081" y="128558"/>
                  <a:pt x="132668" y="128571"/>
                </a:cubicBezTo>
                <a:lnTo>
                  <a:pt x="144902" y="128571"/>
                </a:lnTo>
                <a:cubicBezTo>
                  <a:pt x="145489" y="128558"/>
                  <a:pt x="145972" y="128361"/>
                  <a:pt x="146352" y="127981"/>
                </a:cubicBezTo>
                <a:cubicBezTo>
                  <a:pt x="146731" y="127601"/>
                  <a:pt x="146928" y="127117"/>
                  <a:pt x="146941" y="126530"/>
                </a:cubicBezTo>
                <a:lnTo>
                  <a:pt x="146941" y="97955"/>
                </a:lnTo>
                <a:cubicBezTo>
                  <a:pt x="146928" y="97367"/>
                  <a:pt x="146731" y="96884"/>
                  <a:pt x="146352" y="96504"/>
                </a:cubicBezTo>
                <a:cubicBezTo>
                  <a:pt x="145972" y="96124"/>
                  <a:pt x="145489" y="95927"/>
                  <a:pt x="144902" y="95914"/>
                </a:cubicBezTo>
                <a:close/>
                <a:moveTo>
                  <a:pt x="67353" y="95914"/>
                </a:moveTo>
                <a:cubicBezTo>
                  <a:pt x="66767" y="95927"/>
                  <a:pt x="66283" y="96124"/>
                  <a:pt x="65904" y="96504"/>
                </a:cubicBezTo>
                <a:cubicBezTo>
                  <a:pt x="65524" y="96884"/>
                  <a:pt x="65328" y="97367"/>
                  <a:pt x="65314" y="97955"/>
                </a:cubicBezTo>
                <a:lnTo>
                  <a:pt x="65314" y="126530"/>
                </a:lnTo>
                <a:cubicBezTo>
                  <a:pt x="65328" y="127117"/>
                  <a:pt x="65524" y="127601"/>
                  <a:pt x="65904" y="127981"/>
                </a:cubicBezTo>
                <a:cubicBezTo>
                  <a:pt x="66283" y="128361"/>
                  <a:pt x="66767" y="128558"/>
                  <a:pt x="67353" y="128571"/>
                </a:cubicBezTo>
                <a:lnTo>
                  <a:pt x="79588" y="128571"/>
                </a:lnTo>
                <a:cubicBezTo>
                  <a:pt x="80175" y="128558"/>
                  <a:pt x="80658" y="128361"/>
                  <a:pt x="81037" y="127981"/>
                </a:cubicBezTo>
                <a:cubicBezTo>
                  <a:pt x="81417" y="127601"/>
                  <a:pt x="81614" y="127117"/>
                  <a:pt x="81627" y="126530"/>
                </a:cubicBezTo>
                <a:lnTo>
                  <a:pt x="81627" y="97955"/>
                </a:lnTo>
                <a:cubicBezTo>
                  <a:pt x="81614" y="97367"/>
                  <a:pt x="81417" y="96884"/>
                  <a:pt x="81037" y="96504"/>
                </a:cubicBezTo>
                <a:cubicBezTo>
                  <a:pt x="80658" y="96124"/>
                  <a:pt x="80175" y="95927"/>
                  <a:pt x="79588" y="95914"/>
                </a:cubicBezTo>
                <a:close/>
                <a:moveTo>
                  <a:pt x="106128" y="0"/>
                </a:moveTo>
                <a:cubicBezTo>
                  <a:pt x="108091" y="52"/>
                  <a:pt x="109737" y="743"/>
                  <a:pt x="111066" y="2072"/>
                </a:cubicBezTo>
                <a:cubicBezTo>
                  <a:pt x="112394" y="3401"/>
                  <a:pt x="113085" y="5049"/>
                  <a:pt x="113139" y="7015"/>
                </a:cubicBezTo>
                <a:cubicBezTo>
                  <a:pt x="113120" y="8382"/>
                  <a:pt x="112743" y="9636"/>
                  <a:pt x="112006" y="10779"/>
                </a:cubicBezTo>
                <a:cubicBezTo>
                  <a:pt x="111269" y="11922"/>
                  <a:pt x="110285" y="12793"/>
                  <a:pt x="109054" y="13394"/>
                </a:cubicBezTo>
                <a:lnTo>
                  <a:pt x="109054" y="15562"/>
                </a:lnTo>
                <a:cubicBezTo>
                  <a:pt x="110780" y="15174"/>
                  <a:pt x="112530" y="14866"/>
                  <a:pt x="114304" y="14638"/>
                </a:cubicBezTo>
                <a:cubicBezTo>
                  <a:pt x="116078" y="14409"/>
                  <a:pt x="117860" y="14292"/>
                  <a:pt x="119650" y="14287"/>
                </a:cubicBezTo>
                <a:cubicBezTo>
                  <a:pt x="122275" y="14367"/>
                  <a:pt x="124812" y="14685"/>
                  <a:pt x="127261" y="15244"/>
                </a:cubicBezTo>
                <a:cubicBezTo>
                  <a:pt x="129709" y="15802"/>
                  <a:pt x="132022" y="16121"/>
                  <a:pt x="134197" y="16200"/>
                </a:cubicBezTo>
                <a:cubicBezTo>
                  <a:pt x="136228" y="16121"/>
                  <a:pt x="138219" y="15802"/>
                  <a:pt x="140171" y="15244"/>
                </a:cubicBezTo>
                <a:cubicBezTo>
                  <a:pt x="142122" y="14685"/>
                  <a:pt x="143699" y="14367"/>
                  <a:pt x="144902" y="14287"/>
                </a:cubicBezTo>
                <a:cubicBezTo>
                  <a:pt x="145489" y="14300"/>
                  <a:pt x="145972" y="14497"/>
                  <a:pt x="146352" y="14877"/>
                </a:cubicBezTo>
                <a:cubicBezTo>
                  <a:pt x="146731" y="15257"/>
                  <a:pt x="146928" y="15741"/>
                  <a:pt x="146941" y="16328"/>
                </a:cubicBezTo>
                <a:lnTo>
                  <a:pt x="146941" y="43117"/>
                </a:lnTo>
                <a:cubicBezTo>
                  <a:pt x="146826" y="44125"/>
                  <a:pt x="145909" y="44887"/>
                  <a:pt x="144189" y="45404"/>
                </a:cubicBezTo>
                <a:cubicBezTo>
                  <a:pt x="142470" y="45920"/>
                  <a:pt x="140637" y="46267"/>
                  <a:pt x="138690" y="46443"/>
                </a:cubicBezTo>
                <a:cubicBezTo>
                  <a:pt x="136744" y="46620"/>
                  <a:pt x="135374" y="46702"/>
                  <a:pt x="134579" y="46689"/>
                </a:cubicBezTo>
                <a:cubicBezTo>
                  <a:pt x="132234" y="46609"/>
                  <a:pt x="129911" y="46290"/>
                  <a:pt x="127612" y="45732"/>
                </a:cubicBezTo>
                <a:cubicBezTo>
                  <a:pt x="125312" y="45174"/>
                  <a:pt x="122956" y="44855"/>
                  <a:pt x="120543" y="44775"/>
                </a:cubicBezTo>
                <a:cubicBezTo>
                  <a:pt x="118620" y="44784"/>
                  <a:pt x="116689" y="44927"/>
                  <a:pt x="114751" y="45206"/>
                </a:cubicBezTo>
                <a:cubicBezTo>
                  <a:pt x="112812" y="45485"/>
                  <a:pt x="110913" y="45852"/>
                  <a:pt x="109054" y="46306"/>
                </a:cubicBezTo>
                <a:lnTo>
                  <a:pt x="109054" y="63273"/>
                </a:lnTo>
                <a:cubicBezTo>
                  <a:pt x="109998" y="63190"/>
                  <a:pt x="111078" y="63195"/>
                  <a:pt x="112293" y="63289"/>
                </a:cubicBezTo>
                <a:cubicBezTo>
                  <a:pt x="113509" y="63382"/>
                  <a:pt x="114173" y="64057"/>
                  <a:pt x="114288" y="65314"/>
                </a:cubicBezTo>
                <a:lnTo>
                  <a:pt x="114288" y="79601"/>
                </a:lnTo>
                <a:lnTo>
                  <a:pt x="130629" y="79601"/>
                </a:lnTo>
                <a:lnTo>
                  <a:pt x="130629" y="65314"/>
                </a:lnTo>
                <a:cubicBezTo>
                  <a:pt x="130642" y="64726"/>
                  <a:pt x="130838" y="64243"/>
                  <a:pt x="131218" y="63863"/>
                </a:cubicBezTo>
                <a:cubicBezTo>
                  <a:pt x="131598" y="63482"/>
                  <a:pt x="132081" y="63286"/>
                  <a:pt x="132668" y="63273"/>
                </a:cubicBezTo>
                <a:lnTo>
                  <a:pt x="144902" y="63273"/>
                </a:lnTo>
                <a:cubicBezTo>
                  <a:pt x="145489" y="63286"/>
                  <a:pt x="145972" y="63482"/>
                  <a:pt x="146352" y="63863"/>
                </a:cubicBezTo>
                <a:cubicBezTo>
                  <a:pt x="146731" y="64243"/>
                  <a:pt x="146928" y="64726"/>
                  <a:pt x="146941" y="65314"/>
                </a:cubicBezTo>
                <a:lnTo>
                  <a:pt x="146941" y="79601"/>
                </a:lnTo>
                <a:lnTo>
                  <a:pt x="163286" y="79601"/>
                </a:lnTo>
                <a:lnTo>
                  <a:pt x="163286" y="65314"/>
                </a:lnTo>
                <a:cubicBezTo>
                  <a:pt x="163299" y="64726"/>
                  <a:pt x="163495" y="64243"/>
                  <a:pt x="163875" y="63863"/>
                </a:cubicBezTo>
                <a:cubicBezTo>
                  <a:pt x="164255" y="63482"/>
                  <a:pt x="164738" y="63286"/>
                  <a:pt x="165325" y="63273"/>
                </a:cubicBezTo>
                <a:lnTo>
                  <a:pt x="177559" y="63273"/>
                </a:lnTo>
                <a:cubicBezTo>
                  <a:pt x="178146" y="63286"/>
                  <a:pt x="178629" y="63482"/>
                  <a:pt x="179009" y="63863"/>
                </a:cubicBezTo>
                <a:cubicBezTo>
                  <a:pt x="179389" y="64243"/>
                  <a:pt x="179585" y="64726"/>
                  <a:pt x="179598" y="65314"/>
                </a:cubicBezTo>
                <a:lnTo>
                  <a:pt x="179598" y="144900"/>
                </a:lnTo>
                <a:lnTo>
                  <a:pt x="195943" y="144900"/>
                </a:lnTo>
                <a:lnTo>
                  <a:pt x="195943" y="130612"/>
                </a:lnTo>
                <a:cubicBezTo>
                  <a:pt x="195956" y="130025"/>
                  <a:pt x="196153" y="129541"/>
                  <a:pt x="196532" y="129161"/>
                </a:cubicBezTo>
                <a:cubicBezTo>
                  <a:pt x="196912" y="128781"/>
                  <a:pt x="197395" y="128584"/>
                  <a:pt x="197982" y="128571"/>
                </a:cubicBezTo>
                <a:lnTo>
                  <a:pt x="210216" y="128571"/>
                </a:lnTo>
                <a:cubicBezTo>
                  <a:pt x="210803" y="128584"/>
                  <a:pt x="211286" y="128781"/>
                  <a:pt x="211666" y="129161"/>
                </a:cubicBezTo>
                <a:cubicBezTo>
                  <a:pt x="212046" y="129541"/>
                  <a:pt x="212242" y="130025"/>
                  <a:pt x="212255" y="130612"/>
                </a:cubicBezTo>
                <a:lnTo>
                  <a:pt x="212255" y="226542"/>
                </a:lnTo>
                <a:lnTo>
                  <a:pt x="130629" y="226542"/>
                </a:lnTo>
                <a:lnTo>
                  <a:pt x="130629" y="185721"/>
                </a:lnTo>
                <a:cubicBezTo>
                  <a:pt x="130453" y="178785"/>
                  <a:pt x="128060" y="173012"/>
                  <a:pt x="123449" y="168404"/>
                </a:cubicBezTo>
                <a:cubicBezTo>
                  <a:pt x="118838" y="163795"/>
                  <a:pt x="113064" y="161403"/>
                  <a:pt x="106128" y="161228"/>
                </a:cubicBezTo>
                <a:cubicBezTo>
                  <a:pt x="99191" y="161403"/>
                  <a:pt x="93417" y="163795"/>
                  <a:pt x="88807" y="168404"/>
                </a:cubicBezTo>
                <a:cubicBezTo>
                  <a:pt x="84196" y="173012"/>
                  <a:pt x="81803" y="178785"/>
                  <a:pt x="81627" y="185721"/>
                </a:cubicBezTo>
                <a:lnTo>
                  <a:pt x="81627" y="226542"/>
                </a:lnTo>
                <a:lnTo>
                  <a:pt x="0" y="226542"/>
                </a:lnTo>
                <a:lnTo>
                  <a:pt x="0" y="130612"/>
                </a:lnTo>
                <a:cubicBezTo>
                  <a:pt x="13" y="130025"/>
                  <a:pt x="210" y="129541"/>
                  <a:pt x="589" y="129161"/>
                </a:cubicBezTo>
                <a:cubicBezTo>
                  <a:pt x="969" y="128781"/>
                  <a:pt x="1452" y="128584"/>
                  <a:pt x="2039" y="128571"/>
                </a:cubicBezTo>
                <a:lnTo>
                  <a:pt x="14274" y="128571"/>
                </a:lnTo>
                <a:cubicBezTo>
                  <a:pt x="14860" y="128584"/>
                  <a:pt x="15344" y="128781"/>
                  <a:pt x="15723" y="129161"/>
                </a:cubicBezTo>
                <a:cubicBezTo>
                  <a:pt x="16103" y="129541"/>
                  <a:pt x="16299" y="130025"/>
                  <a:pt x="16313" y="130612"/>
                </a:cubicBezTo>
                <a:lnTo>
                  <a:pt x="16313" y="144900"/>
                </a:lnTo>
                <a:lnTo>
                  <a:pt x="32657" y="144900"/>
                </a:lnTo>
                <a:lnTo>
                  <a:pt x="32657" y="65314"/>
                </a:lnTo>
                <a:cubicBezTo>
                  <a:pt x="32670" y="64726"/>
                  <a:pt x="32867" y="64243"/>
                  <a:pt x="33247" y="63863"/>
                </a:cubicBezTo>
                <a:cubicBezTo>
                  <a:pt x="33626" y="63482"/>
                  <a:pt x="34109" y="63286"/>
                  <a:pt x="34696" y="63273"/>
                </a:cubicBezTo>
                <a:lnTo>
                  <a:pt x="46931" y="63273"/>
                </a:lnTo>
                <a:cubicBezTo>
                  <a:pt x="47517" y="63286"/>
                  <a:pt x="48001" y="63482"/>
                  <a:pt x="48380" y="63863"/>
                </a:cubicBezTo>
                <a:cubicBezTo>
                  <a:pt x="48760" y="64243"/>
                  <a:pt x="48956" y="64726"/>
                  <a:pt x="48970" y="65314"/>
                </a:cubicBezTo>
                <a:lnTo>
                  <a:pt x="48970" y="79601"/>
                </a:lnTo>
                <a:lnTo>
                  <a:pt x="65314" y="79601"/>
                </a:lnTo>
                <a:lnTo>
                  <a:pt x="65314" y="65314"/>
                </a:lnTo>
                <a:cubicBezTo>
                  <a:pt x="65328" y="64726"/>
                  <a:pt x="65524" y="64243"/>
                  <a:pt x="65904" y="63863"/>
                </a:cubicBezTo>
                <a:cubicBezTo>
                  <a:pt x="66283" y="63482"/>
                  <a:pt x="66767" y="63286"/>
                  <a:pt x="67353" y="63273"/>
                </a:cubicBezTo>
                <a:lnTo>
                  <a:pt x="79588" y="63273"/>
                </a:lnTo>
                <a:cubicBezTo>
                  <a:pt x="80175" y="63286"/>
                  <a:pt x="80658" y="63482"/>
                  <a:pt x="81037" y="63863"/>
                </a:cubicBezTo>
                <a:cubicBezTo>
                  <a:pt x="81417" y="64243"/>
                  <a:pt x="81614" y="64726"/>
                  <a:pt x="81627" y="65314"/>
                </a:cubicBezTo>
                <a:lnTo>
                  <a:pt x="81627" y="79601"/>
                </a:lnTo>
                <a:lnTo>
                  <a:pt x="97967" y="79601"/>
                </a:lnTo>
                <a:lnTo>
                  <a:pt x="97967" y="65314"/>
                </a:lnTo>
                <a:cubicBezTo>
                  <a:pt x="98082" y="64057"/>
                  <a:pt x="98747" y="63382"/>
                  <a:pt x="99962" y="63289"/>
                </a:cubicBezTo>
                <a:cubicBezTo>
                  <a:pt x="101178" y="63195"/>
                  <a:pt x="102257" y="63190"/>
                  <a:pt x="103202" y="63273"/>
                </a:cubicBezTo>
                <a:lnTo>
                  <a:pt x="103202" y="13394"/>
                </a:lnTo>
                <a:cubicBezTo>
                  <a:pt x="101970" y="12793"/>
                  <a:pt x="100986" y="11922"/>
                  <a:pt x="100249" y="10779"/>
                </a:cubicBezTo>
                <a:cubicBezTo>
                  <a:pt x="99513" y="9636"/>
                  <a:pt x="99135" y="8382"/>
                  <a:pt x="99116" y="7015"/>
                </a:cubicBezTo>
                <a:cubicBezTo>
                  <a:pt x="99170" y="5049"/>
                  <a:pt x="99861" y="3401"/>
                  <a:pt x="101190" y="2072"/>
                </a:cubicBezTo>
                <a:cubicBezTo>
                  <a:pt x="102518" y="743"/>
                  <a:pt x="104164" y="52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Freeform: Shape 15"/>
          <p:cNvSpPr/>
          <p:nvPr/>
        </p:nvSpPr>
        <p:spPr>
          <a:xfrm>
            <a:off x="20676720" y="621505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5943" y="85709"/>
                </a:moveTo>
                <a:lnTo>
                  <a:pt x="113009" y="98595"/>
                </a:lnTo>
                <a:lnTo>
                  <a:pt x="123600" y="101403"/>
                </a:lnTo>
                <a:cubicBezTo>
                  <a:pt x="124448" y="101658"/>
                  <a:pt x="125144" y="102072"/>
                  <a:pt x="125689" y="102646"/>
                </a:cubicBezTo>
                <a:cubicBezTo>
                  <a:pt x="126234" y="103221"/>
                  <a:pt x="126516" y="103954"/>
                  <a:pt x="126535" y="104847"/>
                </a:cubicBezTo>
                <a:lnTo>
                  <a:pt x="126535" y="152057"/>
                </a:lnTo>
                <a:cubicBezTo>
                  <a:pt x="126540" y="153234"/>
                  <a:pt x="126274" y="154037"/>
                  <a:pt x="125737" y="154465"/>
                </a:cubicBezTo>
                <a:cubicBezTo>
                  <a:pt x="125200" y="154893"/>
                  <a:pt x="124360" y="155154"/>
                  <a:pt x="123217" y="155246"/>
                </a:cubicBezTo>
                <a:lnTo>
                  <a:pt x="114284" y="156395"/>
                </a:lnTo>
                <a:lnTo>
                  <a:pt x="114284" y="167368"/>
                </a:lnTo>
                <a:lnTo>
                  <a:pt x="159204" y="167368"/>
                </a:lnTo>
                <a:lnTo>
                  <a:pt x="159204" y="156395"/>
                </a:lnTo>
                <a:lnTo>
                  <a:pt x="152312" y="155246"/>
                </a:lnTo>
                <a:cubicBezTo>
                  <a:pt x="151198" y="155106"/>
                  <a:pt x="150683" y="154845"/>
                  <a:pt x="150765" y="154465"/>
                </a:cubicBezTo>
                <a:cubicBezTo>
                  <a:pt x="150847" y="154085"/>
                  <a:pt x="150938" y="153282"/>
                  <a:pt x="151036" y="152057"/>
                </a:cubicBezTo>
                <a:lnTo>
                  <a:pt x="151036" y="85709"/>
                </a:lnTo>
                <a:close/>
                <a:moveTo>
                  <a:pt x="82781" y="45916"/>
                </a:moveTo>
                <a:cubicBezTo>
                  <a:pt x="71663" y="45837"/>
                  <a:pt x="63255" y="48229"/>
                  <a:pt x="57556" y="53093"/>
                </a:cubicBezTo>
                <a:cubicBezTo>
                  <a:pt x="51857" y="57957"/>
                  <a:pt x="48997" y="65770"/>
                  <a:pt x="48975" y="76530"/>
                </a:cubicBezTo>
                <a:lnTo>
                  <a:pt x="48975" y="85709"/>
                </a:lnTo>
                <a:lnTo>
                  <a:pt x="36723" y="85709"/>
                </a:lnTo>
                <a:lnTo>
                  <a:pt x="36723" y="102040"/>
                </a:lnTo>
                <a:lnTo>
                  <a:pt x="46423" y="102040"/>
                </a:lnTo>
                <a:cubicBezTo>
                  <a:pt x="47087" y="102019"/>
                  <a:pt x="47672" y="102062"/>
                  <a:pt x="48177" y="102168"/>
                </a:cubicBezTo>
                <a:cubicBezTo>
                  <a:pt x="48683" y="102274"/>
                  <a:pt x="48948" y="102572"/>
                  <a:pt x="48975" y="103061"/>
                </a:cubicBezTo>
                <a:lnTo>
                  <a:pt x="48975" y="151802"/>
                </a:lnTo>
                <a:cubicBezTo>
                  <a:pt x="48996" y="152990"/>
                  <a:pt x="48794" y="153835"/>
                  <a:pt x="48369" y="154338"/>
                </a:cubicBezTo>
                <a:cubicBezTo>
                  <a:pt x="47943" y="154840"/>
                  <a:pt x="47167" y="155143"/>
                  <a:pt x="46040" y="155246"/>
                </a:cubicBezTo>
                <a:lnTo>
                  <a:pt x="36723" y="156140"/>
                </a:lnTo>
                <a:lnTo>
                  <a:pt x="36723" y="167368"/>
                </a:lnTo>
                <a:lnTo>
                  <a:pt x="93889" y="167368"/>
                </a:lnTo>
                <a:lnTo>
                  <a:pt x="93889" y="156395"/>
                </a:lnTo>
                <a:lnTo>
                  <a:pt x="74880" y="154609"/>
                </a:lnTo>
                <a:cubicBezTo>
                  <a:pt x="73818" y="154523"/>
                  <a:pt x="73297" y="154279"/>
                  <a:pt x="73319" y="153875"/>
                </a:cubicBezTo>
                <a:cubicBezTo>
                  <a:pt x="73340" y="153471"/>
                  <a:pt x="73393" y="152652"/>
                  <a:pt x="73479" y="151419"/>
                </a:cubicBezTo>
                <a:lnTo>
                  <a:pt x="73479" y="102040"/>
                </a:lnTo>
                <a:lnTo>
                  <a:pt x="97841" y="102040"/>
                </a:lnTo>
                <a:lnTo>
                  <a:pt x="102685" y="85709"/>
                </a:lnTo>
                <a:lnTo>
                  <a:pt x="73223" y="85709"/>
                </a:lnTo>
                <a:cubicBezTo>
                  <a:pt x="72675" y="85693"/>
                  <a:pt x="72558" y="85502"/>
                  <a:pt x="72872" y="85136"/>
                </a:cubicBezTo>
                <a:cubicBezTo>
                  <a:pt x="73186" y="84769"/>
                  <a:pt x="73388" y="84323"/>
                  <a:pt x="73479" y="83798"/>
                </a:cubicBezTo>
                <a:lnTo>
                  <a:pt x="73479" y="73606"/>
                </a:lnTo>
                <a:cubicBezTo>
                  <a:pt x="73322" y="69756"/>
                  <a:pt x="73699" y="66800"/>
                  <a:pt x="74610" y="64737"/>
                </a:cubicBezTo>
                <a:cubicBezTo>
                  <a:pt x="75520" y="62674"/>
                  <a:pt x="77904" y="61632"/>
                  <a:pt x="81762" y="61611"/>
                </a:cubicBezTo>
                <a:lnTo>
                  <a:pt x="81762" y="61615"/>
                </a:lnTo>
                <a:cubicBezTo>
                  <a:pt x="84353" y="61524"/>
                  <a:pt x="86211" y="62183"/>
                  <a:pt x="87337" y="63591"/>
                </a:cubicBezTo>
                <a:cubicBezTo>
                  <a:pt x="88463" y="64998"/>
                  <a:pt x="88983" y="67697"/>
                  <a:pt x="88898" y="71686"/>
                </a:cubicBezTo>
                <a:lnTo>
                  <a:pt x="111097" y="69009"/>
                </a:lnTo>
                <a:cubicBezTo>
                  <a:pt x="111024" y="62579"/>
                  <a:pt x="109683" y="57691"/>
                  <a:pt x="107074" y="54347"/>
                </a:cubicBezTo>
                <a:cubicBezTo>
                  <a:pt x="104465" y="51002"/>
                  <a:pt x="101027" y="48742"/>
                  <a:pt x="96759" y="47566"/>
                </a:cubicBezTo>
                <a:cubicBezTo>
                  <a:pt x="92491" y="46390"/>
                  <a:pt x="87832" y="45840"/>
                  <a:pt x="82781" y="45916"/>
                </a:cubicBezTo>
                <a:close/>
                <a:moveTo>
                  <a:pt x="134702" y="28559"/>
                </a:moveTo>
                <a:lnTo>
                  <a:pt x="127938" y="40811"/>
                </a:lnTo>
                <a:lnTo>
                  <a:pt x="115815" y="40811"/>
                </a:lnTo>
                <a:lnTo>
                  <a:pt x="114284" y="45021"/>
                </a:lnTo>
                <a:lnTo>
                  <a:pt x="123855" y="55613"/>
                </a:lnTo>
                <a:lnTo>
                  <a:pt x="119899" y="70161"/>
                </a:lnTo>
                <a:lnTo>
                  <a:pt x="123089" y="73351"/>
                </a:lnTo>
                <a:lnTo>
                  <a:pt x="136744" y="66077"/>
                </a:lnTo>
                <a:lnTo>
                  <a:pt x="150398" y="73351"/>
                </a:lnTo>
                <a:lnTo>
                  <a:pt x="153588" y="70161"/>
                </a:lnTo>
                <a:lnTo>
                  <a:pt x="149632" y="55616"/>
                </a:lnTo>
                <a:lnTo>
                  <a:pt x="159204" y="45023"/>
                </a:lnTo>
                <a:lnTo>
                  <a:pt x="157672" y="40811"/>
                </a:lnTo>
                <a:lnTo>
                  <a:pt x="145549" y="40811"/>
                </a:lnTo>
                <a:lnTo>
                  <a:pt x="138785" y="28559"/>
                </a:lnTo>
                <a:close/>
                <a:moveTo>
                  <a:pt x="0" y="0"/>
                </a:moveTo>
                <a:lnTo>
                  <a:pt x="195927" y="0"/>
                </a:lnTo>
                <a:lnTo>
                  <a:pt x="195927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Freeform: Shape 16"/>
          <p:cNvSpPr/>
          <p:nvPr/>
        </p:nvSpPr>
        <p:spPr>
          <a:xfrm>
            <a:off x="20680807" y="5319644"/>
            <a:ext cx="331123" cy="407063"/>
          </a:xfrm>
          <a:custGeom>
            <a:avLst/>
            <a:gdLst/>
            <a:ahLst/>
            <a:cxnLst/>
            <a:rect l="l" t="t" r="r" b="b"/>
            <a:pathLst>
              <a:path w="191207" h="228584">
                <a:moveTo>
                  <a:pt x="27929" y="0"/>
                </a:moveTo>
                <a:cubicBezTo>
                  <a:pt x="35842" y="200"/>
                  <a:pt x="42426" y="2926"/>
                  <a:pt x="47679" y="8181"/>
                </a:cubicBezTo>
                <a:cubicBezTo>
                  <a:pt x="52932" y="13435"/>
                  <a:pt x="55659" y="20020"/>
                  <a:pt x="55858" y="27937"/>
                </a:cubicBezTo>
                <a:cubicBezTo>
                  <a:pt x="55789" y="33786"/>
                  <a:pt x="54173" y="39053"/>
                  <a:pt x="51011" y="43738"/>
                </a:cubicBezTo>
                <a:cubicBezTo>
                  <a:pt x="47848" y="48423"/>
                  <a:pt x="43553" y="51872"/>
                  <a:pt x="38127" y="54086"/>
                </a:cubicBezTo>
                <a:lnTo>
                  <a:pt x="38127" y="62760"/>
                </a:lnTo>
                <a:cubicBezTo>
                  <a:pt x="45284" y="61075"/>
                  <a:pt x="52528" y="59725"/>
                  <a:pt x="59861" y="58710"/>
                </a:cubicBezTo>
                <a:cubicBezTo>
                  <a:pt x="67193" y="57695"/>
                  <a:pt x="74534" y="57174"/>
                  <a:pt x="81882" y="57147"/>
                </a:cubicBezTo>
                <a:cubicBezTo>
                  <a:pt x="90301" y="57147"/>
                  <a:pt x="98721" y="57785"/>
                  <a:pt x="107140" y="59061"/>
                </a:cubicBezTo>
                <a:cubicBezTo>
                  <a:pt x="112626" y="60015"/>
                  <a:pt x="118143" y="61136"/>
                  <a:pt x="123692" y="62425"/>
                </a:cubicBezTo>
                <a:cubicBezTo>
                  <a:pt x="129241" y="63714"/>
                  <a:pt x="134822" y="64421"/>
                  <a:pt x="140435" y="64546"/>
                </a:cubicBezTo>
                <a:cubicBezTo>
                  <a:pt x="143951" y="64538"/>
                  <a:pt x="147475" y="64331"/>
                  <a:pt x="151007" y="63924"/>
                </a:cubicBezTo>
                <a:cubicBezTo>
                  <a:pt x="154539" y="63517"/>
                  <a:pt x="158032" y="62959"/>
                  <a:pt x="161484" y="62250"/>
                </a:cubicBezTo>
                <a:cubicBezTo>
                  <a:pt x="163316" y="61865"/>
                  <a:pt x="165633" y="61273"/>
                  <a:pt x="168434" y="60473"/>
                </a:cubicBezTo>
                <a:cubicBezTo>
                  <a:pt x="171235" y="59673"/>
                  <a:pt x="173986" y="58930"/>
                  <a:pt x="176688" y="58243"/>
                </a:cubicBezTo>
                <a:cubicBezTo>
                  <a:pt x="179390" y="57557"/>
                  <a:pt x="181508" y="57192"/>
                  <a:pt x="183043" y="57147"/>
                </a:cubicBezTo>
                <a:cubicBezTo>
                  <a:pt x="185336" y="57209"/>
                  <a:pt x="187255" y="58011"/>
                  <a:pt x="188799" y="59555"/>
                </a:cubicBezTo>
                <a:cubicBezTo>
                  <a:pt x="190343" y="61099"/>
                  <a:pt x="191146" y="63018"/>
                  <a:pt x="191207" y="65311"/>
                </a:cubicBezTo>
                <a:lnTo>
                  <a:pt x="191207" y="172332"/>
                </a:lnTo>
                <a:cubicBezTo>
                  <a:pt x="191178" y="174327"/>
                  <a:pt x="190598" y="176012"/>
                  <a:pt x="189469" y="177386"/>
                </a:cubicBezTo>
                <a:cubicBezTo>
                  <a:pt x="188339" y="178760"/>
                  <a:pt x="186835" y="179711"/>
                  <a:pt x="184956" y="180240"/>
                </a:cubicBezTo>
                <a:cubicBezTo>
                  <a:pt x="178073" y="182302"/>
                  <a:pt x="170950" y="183918"/>
                  <a:pt x="163589" y="185087"/>
                </a:cubicBezTo>
                <a:cubicBezTo>
                  <a:pt x="156227" y="186257"/>
                  <a:pt x="148977" y="186852"/>
                  <a:pt x="141838" y="186873"/>
                </a:cubicBezTo>
                <a:cubicBezTo>
                  <a:pt x="135509" y="186780"/>
                  <a:pt x="129359" y="186130"/>
                  <a:pt x="123389" y="184922"/>
                </a:cubicBezTo>
                <a:cubicBezTo>
                  <a:pt x="117418" y="183714"/>
                  <a:pt x="111334" y="182506"/>
                  <a:pt x="105137" y="181299"/>
                </a:cubicBezTo>
                <a:cubicBezTo>
                  <a:pt x="98940" y="180091"/>
                  <a:pt x="92336" y="179440"/>
                  <a:pt x="85326" y="179347"/>
                </a:cubicBezTo>
                <a:cubicBezTo>
                  <a:pt x="77452" y="179379"/>
                  <a:pt x="69537" y="179953"/>
                  <a:pt x="61583" y="181069"/>
                </a:cubicBezTo>
                <a:cubicBezTo>
                  <a:pt x="53629" y="182186"/>
                  <a:pt x="45810" y="183652"/>
                  <a:pt x="38127" y="185470"/>
                </a:cubicBezTo>
                <a:lnTo>
                  <a:pt x="38127" y="228584"/>
                </a:lnTo>
                <a:lnTo>
                  <a:pt x="17732" y="228584"/>
                </a:lnTo>
                <a:lnTo>
                  <a:pt x="17732" y="54086"/>
                </a:lnTo>
                <a:cubicBezTo>
                  <a:pt x="12305" y="51872"/>
                  <a:pt x="8010" y="48423"/>
                  <a:pt x="4847" y="43738"/>
                </a:cubicBezTo>
                <a:cubicBezTo>
                  <a:pt x="1685" y="39053"/>
                  <a:pt x="69" y="33786"/>
                  <a:pt x="0" y="27937"/>
                </a:cubicBezTo>
                <a:cubicBezTo>
                  <a:pt x="199" y="20020"/>
                  <a:pt x="2926" y="13435"/>
                  <a:pt x="8179" y="8181"/>
                </a:cubicBezTo>
                <a:cubicBezTo>
                  <a:pt x="13433" y="2926"/>
                  <a:pt x="20016" y="200"/>
                  <a:pt x="2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Freeform: Shape 17"/>
          <p:cNvSpPr/>
          <p:nvPr/>
        </p:nvSpPr>
        <p:spPr>
          <a:xfrm>
            <a:off x="20662582" y="4474575"/>
            <a:ext cx="367573" cy="348907"/>
          </a:xfrm>
          <a:custGeom>
            <a:avLst/>
            <a:gdLst/>
            <a:ahLst/>
            <a:cxnLst/>
            <a:rect l="l" t="t" r="r" b="b"/>
            <a:pathLst>
              <a:path w="212255" h="195927">
                <a:moveTo>
                  <a:pt x="92479" y="54981"/>
                </a:moveTo>
                <a:lnTo>
                  <a:pt x="70794" y="112386"/>
                </a:lnTo>
                <a:cubicBezTo>
                  <a:pt x="77108" y="112463"/>
                  <a:pt x="83422" y="112564"/>
                  <a:pt x="89736" y="112689"/>
                </a:cubicBezTo>
                <a:cubicBezTo>
                  <a:pt x="96051" y="112814"/>
                  <a:pt x="102365" y="112883"/>
                  <a:pt x="108679" y="112897"/>
                </a:cubicBezTo>
                <a:cubicBezTo>
                  <a:pt x="111102" y="112875"/>
                  <a:pt x="113526" y="112790"/>
                  <a:pt x="115949" y="112641"/>
                </a:cubicBezTo>
                <a:cubicBezTo>
                  <a:pt x="112636" y="102912"/>
                  <a:pt x="109027" y="93190"/>
                  <a:pt x="105123" y="83477"/>
                </a:cubicBezTo>
                <a:cubicBezTo>
                  <a:pt x="101219" y="73763"/>
                  <a:pt x="97005" y="64264"/>
                  <a:pt x="92479" y="54981"/>
                </a:cubicBezTo>
                <a:close/>
                <a:moveTo>
                  <a:pt x="96561" y="0"/>
                </a:moveTo>
                <a:lnTo>
                  <a:pt x="106128" y="0"/>
                </a:lnTo>
                <a:lnTo>
                  <a:pt x="112888" y="0"/>
                </a:lnTo>
                <a:cubicBezTo>
                  <a:pt x="113420" y="893"/>
                  <a:pt x="113887" y="1786"/>
                  <a:pt x="114291" y="2679"/>
                </a:cubicBezTo>
                <a:lnTo>
                  <a:pt x="140440" y="63911"/>
                </a:lnTo>
                <a:cubicBezTo>
                  <a:pt x="145189" y="75214"/>
                  <a:pt x="149850" y="86540"/>
                  <a:pt x="154424" y="97890"/>
                </a:cubicBezTo>
                <a:cubicBezTo>
                  <a:pt x="158997" y="109239"/>
                  <a:pt x="163690" y="120530"/>
                  <a:pt x="168503" y="131762"/>
                </a:cubicBezTo>
                <a:cubicBezTo>
                  <a:pt x="171307" y="138419"/>
                  <a:pt x="173991" y="145107"/>
                  <a:pt x="176555" y="151827"/>
                </a:cubicBezTo>
                <a:cubicBezTo>
                  <a:pt x="179120" y="158548"/>
                  <a:pt x="181963" y="165172"/>
                  <a:pt x="185086" y="171701"/>
                </a:cubicBezTo>
                <a:cubicBezTo>
                  <a:pt x="185551" y="172810"/>
                  <a:pt x="186183" y="174102"/>
                  <a:pt x="186983" y="175577"/>
                </a:cubicBezTo>
                <a:cubicBezTo>
                  <a:pt x="187783" y="177053"/>
                  <a:pt x="188639" y="178185"/>
                  <a:pt x="189550" y="178975"/>
                </a:cubicBezTo>
                <a:cubicBezTo>
                  <a:pt x="191035" y="180055"/>
                  <a:pt x="193111" y="180928"/>
                  <a:pt x="195777" y="181593"/>
                </a:cubicBezTo>
                <a:cubicBezTo>
                  <a:pt x="198443" y="182258"/>
                  <a:pt x="201208" y="182866"/>
                  <a:pt x="204073" y="183417"/>
                </a:cubicBezTo>
                <a:cubicBezTo>
                  <a:pt x="206937" y="183968"/>
                  <a:pt x="209410" y="184614"/>
                  <a:pt x="211490" y="185354"/>
                </a:cubicBezTo>
                <a:cubicBezTo>
                  <a:pt x="211689" y="186564"/>
                  <a:pt x="211865" y="187774"/>
                  <a:pt x="212016" y="188984"/>
                </a:cubicBezTo>
                <a:cubicBezTo>
                  <a:pt x="212168" y="190194"/>
                  <a:pt x="212247" y="191404"/>
                  <a:pt x="212255" y="192614"/>
                </a:cubicBezTo>
                <a:cubicBezTo>
                  <a:pt x="212250" y="193182"/>
                  <a:pt x="212229" y="193734"/>
                  <a:pt x="212192" y="194270"/>
                </a:cubicBezTo>
                <a:cubicBezTo>
                  <a:pt x="212154" y="194807"/>
                  <a:pt x="212133" y="195359"/>
                  <a:pt x="212128" y="195927"/>
                </a:cubicBezTo>
                <a:cubicBezTo>
                  <a:pt x="204028" y="195842"/>
                  <a:pt x="195928" y="195502"/>
                  <a:pt x="187828" y="194908"/>
                </a:cubicBezTo>
                <a:cubicBezTo>
                  <a:pt x="179728" y="194313"/>
                  <a:pt x="171628" y="193973"/>
                  <a:pt x="163528" y="193888"/>
                </a:cubicBezTo>
                <a:cubicBezTo>
                  <a:pt x="155173" y="193936"/>
                  <a:pt x="146818" y="194191"/>
                  <a:pt x="138463" y="194653"/>
                </a:cubicBezTo>
                <a:cubicBezTo>
                  <a:pt x="130108" y="195114"/>
                  <a:pt x="121753" y="195497"/>
                  <a:pt x="113398" y="195799"/>
                </a:cubicBezTo>
                <a:cubicBezTo>
                  <a:pt x="113377" y="192487"/>
                  <a:pt x="113547" y="189175"/>
                  <a:pt x="113909" y="185863"/>
                </a:cubicBezTo>
                <a:lnTo>
                  <a:pt x="130619" y="182292"/>
                </a:lnTo>
                <a:cubicBezTo>
                  <a:pt x="132551" y="181987"/>
                  <a:pt x="134682" y="181418"/>
                  <a:pt x="137012" y="180586"/>
                </a:cubicBezTo>
                <a:cubicBezTo>
                  <a:pt x="139343" y="179754"/>
                  <a:pt x="140613" y="178196"/>
                  <a:pt x="140823" y="175912"/>
                </a:cubicBezTo>
                <a:cubicBezTo>
                  <a:pt x="140743" y="174592"/>
                  <a:pt x="139875" y="171706"/>
                  <a:pt x="138220" y="167253"/>
                </a:cubicBezTo>
                <a:cubicBezTo>
                  <a:pt x="136565" y="162801"/>
                  <a:pt x="134605" y="157813"/>
                  <a:pt x="132341" y="152290"/>
                </a:cubicBezTo>
                <a:cubicBezTo>
                  <a:pt x="130076" y="146767"/>
                  <a:pt x="127988" y="141739"/>
                  <a:pt x="126078" y="137207"/>
                </a:cubicBezTo>
                <a:cubicBezTo>
                  <a:pt x="124168" y="132675"/>
                  <a:pt x="122918" y="129669"/>
                  <a:pt x="122327" y="128189"/>
                </a:cubicBezTo>
                <a:lnTo>
                  <a:pt x="64927" y="127934"/>
                </a:lnTo>
                <a:cubicBezTo>
                  <a:pt x="64039" y="129926"/>
                  <a:pt x="62729" y="133119"/>
                  <a:pt x="60996" y="137512"/>
                </a:cubicBezTo>
                <a:cubicBezTo>
                  <a:pt x="59264" y="141905"/>
                  <a:pt x="57459" y="146645"/>
                  <a:pt x="55583" y="151732"/>
                </a:cubicBezTo>
                <a:cubicBezTo>
                  <a:pt x="53707" y="156818"/>
                  <a:pt x="52110" y="161399"/>
                  <a:pt x="50792" y="165473"/>
                </a:cubicBezTo>
                <a:cubicBezTo>
                  <a:pt x="49474" y="169547"/>
                  <a:pt x="48785" y="172261"/>
                  <a:pt x="48727" y="173615"/>
                </a:cubicBezTo>
                <a:cubicBezTo>
                  <a:pt x="48913" y="176828"/>
                  <a:pt x="50624" y="179179"/>
                  <a:pt x="53857" y="180667"/>
                </a:cubicBezTo>
                <a:cubicBezTo>
                  <a:pt x="57091" y="182155"/>
                  <a:pt x="60729" y="183153"/>
                  <a:pt x="64771" y="183663"/>
                </a:cubicBezTo>
                <a:cubicBezTo>
                  <a:pt x="68812" y="184173"/>
                  <a:pt x="72138" y="184566"/>
                  <a:pt x="74749" y="184844"/>
                </a:cubicBezTo>
                <a:cubicBezTo>
                  <a:pt x="74855" y="187243"/>
                  <a:pt x="74897" y="189706"/>
                  <a:pt x="74876" y="192232"/>
                </a:cubicBezTo>
                <a:cubicBezTo>
                  <a:pt x="74855" y="193379"/>
                  <a:pt x="74770" y="194525"/>
                  <a:pt x="74621" y="195672"/>
                </a:cubicBezTo>
                <a:cubicBezTo>
                  <a:pt x="67217" y="195565"/>
                  <a:pt x="59798" y="195141"/>
                  <a:pt x="52362" y="194398"/>
                </a:cubicBezTo>
                <a:cubicBezTo>
                  <a:pt x="44927" y="193655"/>
                  <a:pt x="37507" y="193230"/>
                  <a:pt x="30103" y="193124"/>
                </a:cubicBezTo>
                <a:cubicBezTo>
                  <a:pt x="29179" y="193151"/>
                  <a:pt x="28158" y="193289"/>
                  <a:pt x="27042" y="193538"/>
                </a:cubicBezTo>
                <a:cubicBezTo>
                  <a:pt x="25926" y="193787"/>
                  <a:pt x="24906" y="193989"/>
                  <a:pt x="23981" y="194143"/>
                </a:cubicBezTo>
                <a:cubicBezTo>
                  <a:pt x="19968" y="194830"/>
                  <a:pt x="15971" y="195303"/>
                  <a:pt x="11990" y="195560"/>
                </a:cubicBezTo>
                <a:cubicBezTo>
                  <a:pt x="8010" y="195818"/>
                  <a:pt x="4013" y="195940"/>
                  <a:pt x="0" y="195927"/>
                </a:cubicBezTo>
                <a:lnTo>
                  <a:pt x="255" y="185862"/>
                </a:lnTo>
                <a:cubicBezTo>
                  <a:pt x="4305" y="184769"/>
                  <a:pt x="8309" y="183952"/>
                  <a:pt x="12264" y="183411"/>
                </a:cubicBezTo>
                <a:cubicBezTo>
                  <a:pt x="16220" y="182870"/>
                  <a:pt x="19808" y="181769"/>
                  <a:pt x="23026" y="180108"/>
                </a:cubicBezTo>
                <a:cubicBezTo>
                  <a:pt x="26245" y="178447"/>
                  <a:pt x="28774" y="175390"/>
                  <a:pt x="30614" y="170936"/>
                </a:cubicBezTo>
                <a:lnTo>
                  <a:pt x="60845" y="923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Freeform: Shape 18"/>
          <p:cNvSpPr/>
          <p:nvPr/>
        </p:nvSpPr>
        <p:spPr>
          <a:xfrm>
            <a:off x="20635520" y="3616320"/>
            <a:ext cx="421698" cy="319829"/>
          </a:xfrm>
          <a:custGeom>
            <a:avLst/>
            <a:gdLst/>
            <a:ahLst/>
            <a:cxnLst/>
            <a:rect l="l" t="t" r="r" b="b"/>
            <a:pathLst>
              <a:path w="243509" h="179598">
                <a:moveTo>
                  <a:pt x="81643" y="97955"/>
                </a:moveTo>
                <a:cubicBezTo>
                  <a:pt x="78121" y="98022"/>
                  <a:pt x="74479" y="98942"/>
                  <a:pt x="70717" y="100715"/>
                </a:cubicBezTo>
                <a:cubicBezTo>
                  <a:pt x="66956" y="102488"/>
                  <a:pt x="63920" y="104715"/>
                  <a:pt x="61610" y="107398"/>
                </a:cubicBezTo>
                <a:lnTo>
                  <a:pt x="24096" y="153716"/>
                </a:lnTo>
                <a:cubicBezTo>
                  <a:pt x="23498" y="154479"/>
                  <a:pt x="22972" y="155281"/>
                  <a:pt x="22517" y="156124"/>
                </a:cubicBezTo>
                <a:cubicBezTo>
                  <a:pt x="22062" y="156967"/>
                  <a:pt x="21823" y="157865"/>
                  <a:pt x="21799" y="158820"/>
                </a:cubicBezTo>
                <a:cubicBezTo>
                  <a:pt x="21906" y="160569"/>
                  <a:pt x="22682" y="161760"/>
                  <a:pt x="24128" y="162392"/>
                </a:cubicBezTo>
                <a:cubicBezTo>
                  <a:pt x="25574" y="163025"/>
                  <a:pt x="27052" y="163323"/>
                  <a:pt x="28562" y="163286"/>
                </a:cubicBezTo>
                <a:lnTo>
                  <a:pt x="167366" y="163286"/>
                </a:lnTo>
                <a:cubicBezTo>
                  <a:pt x="170888" y="163222"/>
                  <a:pt x="174528" y="162297"/>
                  <a:pt x="178288" y="160510"/>
                </a:cubicBezTo>
                <a:cubicBezTo>
                  <a:pt x="182047" y="158724"/>
                  <a:pt x="185081" y="156459"/>
                  <a:pt x="187388" y="153716"/>
                </a:cubicBezTo>
                <a:lnTo>
                  <a:pt x="224899" y="107398"/>
                </a:lnTo>
                <a:cubicBezTo>
                  <a:pt x="225497" y="106696"/>
                  <a:pt x="226024" y="105930"/>
                  <a:pt x="226479" y="105101"/>
                </a:cubicBezTo>
                <a:cubicBezTo>
                  <a:pt x="226933" y="104271"/>
                  <a:pt x="227173" y="103378"/>
                  <a:pt x="227197" y="102421"/>
                </a:cubicBezTo>
                <a:cubicBezTo>
                  <a:pt x="227090" y="100672"/>
                  <a:pt x="226314" y="99481"/>
                  <a:pt x="224867" y="98848"/>
                </a:cubicBezTo>
                <a:cubicBezTo>
                  <a:pt x="223421" y="98216"/>
                  <a:pt x="221942" y="97918"/>
                  <a:pt x="220432" y="97955"/>
                </a:cubicBezTo>
                <a:close/>
                <a:moveTo>
                  <a:pt x="28562" y="16312"/>
                </a:moveTo>
                <a:cubicBezTo>
                  <a:pt x="25093" y="16400"/>
                  <a:pt x="22206" y="17597"/>
                  <a:pt x="19901" y="19904"/>
                </a:cubicBezTo>
                <a:cubicBezTo>
                  <a:pt x="17597" y="22210"/>
                  <a:pt x="16400" y="25099"/>
                  <a:pt x="16313" y="28571"/>
                </a:cubicBezTo>
                <a:lnTo>
                  <a:pt x="16313" y="137383"/>
                </a:lnTo>
                <a:lnTo>
                  <a:pt x="48978" y="97191"/>
                </a:lnTo>
                <a:cubicBezTo>
                  <a:pt x="52851" y="92584"/>
                  <a:pt x="57769" y="88862"/>
                  <a:pt x="63731" y="86024"/>
                </a:cubicBezTo>
                <a:cubicBezTo>
                  <a:pt x="69694" y="83185"/>
                  <a:pt x="75664" y="81725"/>
                  <a:pt x="81643" y="81643"/>
                </a:cubicBezTo>
                <a:lnTo>
                  <a:pt x="179614" y="81643"/>
                </a:lnTo>
                <a:lnTo>
                  <a:pt x="179614" y="61222"/>
                </a:lnTo>
                <a:cubicBezTo>
                  <a:pt x="179527" y="57752"/>
                  <a:pt x="178330" y="54864"/>
                  <a:pt x="176026" y="52559"/>
                </a:cubicBezTo>
                <a:cubicBezTo>
                  <a:pt x="173721" y="50254"/>
                  <a:pt x="170835" y="49057"/>
                  <a:pt x="167366" y="48970"/>
                </a:cubicBezTo>
                <a:lnTo>
                  <a:pt x="93877" y="48970"/>
                </a:lnTo>
                <a:cubicBezTo>
                  <a:pt x="90412" y="48882"/>
                  <a:pt x="87529" y="47687"/>
                  <a:pt x="85227" y="45385"/>
                </a:cubicBezTo>
                <a:cubicBezTo>
                  <a:pt x="82925" y="43083"/>
                  <a:pt x="81730" y="40200"/>
                  <a:pt x="81643" y="36735"/>
                </a:cubicBezTo>
                <a:lnTo>
                  <a:pt x="81643" y="28571"/>
                </a:lnTo>
                <a:cubicBezTo>
                  <a:pt x="81555" y="25099"/>
                  <a:pt x="80359" y="22210"/>
                  <a:pt x="78054" y="19904"/>
                </a:cubicBezTo>
                <a:cubicBezTo>
                  <a:pt x="75749" y="17597"/>
                  <a:pt x="72863" y="16400"/>
                  <a:pt x="69393" y="16312"/>
                </a:cubicBezTo>
                <a:close/>
                <a:moveTo>
                  <a:pt x="28562" y="0"/>
                </a:moveTo>
                <a:lnTo>
                  <a:pt x="69393" y="0"/>
                </a:lnTo>
                <a:cubicBezTo>
                  <a:pt x="77448" y="209"/>
                  <a:pt x="84170" y="3008"/>
                  <a:pt x="89558" y="8398"/>
                </a:cubicBezTo>
                <a:cubicBezTo>
                  <a:pt x="94947" y="13788"/>
                  <a:pt x="97746" y="20512"/>
                  <a:pt x="97955" y="28571"/>
                </a:cubicBezTo>
                <a:lnTo>
                  <a:pt x="97955" y="32657"/>
                </a:lnTo>
                <a:lnTo>
                  <a:pt x="167366" y="32657"/>
                </a:lnTo>
                <a:cubicBezTo>
                  <a:pt x="175420" y="32866"/>
                  <a:pt x="182141" y="35665"/>
                  <a:pt x="187530" y="41054"/>
                </a:cubicBezTo>
                <a:cubicBezTo>
                  <a:pt x="192918" y="46443"/>
                  <a:pt x="195717" y="53166"/>
                  <a:pt x="195927" y="61222"/>
                </a:cubicBezTo>
                <a:lnTo>
                  <a:pt x="195927" y="81643"/>
                </a:lnTo>
                <a:lnTo>
                  <a:pt x="220432" y="81643"/>
                </a:lnTo>
                <a:cubicBezTo>
                  <a:pt x="224871" y="81637"/>
                  <a:pt x="229005" y="82636"/>
                  <a:pt x="232835" y="84638"/>
                </a:cubicBezTo>
                <a:cubicBezTo>
                  <a:pt x="236664" y="86640"/>
                  <a:pt x="239585" y="89677"/>
                  <a:pt x="241598" y="93750"/>
                </a:cubicBezTo>
                <a:cubicBezTo>
                  <a:pt x="242872" y="96447"/>
                  <a:pt x="243509" y="99338"/>
                  <a:pt x="243509" y="102421"/>
                </a:cubicBezTo>
                <a:cubicBezTo>
                  <a:pt x="243480" y="105244"/>
                  <a:pt x="242933" y="107956"/>
                  <a:pt x="241869" y="110556"/>
                </a:cubicBezTo>
                <a:cubicBezTo>
                  <a:pt x="240804" y="113155"/>
                  <a:pt x="239397" y="115548"/>
                  <a:pt x="237647" y="117733"/>
                </a:cubicBezTo>
                <a:lnTo>
                  <a:pt x="200011" y="164050"/>
                </a:lnTo>
                <a:cubicBezTo>
                  <a:pt x="196188" y="168601"/>
                  <a:pt x="191274" y="172307"/>
                  <a:pt x="185268" y="175170"/>
                </a:cubicBezTo>
                <a:cubicBezTo>
                  <a:pt x="179263" y="178032"/>
                  <a:pt x="173295" y="179508"/>
                  <a:pt x="167366" y="179598"/>
                </a:cubicBezTo>
                <a:lnTo>
                  <a:pt x="28562" y="179598"/>
                </a:lnTo>
                <a:cubicBezTo>
                  <a:pt x="20507" y="179389"/>
                  <a:pt x="13786" y="176590"/>
                  <a:pt x="8397" y="171201"/>
                </a:cubicBezTo>
                <a:cubicBezTo>
                  <a:pt x="3008" y="165812"/>
                  <a:pt x="209" y="159091"/>
                  <a:pt x="0" y="151036"/>
                </a:cubicBezTo>
                <a:lnTo>
                  <a:pt x="0" y="28571"/>
                </a:lnTo>
                <a:cubicBezTo>
                  <a:pt x="209" y="20512"/>
                  <a:pt x="3008" y="13788"/>
                  <a:pt x="8397" y="8398"/>
                </a:cubicBezTo>
                <a:cubicBezTo>
                  <a:pt x="13786" y="3008"/>
                  <a:pt x="20507" y="209"/>
                  <a:pt x="285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Freeform: Shape 19"/>
          <p:cNvSpPr/>
          <p:nvPr/>
        </p:nvSpPr>
        <p:spPr>
          <a:xfrm>
            <a:off x="19952650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8970" y="130613"/>
                </a:moveTo>
                <a:lnTo>
                  <a:pt x="48970" y="179614"/>
                </a:lnTo>
                <a:lnTo>
                  <a:pt x="146957" y="179614"/>
                </a:lnTo>
                <a:lnTo>
                  <a:pt x="146957" y="130613"/>
                </a:lnTo>
                <a:close/>
                <a:moveTo>
                  <a:pt x="85718" y="16313"/>
                </a:moveTo>
                <a:cubicBezTo>
                  <a:pt x="84599" y="16347"/>
                  <a:pt x="83647" y="16757"/>
                  <a:pt x="82863" y="17541"/>
                </a:cubicBezTo>
                <a:cubicBezTo>
                  <a:pt x="82079" y="18325"/>
                  <a:pt x="81669" y="19277"/>
                  <a:pt x="81635" y="20396"/>
                </a:cubicBezTo>
                <a:lnTo>
                  <a:pt x="81635" y="61231"/>
                </a:lnTo>
                <a:cubicBezTo>
                  <a:pt x="81669" y="62350"/>
                  <a:pt x="82079" y="63302"/>
                  <a:pt x="82863" y="64086"/>
                </a:cubicBezTo>
                <a:cubicBezTo>
                  <a:pt x="83647" y="64870"/>
                  <a:pt x="84599" y="65280"/>
                  <a:pt x="85718" y="65314"/>
                </a:cubicBezTo>
                <a:lnTo>
                  <a:pt x="110217" y="65314"/>
                </a:lnTo>
                <a:cubicBezTo>
                  <a:pt x="111336" y="65280"/>
                  <a:pt x="112288" y="64870"/>
                  <a:pt x="113072" y="64086"/>
                </a:cubicBezTo>
                <a:cubicBezTo>
                  <a:pt x="113856" y="63302"/>
                  <a:pt x="114265" y="62350"/>
                  <a:pt x="114300" y="61231"/>
                </a:cubicBezTo>
                <a:lnTo>
                  <a:pt x="114300" y="20396"/>
                </a:lnTo>
                <a:cubicBezTo>
                  <a:pt x="114265" y="19277"/>
                  <a:pt x="113856" y="18325"/>
                  <a:pt x="113072" y="17541"/>
                </a:cubicBezTo>
                <a:cubicBezTo>
                  <a:pt x="112288" y="16757"/>
                  <a:pt x="111336" y="16347"/>
                  <a:pt x="110217" y="16313"/>
                </a:cubicBezTo>
                <a:close/>
                <a:moveTo>
                  <a:pt x="16313" y="16313"/>
                </a:moveTo>
                <a:lnTo>
                  <a:pt x="16313" y="179614"/>
                </a:lnTo>
                <a:lnTo>
                  <a:pt x="32657" y="179614"/>
                </a:lnTo>
                <a:lnTo>
                  <a:pt x="32657" y="126534"/>
                </a:lnTo>
                <a:cubicBezTo>
                  <a:pt x="32745" y="123070"/>
                  <a:pt x="33940" y="120186"/>
                  <a:pt x="36241" y="117884"/>
                </a:cubicBezTo>
                <a:cubicBezTo>
                  <a:pt x="38543" y="115582"/>
                  <a:pt x="41427" y="114388"/>
                  <a:pt x="44892" y="114300"/>
                </a:cubicBezTo>
                <a:lnTo>
                  <a:pt x="151035" y="114300"/>
                </a:lnTo>
                <a:cubicBezTo>
                  <a:pt x="154500" y="114388"/>
                  <a:pt x="157383" y="115582"/>
                  <a:pt x="159685" y="117884"/>
                </a:cubicBezTo>
                <a:cubicBezTo>
                  <a:pt x="161987" y="120186"/>
                  <a:pt x="163182" y="123070"/>
                  <a:pt x="163270" y="126534"/>
                </a:cubicBezTo>
                <a:lnTo>
                  <a:pt x="163270" y="179614"/>
                </a:lnTo>
                <a:lnTo>
                  <a:pt x="179614" y="179614"/>
                </a:lnTo>
                <a:lnTo>
                  <a:pt x="179614" y="65314"/>
                </a:lnTo>
                <a:cubicBezTo>
                  <a:pt x="179558" y="63969"/>
                  <a:pt x="179127" y="62321"/>
                  <a:pt x="178321" y="60369"/>
                </a:cubicBezTo>
                <a:cubicBezTo>
                  <a:pt x="177515" y="58418"/>
                  <a:pt x="176669" y="56961"/>
                  <a:pt x="175783" y="55999"/>
                </a:cubicBezTo>
                <a:lnTo>
                  <a:pt x="139934" y="20141"/>
                </a:lnTo>
                <a:cubicBezTo>
                  <a:pt x="138923" y="19200"/>
                  <a:pt x="137465" y="18339"/>
                  <a:pt x="135561" y="17557"/>
                </a:cubicBezTo>
                <a:cubicBezTo>
                  <a:pt x="133656" y="16775"/>
                  <a:pt x="132007" y="16360"/>
                  <a:pt x="130613" y="16313"/>
                </a:cubicBezTo>
                <a:lnTo>
                  <a:pt x="130613" y="69392"/>
                </a:lnTo>
                <a:cubicBezTo>
                  <a:pt x="130525" y="72857"/>
                  <a:pt x="129330" y="75741"/>
                  <a:pt x="127028" y="78043"/>
                </a:cubicBezTo>
                <a:cubicBezTo>
                  <a:pt x="124726" y="80344"/>
                  <a:pt x="121843" y="81539"/>
                  <a:pt x="118378" y="81627"/>
                </a:cubicBezTo>
                <a:lnTo>
                  <a:pt x="44892" y="81627"/>
                </a:lnTo>
                <a:cubicBezTo>
                  <a:pt x="41427" y="81539"/>
                  <a:pt x="38543" y="80344"/>
                  <a:pt x="36241" y="78043"/>
                </a:cubicBezTo>
                <a:cubicBezTo>
                  <a:pt x="33940" y="75741"/>
                  <a:pt x="32745" y="72857"/>
                  <a:pt x="32657" y="69392"/>
                </a:cubicBezTo>
                <a:lnTo>
                  <a:pt x="32657" y="16313"/>
                </a:lnTo>
                <a:close/>
                <a:moveTo>
                  <a:pt x="12234" y="0"/>
                </a:moveTo>
                <a:lnTo>
                  <a:pt x="130613" y="0"/>
                </a:lnTo>
                <a:cubicBezTo>
                  <a:pt x="134143" y="58"/>
                  <a:pt x="137872" y="897"/>
                  <a:pt x="141800" y="2517"/>
                </a:cubicBezTo>
                <a:cubicBezTo>
                  <a:pt x="145729" y="4137"/>
                  <a:pt x="148977" y="6186"/>
                  <a:pt x="151545" y="8666"/>
                </a:cubicBezTo>
                <a:lnTo>
                  <a:pt x="187261" y="44387"/>
                </a:lnTo>
                <a:cubicBezTo>
                  <a:pt x="189741" y="46957"/>
                  <a:pt x="191790" y="50206"/>
                  <a:pt x="193410" y="54133"/>
                </a:cubicBezTo>
                <a:cubicBezTo>
                  <a:pt x="195029" y="58059"/>
                  <a:pt x="195868" y="61786"/>
                  <a:pt x="195927" y="65314"/>
                </a:cubicBezTo>
                <a:lnTo>
                  <a:pt x="195927" y="183692"/>
                </a:lnTo>
                <a:cubicBezTo>
                  <a:pt x="195839" y="187157"/>
                  <a:pt x="194645" y="190041"/>
                  <a:pt x="192343" y="192343"/>
                </a:cubicBezTo>
                <a:cubicBezTo>
                  <a:pt x="190041" y="194644"/>
                  <a:pt x="187157" y="195839"/>
                  <a:pt x="183692" y="195927"/>
                </a:cubicBezTo>
                <a:lnTo>
                  <a:pt x="12234" y="195927"/>
                </a:lnTo>
                <a:cubicBezTo>
                  <a:pt x="8770" y="195839"/>
                  <a:pt x="5886" y="194644"/>
                  <a:pt x="3584" y="192343"/>
                </a:cubicBezTo>
                <a:cubicBezTo>
                  <a:pt x="1282" y="190041"/>
                  <a:pt x="88" y="187157"/>
                  <a:pt x="0" y="183692"/>
                </a:cubicBezTo>
                <a:lnTo>
                  <a:pt x="0" y="12234"/>
                </a:lnTo>
                <a:cubicBezTo>
                  <a:pt x="88" y="8770"/>
                  <a:pt x="1282" y="5886"/>
                  <a:pt x="3584" y="3584"/>
                </a:cubicBezTo>
                <a:cubicBezTo>
                  <a:pt x="5886" y="1282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Freeform: Shape 20"/>
          <p:cNvSpPr/>
          <p:nvPr/>
        </p:nvSpPr>
        <p:spPr>
          <a:xfrm>
            <a:off x="19952650" y="888147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33937" y="70921"/>
                </a:moveTo>
                <a:cubicBezTo>
                  <a:pt x="126278" y="71115"/>
                  <a:pt x="119903" y="73756"/>
                  <a:pt x="114813" y="78845"/>
                </a:cubicBezTo>
                <a:cubicBezTo>
                  <a:pt x="109722" y="83934"/>
                  <a:pt x="107079" y="90307"/>
                  <a:pt x="106885" y="97963"/>
                </a:cubicBezTo>
                <a:cubicBezTo>
                  <a:pt x="107079" y="105619"/>
                  <a:pt x="109722" y="111991"/>
                  <a:pt x="114813" y="117080"/>
                </a:cubicBezTo>
                <a:cubicBezTo>
                  <a:pt x="119903" y="122169"/>
                  <a:pt x="126278" y="124811"/>
                  <a:pt x="133937" y="125005"/>
                </a:cubicBezTo>
                <a:cubicBezTo>
                  <a:pt x="141596" y="124811"/>
                  <a:pt x="147971" y="122169"/>
                  <a:pt x="153062" y="117080"/>
                </a:cubicBezTo>
                <a:cubicBezTo>
                  <a:pt x="158153" y="111991"/>
                  <a:pt x="160795" y="105619"/>
                  <a:pt x="160989" y="97963"/>
                </a:cubicBezTo>
                <a:cubicBezTo>
                  <a:pt x="160795" y="90307"/>
                  <a:pt x="158153" y="83934"/>
                  <a:pt x="153062" y="78845"/>
                </a:cubicBezTo>
                <a:cubicBezTo>
                  <a:pt x="147971" y="73756"/>
                  <a:pt x="141596" y="71115"/>
                  <a:pt x="133937" y="70921"/>
                </a:cubicBezTo>
                <a:close/>
                <a:moveTo>
                  <a:pt x="61989" y="70921"/>
                </a:moveTo>
                <a:cubicBezTo>
                  <a:pt x="54331" y="71115"/>
                  <a:pt x="47956" y="73756"/>
                  <a:pt x="42865" y="78845"/>
                </a:cubicBezTo>
                <a:cubicBezTo>
                  <a:pt x="37774" y="83934"/>
                  <a:pt x="35131" y="90307"/>
                  <a:pt x="34937" y="97963"/>
                </a:cubicBezTo>
                <a:cubicBezTo>
                  <a:pt x="35131" y="105619"/>
                  <a:pt x="37774" y="111991"/>
                  <a:pt x="42865" y="117080"/>
                </a:cubicBezTo>
                <a:cubicBezTo>
                  <a:pt x="47956" y="122169"/>
                  <a:pt x="54331" y="124811"/>
                  <a:pt x="61989" y="125005"/>
                </a:cubicBezTo>
                <a:cubicBezTo>
                  <a:pt x="69648" y="124811"/>
                  <a:pt x="76023" y="122169"/>
                  <a:pt x="81114" y="117080"/>
                </a:cubicBezTo>
                <a:cubicBezTo>
                  <a:pt x="86205" y="111991"/>
                  <a:pt x="88848" y="105619"/>
                  <a:pt x="89042" y="97963"/>
                </a:cubicBezTo>
                <a:cubicBezTo>
                  <a:pt x="88848" y="90307"/>
                  <a:pt x="86205" y="83934"/>
                  <a:pt x="81114" y="78845"/>
                </a:cubicBezTo>
                <a:cubicBezTo>
                  <a:pt x="76023" y="73756"/>
                  <a:pt x="69648" y="71115"/>
                  <a:pt x="61989" y="7092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39" y="78"/>
                  <a:pt x="172217" y="1750"/>
                  <a:pt x="177735" y="5017"/>
                </a:cubicBezTo>
                <a:cubicBezTo>
                  <a:pt x="183254" y="8284"/>
                  <a:pt x="187646" y="12677"/>
                  <a:pt x="190911" y="18197"/>
                </a:cubicBezTo>
                <a:cubicBezTo>
                  <a:pt x="194177" y="23717"/>
                  <a:pt x="195849" y="29897"/>
                  <a:pt x="195927" y="36735"/>
                </a:cubicBezTo>
                <a:lnTo>
                  <a:pt x="195927" y="159190"/>
                </a:lnTo>
                <a:cubicBezTo>
                  <a:pt x="195849" y="166029"/>
                  <a:pt x="194177" y="172208"/>
                  <a:pt x="190911" y="177729"/>
                </a:cubicBezTo>
                <a:cubicBezTo>
                  <a:pt x="187646" y="183249"/>
                  <a:pt x="183254" y="187643"/>
                  <a:pt x="177735" y="190909"/>
                </a:cubicBezTo>
                <a:cubicBezTo>
                  <a:pt x="172217" y="194176"/>
                  <a:pt x="166039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6"/>
                  <a:pt x="18192" y="190909"/>
                </a:cubicBezTo>
                <a:cubicBezTo>
                  <a:pt x="12673" y="187643"/>
                  <a:pt x="8281" y="183249"/>
                  <a:pt x="5015" y="177729"/>
                </a:cubicBezTo>
                <a:cubicBezTo>
                  <a:pt x="1750" y="172208"/>
                  <a:pt x="78" y="166029"/>
                  <a:pt x="0" y="159190"/>
                </a:cubicBezTo>
                <a:lnTo>
                  <a:pt x="0" y="36735"/>
                </a:lnTo>
                <a:cubicBezTo>
                  <a:pt x="78" y="29897"/>
                  <a:pt x="1750" y="23717"/>
                  <a:pt x="5015" y="18197"/>
                </a:cubicBezTo>
                <a:cubicBezTo>
                  <a:pt x="8281" y="12677"/>
                  <a:pt x="12673" y="8284"/>
                  <a:pt x="18192" y="5017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Freeform: Shape 21"/>
          <p:cNvSpPr/>
          <p:nvPr/>
        </p:nvSpPr>
        <p:spPr>
          <a:xfrm>
            <a:off x="19961225" y="8008404"/>
            <a:ext cx="322144" cy="348907"/>
          </a:xfrm>
          <a:custGeom>
            <a:avLst/>
            <a:gdLst/>
            <a:ahLst/>
            <a:cxnLst/>
            <a:rect l="l" t="t" r="r" b="b"/>
            <a:pathLst>
              <a:path w="186022" h="195927">
                <a:moveTo>
                  <a:pt x="84839" y="16312"/>
                </a:moveTo>
                <a:lnTo>
                  <a:pt x="84839" y="67212"/>
                </a:lnTo>
                <a:lnTo>
                  <a:pt x="84839" y="71932"/>
                </a:lnTo>
                <a:lnTo>
                  <a:pt x="82291" y="75886"/>
                </a:lnTo>
                <a:lnTo>
                  <a:pt x="47606" y="130612"/>
                </a:lnTo>
                <a:lnTo>
                  <a:pt x="138418" y="130612"/>
                </a:lnTo>
                <a:lnTo>
                  <a:pt x="103733" y="75886"/>
                </a:lnTo>
                <a:lnTo>
                  <a:pt x="101184" y="71932"/>
                </a:lnTo>
                <a:lnTo>
                  <a:pt x="101184" y="67212"/>
                </a:lnTo>
                <a:lnTo>
                  <a:pt x="101184" y="16312"/>
                </a:lnTo>
                <a:close/>
                <a:moveTo>
                  <a:pt x="60363" y="0"/>
                </a:moveTo>
                <a:lnTo>
                  <a:pt x="125661" y="0"/>
                </a:lnTo>
                <a:cubicBezTo>
                  <a:pt x="127954" y="61"/>
                  <a:pt x="129873" y="863"/>
                  <a:pt x="131417" y="2405"/>
                </a:cubicBezTo>
                <a:cubicBezTo>
                  <a:pt x="132961" y="3948"/>
                  <a:pt x="133764" y="5865"/>
                  <a:pt x="133825" y="8156"/>
                </a:cubicBezTo>
                <a:cubicBezTo>
                  <a:pt x="133764" y="10447"/>
                  <a:pt x="132961" y="12364"/>
                  <a:pt x="131417" y="13907"/>
                </a:cubicBezTo>
                <a:cubicBezTo>
                  <a:pt x="129873" y="15450"/>
                  <a:pt x="127954" y="16251"/>
                  <a:pt x="125661" y="16312"/>
                </a:cubicBezTo>
                <a:lnTo>
                  <a:pt x="117497" y="16312"/>
                </a:lnTo>
                <a:lnTo>
                  <a:pt x="117497" y="67212"/>
                </a:lnTo>
                <a:lnTo>
                  <a:pt x="181663" y="168372"/>
                </a:lnTo>
                <a:cubicBezTo>
                  <a:pt x="186340" y="176162"/>
                  <a:pt x="187254" y="182652"/>
                  <a:pt x="184405" y="187842"/>
                </a:cubicBezTo>
                <a:cubicBezTo>
                  <a:pt x="181556" y="193033"/>
                  <a:pt x="175582" y="195727"/>
                  <a:pt x="166482" y="195927"/>
                </a:cubicBezTo>
                <a:lnTo>
                  <a:pt x="19541" y="195927"/>
                </a:lnTo>
                <a:cubicBezTo>
                  <a:pt x="10441" y="195727"/>
                  <a:pt x="4467" y="193033"/>
                  <a:pt x="1618" y="187842"/>
                </a:cubicBezTo>
                <a:cubicBezTo>
                  <a:pt x="-1231" y="182652"/>
                  <a:pt x="-317" y="176162"/>
                  <a:pt x="4361" y="168372"/>
                </a:cubicBezTo>
                <a:lnTo>
                  <a:pt x="68527" y="67212"/>
                </a:lnTo>
                <a:lnTo>
                  <a:pt x="68527" y="16312"/>
                </a:lnTo>
                <a:lnTo>
                  <a:pt x="60363" y="16312"/>
                </a:lnTo>
                <a:cubicBezTo>
                  <a:pt x="58069" y="16251"/>
                  <a:pt x="56150" y="15450"/>
                  <a:pt x="54606" y="13907"/>
                </a:cubicBezTo>
                <a:cubicBezTo>
                  <a:pt x="53062" y="12364"/>
                  <a:pt x="52259" y="10447"/>
                  <a:pt x="52198" y="8156"/>
                </a:cubicBezTo>
                <a:cubicBezTo>
                  <a:pt x="52259" y="5865"/>
                  <a:pt x="53062" y="3948"/>
                  <a:pt x="54606" y="2405"/>
                </a:cubicBezTo>
                <a:cubicBezTo>
                  <a:pt x="56150" y="863"/>
                  <a:pt x="58069" y="61"/>
                  <a:pt x="603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Freeform: Shape 22"/>
          <p:cNvSpPr/>
          <p:nvPr/>
        </p:nvSpPr>
        <p:spPr>
          <a:xfrm>
            <a:off x="20023371" y="7075185"/>
            <a:ext cx="197853" cy="377984"/>
          </a:xfrm>
          <a:custGeom>
            <a:avLst/>
            <a:gdLst/>
            <a:ahLst/>
            <a:cxnLst/>
            <a:rect l="l" t="t" r="r" b="b"/>
            <a:pathLst>
              <a:path w="114250" h="212255">
                <a:moveTo>
                  <a:pt x="31372" y="0"/>
                </a:moveTo>
                <a:lnTo>
                  <a:pt x="73208" y="0"/>
                </a:lnTo>
                <a:cubicBezTo>
                  <a:pt x="74843" y="40"/>
                  <a:pt x="76198" y="566"/>
                  <a:pt x="77274" y="1579"/>
                </a:cubicBezTo>
                <a:cubicBezTo>
                  <a:pt x="78350" y="2591"/>
                  <a:pt x="78908" y="3851"/>
                  <a:pt x="78948" y="5357"/>
                </a:cubicBezTo>
                <a:cubicBezTo>
                  <a:pt x="78927" y="6123"/>
                  <a:pt x="78714" y="6888"/>
                  <a:pt x="78310" y="7653"/>
                </a:cubicBezTo>
                <a:lnTo>
                  <a:pt x="56499" y="66713"/>
                </a:lnTo>
                <a:lnTo>
                  <a:pt x="107009" y="54212"/>
                </a:lnTo>
                <a:cubicBezTo>
                  <a:pt x="107519" y="54063"/>
                  <a:pt x="108029" y="53978"/>
                  <a:pt x="108540" y="53957"/>
                </a:cubicBezTo>
                <a:cubicBezTo>
                  <a:pt x="109374" y="53965"/>
                  <a:pt x="110160" y="54140"/>
                  <a:pt x="110899" y="54483"/>
                </a:cubicBezTo>
                <a:cubicBezTo>
                  <a:pt x="111638" y="54826"/>
                  <a:pt x="112297" y="55288"/>
                  <a:pt x="112876" y="55870"/>
                </a:cubicBezTo>
                <a:cubicBezTo>
                  <a:pt x="113583" y="56654"/>
                  <a:pt x="114019" y="57542"/>
                  <a:pt x="114183" y="58533"/>
                </a:cubicBezTo>
                <a:cubicBezTo>
                  <a:pt x="114348" y="59524"/>
                  <a:pt x="114210" y="60508"/>
                  <a:pt x="113769" y="61483"/>
                </a:cubicBezTo>
                <a:lnTo>
                  <a:pt x="44892" y="209066"/>
                </a:lnTo>
                <a:cubicBezTo>
                  <a:pt x="44366" y="210037"/>
                  <a:pt x="43633" y="210807"/>
                  <a:pt x="42692" y="211378"/>
                </a:cubicBezTo>
                <a:cubicBezTo>
                  <a:pt x="41751" y="211950"/>
                  <a:pt x="40699" y="212242"/>
                  <a:pt x="39535" y="212255"/>
                </a:cubicBezTo>
                <a:cubicBezTo>
                  <a:pt x="39004" y="212234"/>
                  <a:pt x="38409" y="212149"/>
                  <a:pt x="37750" y="212000"/>
                </a:cubicBezTo>
                <a:cubicBezTo>
                  <a:pt x="36323" y="211517"/>
                  <a:pt x="35254" y="210698"/>
                  <a:pt x="34545" y="209545"/>
                </a:cubicBezTo>
                <a:cubicBezTo>
                  <a:pt x="33835" y="208392"/>
                  <a:pt x="33628" y="207127"/>
                  <a:pt x="33923" y="205750"/>
                </a:cubicBezTo>
                <a:lnTo>
                  <a:pt x="59050" y="102684"/>
                </a:lnTo>
                <a:lnTo>
                  <a:pt x="7265" y="115567"/>
                </a:lnTo>
                <a:cubicBezTo>
                  <a:pt x="6755" y="115673"/>
                  <a:pt x="6245" y="115716"/>
                  <a:pt x="5735" y="115694"/>
                </a:cubicBezTo>
                <a:cubicBezTo>
                  <a:pt x="5020" y="115692"/>
                  <a:pt x="4313" y="115570"/>
                  <a:pt x="3614" y="115328"/>
                </a:cubicBezTo>
                <a:cubicBezTo>
                  <a:pt x="2915" y="115086"/>
                  <a:pt x="2304" y="114740"/>
                  <a:pt x="1781" y="114291"/>
                </a:cubicBezTo>
                <a:cubicBezTo>
                  <a:pt x="1018" y="113638"/>
                  <a:pt x="503" y="112872"/>
                  <a:pt x="234" y="111995"/>
                </a:cubicBezTo>
                <a:cubicBezTo>
                  <a:pt x="-34" y="111119"/>
                  <a:pt x="-71" y="110226"/>
                  <a:pt x="123" y="109317"/>
                </a:cubicBezTo>
                <a:lnTo>
                  <a:pt x="25760" y="4082"/>
                </a:lnTo>
                <a:cubicBezTo>
                  <a:pt x="26105" y="2851"/>
                  <a:pt x="26786" y="1868"/>
                  <a:pt x="27801" y="1132"/>
                </a:cubicBezTo>
                <a:cubicBezTo>
                  <a:pt x="28816" y="396"/>
                  <a:pt x="30006" y="18"/>
                  <a:pt x="313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Freeform: Shape 23"/>
          <p:cNvSpPr/>
          <p:nvPr/>
        </p:nvSpPr>
        <p:spPr>
          <a:xfrm>
            <a:off x="19931441" y="6215050"/>
            <a:ext cx="381713" cy="348907"/>
          </a:xfrm>
          <a:custGeom>
            <a:avLst/>
            <a:gdLst/>
            <a:ahLst/>
            <a:cxnLst/>
            <a:rect l="l" t="t" r="r" b="b"/>
            <a:pathLst>
              <a:path w="220420" h="195927">
                <a:moveTo>
                  <a:pt x="100385" y="32641"/>
                </a:moveTo>
                <a:cubicBezTo>
                  <a:pt x="91967" y="32806"/>
                  <a:pt x="83191" y="34486"/>
                  <a:pt x="74056" y="37681"/>
                </a:cubicBezTo>
                <a:cubicBezTo>
                  <a:pt x="64920" y="40876"/>
                  <a:pt x="56558" y="44598"/>
                  <a:pt x="48970" y="48846"/>
                </a:cubicBezTo>
                <a:lnTo>
                  <a:pt x="48970" y="125256"/>
                </a:lnTo>
                <a:cubicBezTo>
                  <a:pt x="57579" y="121255"/>
                  <a:pt x="66770" y="117883"/>
                  <a:pt x="76543" y="115141"/>
                </a:cubicBezTo>
                <a:cubicBezTo>
                  <a:pt x="86317" y="112398"/>
                  <a:pt x="95540" y="110970"/>
                  <a:pt x="104212" y="110856"/>
                </a:cubicBezTo>
                <a:cubicBezTo>
                  <a:pt x="113874" y="110986"/>
                  <a:pt x="122300" y="112350"/>
                  <a:pt x="129489" y="114950"/>
                </a:cubicBezTo>
                <a:cubicBezTo>
                  <a:pt x="136679" y="117549"/>
                  <a:pt x="143606" y="120602"/>
                  <a:pt x="150269" y="124110"/>
                </a:cubicBezTo>
                <a:lnTo>
                  <a:pt x="153841" y="125894"/>
                </a:lnTo>
                <a:cubicBezTo>
                  <a:pt x="155630" y="126792"/>
                  <a:pt x="157602" y="127482"/>
                  <a:pt x="159758" y="127966"/>
                </a:cubicBezTo>
                <a:cubicBezTo>
                  <a:pt x="161913" y="128449"/>
                  <a:pt x="164236" y="128694"/>
                  <a:pt x="166727" y="128699"/>
                </a:cubicBezTo>
                <a:cubicBezTo>
                  <a:pt x="171500" y="128632"/>
                  <a:pt x="176243" y="127930"/>
                  <a:pt x="180955" y="126593"/>
                </a:cubicBezTo>
                <a:cubicBezTo>
                  <a:pt x="185666" y="125257"/>
                  <a:pt x="190031" y="123686"/>
                  <a:pt x="194048" y="121882"/>
                </a:cubicBezTo>
                <a:cubicBezTo>
                  <a:pt x="198065" y="120078"/>
                  <a:pt x="201418" y="118441"/>
                  <a:pt x="204107" y="116973"/>
                </a:cubicBezTo>
                <a:lnTo>
                  <a:pt x="204107" y="38383"/>
                </a:lnTo>
                <a:cubicBezTo>
                  <a:pt x="198925" y="41267"/>
                  <a:pt x="192961" y="43888"/>
                  <a:pt x="186215" y="46246"/>
                </a:cubicBezTo>
                <a:cubicBezTo>
                  <a:pt x="179469" y="48604"/>
                  <a:pt x="172420" y="49853"/>
                  <a:pt x="165068" y="49994"/>
                </a:cubicBezTo>
                <a:cubicBezTo>
                  <a:pt x="161682" y="49999"/>
                  <a:pt x="158439" y="49670"/>
                  <a:pt x="155340" y="49005"/>
                </a:cubicBezTo>
                <a:cubicBezTo>
                  <a:pt x="152241" y="48341"/>
                  <a:pt x="149317" y="47309"/>
                  <a:pt x="146569" y="45911"/>
                </a:cubicBezTo>
                <a:cubicBezTo>
                  <a:pt x="139781" y="42400"/>
                  <a:pt x="132594" y="39343"/>
                  <a:pt x="125008" y="36740"/>
                </a:cubicBezTo>
                <a:cubicBezTo>
                  <a:pt x="117422" y="34138"/>
                  <a:pt x="109215" y="32772"/>
                  <a:pt x="100385" y="32641"/>
                </a:cubicBezTo>
                <a:close/>
                <a:moveTo>
                  <a:pt x="100385" y="16328"/>
                </a:moveTo>
                <a:cubicBezTo>
                  <a:pt x="111011" y="16504"/>
                  <a:pt x="120729" y="18097"/>
                  <a:pt x="129537" y="21107"/>
                </a:cubicBezTo>
                <a:cubicBezTo>
                  <a:pt x="138346" y="24118"/>
                  <a:pt x="146404" y="27496"/>
                  <a:pt x="153714" y="31239"/>
                </a:cubicBezTo>
                <a:cubicBezTo>
                  <a:pt x="155375" y="32065"/>
                  <a:pt x="157156" y="32676"/>
                  <a:pt x="159056" y="33072"/>
                </a:cubicBezTo>
                <a:cubicBezTo>
                  <a:pt x="160957" y="33468"/>
                  <a:pt x="162961" y="33665"/>
                  <a:pt x="165068" y="33662"/>
                </a:cubicBezTo>
                <a:cubicBezTo>
                  <a:pt x="170150" y="33573"/>
                  <a:pt x="175212" y="32689"/>
                  <a:pt x="180255" y="31009"/>
                </a:cubicBezTo>
                <a:cubicBezTo>
                  <a:pt x="185298" y="29329"/>
                  <a:pt x="189945" y="27388"/>
                  <a:pt x="194194" y="25184"/>
                </a:cubicBezTo>
                <a:cubicBezTo>
                  <a:pt x="198444" y="22980"/>
                  <a:pt x="201918" y="21048"/>
                  <a:pt x="204617" y="19387"/>
                </a:cubicBezTo>
                <a:cubicBezTo>
                  <a:pt x="205451" y="18938"/>
                  <a:pt x="206205" y="18529"/>
                  <a:pt x="206879" y="18160"/>
                </a:cubicBezTo>
                <a:cubicBezTo>
                  <a:pt x="207554" y="17791"/>
                  <a:pt x="208117" y="17478"/>
                  <a:pt x="208568" y="17220"/>
                </a:cubicBezTo>
                <a:cubicBezTo>
                  <a:pt x="209861" y="16586"/>
                  <a:pt x="211194" y="16294"/>
                  <a:pt x="212566" y="16344"/>
                </a:cubicBezTo>
                <a:cubicBezTo>
                  <a:pt x="213939" y="16395"/>
                  <a:pt x="215240" y="16772"/>
                  <a:pt x="216469" y="17475"/>
                </a:cubicBezTo>
                <a:cubicBezTo>
                  <a:pt x="217693" y="18261"/>
                  <a:pt x="218654" y="19270"/>
                  <a:pt x="219353" y="20502"/>
                </a:cubicBezTo>
                <a:cubicBezTo>
                  <a:pt x="220051" y="21734"/>
                  <a:pt x="220407" y="23062"/>
                  <a:pt x="220420" y="24485"/>
                </a:cubicBezTo>
                <a:lnTo>
                  <a:pt x="220420" y="121816"/>
                </a:lnTo>
                <a:cubicBezTo>
                  <a:pt x="220401" y="123369"/>
                  <a:pt x="219993" y="124788"/>
                  <a:pt x="219193" y="126072"/>
                </a:cubicBezTo>
                <a:cubicBezTo>
                  <a:pt x="218394" y="127355"/>
                  <a:pt x="217316" y="128358"/>
                  <a:pt x="215960" y="129082"/>
                </a:cubicBezTo>
                <a:cubicBezTo>
                  <a:pt x="215429" y="129337"/>
                  <a:pt x="214706" y="129719"/>
                  <a:pt x="213793" y="130230"/>
                </a:cubicBezTo>
                <a:cubicBezTo>
                  <a:pt x="211008" y="131778"/>
                  <a:pt x="207188" y="133699"/>
                  <a:pt x="202332" y="135994"/>
                </a:cubicBezTo>
                <a:cubicBezTo>
                  <a:pt x="197476" y="138289"/>
                  <a:pt x="191982" y="140342"/>
                  <a:pt x="185849" y="142155"/>
                </a:cubicBezTo>
                <a:cubicBezTo>
                  <a:pt x="179716" y="143968"/>
                  <a:pt x="173342" y="144925"/>
                  <a:pt x="166727" y="145028"/>
                </a:cubicBezTo>
                <a:cubicBezTo>
                  <a:pt x="162961" y="145025"/>
                  <a:pt x="159394" y="144647"/>
                  <a:pt x="156026" y="143895"/>
                </a:cubicBezTo>
                <a:cubicBezTo>
                  <a:pt x="152658" y="143143"/>
                  <a:pt x="149506" y="142033"/>
                  <a:pt x="146569" y="140563"/>
                </a:cubicBezTo>
                <a:lnTo>
                  <a:pt x="142997" y="138777"/>
                </a:lnTo>
                <a:cubicBezTo>
                  <a:pt x="136724" y="135447"/>
                  <a:pt x="130611" y="132699"/>
                  <a:pt x="124657" y="130533"/>
                </a:cubicBezTo>
                <a:cubicBezTo>
                  <a:pt x="118703" y="128367"/>
                  <a:pt x="111889" y="127245"/>
                  <a:pt x="104212" y="127168"/>
                </a:cubicBezTo>
                <a:cubicBezTo>
                  <a:pt x="97974" y="127231"/>
                  <a:pt x="91243" y="128169"/>
                  <a:pt x="84017" y="129984"/>
                </a:cubicBezTo>
                <a:cubicBezTo>
                  <a:pt x="76792" y="131799"/>
                  <a:pt x="69758" y="134118"/>
                  <a:pt x="62915" y="136939"/>
                </a:cubicBezTo>
                <a:cubicBezTo>
                  <a:pt x="56073" y="139760"/>
                  <a:pt x="50108" y="142712"/>
                  <a:pt x="45019" y="145793"/>
                </a:cubicBezTo>
                <a:cubicBezTo>
                  <a:pt x="44374" y="146176"/>
                  <a:pt x="43689" y="146463"/>
                  <a:pt x="42964" y="146654"/>
                </a:cubicBezTo>
                <a:cubicBezTo>
                  <a:pt x="42239" y="146845"/>
                  <a:pt x="41523" y="146941"/>
                  <a:pt x="40814" y="146941"/>
                </a:cubicBezTo>
                <a:cubicBezTo>
                  <a:pt x="39391" y="146920"/>
                  <a:pt x="38031" y="146580"/>
                  <a:pt x="36736" y="145920"/>
                </a:cubicBezTo>
                <a:cubicBezTo>
                  <a:pt x="35451" y="145136"/>
                  <a:pt x="34452" y="144122"/>
                  <a:pt x="33741" y="142876"/>
                </a:cubicBezTo>
                <a:cubicBezTo>
                  <a:pt x="33029" y="141630"/>
                  <a:pt x="32668" y="140266"/>
                  <a:pt x="32657" y="138783"/>
                </a:cubicBezTo>
                <a:lnTo>
                  <a:pt x="32657" y="44125"/>
                </a:lnTo>
                <a:cubicBezTo>
                  <a:pt x="32671" y="42700"/>
                  <a:pt x="33026" y="41371"/>
                  <a:pt x="33725" y="40138"/>
                </a:cubicBezTo>
                <a:cubicBezTo>
                  <a:pt x="34423" y="38904"/>
                  <a:pt x="35384" y="37894"/>
                  <a:pt x="36608" y="37107"/>
                </a:cubicBezTo>
                <a:cubicBezTo>
                  <a:pt x="39467" y="35324"/>
                  <a:pt x="44202" y="32810"/>
                  <a:pt x="50814" y="29565"/>
                </a:cubicBezTo>
                <a:cubicBezTo>
                  <a:pt x="57426" y="26320"/>
                  <a:pt x="65073" y="23345"/>
                  <a:pt x="73755" y="20638"/>
                </a:cubicBezTo>
                <a:cubicBezTo>
                  <a:pt x="82438" y="17932"/>
                  <a:pt x="91314" y="16495"/>
                  <a:pt x="100385" y="16328"/>
                </a:cubicBezTo>
                <a:close/>
                <a:moveTo>
                  <a:pt x="16321" y="0"/>
                </a:moveTo>
                <a:cubicBezTo>
                  <a:pt x="20961" y="114"/>
                  <a:pt x="24816" y="1703"/>
                  <a:pt x="27883" y="4768"/>
                </a:cubicBezTo>
                <a:cubicBezTo>
                  <a:pt x="30951" y="7832"/>
                  <a:pt x="32542" y="11685"/>
                  <a:pt x="32657" y="16328"/>
                </a:cubicBezTo>
                <a:cubicBezTo>
                  <a:pt x="32620" y="19358"/>
                  <a:pt x="31864" y="22093"/>
                  <a:pt x="30389" y="24532"/>
                </a:cubicBezTo>
                <a:cubicBezTo>
                  <a:pt x="28913" y="26972"/>
                  <a:pt x="26943" y="28911"/>
                  <a:pt x="24477" y="30347"/>
                </a:cubicBezTo>
                <a:lnTo>
                  <a:pt x="24477" y="191845"/>
                </a:lnTo>
                <a:cubicBezTo>
                  <a:pt x="24451" y="193019"/>
                  <a:pt x="24058" y="193987"/>
                  <a:pt x="23298" y="194747"/>
                </a:cubicBezTo>
                <a:cubicBezTo>
                  <a:pt x="22539" y="195507"/>
                  <a:pt x="21573" y="195900"/>
                  <a:pt x="20399" y="195927"/>
                </a:cubicBezTo>
                <a:lnTo>
                  <a:pt x="12243" y="195927"/>
                </a:lnTo>
                <a:cubicBezTo>
                  <a:pt x="11069" y="195900"/>
                  <a:pt x="10103" y="195507"/>
                  <a:pt x="9343" y="194747"/>
                </a:cubicBezTo>
                <a:cubicBezTo>
                  <a:pt x="8584" y="193987"/>
                  <a:pt x="8191" y="193019"/>
                  <a:pt x="8165" y="191845"/>
                </a:cubicBezTo>
                <a:lnTo>
                  <a:pt x="8165" y="30347"/>
                </a:lnTo>
                <a:cubicBezTo>
                  <a:pt x="5704" y="28911"/>
                  <a:pt x="3737" y="26972"/>
                  <a:pt x="2265" y="24532"/>
                </a:cubicBezTo>
                <a:cubicBezTo>
                  <a:pt x="792" y="22093"/>
                  <a:pt x="37" y="19358"/>
                  <a:pt x="0" y="16328"/>
                </a:cubicBezTo>
                <a:cubicBezTo>
                  <a:pt x="115" y="11685"/>
                  <a:pt x="1704" y="7832"/>
                  <a:pt x="4767" y="4768"/>
                </a:cubicBezTo>
                <a:cubicBezTo>
                  <a:pt x="7831" y="1703"/>
                  <a:pt x="11682" y="114"/>
                  <a:pt x="163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Freeform: Shape 24"/>
          <p:cNvSpPr/>
          <p:nvPr/>
        </p:nvSpPr>
        <p:spPr>
          <a:xfrm>
            <a:off x="19931441" y="5348723"/>
            <a:ext cx="381713" cy="348907"/>
          </a:xfrm>
          <a:custGeom>
            <a:avLst/>
            <a:gdLst/>
            <a:ahLst/>
            <a:cxnLst/>
            <a:rect l="l" t="t" r="r" b="b"/>
            <a:pathLst>
              <a:path w="220420" h="195927">
                <a:moveTo>
                  <a:pt x="97961" y="86742"/>
                </a:moveTo>
                <a:cubicBezTo>
                  <a:pt x="90027" y="87523"/>
                  <a:pt x="81750" y="89278"/>
                  <a:pt x="73131" y="92005"/>
                </a:cubicBezTo>
                <a:cubicBezTo>
                  <a:pt x="64511" y="94732"/>
                  <a:pt x="56457" y="97954"/>
                  <a:pt x="48970" y="101670"/>
                </a:cubicBezTo>
                <a:lnTo>
                  <a:pt x="48970" y="125268"/>
                </a:lnTo>
                <a:cubicBezTo>
                  <a:pt x="56497" y="121747"/>
                  <a:pt x="64535" y="118705"/>
                  <a:pt x="73083" y="116141"/>
                </a:cubicBezTo>
                <a:cubicBezTo>
                  <a:pt x="81631" y="113578"/>
                  <a:pt x="89923" y="111939"/>
                  <a:pt x="97961" y="111227"/>
                </a:cubicBezTo>
                <a:close/>
                <a:moveTo>
                  <a:pt x="204107" y="38383"/>
                </a:moveTo>
                <a:cubicBezTo>
                  <a:pt x="198925" y="41267"/>
                  <a:pt x="192961" y="43888"/>
                  <a:pt x="186215" y="46246"/>
                </a:cubicBezTo>
                <a:cubicBezTo>
                  <a:pt x="179469" y="48604"/>
                  <a:pt x="172420" y="49853"/>
                  <a:pt x="165068" y="49994"/>
                </a:cubicBezTo>
                <a:cubicBezTo>
                  <a:pt x="163346" y="49999"/>
                  <a:pt x="161656" y="49925"/>
                  <a:pt x="159997" y="49771"/>
                </a:cubicBezTo>
                <a:cubicBezTo>
                  <a:pt x="158339" y="49617"/>
                  <a:pt x="156712" y="49351"/>
                  <a:pt x="155117" y="48973"/>
                </a:cubicBezTo>
                <a:lnTo>
                  <a:pt x="155117" y="73982"/>
                </a:lnTo>
                <a:cubicBezTo>
                  <a:pt x="153459" y="73472"/>
                  <a:pt x="151800" y="72834"/>
                  <a:pt x="150141" y="72068"/>
                </a:cubicBezTo>
                <a:cubicBezTo>
                  <a:pt x="143013" y="68235"/>
                  <a:pt x="135932" y="64928"/>
                  <a:pt x="128899" y="62148"/>
                </a:cubicBezTo>
                <a:cubicBezTo>
                  <a:pt x="121866" y="59367"/>
                  <a:pt x="113637" y="57910"/>
                  <a:pt x="104212" y="57777"/>
                </a:cubicBezTo>
                <a:cubicBezTo>
                  <a:pt x="103194" y="57777"/>
                  <a:pt x="102168" y="57809"/>
                  <a:pt x="101135" y="57873"/>
                </a:cubicBezTo>
                <a:cubicBezTo>
                  <a:pt x="100101" y="57937"/>
                  <a:pt x="99043" y="58033"/>
                  <a:pt x="97961" y="58160"/>
                </a:cubicBezTo>
                <a:lnTo>
                  <a:pt x="97961" y="86487"/>
                </a:lnTo>
                <a:cubicBezTo>
                  <a:pt x="98405" y="86487"/>
                  <a:pt x="98825" y="86487"/>
                  <a:pt x="99221" y="86487"/>
                </a:cubicBezTo>
                <a:cubicBezTo>
                  <a:pt x="99617" y="86487"/>
                  <a:pt x="100005" y="86487"/>
                  <a:pt x="100385" y="86487"/>
                </a:cubicBezTo>
                <a:cubicBezTo>
                  <a:pt x="109969" y="86622"/>
                  <a:pt x="118836" y="88074"/>
                  <a:pt x="126986" y="90841"/>
                </a:cubicBezTo>
                <a:cubicBezTo>
                  <a:pt x="135135" y="93608"/>
                  <a:pt x="142853" y="96878"/>
                  <a:pt x="150141" y="100650"/>
                </a:cubicBezTo>
                <a:cubicBezTo>
                  <a:pt x="151800" y="101415"/>
                  <a:pt x="153459" y="102053"/>
                  <a:pt x="155117" y="102564"/>
                </a:cubicBezTo>
                <a:lnTo>
                  <a:pt x="155117" y="126545"/>
                </a:lnTo>
                <a:cubicBezTo>
                  <a:pt x="156837" y="127250"/>
                  <a:pt x="158660" y="127787"/>
                  <a:pt x="160587" y="128156"/>
                </a:cubicBezTo>
                <a:cubicBezTo>
                  <a:pt x="162514" y="128526"/>
                  <a:pt x="164561" y="128712"/>
                  <a:pt x="166727" y="128715"/>
                </a:cubicBezTo>
                <a:cubicBezTo>
                  <a:pt x="171500" y="128648"/>
                  <a:pt x="176243" y="127945"/>
                  <a:pt x="180955" y="126606"/>
                </a:cubicBezTo>
                <a:cubicBezTo>
                  <a:pt x="185666" y="125268"/>
                  <a:pt x="190031" y="123695"/>
                  <a:pt x="194048" y="121888"/>
                </a:cubicBezTo>
                <a:cubicBezTo>
                  <a:pt x="198065" y="120081"/>
                  <a:pt x="201418" y="118442"/>
                  <a:pt x="204107" y="116971"/>
                </a:cubicBezTo>
                <a:lnTo>
                  <a:pt x="204107" y="93504"/>
                </a:lnTo>
                <a:cubicBezTo>
                  <a:pt x="200164" y="95520"/>
                  <a:pt x="195477" y="97540"/>
                  <a:pt x="190046" y="99564"/>
                </a:cubicBezTo>
                <a:cubicBezTo>
                  <a:pt x="184614" y="101588"/>
                  <a:pt x="178878" y="103003"/>
                  <a:pt x="172837" y="103809"/>
                </a:cubicBezTo>
                <a:cubicBezTo>
                  <a:pt x="166795" y="104616"/>
                  <a:pt x="160889" y="104200"/>
                  <a:pt x="155117" y="102564"/>
                </a:cubicBezTo>
                <a:lnTo>
                  <a:pt x="155117" y="73982"/>
                </a:lnTo>
                <a:cubicBezTo>
                  <a:pt x="160889" y="75487"/>
                  <a:pt x="166795" y="75695"/>
                  <a:pt x="172837" y="74606"/>
                </a:cubicBezTo>
                <a:cubicBezTo>
                  <a:pt x="178878" y="73517"/>
                  <a:pt x="184614" y="71796"/>
                  <a:pt x="190046" y="69445"/>
                </a:cubicBezTo>
                <a:cubicBezTo>
                  <a:pt x="195477" y="67094"/>
                  <a:pt x="200164" y="64779"/>
                  <a:pt x="204107" y="62499"/>
                </a:cubicBezTo>
                <a:lnTo>
                  <a:pt x="204091" y="62492"/>
                </a:lnTo>
                <a:close/>
                <a:moveTo>
                  <a:pt x="97961" y="32769"/>
                </a:moveTo>
                <a:cubicBezTo>
                  <a:pt x="89764" y="33287"/>
                  <a:pt x="81344" y="35089"/>
                  <a:pt x="72700" y="38176"/>
                </a:cubicBezTo>
                <a:cubicBezTo>
                  <a:pt x="64056" y="41262"/>
                  <a:pt x="56146" y="44818"/>
                  <a:pt x="48970" y="48846"/>
                </a:cubicBezTo>
                <a:lnTo>
                  <a:pt x="48970" y="72961"/>
                </a:lnTo>
                <a:cubicBezTo>
                  <a:pt x="56609" y="68969"/>
                  <a:pt x="64678" y="65566"/>
                  <a:pt x="73178" y="62754"/>
                </a:cubicBezTo>
                <a:cubicBezTo>
                  <a:pt x="81679" y="59941"/>
                  <a:pt x="89939" y="58325"/>
                  <a:pt x="97961" y="57905"/>
                </a:cubicBezTo>
                <a:close/>
                <a:moveTo>
                  <a:pt x="100395" y="16328"/>
                </a:moveTo>
                <a:cubicBezTo>
                  <a:pt x="111021" y="16504"/>
                  <a:pt x="120737" y="18098"/>
                  <a:pt x="129545" y="21112"/>
                </a:cubicBezTo>
                <a:cubicBezTo>
                  <a:pt x="138352" y="24126"/>
                  <a:pt x="146410" y="27507"/>
                  <a:pt x="153718" y="31254"/>
                </a:cubicBezTo>
                <a:cubicBezTo>
                  <a:pt x="157056" y="32891"/>
                  <a:pt x="160841" y="33699"/>
                  <a:pt x="165072" y="33678"/>
                </a:cubicBezTo>
                <a:cubicBezTo>
                  <a:pt x="170153" y="33588"/>
                  <a:pt x="175214" y="32703"/>
                  <a:pt x="180257" y="31022"/>
                </a:cubicBezTo>
                <a:cubicBezTo>
                  <a:pt x="185299" y="29341"/>
                  <a:pt x="189943" y="27397"/>
                  <a:pt x="194190" y="25191"/>
                </a:cubicBezTo>
                <a:cubicBezTo>
                  <a:pt x="198437" y="22985"/>
                  <a:pt x="201908" y="21050"/>
                  <a:pt x="204602" y="19387"/>
                </a:cubicBezTo>
                <a:cubicBezTo>
                  <a:pt x="205436" y="18938"/>
                  <a:pt x="206191" y="18530"/>
                  <a:pt x="206866" y="18161"/>
                </a:cubicBezTo>
                <a:cubicBezTo>
                  <a:pt x="207541" y="17791"/>
                  <a:pt x="208105" y="17478"/>
                  <a:pt x="208556" y="17221"/>
                </a:cubicBezTo>
                <a:cubicBezTo>
                  <a:pt x="209851" y="16586"/>
                  <a:pt x="211185" y="16294"/>
                  <a:pt x="212559" y="16344"/>
                </a:cubicBezTo>
                <a:cubicBezTo>
                  <a:pt x="213933" y="16395"/>
                  <a:pt x="215235" y="16772"/>
                  <a:pt x="216465" y="17476"/>
                </a:cubicBezTo>
                <a:cubicBezTo>
                  <a:pt x="217691" y="18261"/>
                  <a:pt x="218653" y="19270"/>
                  <a:pt x="219352" y="20502"/>
                </a:cubicBezTo>
                <a:cubicBezTo>
                  <a:pt x="220051" y="21734"/>
                  <a:pt x="220407" y="23062"/>
                  <a:pt x="220420" y="24485"/>
                </a:cubicBezTo>
                <a:lnTo>
                  <a:pt x="220420" y="121822"/>
                </a:lnTo>
                <a:cubicBezTo>
                  <a:pt x="220401" y="123378"/>
                  <a:pt x="219993" y="124798"/>
                  <a:pt x="219193" y="126082"/>
                </a:cubicBezTo>
                <a:cubicBezTo>
                  <a:pt x="218394" y="127366"/>
                  <a:pt x="217316" y="128372"/>
                  <a:pt x="215960" y="129097"/>
                </a:cubicBezTo>
                <a:cubicBezTo>
                  <a:pt x="215429" y="129352"/>
                  <a:pt x="214706" y="129734"/>
                  <a:pt x="213793" y="130244"/>
                </a:cubicBezTo>
                <a:cubicBezTo>
                  <a:pt x="211008" y="131791"/>
                  <a:pt x="207188" y="133710"/>
                  <a:pt x="202332" y="136003"/>
                </a:cubicBezTo>
                <a:cubicBezTo>
                  <a:pt x="197476" y="138295"/>
                  <a:pt x="191982" y="140347"/>
                  <a:pt x="185849" y="142158"/>
                </a:cubicBezTo>
                <a:cubicBezTo>
                  <a:pt x="179717" y="143969"/>
                  <a:pt x="173343" y="144925"/>
                  <a:pt x="166727" y="145028"/>
                </a:cubicBezTo>
                <a:cubicBezTo>
                  <a:pt x="162961" y="145025"/>
                  <a:pt x="159394" y="144648"/>
                  <a:pt x="156027" y="143897"/>
                </a:cubicBezTo>
                <a:cubicBezTo>
                  <a:pt x="152659" y="143145"/>
                  <a:pt x="149507" y="142035"/>
                  <a:pt x="146570" y="140567"/>
                </a:cubicBezTo>
                <a:lnTo>
                  <a:pt x="142987" y="138777"/>
                </a:lnTo>
                <a:cubicBezTo>
                  <a:pt x="136715" y="135447"/>
                  <a:pt x="130602" y="132699"/>
                  <a:pt x="124649" y="130533"/>
                </a:cubicBezTo>
                <a:cubicBezTo>
                  <a:pt x="118696" y="128367"/>
                  <a:pt x="111882" y="127245"/>
                  <a:pt x="104207" y="127168"/>
                </a:cubicBezTo>
                <a:cubicBezTo>
                  <a:pt x="97969" y="127230"/>
                  <a:pt x="91238" y="128169"/>
                  <a:pt x="84014" y="129984"/>
                </a:cubicBezTo>
                <a:cubicBezTo>
                  <a:pt x="76789" y="131799"/>
                  <a:pt x="69757" y="134117"/>
                  <a:pt x="62917" y="136939"/>
                </a:cubicBezTo>
                <a:cubicBezTo>
                  <a:pt x="56077" y="139760"/>
                  <a:pt x="50115" y="142712"/>
                  <a:pt x="45031" y="145793"/>
                </a:cubicBezTo>
                <a:cubicBezTo>
                  <a:pt x="44386" y="146176"/>
                  <a:pt x="43700" y="146463"/>
                  <a:pt x="42974" y="146654"/>
                </a:cubicBezTo>
                <a:cubicBezTo>
                  <a:pt x="42249" y="146845"/>
                  <a:pt x="41531" y="146941"/>
                  <a:pt x="40822" y="146941"/>
                </a:cubicBezTo>
                <a:cubicBezTo>
                  <a:pt x="39397" y="146920"/>
                  <a:pt x="38036" y="146580"/>
                  <a:pt x="36740" y="145921"/>
                </a:cubicBezTo>
                <a:cubicBezTo>
                  <a:pt x="35453" y="145137"/>
                  <a:pt x="34454" y="144122"/>
                  <a:pt x="33742" y="142877"/>
                </a:cubicBezTo>
                <a:cubicBezTo>
                  <a:pt x="33029" y="141632"/>
                  <a:pt x="32668" y="140267"/>
                  <a:pt x="32657" y="138783"/>
                </a:cubicBezTo>
                <a:lnTo>
                  <a:pt x="32657" y="44138"/>
                </a:lnTo>
                <a:cubicBezTo>
                  <a:pt x="32671" y="42714"/>
                  <a:pt x="33027" y="41385"/>
                  <a:pt x="33726" y="40152"/>
                </a:cubicBezTo>
                <a:cubicBezTo>
                  <a:pt x="34425" y="38918"/>
                  <a:pt x="35387" y="37909"/>
                  <a:pt x="36612" y="37122"/>
                </a:cubicBezTo>
                <a:cubicBezTo>
                  <a:pt x="39474" y="35339"/>
                  <a:pt x="44211" y="32824"/>
                  <a:pt x="50824" y="29577"/>
                </a:cubicBezTo>
                <a:cubicBezTo>
                  <a:pt x="57437" y="26329"/>
                  <a:pt x="65085" y="23351"/>
                  <a:pt x="73767" y="20642"/>
                </a:cubicBezTo>
                <a:cubicBezTo>
                  <a:pt x="82449" y="17933"/>
                  <a:pt x="91326" y="16495"/>
                  <a:pt x="100395" y="16328"/>
                </a:cubicBezTo>
                <a:close/>
                <a:moveTo>
                  <a:pt x="16329" y="0"/>
                </a:moveTo>
                <a:cubicBezTo>
                  <a:pt x="20972" y="114"/>
                  <a:pt x="24825" y="1703"/>
                  <a:pt x="27890" y="4768"/>
                </a:cubicBezTo>
                <a:cubicBezTo>
                  <a:pt x="30954" y="7832"/>
                  <a:pt x="32543" y="11686"/>
                  <a:pt x="32657" y="16328"/>
                </a:cubicBezTo>
                <a:cubicBezTo>
                  <a:pt x="32620" y="19358"/>
                  <a:pt x="31865" y="22093"/>
                  <a:pt x="30393" y="24534"/>
                </a:cubicBezTo>
                <a:cubicBezTo>
                  <a:pt x="28921" y="26976"/>
                  <a:pt x="26954" y="28918"/>
                  <a:pt x="24493" y="30361"/>
                </a:cubicBezTo>
                <a:lnTo>
                  <a:pt x="24493" y="191845"/>
                </a:lnTo>
                <a:cubicBezTo>
                  <a:pt x="24467" y="193019"/>
                  <a:pt x="24073" y="193987"/>
                  <a:pt x="23313" y="194747"/>
                </a:cubicBezTo>
                <a:cubicBezTo>
                  <a:pt x="22553" y="195507"/>
                  <a:pt x="21586" y="195900"/>
                  <a:pt x="20411" y="195927"/>
                </a:cubicBezTo>
                <a:lnTo>
                  <a:pt x="12247" y="195927"/>
                </a:lnTo>
                <a:cubicBezTo>
                  <a:pt x="11072" y="195900"/>
                  <a:pt x="10105" y="195507"/>
                  <a:pt x="9345" y="194747"/>
                </a:cubicBezTo>
                <a:cubicBezTo>
                  <a:pt x="8584" y="193987"/>
                  <a:pt x="8191" y="193019"/>
                  <a:pt x="8165" y="191845"/>
                </a:cubicBezTo>
                <a:lnTo>
                  <a:pt x="8165" y="30361"/>
                </a:lnTo>
                <a:cubicBezTo>
                  <a:pt x="5704" y="28923"/>
                  <a:pt x="3737" y="26983"/>
                  <a:pt x="2265" y="24541"/>
                </a:cubicBezTo>
                <a:cubicBezTo>
                  <a:pt x="792" y="22098"/>
                  <a:pt x="37" y="19361"/>
                  <a:pt x="0" y="16328"/>
                </a:cubicBezTo>
                <a:cubicBezTo>
                  <a:pt x="115" y="11686"/>
                  <a:pt x="1704" y="7832"/>
                  <a:pt x="4768" y="4768"/>
                </a:cubicBezTo>
                <a:cubicBezTo>
                  <a:pt x="7832" y="1703"/>
                  <a:pt x="11686" y="114"/>
                  <a:pt x="16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: Shape 25"/>
          <p:cNvSpPr/>
          <p:nvPr/>
        </p:nvSpPr>
        <p:spPr>
          <a:xfrm>
            <a:off x="19931441" y="4474575"/>
            <a:ext cx="381713" cy="348907"/>
          </a:xfrm>
          <a:custGeom>
            <a:avLst/>
            <a:gdLst/>
            <a:ahLst/>
            <a:cxnLst/>
            <a:rect l="l" t="t" r="r" b="b"/>
            <a:pathLst>
              <a:path w="220420" h="195927">
                <a:moveTo>
                  <a:pt x="100380" y="16326"/>
                </a:moveTo>
                <a:cubicBezTo>
                  <a:pt x="110261" y="16430"/>
                  <a:pt x="119456" y="17881"/>
                  <a:pt x="127966" y="20679"/>
                </a:cubicBezTo>
                <a:cubicBezTo>
                  <a:pt x="136476" y="23477"/>
                  <a:pt x="145097" y="27001"/>
                  <a:pt x="153830" y="31250"/>
                </a:cubicBezTo>
                <a:cubicBezTo>
                  <a:pt x="155613" y="32133"/>
                  <a:pt x="157437" y="32760"/>
                  <a:pt x="159299" y="33132"/>
                </a:cubicBezTo>
                <a:cubicBezTo>
                  <a:pt x="161163" y="33504"/>
                  <a:pt x="163081" y="33685"/>
                  <a:pt x="165056" y="33674"/>
                </a:cubicBezTo>
                <a:cubicBezTo>
                  <a:pt x="170109" y="33584"/>
                  <a:pt x="175120" y="32680"/>
                  <a:pt x="180091" y="30963"/>
                </a:cubicBezTo>
                <a:cubicBezTo>
                  <a:pt x="185062" y="29247"/>
                  <a:pt x="189719" y="27259"/>
                  <a:pt x="194061" y="25000"/>
                </a:cubicBezTo>
                <a:cubicBezTo>
                  <a:pt x="198404" y="22741"/>
                  <a:pt x="202160" y="20753"/>
                  <a:pt x="205329" y="19037"/>
                </a:cubicBezTo>
                <a:cubicBezTo>
                  <a:pt x="208498" y="17320"/>
                  <a:pt x="210807" y="16417"/>
                  <a:pt x="212256" y="16326"/>
                </a:cubicBezTo>
                <a:cubicBezTo>
                  <a:pt x="214549" y="16387"/>
                  <a:pt x="216468" y="17190"/>
                  <a:pt x="218012" y="18734"/>
                </a:cubicBezTo>
                <a:cubicBezTo>
                  <a:pt x="219556" y="20278"/>
                  <a:pt x="220359" y="22196"/>
                  <a:pt x="220420" y="24490"/>
                </a:cubicBezTo>
                <a:lnTo>
                  <a:pt x="220420" y="121816"/>
                </a:lnTo>
                <a:cubicBezTo>
                  <a:pt x="220375" y="124112"/>
                  <a:pt x="219732" y="125866"/>
                  <a:pt x="218491" y="127078"/>
                </a:cubicBezTo>
                <a:cubicBezTo>
                  <a:pt x="217249" y="128290"/>
                  <a:pt x="215681" y="129342"/>
                  <a:pt x="213787" y="130235"/>
                </a:cubicBezTo>
                <a:cubicBezTo>
                  <a:pt x="206563" y="134256"/>
                  <a:pt x="199005" y="137694"/>
                  <a:pt x="191111" y="140551"/>
                </a:cubicBezTo>
                <a:cubicBezTo>
                  <a:pt x="183218" y="143408"/>
                  <a:pt x="175086" y="144901"/>
                  <a:pt x="166714" y="145031"/>
                </a:cubicBezTo>
                <a:cubicBezTo>
                  <a:pt x="160921" y="144938"/>
                  <a:pt x="155669" y="144008"/>
                  <a:pt x="150956" y="142241"/>
                </a:cubicBezTo>
                <a:cubicBezTo>
                  <a:pt x="146243" y="140474"/>
                  <a:pt x="141620" y="138428"/>
                  <a:pt x="137087" y="136102"/>
                </a:cubicBezTo>
                <a:cubicBezTo>
                  <a:pt x="132554" y="133777"/>
                  <a:pt x="127660" y="131731"/>
                  <a:pt x="122405" y="129964"/>
                </a:cubicBezTo>
                <a:cubicBezTo>
                  <a:pt x="117150" y="128197"/>
                  <a:pt x="111084" y="127266"/>
                  <a:pt x="104207" y="127173"/>
                </a:cubicBezTo>
                <a:cubicBezTo>
                  <a:pt x="93967" y="127359"/>
                  <a:pt x="83767" y="129283"/>
                  <a:pt x="73606" y="132945"/>
                </a:cubicBezTo>
                <a:cubicBezTo>
                  <a:pt x="63446" y="136607"/>
                  <a:pt x="53916" y="140891"/>
                  <a:pt x="45015" y="145797"/>
                </a:cubicBezTo>
                <a:cubicBezTo>
                  <a:pt x="44322" y="146179"/>
                  <a:pt x="43636" y="146466"/>
                  <a:pt x="42958" y="146658"/>
                </a:cubicBezTo>
                <a:cubicBezTo>
                  <a:pt x="42281" y="146849"/>
                  <a:pt x="41563" y="146945"/>
                  <a:pt x="40806" y="146945"/>
                </a:cubicBezTo>
                <a:cubicBezTo>
                  <a:pt x="38512" y="146884"/>
                  <a:pt x="36593" y="146081"/>
                  <a:pt x="35049" y="144537"/>
                </a:cubicBezTo>
                <a:cubicBezTo>
                  <a:pt x="33505" y="142993"/>
                  <a:pt x="32703" y="141075"/>
                  <a:pt x="32641" y="138781"/>
                </a:cubicBezTo>
                <a:lnTo>
                  <a:pt x="32641" y="44134"/>
                </a:lnTo>
                <a:cubicBezTo>
                  <a:pt x="32655" y="42614"/>
                  <a:pt x="33011" y="41285"/>
                  <a:pt x="33710" y="40148"/>
                </a:cubicBezTo>
                <a:cubicBezTo>
                  <a:pt x="34409" y="39010"/>
                  <a:pt x="35371" y="38000"/>
                  <a:pt x="36596" y="37118"/>
                </a:cubicBezTo>
                <a:cubicBezTo>
                  <a:pt x="38148" y="36100"/>
                  <a:pt x="39796" y="35138"/>
                  <a:pt x="41539" y="34232"/>
                </a:cubicBezTo>
                <a:cubicBezTo>
                  <a:pt x="43283" y="33326"/>
                  <a:pt x="44994" y="32460"/>
                  <a:pt x="46674" y="31633"/>
                </a:cubicBezTo>
                <a:cubicBezTo>
                  <a:pt x="54812" y="27424"/>
                  <a:pt x="63507" y="23852"/>
                  <a:pt x="72761" y="20918"/>
                </a:cubicBezTo>
                <a:cubicBezTo>
                  <a:pt x="82015" y="17984"/>
                  <a:pt x="91221" y="16454"/>
                  <a:pt x="100380" y="16326"/>
                </a:cubicBezTo>
                <a:close/>
                <a:moveTo>
                  <a:pt x="16321" y="0"/>
                </a:moveTo>
                <a:cubicBezTo>
                  <a:pt x="20960" y="114"/>
                  <a:pt x="24811" y="1703"/>
                  <a:pt x="27875" y="4767"/>
                </a:cubicBezTo>
                <a:cubicBezTo>
                  <a:pt x="30938" y="7831"/>
                  <a:pt x="32527" y="11684"/>
                  <a:pt x="32641" y="16326"/>
                </a:cubicBezTo>
                <a:cubicBezTo>
                  <a:pt x="32612" y="19295"/>
                  <a:pt x="31873" y="22000"/>
                  <a:pt x="30425" y="24442"/>
                </a:cubicBezTo>
                <a:cubicBezTo>
                  <a:pt x="28977" y="26884"/>
                  <a:pt x="26994" y="28856"/>
                  <a:pt x="24477" y="30357"/>
                </a:cubicBezTo>
                <a:lnTo>
                  <a:pt x="24477" y="191845"/>
                </a:lnTo>
                <a:cubicBezTo>
                  <a:pt x="24443" y="192964"/>
                  <a:pt x="24034" y="193915"/>
                  <a:pt x="23251" y="194699"/>
                </a:cubicBezTo>
                <a:cubicBezTo>
                  <a:pt x="22467" y="195483"/>
                  <a:pt x="21517" y="195892"/>
                  <a:pt x="20399" y="195927"/>
                </a:cubicBezTo>
                <a:lnTo>
                  <a:pt x="12243" y="195927"/>
                </a:lnTo>
                <a:cubicBezTo>
                  <a:pt x="11125" y="195892"/>
                  <a:pt x="10174" y="195483"/>
                  <a:pt x="9391" y="194699"/>
                </a:cubicBezTo>
                <a:cubicBezTo>
                  <a:pt x="8608" y="193915"/>
                  <a:pt x="8199" y="192964"/>
                  <a:pt x="8165" y="191845"/>
                </a:cubicBezTo>
                <a:lnTo>
                  <a:pt x="8165" y="30357"/>
                </a:lnTo>
                <a:cubicBezTo>
                  <a:pt x="5648" y="28856"/>
                  <a:pt x="3665" y="26884"/>
                  <a:pt x="2217" y="24442"/>
                </a:cubicBezTo>
                <a:cubicBezTo>
                  <a:pt x="768" y="22000"/>
                  <a:pt x="29" y="19295"/>
                  <a:pt x="0" y="16326"/>
                </a:cubicBezTo>
                <a:cubicBezTo>
                  <a:pt x="115" y="11684"/>
                  <a:pt x="1704" y="7831"/>
                  <a:pt x="4767" y="4767"/>
                </a:cubicBezTo>
                <a:cubicBezTo>
                  <a:pt x="7831" y="1703"/>
                  <a:pt x="11682" y="114"/>
                  <a:pt x="163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Freeform: Shape 26"/>
          <p:cNvSpPr/>
          <p:nvPr/>
        </p:nvSpPr>
        <p:spPr>
          <a:xfrm>
            <a:off x="19952650" y="3572703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97963" y="43102"/>
                </a:moveTo>
                <a:cubicBezTo>
                  <a:pt x="99618" y="43103"/>
                  <a:pt x="101248" y="43169"/>
                  <a:pt x="102854" y="43301"/>
                </a:cubicBezTo>
                <a:cubicBezTo>
                  <a:pt x="104461" y="43434"/>
                  <a:pt x="106060" y="43627"/>
                  <a:pt x="107651" y="43883"/>
                </a:cubicBezTo>
                <a:lnTo>
                  <a:pt x="105865" y="74117"/>
                </a:lnTo>
                <a:lnTo>
                  <a:pt x="115817" y="45414"/>
                </a:lnTo>
                <a:cubicBezTo>
                  <a:pt x="119010" y="46246"/>
                  <a:pt x="122099" y="47293"/>
                  <a:pt x="125084" y="48555"/>
                </a:cubicBezTo>
                <a:cubicBezTo>
                  <a:pt x="128069" y="49818"/>
                  <a:pt x="130935" y="51280"/>
                  <a:pt x="133681" y="52941"/>
                </a:cubicBezTo>
                <a:lnTo>
                  <a:pt x="120538" y="80240"/>
                </a:lnTo>
                <a:lnTo>
                  <a:pt x="140699" y="57533"/>
                </a:lnTo>
                <a:cubicBezTo>
                  <a:pt x="143253" y="59510"/>
                  <a:pt x="145672" y="61647"/>
                  <a:pt x="147956" y="63943"/>
                </a:cubicBezTo>
                <a:cubicBezTo>
                  <a:pt x="150239" y="66239"/>
                  <a:pt x="152371" y="68695"/>
                  <a:pt x="154352" y="71310"/>
                </a:cubicBezTo>
                <a:lnTo>
                  <a:pt x="131767" y="91593"/>
                </a:lnTo>
                <a:lnTo>
                  <a:pt x="158945" y="78326"/>
                </a:lnTo>
                <a:cubicBezTo>
                  <a:pt x="160601" y="81077"/>
                  <a:pt x="162042" y="83963"/>
                  <a:pt x="163268" y="86985"/>
                </a:cubicBezTo>
                <a:cubicBezTo>
                  <a:pt x="164493" y="90007"/>
                  <a:pt x="165519" y="93116"/>
                  <a:pt x="166346" y="96313"/>
                </a:cubicBezTo>
                <a:lnTo>
                  <a:pt x="137764" y="106263"/>
                </a:lnTo>
                <a:lnTo>
                  <a:pt x="168005" y="104478"/>
                </a:lnTo>
                <a:cubicBezTo>
                  <a:pt x="168255" y="106074"/>
                  <a:pt x="168425" y="107694"/>
                  <a:pt x="168515" y="109337"/>
                </a:cubicBezTo>
                <a:cubicBezTo>
                  <a:pt x="168605" y="110981"/>
                  <a:pt x="168648" y="112633"/>
                  <a:pt x="168643" y="114292"/>
                </a:cubicBezTo>
                <a:cubicBezTo>
                  <a:pt x="168648" y="115946"/>
                  <a:pt x="168605" y="117577"/>
                  <a:pt x="168515" y="119183"/>
                </a:cubicBezTo>
                <a:cubicBezTo>
                  <a:pt x="168425" y="120790"/>
                  <a:pt x="168255" y="122389"/>
                  <a:pt x="168005" y="123979"/>
                </a:cubicBezTo>
                <a:lnTo>
                  <a:pt x="137892" y="122194"/>
                </a:lnTo>
                <a:lnTo>
                  <a:pt x="166474" y="132144"/>
                </a:lnTo>
                <a:cubicBezTo>
                  <a:pt x="165639" y="135397"/>
                  <a:pt x="164597" y="138522"/>
                  <a:pt x="163347" y="141520"/>
                </a:cubicBezTo>
                <a:cubicBezTo>
                  <a:pt x="162098" y="144518"/>
                  <a:pt x="160673" y="147388"/>
                  <a:pt x="159073" y="150131"/>
                </a:cubicBezTo>
                <a:lnTo>
                  <a:pt x="131767" y="136991"/>
                </a:lnTo>
                <a:lnTo>
                  <a:pt x="154352" y="157147"/>
                </a:lnTo>
                <a:cubicBezTo>
                  <a:pt x="152435" y="159762"/>
                  <a:pt x="150335" y="162218"/>
                  <a:pt x="148052" y="164514"/>
                </a:cubicBezTo>
                <a:cubicBezTo>
                  <a:pt x="145768" y="166810"/>
                  <a:pt x="143317" y="168947"/>
                  <a:pt x="140699" y="170924"/>
                </a:cubicBezTo>
                <a:lnTo>
                  <a:pt x="120666" y="148217"/>
                </a:lnTo>
                <a:lnTo>
                  <a:pt x="133808" y="175644"/>
                </a:lnTo>
                <a:cubicBezTo>
                  <a:pt x="131062" y="177297"/>
                  <a:pt x="128197" y="178743"/>
                  <a:pt x="125211" y="179981"/>
                </a:cubicBezTo>
                <a:cubicBezTo>
                  <a:pt x="122226" y="181220"/>
                  <a:pt x="119137" y="182283"/>
                  <a:pt x="115945" y="183171"/>
                </a:cubicBezTo>
                <a:lnTo>
                  <a:pt x="105865" y="154085"/>
                </a:lnTo>
                <a:lnTo>
                  <a:pt x="107651" y="184701"/>
                </a:lnTo>
                <a:cubicBezTo>
                  <a:pt x="106060" y="184957"/>
                  <a:pt x="104461" y="185151"/>
                  <a:pt x="102854" y="185283"/>
                </a:cubicBezTo>
                <a:cubicBezTo>
                  <a:pt x="101248" y="185415"/>
                  <a:pt x="99618" y="185482"/>
                  <a:pt x="97963" y="185483"/>
                </a:cubicBezTo>
                <a:cubicBezTo>
                  <a:pt x="96365" y="185482"/>
                  <a:pt x="94751" y="185415"/>
                  <a:pt x="93120" y="185283"/>
                </a:cubicBezTo>
                <a:cubicBezTo>
                  <a:pt x="91490" y="185151"/>
                  <a:pt x="89875" y="184957"/>
                  <a:pt x="88276" y="184701"/>
                </a:cubicBezTo>
                <a:lnTo>
                  <a:pt x="90061" y="154340"/>
                </a:lnTo>
                <a:lnTo>
                  <a:pt x="80110" y="183171"/>
                </a:lnTo>
                <a:cubicBezTo>
                  <a:pt x="76917" y="182339"/>
                  <a:pt x="73828" y="181292"/>
                  <a:pt x="70843" y="180029"/>
                </a:cubicBezTo>
                <a:cubicBezTo>
                  <a:pt x="67858" y="178767"/>
                  <a:pt x="64992" y="177305"/>
                  <a:pt x="62246" y="175644"/>
                </a:cubicBezTo>
                <a:lnTo>
                  <a:pt x="75389" y="148217"/>
                </a:lnTo>
                <a:lnTo>
                  <a:pt x="55356" y="170924"/>
                </a:lnTo>
                <a:cubicBezTo>
                  <a:pt x="52740" y="169003"/>
                  <a:pt x="50284" y="166882"/>
                  <a:pt x="47987" y="164562"/>
                </a:cubicBezTo>
                <a:cubicBezTo>
                  <a:pt x="45690" y="162242"/>
                  <a:pt x="43553" y="159770"/>
                  <a:pt x="41575" y="157147"/>
                </a:cubicBezTo>
                <a:lnTo>
                  <a:pt x="64288" y="136991"/>
                </a:lnTo>
                <a:lnTo>
                  <a:pt x="36982" y="150258"/>
                </a:lnTo>
                <a:cubicBezTo>
                  <a:pt x="35381" y="147452"/>
                  <a:pt x="33957" y="144550"/>
                  <a:pt x="32707" y="141552"/>
                </a:cubicBezTo>
                <a:cubicBezTo>
                  <a:pt x="31458" y="138554"/>
                  <a:pt x="30416" y="135460"/>
                  <a:pt x="29581" y="132271"/>
                </a:cubicBezTo>
                <a:lnTo>
                  <a:pt x="58163" y="122194"/>
                </a:lnTo>
                <a:lnTo>
                  <a:pt x="27922" y="123979"/>
                </a:lnTo>
                <a:cubicBezTo>
                  <a:pt x="27729" y="122389"/>
                  <a:pt x="27577" y="120790"/>
                  <a:pt x="27467" y="119183"/>
                </a:cubicBezTo>
                <a:cubicBezTo>
                  <a:pt x="27356" y="117577"/>
                  <a:pt x="27300" y="115946"/>
                  <a:pt x="27298" y="114292"/>
                </a:cubicBezTo>
                <a:cubicBezTo>
                  <a:pt x="27315" y="110957"/>
                  <a:pt x="27523" y="107686"/>
                  <a:pt x="27922" y="104478"/>
                </a:cubicBezTo>
                <a:lnTo>
                  <a:pt x="58291" y="106263"/>
                </a:lnTo>
                <a:lnTo>
                  <a:pt x="29581" y="96186"/>
                </a:lnTo>
                <a:cubicBezTo>
                  <a:pt x="30416" y="92994"/>
                  <a:pt x="31458" y="89906"/>
                  <a:pt x="32707" y="86921"/>
                </a:cubicBezTo>
                <a:cubicBezTo>
                  <a:pt x="33957" y="83937"/>
                  <a:pt x="35381" y="81072"/>
                  <a:pt x="36982" y="78326"/>
                </a:cubicBezTo>
                <a:lnTo>
                  <a:pt x="64288" y="91593"/>
                </a:lnTo>
                <a:lnTo>
                  <a:pt x="41703" y="71310"/>
                </a:lnTo>
                <a:cubicBezTo>
                  <a:pt x="43683" y="68695"/>
                  <a:pt x="45815" y="66239"/>
                  <a:pt x="48099" y="63943"/>
                </a:cubicBezTo>
                <a:cubicBezTo>
                  <a:pt x="50382" y="61647"/>
                  <a:pt x="52801" y="59510"/>
                  <a:pt x="55356" y="57533"/>
                </a:cubicBezTo>
                <a:lnTo>
                  <a:pt x="75516" y="80240"/>
                </a:lnTo>
                <a:lnTo>
                  <a:pt x="62374" y="52813"/>
                </a:lnTo>
                <a:cubicBezTo>
                  <a:pt x="65120" y="51213"/>
                  <a:pt x="67985" y="49789"/>
                  <a:pt x="70971" y="48540"/>
                </a:cubicBezTo>
                <a:cubicBezTo>
                  <a:pt x="73956" y="47290"/>
                  <a:pt x="77045" y="46249"/>
                  <a:pt x="80237" y="45414"/>
                </a:cubicBezTo>
                <a:lnTo>
                  <a:pt x="90061" y="73989"/>
                </a:lnTo>
                <a:lnTo>
                  <a:pt x="88404" y="43883"/>
                </a:lnTo>
                <a:cubicBezTo>
                  <a:pt x="89942" y="43627"/>
                  <a:pt x="91519" y="43434"/>
                  <a:pt x="93136" y="43301"/>
                </a:cubicBezTo>
                <a:cubicBezTo>
                  <a:pt x="94753" y="43169"/>
                  <a:pt x="96362" y="43103"/>
                  <a:pt x="97963" y="43102"/>
                </a:cubicBezTo>
                <a:close/>
                <a:moveTo>
                  <a:pt x="97963" y="39291"/>
                </a:moveTo>
                <a:cubicBezTo>
                  <a:pt x="84072" y="39449"/>
                  <a:pt x="71529" y="42860"/>
                  <a:pt x="60334" y="49524"/>
                </a:cubicBezTo>
                <a:cubicBezTo>
                  <a:pt x="49139" y="56188"/>
                  <a:pt x="40233" y="65155"/>
                  <a:pt x="33617" y="76425"/>
                </a:cubicBezTo>
                <a:cubicBezTo>
                  <a:pt x="27000" y="87694"/>
                  <a:pt x="23613" y="100317"/>
                  <a:pt x="23456" y="114292"/>
                </a:cubicBezTo>
                <a:cubicBezTo>
                  <a:pt x="23613" y="128226"/>
                  <a:pt x="27000" y="140819"/>
                  <a:pt x="33617" y="152070"/>
                </a:cubicBezTo>
                <a:cubicBezTo>
                  <a:pt x="40233" y="163322"/>
                  <a:pt x="49139" y="172277"/>
                  <a:pt x="60334" y="178937"/>
                </a:cubicBezTo>
                <a:cubicBezTo>
                  <a:pt x="71529" y="185597"/>
                  <a:pt x="84072" y="189007"/>
                  <a:pt x="97963" y="189166"/>
                </a:cubicBezTo>
                <a:cubicBezTo>
                  <a:pt x="111815" y="189007"/>
                  <a:pt x="124339" y="185597"/>
                  <a:pt x="135536" y="178937"/>
                </a:cubicBezTo>
                <a:cubicBezTo>
                  <a:pt x="146734" y="172277"/>
                  <a:pt x="155649" y="163322"/>
                  <a:pt x="162282" y="152070"/>
                </a:cubicBezTo>
                <a:cubicBezTo>
                  <a:pt x="168915" y="140819"/>
                  <a:pt x="172311" y="128226"/>
                  <a:pt x="172471" y="114292"/>
                </a:cubicBezTo>
                <a:cubicBezTo>
                  <a:pt x="172311" y="100317"/>
                  <a:pt x="168915" y="87694"/>
                  <a:pt x="162282" y="76425"/>
                </a:cubicBezTo>
                <a:cubicBezTo>
                  <a:pt x="155649" y="65155"/>
                  <a:pt x="146734" y="56188"/>
                  <a:pt x="135536" y="49524"/>
                </a:cubicBezTo>
                <a:cubicBezTo>
                  <a:pt x="124339" y="42860"/>
                  <a:pt x="111815" y="39449"/>
                  <a:pt x="97963" y="39291"/>
                </a:cubicBezTo>
                <a:close/>
                <a:moveTo>
                  <a:pt x="97963" y="16584"/>
                </a:moveTo>
                <a:lnTo>
                  <a:pt x="181767" y="65442"/>
                </a:lnTo>
                <a:lnTo>
                  <a:pt x="181767" y="163142"/>
                </a:lnTo>
                <a:lnTo>
                  <a:pt x="97963" y="212001"/>
                </a:lnTo>
                <a:lnTo>
                  <a:pt x="14160" y="163142"/>
                </a:lnTo>
                <a:lnTo>
                  <a:pt x="14160" y="65442"/>
                </a:lnTo>
                <a:close/>
                <a:moveTo>
                  <a:pt x="97963" y="9313"/>
                </a:moveTo>
                <a:lnTo>
                  <a:pt x="7638" y="61743"/>
                </a:lnTo>
                <a:lnTo>
                  <a:pt x="7638" y="166714"/>
                </a:lnTo>
                <a:lnTo>
                  <a:pt x="97963" y="219272"/>
                </a:lnTo>
                <a:lnTo>
                  <a:pt x="188289" y="166714"/>
                </a:lnTo>
                <a:lnTo>
                  <a:pt x="188289" y="61743"/>
                </a:lnTo>
                <a:close/>
                <a:moveTo>
                  <a:pt x="97963" y="0"/>
                </a:moveTo>
                <a:lnTo>
                  <a:pt x="195927" y="57150"/>
                </a:lnTo>
                <a:lnTo>
                  <a:pt x="195927" y="171434"/>
                </a:lnTo>
                <a:lnTo>
                  <a:pt x="97963" y="228584"/>
                </a:lnTo>
                <a:lnTo>
                  <a:pt x="0" y="171434"/>
                </a:lnTo>
                <a:lnTo>
                  <a:pt x="0" y="57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Freeform: Shape 27"/>
          <p:cNvSpPr/>
          <p:nvPr/>
        </p:nvSpPr>
        <p:spPr>
          <a:xfrm>
            <a:off x="19218700" y="9779838"/>
            <a:ext cx="311038" cy="319829"/>
          </a:xfrm>
          <a:custGeom>
            <a:avLst/>
            <a:gdLst/>
            <a:ahLst/>
            <a:cxnLst/>
            <a:rect l="l" t="t" r="r" b="b"/>
            <a:pathLst>
              <a:path w="179609" h="179598">
                <a:moveTo>
                  <a:pt x="8170" y="0"/>
                </a:moveTo>
                <a:lnTo>
                  <a:pt x="171440" y="0"/>
                </a:lnTo>
                <a:cubicBezTo>
                  <a:pt x="173125" y="23"/>
                  <a:pt x="174634" y="486"/>
                  <a:pt x="175968" y="1387"/>
                </a:cubicBezTo>
                <a:cubicBezTo>
                  <a:pt x="177302" y="2288"/>
                  <a:pt x="178302" y="3484"/>
                  <a:pt x="178966" y="4975"/>
                </a:cubicBezTo>
                <a:cubicBezTo>
                  <a:pt x="179601" y="6543"/>
                  <a:pt x="179766" y="8126"/>
                  <a:pt x="179461" y="9726"/>
                </a:cubicBezTo>
                <a:cubicBezTo>
                  <a:pt x="179155" y="11326"/>
                  <a:pt x="178395" y="12718"/>
                  <a:pt x="177180" y="13904"/>
                </a:cubicBezTo>
                <a:lnTo>
                  <a:pt x="114296" y="76788"/>
                </a:lnTo>
                <a:lnTo>
                  <a:pt x="114296" y="171434"/>
                </a:lnTo>
                <a:cubicBezTo>
                  <a:pt x="114272" y="173119"/>
                  <a:pt x="113809" y="174628"/>
                  <a:pt x="112908" y="175962"/>
                </a:cubicBezTo>
                <a:cubicBezTo>
                  <a:pt x="112007" y="177297"/>
                  <a:pt x="110812" y="178296"/>
                  <a:pt x="109321" y="178960"/>
                </a:cubicBezTo>
                <a:cubicBezTo>
                  <a:pt x="108805" y="179154"/>
                  <a:pt x="108274" y="179308"/>
                  <a:pt x="107726" y="179422"/>
                </a:cubicBezTo>
                <a:cubicBezTo>
                  <a:pt x="107179" y="179537"/>
                  <a:pt x="106648" y="179595"/>
                  <a:pt x="106132" y="179598"/>
                </a:cubicBezTo>
                <a:cubicBezTo>
                  <a:pt x="105040" y="179600"/>
                  <a:pt x="104003" y="179404"/>
                  <a:pt x="103023" y="179008"/>
                </a:cubicBezTo>
                <a:cubicBezTo>
                  <a:pt x="102042" y="178612"/>
                  <a:pt x="101165" y="178001"/>
                  <a:pt x="100392" y="177174"/>
                </a:cubicBezTo>
                <a:lnTo>
                  <a:pt x="67738" y="144520"/>
                </a:lnTo>
                <a:cubicBezTo>
                  <a:pt x="66967" y="143747"/>
                  <a:pt x="66372" y="142870"/>
                  <a:pt x="65952" y="141889"/>
                </a:cubicBezTo>
                <a:cubicBezTo>
                  <a:pt x="65532" y="140909"/>
                  <a:pt x="65320" y="139872"/>
                  <a:pt x="65314" y="138780"/>
                </a:cubicBezTo>
                <a:lnTo>
                  <a:pt x="65314" y="76788"/>
                </a:lnTo>
                <a:lnTo>
                  <a:pt x="2430" y="13904"/>
                </a:lnTo>
                <a:cubicBezTo>
                  <a:pt x="1215" y="12718"/>
                  <a:pt x="455" y="11326"/>
                  <a:pt x="149" y="9726"/>
                </a:cubicBezTo>
                <a:cubicBezTo>
                  <a:pt x="-156" y="8126"/>
                  <a:pt x="9" y="6543"/>
                  <a:pt x="644" y="4975"/>
                </a:cubicBezTo>
                <a:cubicBezTo>
                  <a:pt x="1308" y="3484"/>
                  <a:pt x="2307" y="2288"/>
                  <a:pt x="3641" y="1387"/>
                </a:cubicBezTo>
                <a:cubicBezTo>
                  <a:pt x="4975" y="486"/>
                  <a:pt x="6485" y="23"/>
                  <a:pt x="81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: Shape 28"/>
          <p:cNvSpPr/>
          <p:nvPr/>
        </p:nvSpPr>
        <p:spPr>
          <a:xfrm>
            <a:off x="19162154" y="8866931"/>
            <a:ext cx="424129" cy="377984"/>
          </a:xfrm>
          <a:custGeom>
            <a:avLst/>
            <a:gdLst/>
            <a:ahLst/>
            <a:cxnLst/>
            <a:rect l="l" t="t" r="r" b="b"/>
            <a:pathLst>
              <a:path w="244913" h="212255">
                <a:moveTo>
                  <a:pt x="204095" y="163270"/>
                </a:moveTo>
                <a:cubicBezTo>
                  <a:pt x="201800" y="163331"/>
                  <a:pt x="199881" y="164134"/>
                  <a:pt x="198336" y="165679"/>
                </a:cubicBezTo>
                <a:cubicBezTo>
                  <a:pt x="196791" y="167223"/>
                  <a:pt x="195988" y="169143"/>
                  <a:pt x="195927" y="171438"/>
                </a:cubicBezTo>
                <a:lnTo>
                  <a:pt x="195927" y="187774"/>
                </a:lnTo>
                <a:cubicBezTo>
                  <a:pt x="195988" y="190069"/>
                  <a:pt x="196791" y="191989"/>
                  <a:pt x="198336" y="193534"/>
                </a:cubicBezTo>
                <a:cubicBezTo>
                  <a:pt x="199881" y="195079"/>
                  <a:pt x="201800" y="195882"/>
                  <a:pt x="204095" y="195943"/>
                </a:cubicBezTo>
                <a:lnTo>
                  <a:pt x="220432" y="195943"/>
                </a:lnTo>
                <a:cubicBezTo>
                  <a:pt x="222726" y="195882"/>
                  <a:pt x="224646" y="195079"/>
                  <a:pt x="226191" y="193534"/>
                </a:cubicBezTo>
                <a:cubicBezTo>
                  <a:pt x="227736" y="191989"/>
                  <a:pt x="228539" y="190069"/>
                  <a:pt x="228600" y="187774"/>
                </a:cubicBezTo>
                <a:lnTo>
                  <a:pt x="228600" y="171438"/>
                </a:lnTo>
                <a:cubicBezTo>
                  <a:pt x="228539" y="169143"/>
                  <a:pt x="227736" y="167223"/>
                  <a:pt x="226191" y="165679"/>
                </a:cubicBezTo>
                <a:cubicBezTo>
                  <a:pt x="224646" y="164134"/>
                  <a:pt x="222726" y="163331"/>
                  <a:pt x="220432" y="163270"/>
                </a:cubicBezTo>
                <a:close/>
                <a:moveTo>
                  <a:pt x="24481" y="163270"/>
                </a:moveTo>
                <a:cubicBezTo>
                  <a:pt x="22186" y="163331"/>
                  <a:pt x="20266" y="164134"/>
                  <a:pt x="18722" y="165679"/>
                </a:cubicBezTo>
                <a:cubicBezTo>
                  <a:pt x="17177" y="167223"/>
                  <a:pt x="16374" y="169143"/>
                  <a:pt x="16313" y="171438"/>
                </a:cubicBezTo>
                <a:lnTo>
                  <a:pt x="16313" y="187774"/>
                </a:lnTo>
                <a:cubicBezTo>
                  <a:pt x="16374" y="190069"/>
                  <a:pt x="17177" y="191989"/>
                  <a:pt x="18722" y="193534"/>
                </a:cubicBezTo>
                <a:cubicBezTo>
                  <a:pt x="20266" y="195079"/>
                  <a:pt x="22186" y="195882"/>
                  <a:pt x="24481" y="195943"/>
                </a:cubicBezTo>
                <a:lnTo>
                  <a:pt x="40817" y="195943"/>
                </a:lnTo>
                <a:cubicBezTo>
                  <a:pt x="43112" y="195882"/>
                  <a:pt x="45032" y="195079"/>
                  <a:pt x="46577" y="193534"/>
                </a:cubicBezTo>
                <a:cubicBezTo>
                  <a:pt x="48122" y="191989"/>
                  <a:pt x="48925" y="190069"/>
                  <a:pt x="48986" y="187774"/>
                </a:cubicBezTo>
                <a:lnTo>
                  <a:pt x="48986" y="171438"/>
                </a:lnTo>
                <a:cubicBezTo>
                  <a:pt x="48925" y="169143"/>
                  <a:pt x="48122" y="167223"/>
                  <a:pt x="46577" y="165679"/>
                </a:cubicBezTo>
                <a:cubicBezTo>
                  <a:pt x="45032" y="164134"/>
                  <a:pt x="43112" y="163331"/>
                  <a:pt x="40817" y="163270"/>
                </a:cubicBezTo>
                <a:close/>
                <a:moveTo>
                  <a:pt x="204095" y="114284"/>
                </a:moveTo>
                <a:cubicBezTo>
                  <a:pt x="201800" y="114345"/>
                  <a:pt x="199881" y="115148"/>
                  <a:pt x="198336" y="116693"/>
                </a:cubicBezTo>
                <a:cubicBezTo>
                  <a:pt x="196791" y="118238"/>
                  <a:pt x="195988" y="120157"/>
                  <a:pt x="195927" y="122452"/>
                </a:cubicBezTo>
                <a:lnTo>
                  <a:pt x="195927" y="138789"/>
                </a:lnTo>
                <a:cubicBezTo>
                  <a:pt x="195988" y="141083"/>
                  <a:pt x="196791" y="143003"/>
                  <a:pt x="198336" y="144548"/>
                </a:cubicBezTo>
                <a:cubicBezTo>
                  <a:pt x="199881" y="146093"/>
                  <a:pt x="201800" y="146896"/>
                  <a:pt x="204095" y="146957"/>
                </a:cubicBezTo>
                <a:lnTo>
                  <a:pt x="220432" y="146957"/>
                </a:lnTo>
                <a:cubicBezTo>
                  <a:pt x="222726" y="146896"/>
                  <a:pt x="224646" y="146093"/>
                  <a:pt x="226191" y="144548"/>
                </a:cubicBezTo>
                <a:cubicBezTo>
                  <a:pt x="227736" y="143003"/>
                  <a:pt x="228539" y="141083"/>
                  <a:pt x="228600" y="138789"/>
                </a:cubicBezTo>
                <a:lnTo>
                  <a:pt x="228600" y="122452"/>
                </a:lnTo>
                <a:cubicBezTo>
                  <a:pt x="228539" y="120157"/>
                  <a:pt x="227736" y="118238"/>
                  <a:pt x="226191" y="116693"/>
                </a:cubicBezTo>
                <a:cubicBezTo>
                  <a:pt x="224646" y="115148"/>
                  <a:pt x="222726" y="114345"/>
                  <a:pt x="220432" y="114284"/>
                </a:cubicBezTo>
                <a:close/>
                <a:moveTo>
                  <a:pt x="73464" y="114284"/>
                </a:moveTo>
                <a:cubicBezTo>
                  <a:pt x="71170" y="114345"/>
                  <a:pt x="69251" y="115148"/>
                  <a:pt x="67706" y="116693"/>
                </a:cubicBezTo>
                <a:cubicBezTo>
                  <a:pt x="66162" y="118238"/>
                  <a:pt x="65359" y="120157"/>
                  <a:pt x="65298" y="122452"/>
                </a:cubicBezTo>
                <a:lnTo>
                  <a:pt x="65298" y="187774"/>
                </a:lnTo>
                <a:cubicBezTo>
                  <a:pt x="65359" y="190069"/>
                  <a:pt x="66162" y="191989"/>
                  <a:pt x="67706" y="193534"/>
                </a:cubicBezTo>
                <a:cubicBezTo>
                  <a:pt x="69251" y="195079"/>
                  <a:pt x="71170" y="195882"/>
                  <a:pt x="73464" y="195943"/>
                </a:cubicBezTo>
                <a:lnTo>
                  <a:pt x="171449" y="195943"/>
                </a:lnTo>
                <a:cubicBezTo>
                  <a:pt x="173742" y="195882"/>
                  <a:pt x="175662" y="195079"/>
                  <a:pt x="177206" y="193534"/>
                </a:cubicBezTo>
                <a:cubicBezTo>
                  <a:pt x="178750" y="191989"/>
                  <a:pt x="179553" y="190069"/>
                  <a:pt x="179614" y="187774"/>
                </a:cubicBezTo>
                <a:lnTo>
                  <a:pt x="179614" y="122452"/>
                </a:lnTo>
                <a:cubicBezTo>
                  <a:pt x="179553" y="120157"/>
                  <a:pt x="178750" y="118238"/>
                  <a:pt x="177206" y="116693"/>
                </a:cubicBezTo>
                <a:cubicBezTo>
                  <a:pt x="175662" y="115148"/>
                  <a:pt x="173742" y="114345"/>
                  <a:pt x="171449" y="114284"/>
                </a:cubicBezTo>
                <a:close/>
                <a:moveTo>
                  <a:pt x="24481" y="114284"/>
                </a:moveTo>
                <a:cubicBezTo>
                  <a:pt x="22186" y="114345"/>
                  <a:pt x="20266" y="115148"/>
                  <a:pt x="18722" y="116693"/>
                </a:cubicBezTo>
                <a:cubicBezTo>
                  <a:pt x="17177" y="118238"/>
                  <a:pt x="16374" y="120157"/>
                  <a:pt x="16313" y="122452"/>
                </a:cubicBezTo>
                <a:lnTo>
                  <a:pt x="16313" y="138789"/>
                </a:lnTo>
                <a:cubicBezTo>
                  <a:pt x="16374" y="141083"/>
                  <a:pt x="17177" y="143003"/>
                  <a:pt x="18722" y="144548"/>
                </a:cubicBezTo>
                <a:cubicBezTo>
                  <a:pt x="20266" y="146093"/>
                  <a:pt x="22186" y="146896"/>
                  <a:pt x="24481" y="146957"/>
                </a:cubicBezTo>
                <a:lnTo>
                  <a:pt x="40817" y="146957"/>
                </a:lnTo>
                <a:cubicBezTo>
                  <a:pt x="43112" y="146896"/>
                  <a:pt x="45032" y="146093"/>
                  <a:pt x="46577" y="144548"/>
                </a:cubicBezTo>
                <a:cubicBezTo>
                  <a:pt x="48122" y="143003"/>
                  <a:pt x="48925" y="141083"/>
                  <a:pt x="48986" y="138789"/>
                </a:cubicBezTo>
                <a:lnTo>
                  <a:pt x="48986" y="122452"/>
                </a:lnTo>
                <a:cubicBezTo>
                  <a:pt x="48925" y="120157"/>
                  <a:pt x="48122" y="118238"/>
                  <a:pt x="46577" y="116693"/>
                </a:cubicBezTo>
                <a:cubicBezTo>
                  <a:pt x="45032" y="115148"/>
                  <a:pt x="43112" y="114345"/>
                  <a:pt x="40817" y="114284"/>
                </a:cubicBezTo>
                <a:close/>
                <a:moveTo>
                  <a:pt x="204095" y="65298"/>
                </a:moveTo>
                <a:cubicBezTo>
                  <a:pt x="201800" y="65359"/>
                  <a:pt x="199881" y="66162"/>
                  <a:pt x="198336" y="67707"/>
                </a:cubicBezTo>
                <a:cubicBezTo>
                  <a:pt x="196791" y="69252"/>
                  <a:pt x="195988" y="71172"/>
                  <a:pt x="195927" y="73466"/>
                </a:cubicBezTo>
                <a:lnTo>
                  <a:pt x="195927" y="89803"/>
                </a:lnTo>
                <a:cubicBezTo>
                  <a:pt x="195988" y="92098"/>
                  <a:pt x="196791" y="94017"/>
                  <a:pt x="198336" y="95562"/>
                </a:cubicBezTo>
                <a:cubicBezTo>
                  <a:pt x="199881" y="97107"/>
                  <a:pt x="201800" y="97910"/>
                  <a:pt x="204095" y="97971"/>
                </a:cubicBezTo>
                <a:lnTo>
                  <a:pt x="220432" y="97971"/>
                </a:lnTo>
                <a:cubicBezTo>
                  <a:pt x="222726" y="97910"/>
                  <a:pt x="224646" y="97107"/>
                  <a:pt x="226191" y="95562"/>
                </a:cubicBezTo>
                <a:cubicBezTo>
                  <a:pt x="227736" y="94017"/>
                  <a:pt x="228539" y="92098"/>
                  <a:pt x="228600" y="89803"/>
                </a:cubicBezTo>
                <a:lnTo>
                  <a:pt x="228600" y="73466"/>
                </a:lnTo>
                <a:cubicBezTo>
                  <a:pt x="228539" y="71172"/>
                  <a:pt x="227736" y="69252"/>
                  <a:pt x="226191" y="67707"/>
                </a:cubicBezTo>
                <a:cubicBezTo>
                  <a:pt x="224646" y="66162"/>
                  <a:pt x="222726" y="65359"/>
                  <a:pt x="220432" y="65298"/>
                </a:cubicBezTo>
                <a:close/>
                <a:moveTo>
                  <a:pt x="24481" y="65298"/>
                </a:moveTo>
                <a:cubicBezTo>
                  <a:pt x="22186" y="65359"/>
                  <a:pt x="20266" y="66162"/>
                  <a:pt x="18722" y="67707"/>
                </a:cubicBezTo>
                <a:cubicBezTo>
                  <a:pt x="17177" y="69252"/>
                  <a:pt x="16374" y="71172"/>
                  <a:pt x="16313" y="73466"/>
                </a:cubicBezTo>
                <a:lnTo>
                  <a:pt x="16313" y="89803"/>
                </a:lnTo>
                <a:cubicBezTo>
                  <a:pt x="16374" y="92098"/>
                  <a:pt x="17177" y="94017"/>
                  <a:pt x="18722" y="95562"/>
                </a:cubicBezTo>
                <a:cubicBezTo>
                  <a:pt x="20266" y="97107"/>
                  <a:pt x="22186" y="97910"/>
                  <a:pt x="24481" y="97971"/>
                </a:cubicBezTo>
                <a:lnTo>
                  <a:pt x="40817" y="97971"/>
                </a:lnTo>
                <a:cubicBezTo>
                  <a:pt x="43112" y="97910"/>
                  <a:pt x="45032" y="97107"/>
                  <a:pt x="46577" y="95562"/>
                </a:cubicBezTo>
                <a:cubicBezTo>
                  <a:pt x="48122" y="94017"/>
                  <a:pt x="48925" y="92098"/>
                  <a:pt x="48986" y="89803"/>
                </a:cubicBezTo>
                <a:lnTo>
                  <a:pt x="48986" y="73466"/>
                </a:lnTo>
                <a:cubicBezTo>
                  <a:pt x="48925" y="71172"/>
                  <a:pt x="48122" y="69252"/>
                  <a:pt x="46577" y="67707"/>
                </a:cubicBezTo>
                <a:cubicBezTo>
                  <a:pt x="45032" y="66162"/>
                  <a:pt x="43112" y="65359"/>
                  <a:pt x="40817" y="65298"/>
                </a:cubicBezTo>
                <a:close/>
                <a:moveTo>
                  <a:pt x="204095" y="16312"/>
                </a:moveTo>
                <a:cubicBezTo>
                  <a:pt x="201800" y="16374"/>
                  <a:pt x="199881" y="17177"/>
                  <a:pt x="198336" y="18721"/>
                </a:cubicBezTo>
                <a:cubicBezTo>
                  <a:pt x="196791" y="20266"/>
                  <a:pt x="195988" y="22186"/>
                  <a:pt x="195927" y="24481"/>
                </a:cubicBezTo>
                <a:lnTo>
                  <a:pt x="195927" y="40817"/>
                </a:lnTo>
                <a:cubicBezTo>
                  <a:pt x="195988" y="43112"/>
                  <a:pt x="196791" y="45032"/>
                  <a:pt x="198336" y="46577"/>
                </a:cubicBezTo>
                <a:cubicBezTo>
                  <a:pt x="199881" y="48121"/>
                  <a:pt x="201800" y="48924"/>
                  <a:pt x="204095" y="48986"/>
                </a:cubicBezTo>
                <a:lnTo>
                  <a:pt x="220432" y="48986"/>
                </a:lnTo>
                <a:cubicBezTo>
                  <a:pt x="222726" y="48924"/>
                  <a:pt x="224646" y="48121"/>
                  <a:pt x="226191" y="46577"/>
                </a:cubicBezTo>
                <a:cubicBezTo>
                  <a:pt x="227736" y="45032"/>
                  <a:pt x="228539" y="43112"/>
                  <a:pt x="228600" y="40817"/>
                </a:cubicBezTo>
                <a:lnTo>
                  <a:pt x="228600" y="24481"/>
                </a:lnTo>
                <a:cubicBezTo>
                  <a:pt x="228539" y="22186"/>
                  <a:pt x="227736" y="20266"/>
                  <a:pt x="226191" y="18721"/>
                </a:cubicBezTo>
                <a:cubicBezTo>
                  <a:pt x="224646" y="17177"/>
                  <a:pt x="222726" y="16374"/>
                  <a:pt x="220432" y="16312"/>
                </a:cubicBezTo>
                <a:close/>
                <a:moveTo>
                  <a:pt x="73464" y="16312"/>
                </a:moveTo>
                <a:cubicBezTo>
                  <a:pt x="71170" y="16374"/>
                  <a:pt x="69251" y="17177"/>
                  <a:pt x="67706" y="18721"/>
                </a:cubicBezTo>
                <a:cubicBezTo>
                  <a:pt x="66162" y="20266"/>
                  <a:pt x="65359" y="22186"/>
                  <a:pt x="65298" y="24481"/>
                </a:cubicBezTo>
                <a:lnTo>
                  <a:pt x="65298" y="89803"/>
                </a:lnTo>
                <a:cubicBezTo>
                  <a:pt x="65359" y="92098"/>
                  <a:pt x="66162" y="94017"/>
                  <a:pt x="67706" y="95562"/>
                </a:cubicBezTo>
                <a:cubicBezTo>
                  <a:pt x="69251" y="97107"/>
                  <a:pt x="71170" y="97910"/>
                  <a:pt x="73464" y="97971"/>
                </a:cubicBezTo>
                <a:lnTo>
                  <a:pt x="171449" y="97971"/>
                </a:lnTo>
                <a:cubicBezTo>
                  <a:pt x="173742" y="97910"/>
                  <a:pt x="175662" y="97107"/>
                  <a:pt x="177206" y="95562"/>
                </a:cubicBezTo>
                <a:cubicBezTo>
                  <a:pt x="178750" y="94017"/>
                  <a:pt x="179553" y="92098"/>
                  <a:pt x="179614" y="89803"/>
                </a:cubicBezTo>
                <a:lnTo>
                  <a:pt x="179614" y="24481"/>
                </a:lnTo>
                <a:cubicBezTo>
                  <a:pt x="179553" y="22186"/>
                  <a:pt x="178750" y="20266"/>
                  <a:pt x="177206" y="18721"/>
                </a:cubicBezTo>
                <a:cubicBezTo>
                  <a:pt x="175662" y="17177"/>
                  <a:pt x="173742" y="16374"/>
                  <a:pt x="171449" y="16312"/>
                </a:cubicBezTo>
                <a:close/>
                <a:moveTo>
                  <a:pt x="24481" y="16312"/>
                </a:moveTo>
                <a:cubicBezTo>
                  <a:pt x="22186" y="16374"/>
                  <a:pt x="20266" y="17177"/>
                  <a:pt x="18722" y="18721"/>
                </a:cubicBezTo>
                <a:cubicBezTo>
                  <a:pt x="17177" y="20266"/>
                  <a:pt x="16374" y="22186"/>
                  <a:pt x="16313" y="24481"/>
                </a:cubicBezTo>
                <a:lnTo>
                  <a:pt x="16313" y="40817"/>
                </a:lnTo>
                <a:cubicBezTo>
                  <a:pt x="16374" y="43112"/>
                  <a:pt x="17177" y="45032"/>
                  <a:pt x="18722" y="46577"/>
                </a:cubicBezTo>
                <a:cubicBezTo>
                  <a:pt x="20266" y="48121"/>
                  <a:pt x="22186" y="48924"/>
                  <a:pt x="24481" y="48986"/>
                </a:cubicBezTo>
                <a:lnTo>
                  <a:pt x="40817" y="48986"/>
                </a:lnTo>
                <a:cubicBezTo>
                  <a:pt x="43112" y="48924"/>
                  <a:pt x="45032" y="48121"/>
                  <a:pt x="46577" y="46577"/>
                </a:cubicBezTo>
                <a:cubicBezTo>
                  <a:pt x="48122" y="45032"/>
                  <a:pt x="48925" y="43112"/>
                  <a:pt x="48986" y="40817"/>
                </a:cubicBezTo>
                <a:lnTo>
                  <a:pt x="48986" y="24481"/>
                </a:lnTo>
                <a:cubicBezTo>
                  <a:pt x="48925" y="22186"/>
                  <a:pt x="48122" y="20266"/>
                  <a:pt x="46577" y="18721"/>
                </a:cubicBezTo>
                <a:cubicBezTo>
                  <a:pt x="45032" y="17177"/>
                  <a:pt x="43112" y="16374"/>
                  <a:pt x="40817" y="16312"/>
                </a:cubicBezTo>
                <a:close/>
                <a:moveTo>
                  <a:pt x="20397" y="0"/>
                </a:moveTo>
                <a:lnTo>
                  <a:pt x="224516" y="0"/>
                </a:lnTo>
                <a:cubicBezTo>
                  <a:pt x="230275" y="148"/>
                  <a:pt x="235077" y="2145"/>
                  <a:pt x="238922" y="5990"/>
                </a:cubicBezTo>
                <a:cubicBezTo>
                  <a:pt x="242767" y="9835"/>
                  <a:pt x="244764" y="14638"/>
                  <a:pt x="244913" y="20397"/>
                </a:cubicBezTo>
                <a:lnTo>
                  <a:pt x="244913" y="191859"/>
                </a:lnTo>
                <a:cubicBezTo>
                  <a:pt x="244764" y="197618"/>
                  <a:pt x="242767" y="202420"/>
                  <a:pt x="238922" y="206265"/>
                </a:cubicBezTo>
                <a:cubicBezTo>
                  <a:pt x="235077" y="210110"/>
                  <a:pt x="230275" y="212107"/>
                  <a:pt x="224516" y="212255"/>
                </a:cubicBezTo>
                <a:lnTo>
                  <a:pt x="20397" y="212255"/>
                </a:lnTo>
                <a:cubicBezTo>
                  <a:pt x="14638" y="212107"/>
                  <a:pt x="9836" y="210110"/>
                  <a:pt x="5991" y="206265"/>
                </a:cubicBezTo>
                <a:cubicBezTo>
                  <a:pt x="2145" y="202420"/>
                  <a:pt x="149" y="197618"/>
                  <a:pt x="0" y="191859"/>
                </a:cubicBezTo>
                <a:lnTo>
                  <a:pt x="0" y="20397"/>
                </a:lnTo>
                <a:cubicBezTo>
                  <a:pt x="149" y="14638"/>
                  <a:pt x="2145" y="9835"/>
                  <a:pt x="5991" y="5990"/>
                </a:cubicBezTo>
                <a:cubicBezTo>
                  <a:pt x="9836" y="2145"/>
                  <a:pt x="14638" y="148"/>
                  <a:pt x="2039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Freeform: Shape 29"/>
          <p:cNvSpPr/>
          <p:nvPr/>
        </p:nvSpPr>
        <p:spPr>
          <a:xfrm>
            <a:off x="19176292" y="7979325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46957" y="76146"/>
                </a:moveTo>
                <a:lnTo>
                  <a:pt x="108804" y="114300"/>
                </a:lnTo>
                <a:lnTo>
                  <a:pt x="146941" y="114300"/>
                </a:lnTo>
                <a:close/>
                <a:moveTo>
                  <a:pt x="163270" y="65315"/>
                </a:moveTo>
                <a:lnTo>
                  <a:pt x="163270" y="118378"/>
                </a:lnTo>
                <a:cubicBezTo>
                  <a:pt x="163182" y="121843"/>
                  <a:pt x="161987" y="124727"/>
                  <a:pt x="159685" y="127029"/>
                </a:cubicBezTo>
                <a:cubicBezTo>
                  <a:pt x="157384" y="129330"/>
                  <a:pt x="154500" y="130525"/>
                  <a:pt x="151035" y="130613"/>
                </a:cubicBezTo>
                <a:lnTo>
                  <a:pt x="97955" y="130613"/>
                </a:lnTo>
                <a:lnTo>
                  <a:pt x="97955" y="212272"/>
                </a:lnTo>
                <a:lnTo>
                  <a:pt x="212271" y="212272"/>
                </a:lnTo>
                <a:lnTo>
                  <a:pt x="212271" y="65315"/>
                </a:lnTo>
                <a:close/>
                <a:moveTo>
                  <a:pt x="65310" y="27161"/>
                </a:moveTo>
                <a:lnTo>
                  <a:pt x="27158" y="65299"/>
                </a:lnTo>
                <a:lnTo>
                  <a:pt x="65310" y="65299"/>
                </a:lnTo>
                <a:close/>
                <a:moveTo>
                  <a:pt x="81643" y="16313"/>
                </a:moveTo>
                <a:lnTo>
                  <a:pt x="81643" y="69382"/>
                </a:lnTo>
                <a:cubicBezTo>
                  <a:pt x="81555" y="72852"/>
                  <a:pt x="80359" y="75739"/>
                  <a:pt x="78054" y="78044"/>
                </a:cubicBezTo>
                <a:cubicBezTo>
                  <a:pt x="75749" y="80349"/>
                  <a:pt x="72862" y="81545"/>
                  <a:pt x="69393" y="81633"/>
                </a:cubicBezTo>
                <a:lnTo>
                  <a:pt x="16313" y="81633"/>
                </a:lnTo>
                <a:lnTo>
                  <a:pt x="16313" y="163286"/>
                </a:lnTo>
                <a:lnTo>
                  <a:pt x="81643" y="163286"/>
                </a:lnTo>
                <a:lnTo>
                  <a:pt x="81643" y="130613"/>
                </a:lnTo>
                <a:cubicBezTo>
                  <a:pt x="81709" y="127082"/>
                  <a:pt x="82564" y="123343"/>
                  <a:pt x="84208" y="119397"/>
                </a:cubicBezTo>
                <a:cubicBezTo>
                  <a:pt x="85851" y="115451"/>
                  <a:pt x="87885" y="112221"/>
                  <a:pt x="90309" y="109706"/>
                </a:cubicBezTo>
                <a:lnTo>
                  <a:pt x="130629" y="69382"/>
                </a:lnTo>
                <a:lnTo>
                  <a:pt x="130629" y="16313"/>
                </a:lnTo>
                <a:close/>
                <a:moveTo>
                  <a:pt x="81627" y="0"/>
                </a:moveTo>
                <a:lnTo>
                  <a:pt x="134707" y="0"/>
                </a:lnTo>
                <a:cubicBezTo>
                  <a:pt x="138171" y="88"/>
                  <a:pt x="141055" y="1283"/>
                  <a:pt x="143359" y="3585"/>
                </a:cubicBezTo>
                <a:cubicBezTo>
                  <a:pt x="145662" y="5886"/>
                  <a:pt x="146862" y="8770"/>
                  <a:pt x="146957" y="12235"/>
                </a:cubicBezTo>
                <a:lnTo>
                  <a:pt x="146957" y="54084"/>
                </a:lnTo>
                <a:cubicBezTo>
                  <a:pt x="149501" y="52589"/>
                  <a:pt x="152219" y="51373"/>
                  <a:pt x="155113" y="50436"/>
                </a:cubicBezTo>
                <a:cubicBezTo>
                  <a:pt x="158007" y="49498"/>
                  <a:pt x="160726" y="49015"/>
                  <a:pt x="163270" y="48986"/>
                </a:cubicBezTo>
                <a:lnTo>
                  <a:pt x="216350" y="48986"/>
                </a:lnTo>
                <a:cubicBezTo>
                  <a:pt x="219814" y="49074"/>
                  <a:pt x="222698" y="50268"/>
                  <a:pt x="225000" y="52570"/>
                </a:cubicBezTo>
                <a:cubicBezTo>
                  <a:pt x="227302" y="54872"/>
                  <a:pt x="228496" y="57756"/>
                  <a:pt x="228584" y="61220"/>
                </a:cubicBezTo>
                <a:lnTo>
                  <a:pt x="228584" y="216350"/>
                </a:lnTo>
                <a:cubicBezTo>
                  <a:pt x="228496" y="219815"/>
                  <a:pt x="227302" y="222698"/>
                  <a:pt x="225000" y="225000"/>
                </a:cubicBezTo>
                <a:cubicBezTo>
                  <a:pt x="222698" y="227302"/>
                  <a:pt x="219814" y="228497"/>
                  <a:pt x="216350" y="228584"/>
                </a:cubicBezTo>
                <a:lnTo>
                  <a:pt x="93877" y="228584"/>
                </a:lnTo>
                <a:cubicBezTo>
                  <a:pt x="90412" y="228497"/>
                  <a:pt x="87529" y="227302"/>
                  <a:pt x="85227" y="225000"/>
                </a:cubicBezTo>
                <a:cubicBezTo>
                  <a:pt x="82925" y="222698"/>
                  <a:pt x="81730" y="219815"/>
                  <a:pt x="81643" y="216350"/>
                </a:cubicBezTo>
                <a:lnTo>
                  <a:pt x="81643" y="179599"/>
                </a:lnTo>
                <a:lnTo>
                  <a:pt x="12234" y="179599"/>
                </a:lnTo>
                <a:cubicBezTo>
                  <a:pt x="8770" y="179511"/>
                  <a:pt x="5886" y="178316"/>
                  <a:pt x="3584" y="176014"/>
                </a:cubicBezTo>
                <a:cubicBezTo>
                  <a:pt x="1282" y="173712"/>
                  <a:pt x="88" y="170829"/>
                  <a:pt x="0" y="167364"/>
                </a:cubicBezTo>
                <a:lnTo>
                  <a:pt x="0" y="81627"/>
                </a:lnTo>
                <a:cubicBezTo>
                  <a:pt x="66" y="78096"/>
                  <a:pt x="921" y="74358"/>
                  <a:pt x="2565" y="70411"/>
                </a:cubicBezTo>
                <a:cubicBezTo>
                  <a:pt x="4208" y="66465"/>
                  <a:pt x="6242" y="63235"/>
                  <a:pt x="8666" y="60721"/>
                </a:cubicBezTo>
                <a:lnTo>
                  <a:pt x="60720" y="8666"/>
                </a:lnTo>
                <a:cubicBezTo>
                  <a:pt x="63235" y="6242"/>
                  <a:pt x="66465" y="4208"/>
                  <a:pt x="70411" y="2565"/>
                </a:cubicBezTo>
                <a:cubicBezTo>
                  <a:pt x="74357" y="922"/>
                  <a:pt x="78096" y="67"/>
                  <a:pt x="816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Freeform: Shape 30"/>
          <p:cNvSpPr/>
          <p:nvPr/>
        </p:nvSpPr>
        <p:spPr>
          <a:xfrm>
            <a:off x="19204570" y="7060645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1635" y="163286"/>
                </a:moveTo>
                <a:cubicBezTo>
                  <a:pt x="76990" y="163347"/>
                  <a:pt x="73134" y="164150"/>
                  <a:pt x="70068" y="165694"/>
                </a:cubicBezTo>
                <a:cubicBezTo>
                  <a:pt x="67003" y="167238"/>
                  <a:pt x="65413" y="169157"/>
                  <a:pt x="65298" y="171450"/>
                </a:cubicBezTo>
                <a:cubicBezTo>
                  <a:pt x="65413" y="173744"/>
                  <a:pt x="67003" y="175663"/>
                  <a:pt x="70068" y="177207"/>
                </a:cubicBezTo>
                <a:cubicBezTo>
                  <a:pt x="73134" y="178751"/>
                  <a:pt x="76990" y="179553"/>
                  <a:pt x="81635" y="179615"/>
                </a:cubicBezTo>
                <a:cubicBezTo>
                  <a:pt x="86280" y="179553"/>
                  <a:pt x="90136" y="178751"/>
                  <a:pt x="93201" y="177207"/>
                </a:cubicBezTo>
                <a:cubicBezTo>
                  <a:pt x="96267" y="175663"/>
                  <a:pt x="97857" y="173744"/>
                  <a:pt x="97971" y="171450"/>
                </a:cubicBezTo>
                <a:cubicBezTo>
                  <a:pt x="97857" y="169157"/>
                  <a:pt x="96267" y="167238"/>
                  <a:pt x="93201" y="165694"/>
                </a:cubicBezTo>
                <a:cubicBezTo>
                  <a:pt x="90136" y="164150"/>
                  <a:pt x="86280" y="163347"/>
                  <a:pt x="81635" y="163286"/>
                </a:cubicBezTo>
                <a:close/>
                <a:moveTo>
                  <a:pt x="65314" y="97956"/>
                </a:moveTo>
                <a:lnTo>
                  <a:pt x="81627" y="97956"/>
                </a:lnTo>
                <a:lnTo>
                  <a:pt x="81627" y="114284"/>
                </a:lnTo>
                <a:lnTo>
                  <a:pt x="91710" y="114284"/>
                </a:lnTo>
                <a:cubicBezTo>
                  <a:pt x="93595" y="114311"/>
                  <a:pt x="95249" y="114864"/>
                  <a:pt x="96671" y="115943"/>
                </a:cubicBezTo>
                <a:cubicBezTo>
                  <a:pt x="98094" y="117022"/>
                  <a:pt x="99078" y="118468"/>
                  <a:pt x="99623" y="120280"/>
                </a:cubicBezTo>
                <a:cubicBezTo>
                  <a:pt x="103207" y="132355"/>
                  <a:pt x="105994" y="141627"/>
                  <a:pt x="107984" y="148095"/>
                </a:cubicBezTo>
                <a:cubicBezTo>
                  <a:pt x="109975" y="154563"/>
                  <a:pt x="111361" y="158997"/>
                  <a:pt x="112145" y="161399"/>
                </a:cubicBezTo>
                <a:cubicBezTo>
                  <a:pt x="112928" y="163801"/>
                  <a:pt x="113302" y="164940"/>
                  <a:pt x="113264" y="164817"/>
                </a:cubicBezTo>
                <a:cubicBezTo>
                  <a:pt x="113923" y="166964"/>
                  <a:pt x="114263" y="169176"/>
                  <a:pt x="114284" y="171450"/>
                </a:cubicBezTo>
                <a:cubicBezTo>
                  <a:pt x="114104" y="178663"/>
                  <a:pt x="111023" y="184511"/>
                  <a:pt x="105041" y="188996"/>
                </a:cubicBezTo>
                <a:cubicBezTo>
                  <a:pt x="99060" y="193482"/>
                  <a:pt x="91258" y="195792"/>
                  <a:pt x="81635" y="195927"/>
                </a:cubicBezTo>
                <a:cubicBezTo>
                  <a:pt x="72012" y="195792"/>
                  <a:pt x="64210" y="193482"/>
                  <a:pt x="58228" y="188996"/>
                </a:cubicBezTo>
                <a:cubicBezTo>
                  <a:pt x="52247" y="184511"/>
                  <a:pt x="49166" y="178663"/>
                  <a:pt x="48986" y="171450"/>
                </a:cubicBezTo>
                <a:cubicBezTo>
                  <a:pt x="49007" y="169176"/>
                  <a:pt x="49347" y="166964"/>
                  <a:pt x="50005" y="164817"/>
                </a:cubicBezTo>
                <a:cubicBezTo>
                  <a:pt x="49960" y="164982"/>
                  <a:pt x="50348" y="163772"/>
                  <a:pt x="51167" y="161188"/>
                </a:cubicBezTo>
                <a:cubicBezTo>
                  <a:pt x="51986" y="158603"/>
                  <a:pt x="53508" y="153650"/>
                  <a:pt x="55731" y="146329"/>
                </a:cubicBezTo>
                <a:cubicBezTo>
                  <a:pt x="57954" y="139008"/>
                  <a:pt x="61148" y="128327"/>
                  <a:pt x="65314" y="114284"/>
                </a:cubicBezTo>
                <a:close/>
                <a:moveTo>
                  <a:pt x="81643" y="81629"/>
                </a:moveTo>
                <a:lnTo>
                  <a:pt x="97955" y="81629"/>
                </a:lnTo>
                <a:lnTo>
                  <a:pt x="97955" y="97958"/>
                </a:lnTo>
                <a:lnTo>
                  <a:pt x="81643" y="97959"/>
                </a:lnTo>
                <a:close/>
                <a:moveTo>
                  <a:pt x="65310" y="65315"/>
                </a:moveTo>
                <a:lnTo>
                  <a:pt x="81643" y="65315"/>
                </a:lnTo>
                <a:lnTo>
                  <a:pt x="81643" y="81627"/>
                </a:lnTo>
                <a:lnTo>
                  <a:pt x="65310" y="81627"/>
                </a:lnTo>
                <a:close/>
                <a:moveTo>
                  <a:pt x="81643" y="48981"/>
                </a:moveTo>
                <a:lnTo>
                  <a:pt x="97955" y="48981"/>
                </a:lnTo>
                <a:lnTo>
                  <a:pt x="97955" y="65315"/>
                </a:lnTo>
                <a:lnTo>
                  <a:pt x="81643" y="65315"/>
                </a:lnTo>
                <a:close/>
                <a:moveTo>
                  <a:pt x="65310" y="32647"/>
                </a:moveTo>
                <a:lnTo>
                  <a:pt x="81627" y="32647"/>
                </a:lnTo>
                <a:lnTo>
                  <a:pt x="81627" y="32657"/>
                </a:lnTo>
                <a:lnTo>
                  <a:pt x="81643" y="32657"/>
                </a:lnTo>
                <a:lnTo>
                  <a:pt x="81643" y="48981"/>
                </a:lnTo>
                <a:lnTo>
                  <a:pt x="65310" y="48981"/>
                </a:lnTo>
                <a:close/>
                <a:moveTo>
                  <a:pt x="130613" y="17334"/>
                </a:moveTo>
                <a:lnTo>
                  <a:pt x="130613" y="65299"/>
                </a:lnTo>
                <a:lnTo>
                  <a:pt x="178593" y="65299"/>
                </a:lnTo>
                <a:cubicBezTo>
                  <a:pt x="178197" y="64189"/>
                  <a:pt x="177745" y="63159"/>
                  <a:pt x="177237" y="62208"/>
                </a:cubicBezTo>
                <a:cubicBezTo>
                  <a:pt x="176730" y="61258"/>
                  <a:pt x="176246" y="60546"/>
                  <a:pt x="175786" y="60073"/>
                </a:cubicBezTo>
                <a:lnTo>
                  <a:pt x="135845" y="20142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29" y="16329"/>
                </a:moveTo>
                <a:lnTo>
                  <a:pt x="16329" y="212256"/>
                </a:lnTo>
                <a:lnTo>
                  <a:pt x="179598" y="212256"/>
                </a:lnTo>
                <a:lnTo>
                  <a:pt x="179598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29"/>
                </a:lnTo>
                <a:lnTo>
                  <a:pt x="97963" y="16329"/>
                </a:lnTo>
                <a:lnTo>
                  <a:pt x="97963" y="32657"/>
                </a:lnTo>
                <a:lnTo>
                  <a:pt x="81643" y="32657"/>
                </a:lnTo>
                <a:lnTo>
                  <a:pt x="81643" y="32647"/>
                </a:lnTo>
                <a:lnTo>
                  <a:pt x="81627" y="32647"/>
                </a:lnTo>
                <a:lnTo>
                  <a:pt x="81627" y="16329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6"/>
                </a:cubicBezTo>
                <a:lnTo>
                  <a:pt x="187261" y="48475"/>
                </a:lnTo>
                <a:cubicBezTo>
                  <a:pt x="189685" y="50987"/>
                  <a:pt x="191719" y="54216"/>
                  <a:pt x="193362" y="58162"/>
                </a:cubicBezTo>
                <a:cubicBezTo>
                  <a:pt x="195006" y="62109"/>
                  <a:pt x="195861" y="65848"/>
                  <a:pt x="195927" y="69381"/>
                </a:cubicBezTo>
                <a:lnTo>
                  <a:pt x="195927" y="216350"/>
                </a:lnTo>
                <a:cubicBezTo>
                  <a:pt x="195839" y="219815"/>
                  <a:pt x="194644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Freeform: Shape 31"/>
          <p:cNvSpPr/>
          <p:nvPr/>
        </p:nvSpPr>
        <p:spPr>
          <a:xfrm>
            <a:off x="19204570" y="6185971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29711" y="97958"/>
                </a:moveTo>
                <a:lnTo>
                  <a:pt x="67992" y="97958"/>
                </a:lnTo>
                <a:lnTo>
                  <a:pt x="67992" y="111609"/>
                </a:lnTo>
                <a:lnTo>
                  <a:pt x="56508" y="111609"/>
                </a:lnTo>
                <a:lnTo>
                  <a:pt x="69141" y="167490"/>
                </a:lnTo>
                <a:cubicBezTo>
                  <a:pt x="69393" y="168524"/>
                  <a:pt x="69590" y="169550"/>
                  <a:pt x="69731" y="170568"/>
                </a:cubicBezTo>
                <a:cubicBezTo>
                  <a:pt x="69872" y="171586"/>
                  <a:pt x="69973" y="172517"/>
                  <a:pt x="70034" y="173359"/>
                </a:cubicBezTo>
                <a:lnTo>
                  <a:pt x="70287" y="176038"/>
                </a:lnTo>
                <a:lnTo>
                  <a:pt x="70788" y="176038"/>
                </a:lnTo>
                <a:lnTo>
                  <a:pt x="71294" y="173359"/>
                </a:lnTo>
                <a:cubicBezTo>
                  <a:pt x="71472" y="172517"/>
                  <a:pt x="71626" y="171586"/>
                  <a:pt x="71757" y="170568"/>
                </a:cubicBezTo>
                <a:cubicBezTo>
                  <a:pt x="71887" y="169550"/>
                  <a:pt x="72073" y="168524"/>
                  <a:pt x="72315" y="167490"/>
                </a:cubicBezTo>
                <a:lnTo>
                  <a:pt x="90691" y="97958"/>
                </a:lnTo>
                <a:lnTo>
                  <a:pt x="105239" y="97958"/>
                </a:lnTo>
                <a:lnTo>
                  <a:pt x="123603" y="167490"/>
                </a:lnTo>
                <a:cubicBezTo>
                  <a:pt x="123850" y="168524"/>
                  <a:pt x="124057" y="169550"/>
                  <a:pt x="124225" y="170568"/>
                </a:cubicBezTo>
                <a:cubicBezTo>
                  <a:pt x="124392" y="171586"/>
                  <a:pt x="124567" y="172517"/>
                  <a:pt x="124750" y="173359"/>
                </a:cubicBezTo>
                <a:cubicBezTo>
                  <a:pt x="124822" y="173814"/>
                  <a:pt x="124902" y="174276"/>
                  <a:pt x="124989" y="174746"/>
                </a:cubicBezTo>
                <a:cubicBezTo>
                  <a:pt x="125077" y="175217"/>
                  <a:pt x="125125" y="175648"/>
                  <a:pt x="125133" y="176038"/>
                </a:cubicBezTo>
                <a:lnTo>
                  <a:pt x="125642" y="176038"/>
                </a:lnTo>
                <a:lnTo>
                  <a:pt x="125897" y="173359"/>
                </a:lnTo>
                <a:cubicBezTo>
                  <a:pt x="125958" y="172517"/>
                  <a:pt x="126059" y="171586"/>
                  <a:pt x="126200" y="170568"/>
                </a:cubicBezTo>
                <a:cubicBezTo>
                  <a:pt x="126341" y="169550"/>
                  <a:pt x="126537" y="168524"/>
                  <a:pt x="126789" y="167490"/>
                </a:cubicBezTo>
                <a:lnTo>
                  <a:pt x="139418" y="111609"/>
                </a:lnTo>
                <a:lnTo>
                  <a:pt x="127936" y="111609"/>
                </a:lnTo>
                <a:lnTo>
                  <a:pt x="127936" y="97958"/>
                </a:lnTo>
                <a:lnTo>
                  <a:pt x="166215" y="97958"/>
                </a:lnTo>
                <a:lnTo>
                  <a:pt x="166215" y="111609"/>
                </a:lnTo>
                <a:lnTo>
                  <a:pt x="157283" y="111609"/>
                </a:lnTo>
                <a:lnTo>
                  <a:pt x="136355" y="195941"/>
                </a:lnTo>
                <a:lnTo>
                  <a:pt x="116084" y="195941"/>
                </a:lnTo>
                <a:lnTo>
                  <a:pt x="99752" y="134064"/>
                </a:lnTo>
                <a:cubicBezTo>
                  <a:pt x="99449" y="133038"/>
                  <a:pt x="99226" y="132028"/>
                  <a:pt x="99082" y="131033"/>
                </a:cubicBezTo>
                <a:cubicBezTo>
                  <a:pt x="98938" y="130039"/>
                  <a:pt x="98779" y="129093"/>
                  <a:pt x="98603" y="128195"/>
                </a:cubicBezTo>
                <a:lnTo>
                  <a:pt x="98221" y="125133"/>
                </a:lnTo>
                <a:lnTo>
                  <a:pt x="97710" y="125133"/>
                </a:lnTo>
                <a:cubicBezTo>
                  <a:pt x="97707" y="125643"/>
                  <a:pt x="97681" y="126154"/>
                  <a:pt x="97630" y="126664"/>
                </a:cubicBezTo>
                <a:cubicBezTo>
                  <a:pt x="97580" y="127174"/>
                  <a:pt x="97521" y="127684"/>
                  <a:pt x="97455" y="128195"/>
                </a:cubicBezTo>
                <a:cubicBezTo>
                  <a:pt x="97330" y="129213"/>
                  <a:pt x="97165" y="130207"/>
                  <a:pt x="96960" y="131177"/>
                </a:cubicBezTo>
                <a:cubicBezTo>
                  <a:pt x="96756" y="132147"/>
                  <a:pt x="96495" y="133110"/>
                  <a:pt x="96179" y="134064"/>
                </a:cubicBezTo>
                <a:lnTo>
                  <a:pt x="79844" y="195941"/>
                </a:lnTo>
                <a:lnTo>
                  <a:pt x="59570" y="195941"/>
                </a:lnTo>
                <a:lnTo>
                  <a:pt x="38643" y="111609"/>
                </a:lnTo>
                <a:lnTo>
                  <a:pt x="29711" y="111609"/>
                </a:ln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7"/>
                </a:cubicBezTo>
                <a:lnTo>
                  <a:pt x="187261" y="48470"/>
                </a:lnTo>
                <a:cubicBezTo>
                  <a:pt x="189685" y="50986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4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Freeform: Shape 32"/>
          <p:cNvSpPr/>
          <p:nvPr/>
        </p:nvSpPr>
        <p:spPr>
          <a:xfrm>
            <a:off x="19204570" y="5319644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59189" y="97958"/>
                </a:moveTo>
                <a:cubicBezTo>
                  <a:pt x="159444" y="97960"/>
                  <a:pt x="159699" y="97987"/>
                  <a:pt x="159954" y="98038"/>
                </a:cubicBezTo>
                <a:cubicBezTo>
                  <a:pt x="160209" y="98088"/>
                  <a:pt x="160464" y="98146"/>
                  <a:pt x="160719" y="98213"/>
                </a:cubicBezTo>
                <a:cubicBezTo>
                  <a:pt x="161495" y="98548"/>
                  <a:pt x="162111" y="99058"/>
                  <a:pt x="162568" y="99744"/>
                </a:cubicBezTo>
                <a:cubicBezTo>
                  <a:pt x="163025" y="100430"/>
                  <a:pt x="163259" y="101195"/>
                  <a:pt x="163270" y="102040"/>
                </a:cubicBezTo>
                <a:lnTo>
                  <a:pt x="163270" y="175528"/>
                </a:lnTo>
                <a:cubicBezTo>
                  <a:pt x="163259" y="176373"/>
                  <a:pt x="163025" y="177139"/>
                  <a:pt x="162568" y="177824"/>
                </a:cubicBezTo>
                <a:cubicBezTo>
                  <a:pt x="162111" y="178510"/>
                  <a:pt x="161495" y="179020"/>
                  <a:pt x="160719" y="179355"/>
                </a:cubicBezTo>
                <a:cubicBezTo>
                  <a:pt x="160464" y="179422"/>
                  <a:pt x="160209" y="179481"/>
                  <a:pt x="159954" y="179531"/>
                </a:cubicBezTo>
                <a:cubicBezTo>
                  <a:pt x="159699" y="179582"/>
                  <a:pt x="159444" y="179608"/>
                  <a:pt x="159189" y="179611"/>
                </a:cubicBezTo>
                <a:cubicBezTo>
                  <a:pt x="158668" y="179611"/>
                  <a:pt x="158148" y="179515"/>
                  <a:pt x="157627" y="179323"/>
                </a:cubicBezTo>
                <a:cubicBezTo>
                  <a:pt x="157106" y="179132"/>
                  <a:pt x="156649" y="178845"/>
                  <a:pt x="156256" y="178462"/>
                </a:cubicBezTo>
                <a:lnTo>
                  <a:pt x="122464" y="144525"/>
                </a:lnTo>
                <a:lnTo>
                  <a:pt x="122464" y="133043"/>
                </a:lnTo>
                <a:lnTo>
                  <a:pt x="156256" y="99106"/>
                </a:lnTo>
                <a:cubicBezTo>
                  <a:pt x="156649" y="98723"/>
                  <a:pt x="157106" y="98436"/>
                  <a:pt x="157627" y="98245"/>
                </a:cubicBezTo>
                <a:cubicBezTo>
                  <a:pt x="158148" y="98053"/>
                  <a:pt x="158668" y="97958"/>
                  <a:pt x="159189" y="97958"/>
                </a:cubicBezTo>
                <a:close/>
                <a:moveTo>
                  <a:pt x="48975" y="97958"/>
                </a:moveTo>
                <a:lnTo>
                  <a:pt x="97969" y="97958"/>
                </a:lnTo>
                <a:cubicBezTo>
                  <a:pt x="102557" y="98080"/>
                  <a:pt x="106395" y="99685"/>
                  <a:pt x="109484" y="102774"/>
                </a:cubicBezTo>
                <a:cubicBezTo>
                  <a:pt x="112572" y="105863"/>
                  <a:pt x="114178" y="109701"/>
                  <a:pt x="114300" y="114288"/>
                </a:cubicBezTo>
                <a:lnTo>
                  <a:pt x="114300" y="163280"/>
                </a:lnTo>
                <a:cubicBezTo>
                  <a:pt x="114178" y="167868"/>
                  <a:pt x="112572" y="171706"/>
                  <a:pt x="109484" y="174794"/>
                </a:cubicBezTo>
                <a:cubicBezTo>
                  <a:pt x="106395" y="177883"/>
                  <a:pt x="102557" y="179488"/>
                  <a:pt x="97969" y="179611"/>
                </a:cubicBezTo>
                <a:lnTo>
                  <a:pt x="48975" y="179611"/>
                </a:lnTo>
                <a:cubicBezTo>
                  <a:pt x="44387" y="179488"/>
                  <a:pt x="40549" y="177883"/>
                  <a:pt x="37460" y="174794"/>
                </a:cubicBezTo>
                <a:cubicBezTo>
                  <a:pt x="34372" y="171706"/>
                  <a:pt x="32766" y="167868"/>
                  <a:pt x="32644" y="163280"/>
                </a:cubicBezTo>
                <a:lnTo>
                  <a:pt x="32644" y="114288"/>
                </a:lnTo>
                <a:cubicBezTo>
                  <a:pt x="32766" y="109701"/>
                  <a:pt x="34372" y="105863"/>
                  <a:pt x="37460" y="102774"/>
                </a:cubicBezTo>
                <a:cubicBezTo>
                  <a:pt x="40549" y="99685"/>
                  <a:pt x="44387" y="98080"/>
                  <a:pt x="48975" y="97958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1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4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Freeform: Shape 33"/>
          <p:cNvSpPr/>
          <p:nvPr/>
        </p:nvSpPr>
        <p:spPr>
          <a:xfrm>
            <a:off x="19204570" y="4445496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53058" y="163286"/>
                </a:moveTo>
                <a:lnTo>
                  <a:pt x="142863" y="163286"/>
                </a:lnTo>
                <a:cubicBezTo>
                  <a:pt x="144038" y="163313"/>
                  <a:pt x="145006" y="163706"/>
                  <a:pt x="145766" y="164465"/>
                </a:cubicBezTo>
                <a:cubicBezTo>
                  <a:pt x="146526" y="165224"/>
                  <a:pt x="146920" y="166191"/>
                  <a:pt x="146946" y="167364"/>
                </a:cubicBezTo>
                <a:lnTo>
                  <a:pt x="146946" y="175520"/>
                </a:lnTo>
                <a:cubicBezTo>
                  <a:pt x="146920" y="176694"/>
                  <a:pt x="146526" y="177660"/>
                  <a:pt x="145766" y="178420"/>
                </a:cubicBezTo>
                <a:cubicBezTo>
                  <a:pt x="145006" y="179179"/>
                  <a:pt x="144038" y="179572"/>
                  <a:pt x="142863" y="179599"/>
                </a:cubicBezTo>
                <a:lnTo>
                  <a:pt x="53058" y="179599"/>
                </a:lnTo>
                <a:cubicBezTo>
                  <a:pt x="51883" y="179572"/>
                  <a:pt x="50916" y="179179"/>
                  <a:pt x="50155" y="178420"/>
                </a:cubicBezTo>
                <a:cubicBezTo>
                  <a:pt x="49395" y="177660"/>
                  <a:pt x="49002" y="176694"/>
                  <a:pt x="48975" y="175520"/>
                </a:cubicBezTo>
                <a:lnTo>
                  <a:pt x="48975" y="167364"/>
                </a:lnTo>
                <a:cubicBezTo>
                  <a:pt x="49002" y="166191"/>
                  <a:pt x="49395" y="165224"/>
                  <a:pt x="50155" y="164465"/>
                </a:cubicBezTo>
                <a:cubicBezTo>
                  <a:pt x="50916" y="163706"/>
                  <a:pt x="51883" y="163313"/>
                  <a:pt x="53058" y="163286"/>
                </a:cubicBezTo>
                <a:close/>
                <a:moveTo>
                  <a:pt x="53058" y="130629"/>
                </a:moveTo>
                <a:lnTo>
                  <a:pt x="142863" y="130629"/>
                </a:lnTo>
                <a:cubicBezTo>
                  <a:pt x="144038" y="130655"/>
                  <a:pt x="145006" y="131048"/>
                  <a:pt x="145766" y="131808"/>
                </a:cubicBezTo>
                <a:cubicBezTo>
                  <a:pt x="146526" y="132567"/>
                  <a:pt x="146920" y="133533"/>
                  <a:pt x="146946" y="134707"/>
                </a:cubicBezTo>
                <a:lnTo>
                  <a:pt x="146946" y="142863"/>
                </a:lnTo>
                <a:cubicBezTo>
                  <a:pt x="146920" y="144037"/>
                  <a:pt x="146526" y="145003"/>
                  <a:pt x="145766" y="145763"/>
                </a:cubicBezTo>
                <a:cubicBezTo>
                  <a:pt x="145006" y="146522"/>
                  <a:pt x="144038" y="146915"/>
                  <a:pt x="142863" y="146941"/>
                </a:cubicBezTo>
                <a:lnTo>
                  <a:pt x="53058" y="146941"/>
                </a:lnTo>
                <a:cubicBezTo>
                  <a:pt x="51883" y="146915"/>
                  <a:pt x="50916" y="146522"/>
                  <a:pt x="50155" y="145763"/>
                </a:cubicBezTo>
                <a:cubicBezTo>
                  <a:pt x="49395" y="145003"/>
                  <a:pt x="49002" y="144037"/>
                  <a:pt x="48975" y="142863"/>
                </a:cubicBezTo>
                <a:lnTo>
                  <a:pt x="48975" y="134707"/>
                </a:lnTo>
                <a:cubicBezTo>
                  <a:pt x="49002" y="133533"/>
                  <a:pt x="49395" y="132567"/>
                  <a:pt x="50155" y="131808"/>
                </a:cubicBezTo>
                <a:cubicBezTo>
                  <a:pt x="50916" y="131048"/>
                  <a:pt x="51883" y="130655"/>
                  <a:pt x="53058" y="130629"/>
                </a:cubicBezTo>
                <a:close/>
                <a:moveTo>
                  <a:pt x="53058" y="97972"/>
                </a:moveTo>
                <a:lnTo>
                  <a:pt x="142863" y="97972"/>
                </a:lnTo>
                <a:cubicBezTo>
                  <a:pt x="144038" y="97998"/>
                  <a:pt x="145006" y="98391"/>
                  <a:pt x="145766" y="99151"/>
                </a:cubicBezTo>
                <a:cubicBezTo>
                  <a:pt x="146526" y="99910"/>
                  <a:pt x="146920" y="100876"/>
                  <a:pt x="146946" y="102050"/>
                </a:cubicBezTo>
                <a:lnTo>
                  <a:pt x="146946" y="110206"/>
                </a:lnTo>
                <a:cubicBezTo>
                  <a:pt x="146920" y="111380"/>
                  <a:pt x="146526" y="112346"/>
                  <a:pt x="145766" y="113106"/>
                </a:cubicBezTo>
                <a:cubicBezTo>
                  <a:pt x="145006" y="113865"/>
                  <a:pt x="144038" y="114258"/>
                  <a:pt x="142863" y="114284"/>
                </a:cubicBezTo>
                <a:lnTo>
                  <a:pt x="53058" y="114284"/>
                </a:lnTo>
                <a:cubicBezTo>
                  <a:pt x="51883" y="114258"/>
                  <a:pt x="50916" y="113865"/>
                  <a:pt x="50155" y="113106"/>
                </a:cubicBezTo>
                <a:cubicBezTo>
                  <a:pt x="49395" y="112346"/>
                  <a:pt x="49002" y="111380"/>
                  <a:pt x="48975" y="110206"/>
                </a:cubicBezTo>
                <a:lnTo>
                  <a:pt x="48975" y="102050"/>
                </a:lnTo>
                <a:cubicBezTo>
                  <a:pt x="49002" y="100876"/>
                  <a:pt x="49395" y="99910"/>
                  <a:pt x="50155" y="99151"/>
                </a:cubicBezTo>
                <a:cubicBezTo>
                  <a:pt x="50916" y="98391"/>
                  <a:pt x="51883" y="97998"/>
                  <a:pt x="53058" y="97972"/>
                </a:cubicBezTo>
                <a:close/>
                <a:moveTo>
                  <a:pt x="130613" y="17334"/>
                </a:moveTo>
                <a:lnTo>
                  <a:pt x="130613" y="65314"/>
                </a:lnTo>
                <a:lnTo>
                  <a:pt x="178593" y="65314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4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Freeform: Shape 34"/>
          <p:cNvSpPr/>
          <p:nvPr/>
        </p:nvSpPr>
        <p:spPr>
          <a:xfrm>
            <a:off x="19204570" y="3572703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53064" y="163270"/>
                </a:moveTo>
                <a:cubicBezTo>
                  <a:pt x="51889" y="163297"/>
                  <a:pt x="50922" y="163690"/>
                  <a:pt x="50162" y="164450"/>
                </a:cubicBezTo>
                <a:cubicBezTo>
                  <a:pt x="49402" y="165210"/>
                  <a:pt x="49009" y="166178"/>
                  <a:pt x="48982" y="167352"/>
                </a:cubicBezTo>
                <a:lnTo>
                  <a:pt x="48982" y="175516"/>
                </a:lnTo>
                <a:cubicBezTo>
                  <a:pt x="49009" y="176691"/>
                  <a:pt x="49402" y="177659"/>
                  <a:pt x="50162" y="178419"/>
                </a:cubicBezTo>
                <a:cubicBezTo>
                  <a:pt x="50922" y="179179"/>
                  <a:pt x="51889" y="179572"/>
                  <a:pt x="53064" y="179599"/>
                </a:cubicBezTo>
                <a:lnTo>
                  <a:pt x="142864" y="179599"/>
                </a:lnTo>
                <a:cubicBezTo>
                  <a:pt x="144039" y="179572"/>
                  <a:pt x="145006" y="179179"/>
                  <a:pt x="145766" y="178419"/>
                </a:cubicBezTo>
                <a:cubicBezTo>
                  <a:pt x="146526" y="177659"/>
                  <a:pt x="146919" y="176691"/>
                  <a:pt x="146946" y="175516"/>
                </a:cubicBezTo>
                <a:lnTo>
                  <a:pt x="146946" y="167352"/>
                </a:lnTo>
                <a:cubicBezTo>
                  <a:pt x="146919" y="166178"/>
                  <a:pt x="146526" y="165210"/>
                  <a:pt x="145766" y="164450"/>
                </a:cubicBezTo>
                <a:cubicBezTo>
                  <a:pt x="145006" y="163690"/>
                  <a:pt x="144039" y="163297"/>
                  <a:pt x="142864" y="163270"/>
                </a:cubicBezTo>
                <a:close/>
                <a:moveTo>
                  <a:pt x="53064" y="130613"/>
                </a:moveTo>
                <a:cubicBezTo>
                  <a:pt x="51889" y="130640"/>
                  <a:pt x="50922" y="131033"/>
                  <a:pt x="50162" y="131794"/>
                </a:cubicBezTo>
                <a:cubicBezTo>
                  <a:pt x="49402" y="132555"/>
                  <a:pt x="49009" y="133523"/>
                  <a:pt x="48982" y="134699"/>
                </a:cubicBezTo>
                <a:lnTo>
                  <a:pt x="48982" y="142871"/>
                </a:lnTo>
                <a:cubicBezTo>
                  <a:pt x="49009" y="144047"/>
                  <a:pt x="49402" y="145015"/>
                  <a:pt x="50162" y="145776"/>
                </a:cubicBezTo>
                <a:cubicBezTo>
                  <a:pt x="50922" y="146537"/>
                  <a:pt x="51889" y="146931"/>
                  <a:pt x="53064" y="146957"/>
                </a:cubicBezTo>
                <a:lnTo>
                  <a:pt x="142864" y="146957"/>
                </a:lnTo>
                <a:cubicBezTo>
                  <a:pt x="144039" y="146931"/>
                  <a:pt x="145006" y="146537"/>
                  <a:pt x="145766" y="145776"/>
                </a:cubicBezTo>
                <a:cubicBezTo>
                  <a:pt x="146526" y="145015"/>
                  <a:pt x="146919" y="144047"/>
                  <a:pt x="146946" y="142871"/>
                </a:cubicBezTo>
                <a:lnTo>
                  <a:pt x="146946" y="134699"/>
                </a:lnTo>
                <a:cubicBezTo>
                  <a:pt x="146919" y="133523"/>
                  <a:pt x="146526" y="132555"/>
                  <a:pt x="145766" y="131794"/>
                </a:cubicBezTo>
                <a:cubicBezTo>
                  <a:pt x="145006" y="131033"/>
                  <a:pt x="144039" y="130640"/>
                  <a:pt x="142864" y="130613"/>
                </a:cubicBezTo>
                <a:close/>
                <a:moveTo>
                  <a:pt x="53064" y="97956"/>
                </a:moveTo>
                <a:cubicBezTo>
                  <a:pt x="51889" y="97982"/>
                  <a:pt x="50922" y="98376"/>
                  <a:pt x="50162" y="99137"/>
                </a:cubicBezTo>
                <a:cubicBezTo>
                  <a:pt x="49402" y="99898"/>
                  <a:pt x="49009" y="100866"/>
                  <a:pt x="48982" y="102042"/>
                </a:cubicBezTo>
                <a:lnTo>
                  <a:pt x="48982" y="110214"/>
                </a:lnTo>
                <a:cubicBezTo>
                  <a:pt x="49009" y="111390"/>
                  <a:pt x="49402" y="112358"/>
                  <a:pt x="50162" y="113119"/>
                </a:cubicBezTo>
                <a:cubicBezTo>
                  <a:pt x="50922" y="113880"/>
                  <a:pt x="51889" y="114274"/>
                  <a:pt x="53064" y="114300"/>
                </a:cubicBezTo>
                <a:lnTo>
                  <a:pt x="142864" y="114300"/>
                </a:lnTo>
                <a:cubicBezTo>
                  <a:pt x="144039" y="114274"/>
                  <a:pt x="145006" y="113880"/>
                  <a:pt x="145766" y="113119"/>
                </a:cubicBezTo>
                <a:cubicBezTo>
                  <a:pt x="146526" y="112358"/>
                  <a:pt x="146919" y="111390"/>
                  <a:pt x="146946" y="110214"/>
                </a:cubicBezTo>
                <a:lnTo>
                  <a:pt x="146946" y="102042"/>
                </a:lnTo>
                <a:cubicBezTo>
                  <a:pt x="146919" y="100866"/>
                  <a:pt x="146526" y="99898"/>
                  <a:pt x="145766" y="99137"/>
                </a:cubicBezTo>
                <a:cubicBezTo>
                  <a:pt x="145006" y="98376"/>
                  <a:pt x="144039" y="97982"/>
                  <a:pt x="142864" y="97956"/>
                </a:cubicBezTo>
                <a:close/>
                <a:moveTo>
                  <a:pt x="130619" y="5103"/>
                </a:moveTo>
                <a:cubicBezTo>
                  <a:pt x="132404" y="6230"/>
                  <a:pt x="133935" y="7420"/>
                  <a:pt x="135211" y="8675"/>
                </a:cubicBezTo>
                <a:lnTo>
                  <a:pt x="187254" y="60722"/>
                </a:lnTo>
                <a:cubicBezTo>
                  <a:pt x="188508" y="61998"/>
                  <a:pt x="189699" y="63529"/>
                  <a:pt x="190826" y="65314"/>
                </a:cubicBezTo>
                <a:lnTo>
                  <a:pt x="130619" y="65314"/>
                </a:lnTo>
                <a:close/>
                <a:moveTo>
                  <a:pt x="12245" y="0"/>
                </a:moveTo>
                <a:lnTo>
                  <a:pt x="114291" y="0"/>
                </a:lnTo>
                <a:lnTo>
                  <a:pt x="114291" y="69397"/>
                </a:lnTo>
                <a:cubicBezTo>
                  <a:pt x="114379" y="72865"/>
                  <a:pt x="115575" y="75751"/>
                  <a:pt x="117879" y="78055"/>
                </a:cubicBezTo>
                <a:cubicBezTo>
                  <a:pt x="120183" y="80359"/>
                  <a:pt x="123069" y="81555"/>
                  <a:pt x="126537" y="81643"/>
                </a:cubicBezTo>
                <a:lnTo>
                  <a:pt x="195927" y="81643"/>
                </a:lnTo>
                <a:lnTo>
                  <a:pt x="195927" y="216338"/>
                </a:lnTo>
                <a:cubicBezTo>
                  <a:pt x="195839" y="219806"/>
                  <a:pt x="194644" y="222692"/>
                  <a:pt x="192340" y="224997"/>
                </a:cubicBezTo>
                <a:cubicBezTo>
                  <a:pt x="190036" y="227301"/>
                  <a:pt x="187150" y="228497"/>
                  <a:pt x="183682" y="228584"/>
                </a:cubicBezTo>
                <a:lnTo>
                  <a:pt x="12245" y="228584"/>
                </a:lnTo>
                <a:cubicBezTo>
                  <a:pt x="8778" y="228497"/>
                  <a:pt x="5892" y="227301"/>
                  <a:pt x="3588" y="224997"/>
                </a:cubicBezTo>
                <a:cubicBezTo>
                  <a:pt x="1284" y="222692"/>
                  <a:pt x="88" y="219806"/>
                  <a:pt x="0" y="216338"/>
                </a:cubicBezTo>
                <a:lnTo>
                  <a:pt x="0" y="12247"/>
                </a:lnTo>
                <a:cubicBezTo>
                  <a:pt x="88" y="8778"/>
                  <a:pt x="1284" y="5892"/>
                  <a:pt x="3588" y="3588"/>
                </a:cubicBezTo>
                <a:cubicBezTo>
                  <a:pt x="5892" y="1284"/>
                  <a:pt x="8778" y="88"/>
                  <a:pt x="122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Freeform: Shape 35"/>
          <p:cNvSpPr/>
          <p:nvPr/>
        </p:nvSpPr>
        <p:spPr>
          <a:xfrm>
            <a:off x="18412749" y="9736221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22456" y="114284"/>
                </a:moveTo>
                <a:lnTo>
                  <a:pt x="163280" y="155106"/>
                </a:lnTo>
                <a:lnTo>
                  <a:pt x="163280" y="195927"/>
                </a:lnTo>
                <a:lnTo>
                  <a:pt x="32644" y="195927"/>
                </a:lnTo>
                <a:lnTo>
                  <a:pt x="32644" y="171450"/>
                </a:lnTo>
                <a:lnTo>
                  <a:pt x="57141" y="146942"/>
                </a:lnTo>
                <a:lnTo>
                  <a:pt x="73472" y="163270"/>
                </a:lnTo>
                <a:close/>
                <a:moveTo>
                  <a:pt x="57141" y="81627"/>
                </a:moveTo>
                <a:cubicBezTo>
                  <a:pt x="64079" y="81803"/>
                  <a:pt x="69852" y="84195"/>
                  <a:pt x="74461" y="88804"/>
                </a:cubicBezTo>
                <a:cubicBezTo>
                  <a:pt x="79070" y="93413"/>
                  <a:pt x="81462" y="99186"/>
                  <a:pt x="81638" y="106124"/>
                </a:cubicBezTo>
                <a:cubicBezTo>
                  <a:pt x="81462" y="113062"/>
                  <a:pt x="79070" y="118835"/>
                  <a:pt x="74461" y="123444"/>
                </a:cubicBezTo>
                <a:cubicBezTo>
                  <a:pt x="69852" y="128054"/>
                  <a:pt x="64079" y="130446"/>
                  <a:pt x="57141" y="130621"/>
                </a:cubicBezTo>
                <a:cubicBezTo>
                  <a:pt x="50203" y="130446"/>
                  <a:pt x="44430" y="128054"/>
                  <a:pt x="39821" y="123444"/>
                </a:cubicBezTo>
                <a:cubicBezTo>
                  <a:pt x="35212" y="118835"/>
                  <a:pt x="32819" y="113062"/>
                  <a:pt x="32644" y="106124"/>
                </a:cubicBezTo>
                <a:cubicBezTo>
                  <a:pt x="32819" y="99186"/>
                  <a:pt x="35212" y="93413"/>
                  <a:pt x="39821" y="88804"/>
                </a:cubicBezTo>
                <a:cubicBezTo>
                  <a:pt x="44430" y="84195"/>
                  <a:pt x="50203" y="81803"/>
                  <a:pt x="57141" y="81627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60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Freeform: Shape 36"/>
          <p:cNvSpPr/>
          <p:nvPr/>
        </p:nvSpPr>
        <p:spPr>
          <a:xfrm>
            <a:off x="18412749" y="8852391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58043" y="168899"/>
                </a:moveTo>
                <a:cubicBezTo>
                  <a:pt x="53249" y="172705"/>
                  <a:pt x="49379" y="176447"/>
                  <a:pt x="46434" y="180125"/>
                </a:cubicBezTo>
                <a:cubicBezTo>
                  <a:pt x="43490" y="183803"/>
                  <a:pt x="41534" y="186780"/>
                  <a:pt x="40566" y="189054"/>
                </a:cubicBezTo>
                <a:cubicBezTo>
                  <a:pt x="42459" y="188239"/>
                  <a:pt x="44829" y="186267"/>
                  <a:pt x="47678" y="183139"/>
                </a:cubicBezTo>
                <a:cubicBezTo>
                  <a:pt x="50527" y="180011"/>
                  <a:pt x="53982" y="175264"/>
                  <a:pt x="58043" y="168899"/>
                </a:cubicBezTo>
                <a:close/>
                <a:moveTo>
                  <a:pt x="140069" y="150896"/>
                </a:moveTo>
                <a:cubicBezTo>
                  <a:pt x="143223" y="152049"/>
                  <a:pt x="146162" y="152932"/>
                  <a:pt x="148887" y="153543"/>
                </a:cubicBezTo>
                <a:cubicBezTo>
                  <a:pt x="151611" y="154154"/>
                  <a:pt x="153944" y="154463"/>
                  <a:pt x="155887" y="154468"/>
                </a:cubicBezTo>
                <a:cubicBezTo>
                  <a:pt x="156453" y="154471"/>
                  <a:pt x="156915" y="154465"/>
                  <a:pt x="157274" y="154452"/>
                </a:cubicBezTo>
                <a:cubicBezTo>
                  <a:pt x="157633" y="154439"/>
                  <a:pt x="157936" y="154401"/>
                  <a:pt x="158183" y="154340"/>
                </a:cubicBezTo>
                <a:cubicBezTo>
                  <a:pt x="158162" y="154213"/>
                  <a:pt x="158077" y="154085"/>
                  <a:pt x="157928" y="153958"/>
                </a:cubicBezTo>
                <a:cubicBezTo>
                  <a:pt x="157774" y="153551"/>
                  <a:pt x="156456" y="152961"/>
                  <a:pt x="153973" y="152188"/>
                </a:cubicBezTo>
                <a:cubicBezTo>
                  <a:pt x="151491" y="151414"/>
                  <a:pt x="146856" y="150984"/>
                  <a:pt x="140069" y="150896"/>
                </a:cubicBezTo>
                <a:close/>
                <a:moveTo>
                  <a:pt x="91848" y="120296"/>
                </a:moveTo>
                <a:cubicBezTo>
                  <a:pt x="90634" y="124181"/>
                  <a:pt x="89140" y="128210"/>
                  <a:pt x="87367" y="132382"/>
                </a:cubicBezTo>
                <a:cubicBezTo>
                  <a:pt x="85595" y="136554"/>
                  <a:pt x="83559" y="140901"/>
                  <a:pt x="81260" y="145422"/>
                </a:cubicBezTo>
                <a:cubicBezTo>
                  <a:pt x="79347" y="149007"/>
                  <a:pt x="77433" y="152533"/>
                  <a:pt x="75520" y="155999"/>
                </a:cubicBezTo>
                <a:cubicBezTo>
                  <a:pt x="81159" y="153758"/>
                  <a:pt x="87038" y="151766"/>
                  <a:pt x="93156" y="150022"/>
                </a:cubicBezTo>
                <a:cubicBezTo>
                  <a:pt x="99274" y="148279"/>
                  <a:pt x="105471" y="146830"/>
                  <a:pt x="111749" y="145676"/>
                </a:cubicBezTo>
                <a:cubicBezTo>
                  <a:pt x="111108" y="145172"/>
                  <a:pt x="110476" y="144684"/>
                  <a:pt x="109851" y="144212"/>
                </a:cubicBezTo>
                <a:cubicBezTo>
                  <a:pt x="109227" y="143740"/>
                  <a:pt x="108626" y="143252"/>
                  <a:pt x="108049" y="142748"/>
                </a:cubicBezTo>
                <a:cubicBezTo>
                  <a:pt x="104911" y="139994"/>
                  <a:pt x="101971" y="136731"/>
                  <a:pt x="99231" y="132957"/>
                </a:cubicBezTo>
                <a:cubicBezTo>
                  <a:pt x="96491" y="129183"/>
                  <a:pt x="94030" y="124963"/>
                  <a:pt x="91848" y="120296"/>
                </a:cubicBezTo>
                <a:close/>
                <a:moveTo>
                  <a:pt x="91450" y="71183"/>
                </a:moveTo>
                <a:cubicBezTo>
                  <a:pt x="91444" y="71308"/>
                  <a:pt x="91423" y="71409"/>
                  <a:pt x="91386" y="71486"/>
                </a:cubicBezTo>
                <a:cubicBezTo>
                  <a:pt x="91349" y="71563"/>
                  <a:pt x="91327" y="71632"/>
                  <a:pt x="91322" y="71693"/>
                </a:cubicBezTo>
                <a:cubicBezTo>
                  <a:pt x="90689" y="73511"/>
                  <a:pt x="90361" y="75870"/>
                  <a:pt x="90336" y="78771"/>
                </a:cubicBezTo>
                <a:cubicBezTo>
                  <a:pt x="90311" y="81671"/>
                  <a:pt x="90560" y="84920"/>
                  <a:pt x="91083" y="88516"/>
                </a:cubicBezTo>
                <a:cubicBezTo>
                  <a:pt x="91443" y="86453"/>
                  <a:pt x="91740" y="84582"/>
                  <a:pt x="91973" y="82903"/>
                </a:cubicBezTo>
                <a:cubicBezTo>
                  <a:pt x="92106" y="81822"/>
                  <a:pt x="92254" y="80828"/>
                  <a:pt x="92419" y="79923"/>
                </a:cubicBezTo>
                <a:cubicBezTo>
                  <a:pt x="92584" y="79017"/>
                  <a:pt x="92734" y="78184"/>
                  <a:pt x="92869" y="77422"/>
                </a:cubicBezTo>
                <a:cubicBezTo>
                  <a:pt x="92930" y="77236"/>
                  <a:pt x="92999" y="77066"/>
                  <a:pt x="93076" y="76912"/>
                </a:cubicBezTo>
                <a:cubicBezTo>
                  <a:pt x="93153" y="76758"/>
                  <a:pt x="93254" y="76588"/>
                  <a:pt x="93379" y="76402"/>
                </a:cubicBezTo>
                <a:cubicBezTo>
                  <a:pt x="93321" y="76336"/>
                  <a:pt x="93278" y="76245"/>
                  <a:pt x="93251" y="76131"/>
                </a:cubicBezTo>
                <a:cubicBezTo>
                  <a:pt x="93225" y="76017"/>
                  <a:pt x="93182" y="75895"/>
                  <a:pt x="93124" y="75765"/>
                </a:cubicBezTo>
                <a:cubicBezTo>
                  <a:pt x="93047" y="74626"/>
                  <a:pt x="92850" y="73686"/>
                  <a:pt x="92532" y="72946"/>
                </a:cubicBezTo>
                <a:cubicBezTo>
                  <a:pt x="92214" y="72206"/>
                  <a:pt x="91853" y="71618"/>
                  <a:pt x="91450" y="71183"/>
                </a:cubicBezTo>
                <a:close/>
                <a:moveTo>
                  <a:pt x="89156" y="65315"/>
                </a:moveTo>
                <a:lnTo>
                  <a:pt x="91833" y="65315"/>
                </a:lnTo>
                <a:lnTo>
                  <a:pt x="91961" y="65315"/>
                </a:lnTo>
                <a:cubicBezTo>
                  <a:pt x="93895" y="65314"/>
                  <a:pt x="95388" y="65952"/>
                  <a:pt x="96441" y="67228"/>
                </a:cubicBezTo>
                <a:cubicBezTo>
                  <a:pt x="97206" y="68116"/>
                  <a:pt x="97684" y="69274"/>
                  <a:pt x="97876" y="70704"/>
                </a:cubicBezTo>
                <a:cubicBezTo>
                  <a:pt x="98067" y="72134"/>
                  <a:pt x="97971" y="73867"/>
                  <a:pt x="97589" y="75903"/>
                </a:cubicBezTo>
                <a:cubicBezTo>
                  <a:pt x="97482" y="76307"/>
                  <a:pt x="97312" y="76647"/>
                  <a:pt x="97078" y="76923"/>
                </a:cubicBezTo>
                <a:cubicBezTo>
                  <a:pt x="97140" y="77109"/>
                  <a:pt x="97176" y="77279"/>
                  <a:pt x="97188" y="77433"/>
                </a:cubicBezTo>
                <a:cubicBezTo>
                  <a:pt x="97200" y="77588"/>
                  <a:pt x="97201" y="77758"/>
                  <a:pt x="97192" y="77944"/>
                </a:cubicBezTo>
                <a:cubicBezTo>
                  <a:pt x="97192" y="79219"/>
                  <a:pt x="97192" y="80495"/>
                  <a:pt x="97192" y="81771"/>
                </a:cubicBezTo>
                <a:cubicBezTo>
                  <a:pt x="97157" y="85757"/>
                  <a:pt x="97035" y="89744"/>
                  <a:pt x="96825" y="93730"/>
                </a:cubicBezTo>
                <a:cubicBezTo>
                  <a:pt x="96615" y="97717"/>
                  <a:pt x="96142" y="101894"/>
                  <a:pt x="95405" y="106264"/>
                </a:cubicBezTo>
                <a:cubicBezTo>
                  <a:pt x="97665" y="113006"/>
                  <a:pt x="100387" y="118975"/>
                  <a:pt x="103571" y="124171"/>
                </a:cubicBezTo>
                <a:cubicBezTo>
                  <a:pt x="106756" y="129366"/>
                  <a:pt x="110244" y="133518"/>
                  <a:pt x="114034" y="136624"/>
                </a:cubicBezTo>
                <a:lnTo>
                  <a:pt x="114045" y="136623"/>
                </a:lnTo>
                <a:cubicBezTo>
                  <a:pt x="115638" y="137894"/>
                  <a:pt x="117327" y="139116"/>
                  <a:pt x="119111" y="140291"/>
                </a:cubicBezTo>
                <a:cubicBezTo>
                  <a:pt x="120895" y="141466"/>
                  <a:pt x="122775" y="142624"/>
                  <a:pt x="124750" y="143766"/>
                </a:cubicBezTo>
                <a:cubicBezTo>
                  <a:pt x="130104" y="143151"/>
                  <a:pt x="135078" y="142854"/>
                  <a:pt x="139673" y="142875"/>
                </a:cubicBezTo>
                <a:cubicBezTo>
                  <a:pt x="144155" y="142809"/>
                  <a:pt x="148589" y="143196"/>
                  <a:pt x="152976" y="144037"/>
                </a:cubicBezTo>
                <a:cubicBezTo>
                  <a:pt x="157362" y="144878"/>
                  <a:pt x="160457" y="146570"/>
                  <a:pt x="162259" y="149114"/>
                </a:cubicBezTo>
                <a:cubicBezTo>
                  <a:pt x="162749" y="149756"/>
                  <a:pt x="163078" y="150637"/>
                  <a:pt x="163248" y="151758"/>
                </a:cubicBezTo>
                <a:cubicBezTo>
                  <a:pt x="163418" y="152879"/>
                  <a:pt x="163174" y="154207"/>
                  <a:pt x="162515" y="155744"/>
                </a:cubicBezTo>
                <a:cubicBezTo>
                  <a:pt x="162451" y="155813"/>
                  <a:pt x="162387" y="155898"/>
                  <a:pt x="162323" y="155999"/>
                </a:cubicBezTo>
                <a:cubicBezTo>
                  <a:pt x="162259" y="156100"/>
                  <a:pt x="162196" y="156185"/>
                  <a:pt x="162132" y="156254"/>
                </a:cubicBezTo>
                <a:cubicBezTo>
                  <a:pt x="162132" y="156259"/>
                  <a:pt x="162132" y="156280"/>
                  <a:pt x="162132" y="156318"/>
                </a:cubicBezTo>
                <a:cubicBezTo>
                  <a:pt x="162132" y="156355"/>
                  <a:pt x="162132" y="156376"/>
                  <a:pt x="162132" y="156381"/>
                </a:cubicBezTo>
                <a:cubicBezTo>
                  <a:pt x="162009" y="157588"/>
                  <a:pt x="161297" y="158683"/>
                  <a:pt x="159994" y="159666"/>
                </a:cubicBezTo>
                <a:cubicBezTo>
                  <a:pt x="158692" y="160650"/>
                  <a:pt x="156384" y="161170"/>
                  <a:pt x="153072" y="161229"/>
                </a:cubicBezTo>
                <a:cubicBezTo>
                  <a:pt x="148866" y="161192"/>
                  <a:pt x="143974" y="160341"/>
                  <a:pt x="138398" y="158678"/>
                </a:cubicBezTo>
                <a:cubicBezTo>
                  <a:pt x="132822" y="157014"/>
                  <a:pt x="127295" y="154760"/>
                  <a:pt x="121819" y="151917"/>
                </a:cubicBezTo>
                <a:cubicBezTo>
                  <a:pt x="112831" y="152900"/>
                  <a:pt x="103987" y="154314"/>
                  <a:pt x="95287" y="156158"/>
                </a:cubicBezTo>
                <a:cubicBezTo>
                  <a:pt x="86586" y="158003"/>
                  <a:pt x="78763" y="160118"/>
                  <a:pt x="71818" y="162505"/>
                </a:cubicBezTo>
                <a:cubicBezTo>
                  <a:pt x="65260" y="173720"/>
                  <a:pt x="59427" y="182097"/>
                  <a:pt x="54321" y="187635"/>
                </a:cubicBezTo>
                <a:cubicBezTo>
                  <a:pt x="49214" y="193174"/>
                  <a:pt x="44754" y="195938"/>
                  <a:pt x="40939" y="195927"/>
                </a:cubicBezTo>
                <a:cubicBezTo>
                  <a:pt x="40304" y="195930"/>
                  <a:pt x="39692" y="195861"/>
                  <a:pt x="39105" y="195720"/>
                </a:cubicBezTo>
                <a:cubicBezTo>
                  <a:pt x="38517" y="195579"/>
                  <a:pt x="37938" y="195350"/>
                  <a:pt x="37366" y="195034"/>
                </a:cubicBezTo>
                <a:lnTo>
                  <a:pt x="34304" y="193503"/>
                </a:lnTo>
                <a:cubicBezTo>
                  <a:pt x="34121" y="193437"/>
                  <a:pt x="33977" y="193347"/>
                  <a:pt x="33873" y="193232"/>
                </a:cubicBezTo>
                <a:cubicBezTo>
                  <a:pt x="33770" y="193118"/>
                  <a:pt x="33658" y="192996"/>
                  <a:pt x="33538" y="192866"/>
                </a:cubicBezTo>
                <a:cubicBezTo>
                  <a:pt x="33203" y="192555"/>
                  <a:pt x="32948" y="192028"/>
                  <a:pt x="32773" y="191287"/>
                </a:cubicBezTo>
                <a:cubicBezTo>
                  <a:pt x="32597" y="190545"/>
                  <a:pt x="32597" y="189541"/>
                  <a:pt x="32773" y="188273"/>
                </a:cubicBezTo>
                <a:cubicBezTo>
                  <a:pt x="33342" y="185225"/>
                  <a:pt x="35521" y="181531"/>
                  <a:pt x="39312" y="177191"/>
                </a:cubicBezTo>
                <a:cubicBezTo>
                  <a:pt x="43103" y="172851"/>
                  <a:pt x="48919" y="168551"/>
                  <a:pt x="56761" y="164291"/>
                </a:cubicBezTo>
                <a:cubicBezTo>
                  <a:pt x="57290" y="163980"/>
                  <a:pt x="57827" y="163900"/>
                  <a:pt x="58372" y="164051"/>
                </a:cubicBezTo>
                <a:cubicBezTo>
                  <a:pt x="58917" y="164203"/>
                  <a:pt x="59358" y="164538"/>
                  <a:pt x="59696" y="165056"/>
                </a:cubicBezTo>
                <a:cubicBezTo>
                  <a:pt x="59762" y="165125"/>
                  <a:pt x="59821" y="165210"/>
                  <a:pt x="59871" y="165311"/>
                </a:cubicBezTo>
                <a:cubicBezTo>
                  <a:pt x="59922" y="165412"/>
                  <a:pt x="59949" y="165497"/>
                  <a:pt x="59951" y="165566"/>
                </a:cubicBezTo>
                <a:cubicBezTo>
                  <a:pt x="61932" y="162318"/>
                  <a:pt x="64064" y="158609"/>
                  <a:pt x="66347" y="154438"/>
                </a:cubicBezTo>
                <a:cubicBezTo>
                  <a:pt x="68630" y="150267"/>
                  <a:pt x="71050" y="145605"/>
                  <a:pt x="73604" y="140451"/>
                </a:cubicBezTo>
                <a:cubicBezTo>
                  <a:pt x="76478" y="134704"/>
                  <a:pt x="79024" y="129036"/>
                  <a:pt x="81242" y="123448"/>
                </a:cubicBezTo>
                <a:cubicBezTo>
                  <a:pt x="83460" y="117860"/>
                  <a:pt x="85334" y="112384"/>
                  <a:pt x="86864" y="107020"/>
                </a:cubicBezTo>
                <a:cubicBezTo>
                  <a:pt x="84811" y="99935"/>
                  <a:pt x="83506" y="93147"/>
                  <a:pt x="82949" y="86654"/>
                </a:cubicBezTo>
                <a:cubicBezTo>
                  <a:pt x="82391" y="80162"/>
                  <a:pt x="82678" y="74748"/>
                  <a:pt x="83809" y="70412"/>
                </a:cubicBezTo>
                <a:cubicBezTo>
                  <a:pt x="84263" y="68806"/>
                  <a:pt x="84947" y="67558"/>
                  <a:pt x="85862" y="66669"/>
                </a:cubicBezTo>
                <a:cubicBezTo>
                  <a:pt x="86777" y="65779"/>
                  <a:pt x="87875" y="65328"/>
                  <a:pt x="89156" y="65315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598" y="81643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Freeform: Shape 37"/>
          <p:cNvSpPr/>
          <p:nvPr/>
        </p:nvSpPr>
        <p:spPr>
          <a:xfrm>
            <a:off x="18412749" y="7979325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Freeform: Shape 38"/>
          <p:cNvSpPr/>
          <p:nvPr/>
        </p:nvSpPr>
        <p:spPr>
          <a:xfrm>
            <a:off x="18412749" y="7060645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59189" y="97958"/>
                </a:moveTo>
                <a:cubicBezTo>
                  <a:pt x="159444" y="97960"/>
                  <a:pt x="159699" y="97987"/>
                  <a:pt x="159954" y="98037"/>
                </a:cubicBezTo>
                <a:cubicBezTo>
                  <a:pt x="160209" y="98088"/>
                  <a:pt x="160464" y="98146"/>
                  <a:pt x="160719" y="98213"/>
                </a:cubicBezTo>
                <a:cubicBezTo>
                  <a:pt x="161495" y="98548"/>
                  <a:pt x="162111" y="99058"/>
                  <a:pt x="162568" y="99744"/>
                </a:cubicBezTo>
                <a:cubicBezTo>
                  <a:pt x="163025" y="100430"/>
                  <a:pt x="163259" y="101195"/>
                  <a:pt x="163270" y="102040"/>
                </a:cubicBezTo>
                <a:lnTo>
                  <a:pt x="163270" y="175528"/>
                </a:lnTo>
                <a:cubicBezTo>
                  <a:pt x="163259" y="176373"/>
                  <a:pt x="163025" y="177139"/>
                  <a:pt x="162568" y="177824"/>
                </a:cubicBezTo>
                <a:cubicBezTo>
                  <a:pt x="162111" y="178510"/>
                  <a:pt x="161495" y="179020"/>
                  <a:pt x="160719" y="179356"/>
                </a:cubicBezTo>
                <a:cubicBezTo>
                  <a:pt x="160464" y="179422"/>
                  <a:pt x="160209" y="179480"/>
                  <a:pt x="159954" y="179531"/>
                </a:cubicBezTo>
                <a:cubicBezTo>
                  <a:pt x="159699" y="179581"/>
                  <a:pt x="159444" y="179608"/>
                  <a:pt x="159189" y="179611"/>
                </a:cubicBezTo>
                <a:cubicBezTo>
                  <a:pt x="158668" y="179611"/>
                  <a:pt x="158148" y="179515"/>
                  <a:pt x="157627" y="179324"/>
                </a:cubicBezTo>
                <a:cubicBezTo>
                  <a:pt x="157106" y="179132"/>
                  <a:pt x="156649" y="178845"/>
                  <a:pt x="156256" y="178463"/>
                </a:cubicBezTo>
                <a:lnTo>
                  <a:pt x="122464" y="144525"/>
                </a:lnTo>
                <a:lnTo>
                  <a:pt x="122464" y="133043"/>
                </a:lnTo>
                <a:lnTo>
                  <a:pt x="156256" y="99106"/>
                </a:lnTo>
                <a:cubicBezTo>
                  <a:pt x="156649" y="98723"/>
                  <a:pt x="157106" y="98436"/>
                  <a:pt x="157627" y="98245"/>
                </a:cubicBezTo>
                <a:cubicBezTo>
                  <a:pt x="158148" y="98053"/>
                  <a:pt x="158668" y="97958"/>
                  <a:pt x="159189" y="97958"/>
                </a:cubicBezTo>
                <a:close/>
                <a:moveTo>
                  <a:pt x="48975" y="97958"/>
                </a:moveTo>
                <a:lnTo>
                  <a:pt x="97969" y="97958"/>
                </a:lnTo>
                <a:cubicBezTo>
                  <a:pt x="102557" y="98080"/>
                  <a:pt x="106395" y="99685"/>
                  <a:pt x="109484" y="102774"/>
                </a:cubicBezTo>
                <a:cubicBezTo>
                  <a:pt x="112572" y="105863"/>
                  <a:pt x="114178" y="109701"/>
                  <a:pt x="114300" y="114289"/>
                </a:cubicBezTo>
                <a:lnTo>
                  <a:pt x="114300" y="163280"/>
                </a:lnTo>
                <a:cubicBezTo>
                  <a:pt x="114178" y="167868"/>
                  <a:pt x="112572" y="171706"/>
                  <a:pt x="109484" y="174795"/>
                </a:cubicBezTo>
                <a:cubicBezTo>
                  <a:pt x="106395" y="177883"/>
                  <a:pt x="102557" y="179489"/>
                  <a:pt x="97969" y="179611"/>
                </a:cubicBezTo>
                <a:lnTo>
                  <a:pt x="48975" y="179611"/>
                </a:lnTo>
                <a:cubicBezTo>
                  <a:pt x="44387" y="179489"/>
                  <a:pt x="40549" y="177883"/>
                  <a:pt x="37460" y="174795"/>
                </a:cubicBezTo>
                <a:cubicBezTo>
                  <a:pt x="34372" y="171706"/>
                  <a:pt x="32766" y="167868"/>
                  <a:pt x="32644" y="163280"/>
                </a:cubicBezTo>
                <a:lnTo>
                  <a:pt x="32644" y="114289"/>
                </a:lnTo>
                <a:cubicBezTo>
                  <a:pt x="32766" y="109701"/>
                  <a:pt x="34372" y="105863"/>
                  <a:pt x="37460" y="102774"/>
                </a:cubicBezTo>
                <a:cubicBezTo>
                  <a:pt x="40549" y="99685"/>
                  <a:pt x="44387" y="98080"/>
                  <a:pt x="48975" y="97958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6"/>
                </a:cubicBezTo>
                <a:lnTo>
                  <a:pt x="187261" y="48471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Freeform: Shape 39"/>
          <p:cNvSpPr/>
          <p:nvPr/>
        </p:nvSpPr>
        <p:spPr>
          <a:xfrm>
            <a:off x="18412749" y="6185971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22456" y="114284"/>
                </a:moveTo>
                <a:lnTo>
                  <a:pt x="163280" y="155106"/>
                </a:lnTo>
                <a:lnTo>
                  <a:pt x="163280" y="195927"/>
                </a:lnTo>
                <a:lnTo>
                  <a:pt x="32644" y="195927"/>
                </a:lnTo>
                <a:lnTo>
                  <a:pt x="32644" y="171450"/>
                </a:lnTo>
                <a:lnTo>
                  <a:pt x="57141" y="146941"/>
                </a:lnTo>
                <a:lnTo>
                  <a:pt x="73472" y="163270"/>
                </a:lnTo>
                <a:close/>
                <a:moveTo>
                  <a:pt x="57141" y="81627"/>
                </a:moveTo>
                <a:cubicBezTo>
                  <a:pt x="64079" y="81803"/>
                  <a:pt x="69852" y="84195"/>
                  <a:pt x="74461" y="88804"/>
                </a:cubicBezTo>
                <a:cubicBezTo>
                  <a:pt x="79070" y="93413"/>
                  <a:pt x="81462" y="99186"/>
                  <a:pt x="81638" y="106124"/>
                </a:cubicBezTo>
                <a:cubicBezTo>
                  <a:pt x="81462" y="113062"/>
                  <a:pt x="79070" y="118835"/>
                  <a:pt x="74461" y="123444"/>
                </a:cubicBezTo>
                <a:cubicBezTo>
                  <a:pt x="69852" y="128054"/>
                  <a:pt x="64079" y="130446"/>
                  <a:pt x="57141" y="130621"/>
                </a:cubicBezTo>
                <a:cubicBezTo>
                  <a:pt x="50203" y="130446"/>
                  <a:pt x="44430" y="128054"/>
                  <a:pt x="39821" y="123444"/>
                </a:cubicBezTo>
                <a:cubicBezTo>
                  <a:pt x="35212" y="118835"/>
                  <a:pt x="32819" y="113062"/>
                  <a:pt x="32644" y="106124"/>
                </a:cubicBezTo>
                <a:cubicBezTo>
                  <a:pt x="32819" y="99186"/>
                  <a:pt x="35212" y="93413"/>
                  <a:pt x="39821" y="88804"/>
                </a:cubicBezTo>
                <a:cubicBezTo>
                  <a:pt x="44430" y="84195"/>
                  <a:pt x="50203" y="81803"/>
                  <a:pt x="57141" y="81627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8"/>
                  <a:pt x="144942" y="6242"/>
                  <a:pt x="147457" y="8667"/>
                </a:cubicBezTo>
                <a:lnTo>
                  <a:pt x="187261" y="48470"/>
                </a:lnTo>
                <a:cubicBezTo>
                  <a:pt x="189685" y="50986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6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Freeform: Shape 40"/>
          <p:cNvSpPr/>
          <p:nvPr/>
        </p:nvSpPr>
        <p:spPr>
          <a:xfrm>
            <a:off x="18412749" y="5319644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55356" y="97958"/>
                </a:moveTo>
                <a:lnTo>
                  <a:pt x="92358" y="97958"/>
                </a:lnTo>
                <a:lnTo>
                  <a:pt x="92358" y="111609"/>
                </a:lnTo>
                <a:lnTo>
                  <a:pt x="82662" y="111609"/>
                </a:lnTo>
                <a:lnTo>
                  <a:pt x="96181" y="131895"/>
                </a:lnTo>
                <a:cubicBezTo>
                  <a:pt x="96685" y="132464"/>
                  <a:pt x="97110" y="132984"/>
                  <a:pt x="97455" y="133458"/>
                </a:cubicBezTo>
                <a:cubicBezTo>
                  <a:pt x="97800" y="133931"/>
                  <a:pt x="98097" y="134388"/>
                  <a:pt x="98347" y="134829"/>
                </a:cubicBezTo>
                <a:cubicBezTo>
                  <a:pt x="98477" y="135018"/>
                  <a:pt x="98599" y="135215"/>
                  <a:pt x="98713" y="135419"/>
                </a:cubicBezTo>
                <a:cubicBezTo>
                  <a:pt x="98827" y="135624"/>
                  <a:pt x="98918" y="135852"/>
                  <a:pt x="98984" y="136105"/>
                </a:cubicBezTo>
                <a:lnTo>
                  <a:pt x="99239" y="136105"/>
                </a:lnTo>
                <a:cubicBezTo>
                  <a:pt x="99255" y="136137"/>
                  <a:pt x="99510" y="135754"/>
                  <a:pt x="100003" y="134957"/>
                </a:cubicBezTo>
                <a:cubicBezTo>
                  <a:pt x="100497" y="134159"/>
                  <a:pt x="101134" y="133139"/>
                  <a:pt x="101914" y="131895"/>
                </a:cubicBezTo>
                <a:lnTo>
                  <a:pt x="115065" y="111609"/>
                </a:lnTo>
                <a:lnTo>
                  <a:pt x="105609" y="111609"/>
                </a:lnTo>
                <a:lnTo>
                  <a:pt x="105609" y="97958"/>
                </a:lnTo>
                <a:lnTo>
                  <a:pt x="141204" y="97958"/>
                </a:lnTo>
                <a:lnTo>
                  <a:pt x="141204" y="111609"/>
                </a:lnTo>
                <a:lnTo>
                  <a:pt x="132654" y="111609"/>
                </a:lnTo>
                <a:lnTo>
                  <a:pt x="107782" y="147587"/>
                </a:lnTo>
                <a:lnTo>
                  <a:pt x="132271" y="182417"/>
                </a:lnTo>
                <a:lnTo>
                  <a:pt x="140949" y="182417"/>
                </a:lnTo>
                <a:lnTo>
                  <a:pt x="140949" y="195941"/>
                </a:lnTo>
                <a:lnTo>
                  <a:pt x="103824" y="195941"/>
                </a:lnTo>
                <a:lnTo>
                  <a:pt x="103824" y="182417"/>
                </a:lnTo>
                <a:lnTo>
                  <a:pt x="113533" y="182417"/>
                </a:lnTo>
                <a:lnTo>
                  <a:pt x="99874" y="161877"/>
                </a:lnTo>
                <a:cubicBezTo>
                  <a:pt x="99425" y="161255"/>
                  <a:pt x="99016" y="160712"/>
                  <a:pt x="98647" y="160250"/>
                </a:cubicBezTo>
                <a:cubicBezTo>
                  <a:pt x="98278" y="159787"/>
                  <a:pt x="97965" y="159309"/>
                  <a:pt x="97708" y="158815"/>
                </a:cubicBezTo>
                <a:cubicBezTo>
                  <a:pt x="97578" y="158626"/>
                  <a:pt x="97455" y="158429"/>
                  <a:pt x="97341" y="158224"/>
                </a:cubicBezTo>
                <a:cubicBezTo>
                  <a:pt x="97227" y="158020"/>
                  <a:pt x="97137" y="157791"/>
                  <a:pt x="97071" y="157539"/>
                </a:cubicBezTo>
                <a:lnTo>
                  <a:pt x="96816" y="157539"/>
                </a:lnTo>
                <a:cubicBezTo>
                  <a:pt x="96633" y="157568"/>
                  <a:pt x="96330" y="157988"/>
                  <a:pt x="95908" y="158799"/>
                </a:cubicBezTo>
                <a:cubicBezTo>
                  <a:pt x="95486" y="159609"/>
                  <a:pt x="94897" y="160635"/>
                  <a:pt x="94140" y="161877"/>
                </a:cubicBezTo>
                <a:lnTo>
                  <a:pt x="81003" y="182417"/>
                </a:lnTo>
                <a:lnTo>
                  <a:pt x="90573" y="182417"/>
                </a:lnTo>
                <a:lnTo>
                  <a:pt x="90573" y="195941"/>
                </a:lnTo>
                <a:lnTo>
                  <a:pt x="54718" y="195941"/>
                </a:lnTo>
                <a:lnTo>
                  <a:pt x="54718" y="182417"/>
                </a:lnTo>
                <a:lnTo>
                  <a:pt x="63395" y="182417"/>
                </a:lnTo>
                <a:lnTo>
                  <a:pt x="88148" y="146312"/>
                </a:lnTo>
                <a:lnTo>
                  <a:pt x="64033" y="111609"/>
                </a:lnTo>
                <a:lnTo>
                  <a:pt x="55356" y="111609"/>
                </a:ln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1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Freeform: Shape 41"/>
          <p:cNvSpPr/>
          <p:nvPr/>
        </p:nvSpPr>
        <p:spPr>
          <a:xfrm>
            <a:off x="18412749" y="4445496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31969" y="96377"/>
                </a:moveTo>
                <a:cubicBezTo>
                  <a:pt x="133045" y="96529"/>
                  <a:pt x="133954" y="97055"/>
                  <a:pt x="134696" y="97956"/>
                </a:cubicBezTo>
                <a:lnTo>
                  <a:pt x="163535" y="136353"/>
                </a:lnTo>
                <a:cubicBezTo>
                  <a:pt x="164046" y="137082"/>
                  <a:pt x="164301" y="137890"/>
                  <a:pt x="164301" y="138777"/>
                </a:cubicBezTo>
                <a:cubicBezTo>
                  <a:pt x="164301" y="139665"/>
                  <a:pt x="164046" y="140473"/>
                  <a:pt x="163535" y="141201"/>
                </a:cubicBezTo>
                <a:lnTo>
                  <a:pt x="134696" y="179599"/>
                </a:lnTo>
                <a:cubicBezTo>
                  <a:pt x="133954" y="180500"/>
                  <a:pt x="133045" y="181026"/>
                  <a:pt x="131969" y="181177"/>
                </a:cubicBezTo>
                <a:cubicBezTo>
                  <a:pt x="130892" y="181329"/>
                  <a:pt x="129888" y="181058"/>
                  <a:pt x="128956" y="180364"/>
                </a:cubicBezTo>
                <a:lnTo>
                  <a:pt x="122456" y="175516"/>
                </a:lnTo>
                <a:cubicBezTo>
                  <a:pt x="121556" y="174775"/>
                  <a:pt x="121031" y="173866"/>
                  <a:pt x="120879" y="172790"/>
                </a:cubicBezTo>
                <a:cubicBezTo>
                  <a:pt x="120728" y="171713"/>
                  <a:pt x="120999" y="170709"/>
                  <a:pt x="121692" y="169776"/>
                </a:cubicBezTo>
                <a:lnTo>
                  <a:pt x="144905" y="138777"/>
                </a:lnTo>
                <a:lnTo>
                  <a:pt x="121692" y="107778"/>
                </a:lnTo>
                <a:cubicBezTo>
                  <a:pt x="120999" y="106846"/>
                  <a:pt x="120728" y="105841"/>
                  <a:pt x="120879" y="104765"/>
                </a:cubicBezTo>
                <a:cubicBezTo>
                  <a:pt x="121031" y="103688"/>
                  <a:pt x="121556" y="102779"/>
                  <a:pt x="122456" y="102038"/>
                </a:cubicBezTo>
                <a:lnTo>
                  <a:pt x="128956" y="97190"/>
                </a:lnTo>
                <a:cubicBezTo>
                  <a:pt x="129888" y="96497"/>
                  <a:pt x="130892" y="96226"/>
                  <a:pt x="131969" y="96377"/>
                </a:cubicBezTo>
                <a:close/>
                <a:moveTo>
                  <a:pt x="63951" y="96377"/>
                </a:moveTo>
                <a:cubicBezTo>
                  <a:pt x="65027" y="96226"/>
                  <a:pt x="66032" y="96497"/>
                  <a:pt x="66965" y="97190"/>
                </a:cubicBezTo>
                <a:lnTo>
                  <a:pt x="73472" y="102038"/>
                </a:lnTo>
                <a:cubicBezTo>
                  <a:pt x="74373" y="102779"/>
                  <a:pt x="74900" y="103688"/>
                  <a:pt x="75051" y="104765"/>
                </a:cubicBezTo>
                <a:cubicBezTo>
                  <a:pt x="75203" y="105841"/>
                  <a:pt x="74931" y="106846"/>
                  <a:pt x="74238" y="107778"/>
                </a:cubicBezTo>
                <a:lnTo>
                  <a:pt x="51017" y="138777"/>
                </a:lnTo>
                <a:lnTo>
                  <a:pt x="74238" y="169776"/>
                </a:lnTo>
                <a:cubicBezTo>
                  <a:pt x="74931" y="170709"/>
                  <a:pt x="75203" y="171713"/>
                  <a:pt x="75051" y="172790"/>
                </a:cubicBezTo>
                <a:cubicBezTo>
                  <a:pt x="74900" y="173866"/>
                  <a:pt x="74373" y="174775"/>
                  <a:pt x="73472" y="175516"/>
                </a:cubicBezTo>
                <a:lnTo>
                  <a:pt x="66965" y="180364"/>
                </a:lnTo>
                <a:cubicBezTo>
                  <a:pt x="66032" y="181058"/>
                  <a:pt x="65027" y="181329"/>
                  <a:pt x="63951" y="181177"/>
                </a:cubicBezTo>
                <a:cubicBezTo>
                  <a:pt x="62874" y="181026"/>
                  <a:pt x="61965" y="180500"/>
                  <a:pt x="61224" y="179599"/>
                </a:cubicBezTo>
                <a:lnTo>
                  <a:pt x="32389" y="141201"/>
                </a:lnTo>
                <a:cubicBezTo>
                  <a:pt x="31878" y="140473"/>
                  <a:pt x="31623" y="139665"/>
                  <a:pt x="31623" y="138777"/>
                </a:cubicBezTo>
                <a:cubicBezTo>
                  <a:pt x="31623" y="137890"/>
                  <a:pt x="31878" y="137082"/>
                  <a:pt x="32389" y="136353"/>
                </a:cubicBezTo>
                <a:lnTo>
                  <a:pt x="61224" y="97956"/>
                </a:lnTo>
                <a:cubicBezTo>
                  <a:pt x="61965" y="97055"/>
                  <a:pt x="62874" y="96529"/>
                  <a:pt x="63951" y="96377"/>
                </a:cubicBezTo>
                <a:close/>
                <a:moveTo>
                  <a:pt x="103455" y="81117"/>
                </a:moveTo>
                <a:lnTo>
                  <a:pt x="111494" y="82393"/>
                </a:lnTo>
                <a:cubicBezTo>
                  <a:pt x="112660" y="82621"/>
                  <a:pt x="113548" y="83185"/>
                  <a:pt x="114156" y="84083"/>
                </a:cubicBezTo>
                <a:cubicBezTo>
                  <a:pt x="114765" y="84981"/>
                  <a:pt x="114982" y="85991"/>
                  <a:pt x="114810" y="87113"/>
                </a:cubicBezTo>
                <a:lnTo>
                  <a:pt x="97204" y="193121"/>
                </a:lnTo>
                <a:cubicBezTo>
                  <a:pt x="96975" y="194287"/>
                  <a:pt x="96412" y="195175"/>
                  <a:pt x="95513" y="195784"/>
                </a:cubicBezTo>
                <a:cubicBezTo>
                  <a:pt x="94615" y="196393"/>
                  <a:pt x="93605" y="196610"/>
                  <a:pt x="92483" y="196437"/>
                </a:cubicBezTo>
                <a:lnTo>
                  <a:pt x="84445" y="195162"/>
                </a:lnTo>
                <a:cubicBezTo>
                  <a:pt x="83278" y="194933"/>
                  <a:pt x="82390" y="194370"/>
                  <a:pt x="81781" y="193472"/>
                </a:cubicBezTo>
                <a:cubicBezTo>
                  <a:pt x="81173" y="192573"/>
                  <a:pt x="80955" y="191563"/>
                  <a:pt x="81127" y="190442"/>
                </a:cubicBezTo>
                <a:lnTo>
                  <a:pt x="98735" y="84434"/>
                </a:lnTo>
                <a:cubicBezTo>
                  <a:pt x="98963" y="83267"/>
                  <a:pt x="99527" y="82379"/>
                  <a:pt x="100425" y="81771"/>
                </a:cubicBezTo>
                <a:cubicBezTo>
                  <a:pt x="101324" y="81163"/>
                  <a:pt x="102334" y="80945"/>
                  <a:pt x="103455" y="81117"/>
                </a:cubicBezTo>
                <a:close/>
                <a:moveTo>
                  <a:pt x="130613" y="17334"/>
                </a:moveTo>
                <a:lnTo>
                  <a:pt x="130613" y="65314"/>
                </a:lnTo>
                <a:lnTo>
                  <a:pt x="178593" y="65314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Freeform: Shape 42"/>
          <p:cNvSpPr/>
          <p:nvPr/>
        </p:nvSpPr>
        <p:spPr>
          <a:xfrm>
            <a:off x="18412749" y="3572703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05657" y="116437"/>
                </a:moveTo>
                <a:cubicBezTo>
                  <a:pt x="107847" y="116501"/>
                  <a:pt x="109750" y="117362"/>
                  <a:pt x="111366" y="119020"/>
                </a:cubicBezTo>
                <a:cubicBezTo>
                  <a:pt x="114954" y="122879"/>
                  <a:pt x="117696" y="127184"/>
                  <a:pt x="119594" y="131934"/>
                </a:cubicBezTo>
                <a:cubicBezTo>
                  <a:pt x="121492" y="136685"/>
                  <a:pt x="122448" y="141690"/>
                  <a:pt x="122464" y="146949"/>
                </a:cubicBezTo>
                <a:cubicBezTo>
                  <a:pt x="122448" y="152209"/>
                  <a:pt x="121492" y="157214"/>
                  <a:pt x="119594" y="161965"/>
                </a:cubicBezTo>
                <a:cubicBezTo>
                  <a:pt x="117696" y="166715"/>
                  <a:pt x="114954" y="171020"/>
                  <a:pt x="111366" y="174879"/>
                </a:cubicBezTo>
                <a:cubicBezTo>
                  <a:pt x="110526" y="175710"/>
                  <a:pt x="109591" y="176343"/>
                  <a:pt x="108559" y="176776"/>
                </a:cubicBezTo>
                <a:cubicBezTo>
                  <a:pt x="107528" y="177209"/>
                  <a:pt x="106465" y="177427"/>
                  <a:pt x="105370" y="177430"/>
                </a:cubicBezTo>
                <a:cubicBezTo>
                  <a:pt x="104403" y="177427"/>
                  <a:pt x="103436" y="177241"/>
                  <a:pt x="102468" y="176872"/>
                </a:cubicBezTo>
                <a:cubicBezTo>
                  <a:pt x="101501" y="176502"/>
                  <a:pt x="100597" y="175966"/>
                  <a:pt x="99757" y="175261"/>
                </a:cubicBezTo>
                <a:cubicBezTo>
                  <a:pt x="98152" y="173646"/>
                  <a:pt x="97312" y="171743"/>
                  <a:pt x="97238" y="169553"/>
                </a:cubicBezTo>
                <a:cubicBezTo>
                  <a:pt x="97163" y="167363"/>
                  <a:pt x="97918" y="165396"/>
                  <a:pt x="99502" y="163653"/>
                </a:cubicBezTo>
                <a:cubicBezTo>
                  <a:pt x="101620" y="161339"/>
                  <a:pt x="103252" y="158762"/>
                  <a:pt x="104398" y="155923"/>
                </a:cubicBezTo>
                <a:cubicBezTo>
                  <a:pt x="105543" y="153083"/>
                  <a:pt x="106122" y="150092"/>
                  <a:pt x="106136" y="146949"/>
                </a:cubicBezTo>
                <a:cubicBezTo>
                  <a:pt x="106122" y="143807"/>
                  <a:pt x="105543" y="140816"/>
                  <a:pt x="104398" y="137976"/>
                </a:cubicBezTo>
                <a:cubicBezTo>
                  <a:pt x="103252" y="135137"/>
                  <a:pt x="101620" y="132560"/>
                  <a:pt x="99502" y="130246"/>
                </a:cubicBezTo>
                <a:cubicBezTo>
                  <a:pt x="97918" y="128503"/>
                  <a:pt x="97163" y="126536"/>
                  <a:pt x="97238" y="124346"/>
                </a:cubicBezTo>
                <a:cubicBezTo>
                  <a:pt x="97312" y="122156"/>
                  <a:pt x="98152" y="120253"/>
                  <a:pt x="99757" y="118637"/>
                </a:cubicBezTo>
                <a:cubicBezTo>
                  <a:pt x="101501" y="117107"/>
                  <a:pt x="103467" y="116373"/>
                  <a:pt x="105657" y="116437"/>
                </a:cubicBezTo>
                <a:close/>
                <a:moveTo>
                  <a:pt x="76763" y="108209"/>
                </a:moveTo>
                <a:cubicBezTo>
                  <a:pt x="77539" y="108044"/>
                  <a:pt x="78315" y="108119"/>
                  <a:pt x="79091" y="108432"/>
                </a:cubicBezTo>
                <a:cubicBezTo>
                  <a:pt x="79868" y="108767"/>
                  <a:pt x="80484" y="109277"/>
                  <a:pt x="80941" y="109963"/>
                </a:cubicBezTo>
                <a:cubicBezTo>
                  <a:pt x="81398" y="110649"/>
                  <a:pt x="81632" y="111414"/>
                  <a:pt x="81643" y="112259"/>
                </a:cubicBezTo>
                <a:lnTo>
                  <a:pt x="81643" y="181640"/>
                </a:lnTo>
                <a:cubicBezTo>
                  <a:pt x="81632" y="182485"/>
                  <a:pt x="81398" y="183250"/>
                  <a:pt x="80941" y="183936"/>
                </a:cubicBezTo>
                <a:cubicBezTo>
                  <a:pt x="80484" y="184622"/>
                  <a:pt x="79868" y="185132"/>
                  <a:pt x="79091" y="185467"/>
                </a:cubicBezTo>
                <a:cubicBezTo>
                  <a:pt x="78581" y="185616"/>
                  <a:pt x="78071" y="185701"/>
                  <a:pt x="77561" y="185722"/>
                </a:cubicBezTo>
                <a:cubicBezTo>
                  <a:pt x="76519" y="185722"/>
                  <a:pt x="75541" y="185339"/>
                  <a:pt x="74627" y="184574"/>
                </a:cubicBezTo>
                <a:lnTo>
                  <a:pt x="53451" y="163270"/>
                </a:lnTo>
                <a:lnTo>
                  <a:pt x="36739" y="163270"/>
                </a:lnTo>
                <a:cubicBezTo>
                  <a:pt x="35565" y="163244"/>
                  <a:pt x="34597" y="162850"/>
                  <a:pt x="33837" y="162091"/>
                </a:cubicBezTo>
                <a:cubicBezTo>
                  <a:pt x="33077" y="161331"/>
                  <a:pt x="32684" y="160364"/>
                  <a:pt x="32657" y="159190"/>
                </a:cubicBezTo>
                <a:lnTo>
                  <a:pt x="32657" y="134709"/>
                </a:lnTo>
                <a:cubicBezTo>
                  <a:pt x="32684" y="133535"/>
                  <a:pt x="33077" y="132568"/>
                  <a:pt x="33837" y="131808"/>
                </a:cubicBezTo>
                <a:cubicBezTo>
                  <a:pt x="34597" y="131049"/>
                  <a:pt x="35565" y="130655"/>
                  <a:pt x="36739" y="130629"/>
                </a:cubicBezTo>
                <a:lnTo>
                  <a:pt x="53451" y="130629"/>
                </a:lnTo>
                <a:lnTo>
                  <a:pt x="74627" y="109325"/>
                </a:lnTo>
                <a:cubicBezTo>
                  <a:pt x="75275" y="108746"/>
                  <a:pt x="75987" y="108374"/>
                  <a:pt x="76763" y="108209"/>
                </a:cubicBezTo>
                <a:close/>
                <a:moveTo>
                  <a:pt x="133153" y="97621"/>
                </a:moveTo>
                <a:cubicBezTo>
                  <a:pt x="135328" y="97849"/>
                  <a:pt x="137160" y="98859"/>
                  <a:pt x="138649" y="100651"/>
                </a:cubicBezTo>
                <a:cubicBezTo>
                  <a:pt x="143967" y="107220"/>
                  <a:pt x="148033" y="114459"/>
                  <a:pt x="150848" y="122368"/>
                </a:cubicBezTo>
                <a:cubicBezTo>
                  <a:pt x="153662" y="130276"/>
                  <a:pt x="155082" y="138470"/>
                  <a:pt x="155105" y="146949"/>
                </a:cubicBezTo>
                <a:cubicBezTo>
                  <a:pt x="155082" y="155429"/>
                  <a:pt x="153662" y="163623"/>
                  <a:pt x="150848" y="171531"/>
                </a:cubicBezTo>
                <a:cubicBezTo>
                  <a:pt x="148033" y="179439"/>
                  <a:pt x="143967" y="186678"/>
                  <a:pt x="138649" y="193248"/>
                </a:cubicBezTo>
                <a:cubicBezTo>
                  <a:pt x="137810" y="194269"/>
                  <a:pt x="136844" y="195034"/>
                  <a:pt x="135750" y="195544"/>
                </a:cubicBezTo>
                <a:cubicBezTo>
                  <a:pt x="134656" y="196055"/>
                  <a:pt x="133499" y="196310"/>
                  <a:pt x="132277" y="196310"/>
                </a:cubicBezTo>
                <a:cubicBezTo>
                  <a:pt x="131380" y="196310"/>
                  <a:pt x="130498" y="196150"/>
                  <a:pt x="129633" y="195831"/>
                </a:cubicBezTo>
                <a:cubicBezTo>
                  <a:pt x="128767" y="195513"/>
                  <a:pt x="127950" y="195034"/>
                  <a:pt x="127180" y="194396"/>
                </a:cubicBezTo>
                <a:cubicBezTo>
                  <a:pt x="125387" y="192913"/>
                  <a:pt x="124384" y="191096"/>
                  <a:pt x="124169" y="188943"/>
                </a:cubicBezTo>
                <a:cubicBezTo>
                  <a:pt x="123954" y="186790"/>
                  <a:pt x="124575" y="184781"/>
                  <a:pt x="126033" y="182915"/>
                </a:cubicBezTo>
                <a:cubicBezTo>
                  <a:pt x="130188" y="177781"/>
                  <a:pt x="133347" y="172168"/>
                  <a:pt x="135511" y="166078"/>
                </a:cubicBezTo>
                <a:cubicBezTo>
                  <a:pt x="137675" y="159988"/>
                  <a:pt x="138764" y="153612"/>
                  <a:pt x="138777" y="146949"/>
                </a:cubicBezTo>
                <a:cubicBezTo>
                  <a:pt x="138764" y="140287"/>
                  <a:pt x="137675" y="133911"/>
                  <a:pt x="135511" y="127821"/>
                </a:cubicBezTo>
                <a:cubicBezTo>
                  <a:pt x="133347" y="121731"/>
                  <a:pt x="130188" y="116118"/>
                  <a:pt x="126033" y="110984"/>
                </a:cubicBezTo>
                <a:cubicBezTo>
                  <a:pt x="124575" y="109121"/>
                  <a:pt x="123954" y="107106"/>
                  <a:pt x="124169" y="104940"/>
                </a:cubicBezTo>
                <a:cubicBezTo>
                  <a:pt x="124384" y="102774"/>
                  <a:pt x="125387" y="100919"/>
                  <a:pt x="127180" y="99375"/>
                </a:cubicBezTo>
                <a:cubicBezTo>
                  <a:pt x="128988" y="97977"/>
                  <a:pt x="130979" y="97392"/>
                  <a:pt x="133153" y="97621"/>
                </a:cubicBezTo>
                <a:close/>
                <a:moveTo>
                  <a:pt x="130613" y="17334"/>
                </a:moveTo>
                <a:lnTo>
                  <a:pt x="130613" y="65314"/>
                </a:lnTo>
                <a:lnTo>
                  <a:pt x="178593" y="65314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1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7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59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Freeform: Shape 43"/>
          <p:cNvSpPr/>
          <p:nvPr/>
        </p:nvSpPr>
        <p:spPr>
          <a:xfrm>
            <a:off x="17734048" y="9739858"/>
            <a:ext cx="282743" cy="399792"/>
          </a:xfrm>
          <a:custGeom>
            <a:avLst/>
            <a:gdLst/>
            <a:ahLst/>
            <a:cxnLst/>
            <a:rect l="l" t="t" r="r" b="b"/>
            <a:pathLst>
              <a:path w="163270" h="224501">
                <a:moveTo>
                  <a:pt x="57145" y="61232"/>
                </a:moveTo>
                <a:lnTo>
                  <a:pt x="106126" y="61232"/>
                </a:lnTo>
                <a:cubicBezTo>
                  <a:pt x="110872" y="61330"/>
                  <a:pt x="115156" y="62663"/>
                  <a:pt x="118977" y="65232"/>
                </a:cubicBezTo>
                <a:cubicBezTo>
                  <a:pt x="122798" y="67801"/>
                  <a:pt x="125998" y="71015"/>
                  <a:pt x="128576" y="74875"/>
                </a:cubicBezTo>
                <a:lnTo>
                  <a:pt x="161230" y="123851"/>
                </a:lnTo>
                <a:cubicBezTo>
                  <a:pt x="161873" y="124818"/>
                  <a:pt x="162372" y="125882"/>
                  <a:pt x="162728" y="127040"/>
                </a:cubicBezTo>
                <a:cubicBezTo>
                  <a:pt x="163084" y="128199"/>
                  <a:pt x="163264" y="129390"/>
                  <a:pt x="163270" y="130612"/>
                </a:cubicBezTo>
                <a:cubicBezTo>
                  <a:pt x="163182" y="134080"/>
                  <a:pt x="161986" y="136967"/>
                  <a:pt x="159683" y="139271"/>
                </a:cubicBezTo>
                <a:cubicBezTo>
                  <a:pt x="157379" y="141575"/>
                  <a:pt x="154493" y="142771"/>
                  <a:pt x="151025" y="142859"/>
                </a:cubicBezTo>
                <a:cubicBezTo>
                  <a:pt x="148958" y="142845"/>
                  <a:pt x="147034" y="142362"/>
                  <a:pt x="145254" y="141407"/>
                </a:cubicBezTo>
                <a:cubicBezTo>
                  <a:pt x="143473" y="140453"/>
                  <a:pt x="141996" y="139109"/>
                  <a:pt x="140821" y="137373"/>
                </a:cubicBezTo>
                <a:lnTo>
                  <a:pt x="111866" y="93873"/>
                </a:lnTo>
                <a:lnTo>
                  <a:pt x="106126" y="93873"/>
                </a:lnTo>
                <a:lnTo>
                  <a:pt x="106126" y="110712"/>
                </a:lnTo>
                <a:lnTo>
                  <a:pt x="137632" y="163142"/>
                </a:lnTo>
                <a:cubicBezTo>
                  <a:pt x="138397" y="164417"/>
                  <a:pt x="138780" y="165821"/>
                  <a:pt x="138780" y="167351"/>
                </a:cubicBezTo>
                <a:cubicBezTo>
                  <a:pt x="138719" y="169645"/>
                  <a:pt x="137916" y="171564"/>
                  <a:pt x="136372" y="173108"/>
                </a:cubicBezTo>
                <a:cubicBezTo>
                  <a:pt x="134829" y="174652"/>
                  <a:pt x="132910" y="175455"/>
                  <a:pt x="130617" y="175516"/>
                </a:cubicBezTo>
                <a:lnTo>
                  <a:pt x="106126" y="175516"/>
                </a:lnTo>
                <a:lnTo>
                  <a:pt x="106126" y="210214"/>
                </a:lnTo>
                <a:cubicBezTo>
                  <a:pt x="106025" y="214269"/>
                  <a:pt x="104633" y="217639"/>
                  <a:pt x="101949" y="220324"/>
                </a:cubicBezTo>
                <a:cubicBezTo>
                  <a:pt x="99265" y="223008"/>
                  <a:pt x="95895" y="224400"/>
                  <a:pt x="91840" y="224501"/>
                </a:cubicBezTo>
                <a:lnTo>
                  <a:pt x="71431" y="224501"/>
                </a:lnTo>
                <a:cubicBezTo>
                  <a:pt x="67432" y="224400"/>
                  <a:pt x="64078" y="223008"/>
                  <a:pt x="61370" y="220324"/>
                </a:cubicBezTo>
                <a:cubicBezTo>
                  <a:pt x="58662" y="217639"/>
                  <a:pt x="57254" y="214269"/>
                  <a:pt x="57145" y="210214"/>
                </a:cubicBezTo>
                <a:lnTo>
                  <a:pt x="57145" y="175516"/>
                </a:lnTo>
                <a:lnTo>
                  <a:pt x="32654" y="175516"/>
                </a:lnTo>
                <a:cubicBezTo>
                  <a:pt x="30361" y="175455"/>
                  <a:pt x="28442" y="174652"/>
                  <a:pt x="26898" y="173108"/>
                </a:cubicBezTo>
                <a:cubicBezTo>
                  <a:pt x="25354" y="171564"/>
                  <a:pt x="24552" y="169645"/>
                  <a:pt x="24491" y="167351"/>
                </a:cubicBezTo>
                <a:cubicBezTo>
                  <a:pt x="24491" y="165821"/>
                  <a:pt x="24873" y="164417"/>
                  <a:pt x="25639" y="163142"/>
                </a:cubicBezTo>
                <a:lnTo>
                  <a:pt x="57145" y="110712"/>
                </a:lnTo>
                <a:lnTo>
                  <a:pt x="57145" y="93873"/>
                </a:lnTo>
                <a:lnTo>
                  <a:pt x="51405" y="93873"/>
                </a:lnTo>
                <a:lnTo>
                  <a:pt x="22450" y="137373"/>
                </a:lnTo>
                <a:cubicBezTo>
                  <a:pt x="21275" y="139109"/>
                  <a:pt x="19798" y="140453"/>
                  <a:pt x="18017" y="141407"/>
                </a:cubicBezTo>
                <a:cubicBezTo>
                  <a:pt x="16237" y="142362"/>
                  <a:pt x="14313" y="142845"/>
                  <a:pt x="12245" y="142859"/>
                </a:cubicBezTo>
                <a:cubicBezTo>
                  <a:pt x="8777" y="142771"/>
                  <a:pt x="5891" y="141575"/>
                  <a:pt x="3587" y="139271"/>
                </a:cubicBezTo>
                <a:cubicBezTo>
                  <a:pt x="1284" y="136967"/>
                  <a:pt x="88" y="134080"/>
                  <a:pt x="0" y="130612"/>
                </a:cubicBezTo>
                <a:cubicBezTo>
                  <a:pt x="5" y="129390"/>
                  <a:pt x="186" y="128199"/>
                  <a:pt x="542" y="127040"/>
                </a:cubicBezTo>
                <a:cubicBezTo>
                  <a:pt x="898" y="125882"/>
                  <a:pt x="1398" y="124818"/>
                  <a:pt x="2041" y="123851"/>
                </a:cubicBezTo>
                <a:lnTo>
                  <a:pt x="34695" y="74875"/>
                </a:lnTo>
                <a:cubicBezTo>
                  <a:pt x="37273" y="71015"/>
                  <a:pt x="40472" y="67801"/>
                  <a:pt x="44294" y="65232"/>
                </a:cubicBezTo>
                <a:cubicBezTo>
                  <a:pt x="48115" y="62663"/>
                  <a:pt x="52399" y="61330"/>
                  <a:pt x="57145" y="61232"/>
                </a:cubicBezTo>
                <a:close/>
                <a:moveTo>
                  <a:pt x="81635" y="0"/>
                </a:moveTo>
                <a:cubicBezTo>
                  <a:pt x="89746" y="202"/>
                  <a:pt x="96485" y="2987"/>
                  <a:pt x="101853" y="8355"/>
                </a:cubicBezTo>
                <a:cubicBezTo>
                  <a:pt x="107221" y="13724"/>
                  <a:pt x="110006" y="20463"/>
                  <a:pt x="110208" y="28575"/>
                </a:cubicBezTo>
                <a:cubicBezTo>
                  <a:pt x="110006" y="36686"/>
                  <a:pt x="107221" y="43425"/>
                  <a:pt x="101853" y="48794"/>
                </a:cubicBezTo>
                <a:cubicBezTo>
                  <a:pt x="96485" y="54162"/>
                  <a:pt x="89746" y="56948"/>
                  <a:pt x="81635" y="57150"/>
                </a:cubicBezTo>
                <a:cubicBezTo>
                  <a:pt x="73525" y="56948"/>
                  <a:pt x="66786" y="54162"/>
                  <a:pt x="61418" y="48794"/>
                </a:cubicBezTo>
                <a:cubicBezTo>
                  <a:pt x="56050" y="43425"/>
                  <a:pt x="53265" y="36686"/>
                  <a:pt x="53063" y="28575"/>
                </a:cubicBezTo>
                <a:cubicBezTo>
                  <a:pt x="53265" y="20463"/>
                  <a:pt x="56050" y="13724"/>
                  <a:pt x="61418" y="8355"/>
                </a:cubicBezTo>
                <a:cubicBezTo>
                  <a:pt x="66786" y="2987"/>
                  <a:pt x="73525" y="202"/>
                  <a:pt x="816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Freeform: Shape 44"/>
          <p:cNvSpPr/>
          <p:nvPr/>
        </p:nvSpPr>
        <p:spPr>
          <a:xfrm>
            <a:off x="17719900" y="8895994"/>
            <a:ext cx="311042" cy="319857"/>
          </a:xfrm>
          <a:custGeom>
            <a:avLst/>
            <a:gdLst/>
            <a:ahLst/>
            <a:cxnLst/>
            <a:rect l="l" t="t" r="r" b="b"/>
            <a:pathLst>
              <a:path w="179611" h="179614">
                <a:moveTo>
                  <a:pt x="24491" y="130628"/>
                </a:moveTo>
                <a:cubicBezTo>
                  <a:pt x="31426" y="130804"/>
                  <a:pt x="37198" y="133196"/>
                  <a:pt x="41806" y="137804"/>
                </a:cubicBezTo>
                <a:cubicBezTo>
                  <a:pt x="46414" y="142412"/>
                  <a:pt x="48806" y="148185"/>
                  <a:pt x="48981" y="155121"/>
                </a:cubicBezTo>
                <a:cubicBezTo>
                  <a:pt x="48806" y="162058"/>
                  <a:pt x="46414" y="167830"/>
                  <a:pt x="41806" y="172439"/>
                </a:cubicBezTo>
                <a:cubicBezTo>
                  <a:pt x="37198" y="177047"/>
                  <a:pt x="31426" y="179439"/>
                  <a:pt x="24491" y="179614"/>
                </a:cubicBezTo>
                <a:cubicBezTo>
                  <a:pt x="17555" y="179439"/>
                  <a:pt x="11783" y="177047"/>
                  <a:pt x="7175" y="172439"/>
                </a:cubicBezTo>
                <a:cubicBezTo>
                  <a:pt x="2567" y="167830"/>
                  <a:pt x="175" y="162058"/>
                  <a:pt x="0" y="155121"/>
                </a:cubicBezTo>
                <a:cubicBezTo>
                  <a:pt x="175" y="148185"/>
                  <a:pt x="2567" y="142412"/>
                  <a:pt x="7175" y="137804"/>
                </a:cubicBezTo>
                <a:cubicBezTo>
                  <a:pt x="11783" y="133196"/>
                  <a:pt x="17555" y="130804"/>
                  <a:pt x="24491" y="130628"/>
                </a:cubicBezTo>
                <a:close/>
                <a:moveTo>
                  <a:pt x="8164" y="65314"/>
                </a:moveTo>
                <a:cubicBezTo>
                  <a:pt x="8286" y="65314"/>
                  <a:pt x="8392" y="65314"/>
                  <a:pt x="8482" y="65314"/>
                </a:cubicBezTo>
                <a:cubicBezTo>
                  <a:pt x="8573" y="65314"/>
                  <a:pt x="8679" y="65314"/>
                  <a:pt x="8801" y="65314"/>
                </a:cubicBezTo>
                <a:cubicBezTo>
                  <a:pt x="22487" y="66444"/>
                  <a:pt x="35487" y="69861"/>
                  <a:pt x="47801" y="75567"/>
                </a:cubicBezTo>
                <a:cubicBezTo>
                  <a:pt x="60116" y="81273"/>
                  <a:pt x="71139" y="88996"/>
                  <a:pt x="80870" y="98737"/>
                </a:cubicBezTo>
                <a:cubicBezTo>
                  <a:pt x="90609" y="108469"/>
                  <a:pt x="98332" y="119493"/>
                  <a:pt x="104037" y="131808"/>
                </a:cubicBezTo>
                <a:cubicBezTo>
                  <a:pt x="109743" y="144124"/>
                  <a:pt x="113160" y="157125"/>
                  <a:pt x="114290" y="170812"/>
                </a:cubicBezTo>
                <a:cubicBezTo>
                  <a:pt x="114351" y="171968"/>
                  <a:pt x="114196" y="173068"/>
                  <a:pt x="113827" y="174113"/>
                </a:cubicBezTo>
                <a:cubicBezTo>
                  <a:pt x="113458" y="175157"/>
                  <a:pt x="112889" y="176098"/>
                  <a:pt x="112121" y="176935"/>
                </a:cubicBezTo>
                <a:cubicBezTo>
                  <a:pt x="111345" y="177828"/>
                  <a:pt x="110442" y="178498"/>
                  <a:pt x="109410" y="178944"/>
                </a:cubicBezTo>
                <a:cubicBezTo>
                  <a:pt x="108379" y="179391"/>
                  <a:pt x="107285" y="179614"/>
                  <a:pt x="106126" y="179614"/>
                </a:cubicBezTo>
                <a:lnTo>
                  <a:pt x="88906" y="179614"/>
                </a:lnTo>
                <a:cubicBezTo>
                  <a:pt x="86754" y="179569"/>
                  <a:pt x="84936" y="178862"/>
                  <a:pt x="83453" y="177493"/>
                </a:cubicBezTo>
                <a:cubicBezTo>
                  <a:pt x="81970" y="176125"/>
                  <a:pt x="81109" y="174365"/>
                  <a:pt x="80870" y="172215"/>
                </a:cubicBezTo>
                <a:cubicBezTo>
                  <a:pt x="79519" y="159128"/>
                  <a:pt x="75503" y="147288"/>
                  <a:pt x="68823" y="136695"/>
                </a:cubicBezTo>
                <a:cubicBezTo>
                  <a:pt x="62143" y="126102"/>
                  <a:pt x="53507" y="117465"/>
                  <a:pt x="42915" y="110785"/>
                </a:cubicBezTo>
                <a:cubicBezTo>
                  <a:pt x="32323" y="104104"/>
                  <a:pt x="20484" y="100088"/>
                  <a:pt x="7398" y="98737"/>
                </a:cubicBezTo>
                <a:cubicBezTo>
                  <a:pt x="5248" y="98498"/>
                  <a:pt x="3489" y="97636"/>
                  <a:pt x="2121" y="96153"/>
                </a:cubicBezTo>
                <a:cubicBezTo>
                  <a:pt x="752" y="94670"/>
                  <a:pt x="45" y="92853"/>
                  <a:pt x="0" y="90700"/>
                </a:cubicBezTo>
                <a:lnTo>
                  <a:pt x="0" y="73478"/>
                </a:lnTo>
                <a:cubicBezTo>
                  <a:pt x="0" y="72320"/>
                  <a:pt x="223" y="71225"/>
                  <a:pt x="670" y="70194"/>
                </a:cubicBezTo>
                <a:cubicBezTo>
                  <a:pt x="1116" y="69162"/>
                  <a:pt x="1786" y="68259"/>
                  <a:pt x="2679" y="67483"/>
                </a:cubicBezTo>
                <a:cubicBezTo>
                  <a:pt x="3393" y="66779"/>
                  <a:pt x="4228" y="66242"/>
                  <a:pt x="5182" y="65872"/>
                </a:cubicBezTo>
                <a:cubicBezTo>
                  <a:pt x="6136" y="65503"/>
                  <a:pt x="7130" y="65317"/>
                  <a:pt x="8164" y="65314"/>
                </a:cubicBezTo>
                <a:close/>
                <a:moveTo>
                  <a:pt x="8164" y="0"/>
                </a:moveTo>
                <a:cubicBezTo>
                  <a:pt x="8291" y="0"/>
                  <a:pt x="8419" y="0"/>
                  <a:pt x="8546" y="0"/>
                </a:cubicBezTo>
                <a:cubicBezTo>
                  <a:pt x="31028" y="1220"/>
                  <a:pt x="52361" y="6338"/>
                  <a:pt x="72547" y="15356"/>
                </a:cubicBezTo>
                <a:cubicBezTo>
                  <a:pt x="92733" y="24373"/>
                  <a:pt x="110814" y="36859"/>
                  <a:pt x="126790" y="52813"/>
                </a:cubicBezTo>
                <a:cubicBezTo>
                  <a:pt x="142742" y="68790"/>
                  <a:pt x="155227" y="86873"/>
                  <a:pt x="164243" y="107060"/>
                </a:cubicBezTo>
                <a:cubicBezTo>
                  <a:pt x="173260" y="127248"/>
                  <a:pt x="178378" y="148584"/>
                  <a:pt x="179598" y="171067"/>
                </a:cubicBezTo>
                <a:cubicBezTo>
                  <a:pt x="179662" y="172162"/>
                  <a:pt x="179503" y="173225"/>
                  <a:pt x="179120" y="174256"/>
                </a:cubicBezTo>
                <a:cubicBezTo>
                  <a:pt x="178737" y="175288"/>
                  <a:pt x="178131" y="176223"/>
                  <a:pt x="177302" y="177063"/>
                </a:cubicBezTo>
                <a:cubicBezTo>
                  <a:pt x="176531" y="177895"/>
                  <a:pt x="175649" y="178527"/>
                  <a:pt x="174655" y="178960"/>
                </a:cubicBezTo>
                <a:cubicBezTo>
                  <a:pt x="173661" y="179394"/>
                  <a:pt x="172588" y="179612"/>
                  <a:pt x="171434" y="179614"/>
                </a:cubicBezTo>
                <a:lnTo>
                  <a:pt x="153194" y="179614"/>
                </a:lnTo>
                <a:cubicBezTo>
                  <a:pt x="150972" y="179566"/>
                  <a:pt x="149101" y="178833"/>
                  <a:pt x="147581" y="177414"/>
                </a:cubicBezTo>
                <a:cubicBezTo>
                  <a:pt x="146061" y="175994"/>
                  <a:pt x="145211" y="174177"/>
                  <a:pt x="145030" y="171960"/>
                </a:cubicBezTo>
                <a:cubicBezTo>
                  <a:pt x="143874" y="153328"/>
                  <a:pt x="139601" y="135946"/>
                  <a:pt x="132211" y="119815"/>
                </a:cubicBezTo>
                <a:cubicBezTo>
                  <a:pt x="124821" y="103684"/>
                  <a:pt x="114935" y="89424"/>
                  <a:pt x="102554" y="77034"/>
                </a:cubicBezTo>
                <a:cubicBezTo>
                  <a:pt x="90174" y="64645"/>
                  <a:pt x="75919" y="54746"/>
                  <a:pt x="59792" y="47337"/>
                </a:cubicBezTo>
                <a:cubicBezTo>
                  <a:pt x="43664" y="39929"/>
                  <a:pt x="26284" y="35631"/>
                  <a:pt x="7653" y="34443"/>
                </a:cubicBezTo>
                <a:cubicBezTo>
                  <a:pt x="5437" y="34260"/>
                  <a:pt x="3619" y="33414"/>
                  <a:pt x="2200" y="31908"/>
                </a:cubicBezTo>
                <a:cubicBezTo>
                  <a:pt x="781" y="30401"/>
                  <a:pt x="48" y="28567"/>
                  <a:pt x="0" y="26406"/>
                </a:cubicBezTo>
                <a:lnTo>
                  <a:pt x="0" y="8164"/>
                </a:lnTo>
                <a:cubicBezTo>
                  <a:pt x="3" y="7011"/>
                  <a:pt x="221" y="5937"/>
                  <a:pt x="654" y="4943"/>
                </a:cubicBezTo>
                <a:cubicBezTo>
                  <a:pt x="1087" y="3949"/>
                  <a:pt x="1719" y="3067"/>
                  <a:pt x="2551" y="2296"/>
                </a:cubicBezTo>
                <a:cubicBezTo>
                  <a:pt x="3327" y="1531"/>
                  <a:pt x="4199" y="957"/>
                  <a:pt x="5166" y="574"/>
                </a:cubicBezTo>
                <a:cubicBezTo>
                  <a:pt x="6133" y="191"/>
                  <a:pt x="7132" y="0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Freeform: Shape 45"/>
          <p:cNvSpPr/>
          <p:nvPr/>
        </p:nvSpPr>
        <p:spPr>
          <a:xfrm>
            <a:off x="17677495" y="7979325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63271" y="175516"/>
                </a:moveTo>
                <a:cubicBezTo>
                  <a:pt x="162096" y="175543"/>
                  <a:pt x="161129" y="175937"/>
                  <a:pt x="160368" y="176697"/>
                </a:cubicBezTo>
                <a:cubicBezTo>
                  <a:pt x="159608" y="177458"/>
                  <a:pt x="159214" y="178426"/>
                  <a:pt x="159188" y="179601"/>
                </a:cubicBezTo>
                <a:lnTo>
                  <a:pt x="159188" y="195940"/>
                </a:lnTo>
                <a:cubicBezTo>
                  <a:pt x="159214" y="197116"/>
                  <a:pt x="159608" y="198084"/>
                  <a:pt x="160368" y="198844"/>
                </a:cubicBezTo>
                <a:cubicBezTo>
                  <a:pt x="161129" y="199605"/>
                  <a:pt x="162096" y="199999"/>
                  <a:pt x="163271" y="200025"/>
                </a:cubicBezTo>
                <a:lnTo>
                  <a:pt x="179607" y="200025"/>
                </a:lnTo>
                <a:cubicBezTo>
                  <a:pt x="180782" y="199999"/>
                  <a:pt x="181750" y="199605"/>
                  <a:pt x="182510" y="198844"/>
                </a:cubicBezTo>
                <a:cubicBezTo>
                  <a:pt x="183271" y="198084"/>
                  <a:pt x="183664" y="197116"/>
                  <a:pt x="183691" y="195940"/>
                </a:cubicBezTo>
                <a:lnTo>
                  <a:pt x="183691" y="179601"/>
                </a:lnTo>
                <a:cubicBezTo>
                  <a:pt x="183664" y="178426"/>
                  <a:pt x="183271" y="177458"/>
                  <a:pt x="182510" y="176697"/>
                </a:cubicBezTo>
                <a:cubicBezTo>
                  <a:pt x="181750" y="175937"/>
                  <a:pt x="180782" y="175543"/>
                  <a:pt x="179607" y="175516"/>
                </a:cubicBezTo>
                <a:close/>
                <a:moveTo>
                  <a:pt x="130615" y="175516"/>
                </a:moveTo>
                <a:cubicBezTo>
                  <a:pt x="129440" y="175543"/>
                  <a:pt x="128472" y="175937"/>
                  <a:pt x="127711" y="176697"/>
                </a:cubicBezTo>
                <a:cubicBezTo>
                  <a:pt x="126951" y="177458"/>
                  <a:pt x="126557" y="178426"/>
                  <a:pt x="126530" y="179601"/>
                </a:cubicBezTo>
                <a:lnTo>
                  <a:pt x="126530" y="195940"/>
                </a:lnTo>
                <a:cubicBezTo>
                  <a:pt x="126557" y="197116"/>
                  <a:pt x="126951" y="198084"/>
                  <a:pt x="127711" y="198844"/>
                </a:cubicBezTo>
                <a:cubicBezTo>
                  <a:pt x="128472" y="199605"/>
                  <a:pt x="129440" y="199999"/>
                  <a:pt x="130615" y="200025"/>
                </a:cubicBezTo>
                <a:lnTo>
                  <a:pt x="146955" y="200025"/>
                </a:lnTo>
                <a:cubicBezTo>
                  <a:pt x="148130" y="199999"/>
                  <a:pt x="149098" y="199605"/>
                  <a:pt x="149859" y="198844"/>
                </a:cubicBezTo>
                <a:cubicBezTo>
                  <a:pt x="150619" y="198084"/>
                  <a:pt x="151013" y="197116"/>
                  <a:pt x="151039" y="195940"/>
                </a:cubicBezTo>
                <a:lnTo>
                  <a:pt x="151039" y="179601"/>
                </a:lnTo>
                <a:cubicBezTo>
                  <a:pt x="151013" y="178426"/>
                  <a:pt x="150619" y="177458"/>
                  <a:pt x="149859" y="176697"/>
                </a:cubicBezTo>
                <a:cubicBezTo>
                  <a:pt x="149098" y="175937"/>
                  <a:pt x="148130" y="175543"/>
                  <a:pt x="146955" y="175516"/>
                </a:cubicBezTo>
                <a:close/>
                <a:moveTo>
                  <a:pt x="97962" y="175516"/>
                </a:moveTo>
                <a:cubicBezTo>
                  <a:pt x="96787" y="175543"/>
                  <a:pt x="95819" y="175937"/>
                  <a:pt x="95059" y="176697"/>
                </a:cubicBezTo>
                <a:cubicBezTo>
                  <a:pt x="94299" y="177458"/>
                  <a:pt x="93905" y="178426"/>
                  <a:pt x="93879" y="179601"/>
                </a:cubicBezTo>
                <a:lnTo>
                  <a:pt x="93879" y="195940"/>
                </a:lnTo>
                <a:cubicBezTo>
                  <a:pt x="93905" y="197116"/>
                  <a:pt x="94299" y="198084"/>
                  <a:pt x="95059" y="198844"/>
                </a:cubicBezTo>
                <a:cubicBezTo>
                  <a:pt x="95819" y="199605"/>
                  <a:pt x="96787" y="199999"/>
                  <a:pt x="97962" y="200025"/>
                </a:cubicBezTo>
                <a:lnTo>
                  <a:pt x="114298" y="200025"/>
                </a:lnTo>
                <a:cubicBezTo>
                  <a:pt x="115473" y="199999"/>
                  <a:pt x="116441" y="199605"/>
                  <a:pt x="117201" y="198844"/>
                </a:cubicBezTo>
                <a:cubicBezTo>
                  <a:pt x="117962" y="198084"/>
                  <a:pt x="118356" y="197116"/>
                  <a:pt x="118382" y="195940"/>
                </a:cubicBezTo>
                <a:lnTo>
                  <a:pt x="118382" y="179601"/>
                </a:lnTo>
                <a:cubicBezTo>
                  <a:pt x="118356" y="178426"/>
                  <a:pt x="117962" y="177458"/>
                  <a:pt x="117201" y="176697"/>
                </a:cubicBezTo>
                <a:cubicBezTo>
                  <a:pt x="116441" y="175937"/>
                  <a:pt x="115473" y="175543"/>
                  <a:pt x="114298" y="175516"/>
                </a:cubicBezTo>
                <a:close/>
                <a:moveTo>
                  <a:pt x="163271" y="142859"/>
                </a:moveTo>
                <a:cubicBezTo>
                  <a:pt x="162096" y="142886"/>
                  <a:pt x="161129" y="143279"/>
                  <a:pt x="160368" y="144040"/>
                </a:cubicBezTo>
                <a:cubicBezTo>
                  <a:pt x="159608" y="144801"/>
                  <a:pt x="159214" y="145769"/>
                  <a:pt x="159188" y="146944"/>
                </a:cubicBezTo>
                <a:lnTo>
                  <a:pt x="159188" y="163283"/>
                </a:lnTo>
                <a:cubicBezTo>
                  <a:pt x="159214" y="164459"/>
                  <a:pt x="159608" y="165427"/>
                  <a:pt x="160368" y="166187"/>
                </a:cubicBezTo>
                <a:cubicBezTo>
                  <a:pt x="161129" y="166948"/>
                  <a:pt x="162096" y="167342"/>
                  <a:pt x="163271" y="167368"/>
                </a:cubicBezTo>
                <a:lnTo>
                  <a:pt x="179607" y="167368"/>
                </a:lnTo>
                <a:cubicBezTo>
                  <a:pt x="180782" y="167342"/>
                  <a:pt x="181750" y="166948"/>
                  <a:pt x="182510" y="166187"/>
                </a:cubicBezTo>
                <a:cubicBezTo>
                  <a:pt x="183271" y="165427"/>
                  <a:pt x="183664" y="164459"/>
                  <a:pt x="183691" y="163283"/>
                </a:cubicBezTo>
                <a:lnTo>
                  <a:pt x="183691" y="146944"/>
                </a:lnTo>
                <a:cubicBezTo>
                  <a:pt x="183664" y="145769"/>
                  <a:pt x="183271" y="144801"/>
                  <a:pt x="182510" y="144040"/>
                </a:cubicBezTo>
                <a:cubicBezTo>
                  <a:pt x="181750" y="143279"/>
                  <a:pt x="180782" y="142886"/>
                  <a:pt x="179607" y="142859"/>
                </a:cubicBezTo>
                <a:close/>
                <a:moveTo>
                  <a:pt x="130615" y="142859"/>
                </a:moveTo>
                <a:cubicBezTo>
                  <a:pt x="129440" y="142886"/>
                  <a:pt x="128472" y="143279"/>
                  <a:pt x="127711" y="144040"/>
                </a:cubicBezTo>
                <a:cubicBezTo>
                  <a:pt x="126951" y="144801"/>
                  <a:pt x="126557" y="145769"/>
                  <a:pt x="126530" y="146944"/>
                </a:cubicBezTo>
                <a:lnTo>
                  <a:pt x="126530" y="163283"/>
                </a:lnTo>
                <a:cubicBezTo>
                  <a:pt x="126557" y="164459"/>
                  <a:pt x="126951" y="165427"/>
                  <a:pt x="127711" y="166187"/>
                </a:cubicBezTo>
                <a:cubicBezTo>
                  <a:pt x="128472" y="166948"/>
                  <a:pt x="129440" y="167342"/>
                  <a:pt x="130615" y="167368"/>
                </a:cubicBezTo>
                <a:lnTo>
                  <a:pt x="146955" y="167368"/>
                </a:lnTo>
                <a:cubicBezTo>
                  <a:pt x="148130" y="167342"/>
                  <a:pt x="149098" y="166948"/>
                  <a:pt x="149859" y="166187"/>
                </a:cubicBezTo>
                <a:cubicBezTo>
                  <a:pt x="150619" y="165427"/>
                  <a:pt x="151013" y="164459"/>
                  <a:pt x="151039" y="163283"/>
                </a:cubicBezTo>
                <a:lnTo>
                  <a:pt x="151039" y="146944"/>
                </a:lnTo>
                <a:cubicBezTo>
                  <a:pt x="151013" y="145769"/>
                  <a:pt x="150619" y="144801"/>
                  <a:pt x="149859" y="144040"/>
                </a:cubicBezTo>
                <a:cubicBezTo>
                  <a:pt x="149098" y="143279"/>
                  <a:pt x="148130" y="142886"/>
                  <a:pt x="146955" y="142859"/>
                </a:cubicBezTo>
                <a:close/>
                <a:moveTo>
                  <a:pt x="97962" y="142859"/>
                </a:moveTo>
                <a:cubicBezTo>
                  <a:pt x="96787" y="142886"/>
                  <a:pt x="95819" y="143279"/>
                  <a:pt x="95059" y="144040"/>
                </a:cubicBezTo>
                <a:cubicBezTo>
                  <a:pt x="94299" y="144801"/>
                  <a:pt x="93905" y="145769"/>
                  <a:pt x="93879" y="146944"/>
                </a:cubicBezTo>
                <a:lnTo>
                  <a:pt x="93879" y="163283"/>
                </a:lnTo>
                <a:cubicBezTo>
                  <a:pt x="93905" y="164459"/>
                  <a:pt x="94299" y="165427"/>
                  <a:pt x="95059" y="166187"/>
                </a:cubicBezTo>
                <a:cubicBezTo>
                  <a:pt x="95819" y="166948"/>
                  <a:pt x="96787" y="167342"/>
                  <a:pt x="97962" y="167368"/>
                </a:cubicBezTo>
                <a:lnTo>
                  <a:pt x="114298" y="167368"/>
                </a:lnTo>
                <a:cubicBezTo>
                  <a:pt x="115473" y="167342"/>
                  <a:pt x="116441" y="166948"/>
                  <a:pt x="117201" y="166187"/>
                </a:cubicBezTo>
                <a:cubicBezTo>
                  <a:pt x="117962" y="165427"/>
                  <a:pt x="118356" y="164459"/>
                  <a:pt x="118382" y="163283"/>
                </a:cubicBezTo>
                <a:lnTo>
                  <a:pt x="118382" y="146944"/>
                </a:lnTo>
                <a:cubicBezTo>
                  <a:pt x="118356" y="145769"/>
                  <a:pt x="117962" y="144801"/>
                  <a:pt x="117201" y="144040"/>
                </a:cubicBezTo>
                <a:cubicBezTo>
                  <a:pt x="116441" y="143279"/>
                  <a:pt x="115473" y="142886"/>
                  <a:pt x="114298" y="142859"/>
                </a:cubicBezTo>
                <a:close/>
                <a:moveTo>
                  <a:pt x="163271" y="110202"/>
                </a:moveTo>
                <a:cubicBezTo>
                  <a:pt x="162096" y="110229"/>
                  <a:pt x="161129" y="110622"/>
                  <a:pt x="160368" y="111383"/>
                </a:cubicBezTo>
                <a:cubicBezTo>
                  <a:pt x="159608" y="112143"/>
                  <a:pt x="159214" y="113111"/>
                  <a:pt x="159188" y="114287"/>
                </a:cubicBezTo>
                <a:lnTo>
                  <a:pt x="159188" y="130626"/>
                </a:lnTo>
                <a:cubicBezTo>
                  <a:pt x="159214" y="131802"/>
                  <a:pt x="159608" y="132770"/>
                  <a:pt x="160368" y="133530"/>
                </a:cubicBezTo>
                <a:cubicBezTo>
                  <a:pt x="161129" y="134291"/>
                  <a:pt x="162096" y="134684"/>
                  <a:pt x="163271" y="134711"/>
                </a:cubicBezTo>
                <a:lnTo>
                  <a:pt x="179607" y="134711"/>
                </a:lnTo>
                <a:cubicBezTo>
                  <a:pt x="180782" y="134684"/>
                  <a:pt x="181750" y="134291"/>
                  <a:pt x="182510" y="133530"/>
                </a:cubicBezTo>
                <a:cubicBezTo>
                  <a:pt x="183271" y="132770"/>
                  <a:pt x="183664" y="131802"/>
                  <a:pt x="183691" y="130626"/>
                </a:cubicBezTo>
                <a:lnTo>
                  <a:pt x="183691" y="114287"/>
                </a:lnTo>
                <a:cubicBezTo>
                  <a:pt x="183664" y="113111"/>
                  <a:pt x="183271" y="112143"/>
                  <a:pt x="182510" y="111383"/>
                </a:cubicBezTo>
                <a:cubicBezTo>
                  <a:pt x="181750" y="110622"/>
                  <a:pt x="180782" y="110229"/>
                  <a:pt x="179607" y="110202"/>
                </a:cubicBezTo>
                <a:close/>
                <a:moveTo>
                  <a:pt x="130615" y="110202"/>
                </a:moveTo>
                <a:cubicBezTo>
                  <a:pt x="129440" y="110229"/>
                  <a:pt x="128472" y="110622"/>
                  <a:pt x="127711" y="111383"/>
                </a:cubicBezTo>
                <a:cubicBezTo>
                  <a:pt x="126951" y="112143"/>
                  <a:pt x="126557" y="113111"/>
                  <a:pt x="126530" y="114287"/>
                </a:cubicBezTo>
                <a:lnTo>
                  <a:pt x="126530" y="130626"/>
                </a:lnTo>
                <a:cubicBezTo>
                  <a:pt x="126557" y="131802"/>
                  <a:pt x="126951" y="132770"/>
                  <a:pt x="127711" y="133530"/>
                </a:cubicBezTo>
                <a:cubicBezTo>
                  <a:pt x="128472" y="134291"/>
                  <a:pt x="129440" y="134684"/>
                  <a:pt x="130615" y="134711"/>
                </a:cubicBezTo>
                <a:lnTo>
                  <a:pt x="146955" y="134711"/>
                </a:lnTo>
                <a:cubicBezTo>
                  <a:pt x="148130" y="134684"/>
                  <a:pt x="149098" y="134291"/>
                  <a:pt x="149859" y="133530"/>
                </a:cubicBezTo>
                <a:cubicBezTo>
                  <a:pt x="150619" y="132770"/>
                  <a:pt x="151013" y="131802"/>
                  <a:pt x="151039" y="130626"/>
                </a:cubicBezTo>
                <a:lnTo>
                  <a:pt x="151039" y="114287"/>
                </a:lnTo>
                <a:cubicBezTo>
                  <a:pt x="151013" y="113111"/>
                  <a:pt x="150619" y="112143"/>
                  <a:pt x="149859" y="111383"/>
                </a:cubicBezTo>
                <a:cubicBezTo>
                  <a:pt x="149098" y="110622"/>
                  <a:pt x="148130" y="110229"/>
                  <a:pt x="146955" y="110202"/>
                </a:cubicBezTo>
                <a:close/>
                <a:moveTo>
                  <a:pt x="97962" y="110202"/>
                </a:moveTo>
                <a:cubicBezTo>
                  <a:pt x="96787" y="110229"/>
                  <a:pt x="95819" y="110622"/>
                  <a:pt x="95059" y="111383"/>
                </a:cubicBezTo>
                <a:cubicBezTo>
                  <a:pt x="94299" y="112143"/>
                  <a:pt x="93905" y="113111"/>
                  <a:pt x="93879" y="114287"/>
                </a:cubicBezTo>
                <a:lnTo>
                  <a:pt x="93879" y="130626"/>
                </a:lnTo>
                <a:cubicBezTo>
                  <a:pt x="93905" y="131802"/>
                  <a:pt x="94299" y="132770"/>
                  <a:pt x="95059" y="133530"/>
                </a:cubicBezTo>
                <a:cubicBezTo>
                  <a:pt x="95819" y="134291"/>
                  <a:pt x="96787" y="134684"/>
                  <a:pt x="97962" y="134711"/>
                </a:cubicBezTo>
                <a:lnTo>
                  <a:pt x="114298" y="134711"/>
                </a:lnTo>
                <a:cubicBezTo>
                  <a:pt x="115473" y="134684"/>
                  <a:pt x="116441" y="134291"/>
                  <a:pt x="117201" y="133530"/>
                </a:cubicBezTo>
                <a:cubicBezTo>
                  <a:pt x="117962" y="132770"/>
                  <a:pt x="118356" y="131802"/>
                  <a:pt x="118382" y="130626"/>
                </a:cubicBezTo>
                <a:lnTo>
                  <a:pt x="118382" y="114287"/>
                </a:lnTo>
                <a:cubicBezTo>
                  <a:pt x="118356" y="113111"/>
                  <a:pt x="117962" y="112143"/>
                  <a:pt x="117201" y="111383"/>
                </a:cubicBezTo>
                <a:cubicBezTo>
                  <a:pt x="116441" y="110622"/>
                  <a:pt x="115473" y="110229"/>
                  <a:pt x="114298" y="110202"/>
                </a:cubicBezTo>
                <a:close/>
                <a:moveTo>
                  <a:pt x="20411" y="48978"/>
                </a:moveTo>
                <a:lnTo>
                  <a:pt x="36739" y="48978"/>
                </a:lnTo>
                <a:cubicBezTo>
                  <a:pt x="42501" y="49127"/>
                  <a:pt x="47306" y="51126"/>
                  <a:pt x="51154" y="54975"/>
                </a:cubicBezTo>
                <a:cubicBezTo>
                  <a:pt x="55003" y="58824"/>
                  <a:pt x="57001" y="63631"/>
                  <a:pt x="57150" y="69394"/>
                </a:cubicBezTo>
                <a:lnTo>
                  <a:pt x="57150" y="208185"/>
                </a:lnTo>
                <a:cubicBezTo>
                  <a:pt x="57001" y="213944"/>
                  <a:pt x="55003" y="218746"/>
                  <a:pt x="51154" y="222592"/>
                </a:cubicBezTo>
                <a:cubicBezTo>
                  <a:pt x="47306" y="226438"/>
                  <a:pt x="42501" y="228436"/>
                  <a:pt x="36739" y="228584"/>
                </a:cubicBezTo>
                <a:lnTo>
                  <a:pt x="20411" y="228584"/>
                </a:lnTo>
                <a:cubicBezTo>
                  <a:pt x="14649" y="228436"/>
                  <a:pt x="9844" y="226438"/>
                  <a:pt x="5996" y="222592"/>
                </a:cubicBezTo>
                <a:cubicBezTo>
                  <a:pt x="2147" y="218746"/>
                  <a:pt x="149" y="213944"/>
                  <a:pt x="0" y="208185"/>
                </a:cubicBezTo>
                <a:lnTo>
                  <a:pt x="0" y="69394"/>
                </a:lnTo>
                <a:cubicBezTo>
                  <a:pt x="149" y="63631"/>
                  <a:pt x="2147" y="58824"/>
                  <a:pt x="5996" y="54975"/>
                </a:cubicBezTo>
                <a:cubicBezTo>
                  <a:pt x="9844" y="51126"/>
                  <a:pt x="14649" y="49127"/>
                  <a:pt x="20411" y="48978"/>
                </a:cubicBezTo>
                <a:close/>
                <a:moveTo>
                  <a:pt x="81627" y="16313"/>
                </a:moveTo>
                <a:lnTo>
                  <a:pt x="81627" y="81643"/>
                </a:lnTo>
                <a:lnTo>
                  <a:pt x="195943" y="81643"/>
                </a:lnTo>
                <a:lnTo>
                  <a:pt x="195943" y="48978"/>
                </a:lnTo>
                <a:lnTo>
                  <a:pt x="175523" y="48978"/>
                </a:lnTo>
                <a:cubicBezTo>
                  <a:pt x="172053" y="48890"/>
                  <a:pt x="169166" y="47694"/>
                  <a:pt x="166861" y="45389"/>
                </a:cubicBezTo>
                <a:cubicBezTo>
                  <a:pt x="164556" y="43085"/>
                  <a:pt x="163359" y="40198"/>
                  <a:pt x="163271" y="36729"/>
                </a:cubicBezTo>
                <a:lnTo>
                  <a:pt x="163271" y="16313"/>
                </a:lnTo>
                <a:close/>
                <a:moveTo>
                  <a:pt x="77549" y="0"/>
                </a:moveTo>
                <a:lnTo>
                  <a:pt x="163271" y="0"/>
                </a:lnTo>
                <a:cubicBezTo>
                  <a:pt x="166808" y="67"/>
                  <a:pt x="170551" y="922"/>
                  <a:pt x="174502" y="2565"/>
                </a:cubicBezTo>
                <a:cubicBezTo>
                  <a:pt x="178453" y="4208"/>
                  <a:pt x="181686" y="6242"/>
                  <a:pt x="184201" y="8666"/>
                </a:cubicBezTo>
                <a:lnTo>
                  <a:pt x="203589" y="28052"/>
                </a:lnTo>
                <a:cubicBezTo>
                  <a:pt x="206013" y="30567"/>
                  <a:pt x="208047" y="33799"/>
                  <a:pt x="209691" y="37749"/>
                </a:cubicBezTo>
                <a:cubicBezTo>
                  <a:pt x="211334" y="41700"/>
                  <a:pt x="212189" y="45442"/>
                  <a:pt x="212255" y="48978"/>
                </a:cubicBezTo>
                <a:lnTo>
                  <a:pt x="212255" y="69776"/>
                </a:lnTo>
                <a:cubicBezTo>
                  <a:pt x="217177" y="72658"/>
                  <a:pt x="221111" y="76560"/>
                  <a:pt x="224055" y="81481"/>
                </a:cubicBezTo>
                <a:cubicBezTo>
                  <a:pt x="227000" y="86402"/>
                  <a:pt x="228510" y="91896"/>
                  <a:pt x="228584" y="97963"/>
                </a:cubicBezTo>
                <a:lnTo>
                  <a:pt x="228584" y="195940"/>
                </a:lnTo>
                <a:cubicBezTo>
                  <a:pt x="228514" y="202004"/>
                  <a:pt x="227024" y="207489"/>
                  <a:pt x="224115" y="212396"/>
                </a:cubicBezTo>
                <a:cubicBezTo>
                  <a:pt x="221206" y="217302"/>
                  <a:pt x="217298" y="221209"/>
                  <a:pt x="212392" y="224117"/>
                </a:cubicBezTo>
                <a:cubicBezTo>
                  <a:pt x="207487" y="227025"/>
                  <a:pt x="202003" y="228514"/>
                  <a:pt x="195943" y="228584"/>
                </a:cubicBezTo>
                <a:lnTo>
                  <a:pt x="85711" y="228584"/>
                </a:lnTo>
                <a:cubicBezTo>
                  <a:pt x="79952" y="228436"/>
                  <a:pt x="75150" y="226438"/>
                  <a:pt x="71305" y="222592"/>
                </a:cubicBezTo>
                <a:cubicBezTo>
                  <a:pt x="67460" y="218746"/>
                  <a:pt x="65463" y="213944"/>
                  <a:pt x="65314" y="208185"/>
                </a:cubicBezTo>
                <a:lnTo>
                  <a:pt x="65314" y="12235"/>
                </a:lnTo>
                <a:cubicBezTo>
                  <a:pt x="65402" y="8770"/>
                  <a:pt x="66597" y="5886"/>
                  <a:pt x="68899" y="3585"/>
                </a:cubicBezTo>
                <a:cubicBezTo>
                  <a:pt x="71200" y="1283"/>
                  <a:pt x="74084" y="88"/>
                  <a:pt x="7754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Freeform: Shape 46"/>
          <p:cNvSpPr/>
          <p:nvPr/>
        </p:nvSpPr>
        <p:spPr>
          <a:xfrm>
            <a:off x="17677495" y="7089437"/>
            <a:ext cx="395851" cy="349481"/>
          </a:xfrm>
          <a:custGeom>
            <a:avLst/>
            <a:gdLst/>
            <a:ahLst/>
            <a:cxnLst/>
            <a:rect l="l" t="t" r="r" b="b"/>
            <a:pathLst>
              <a:path w="228584" h="196249">
                <a:moveTo>
                  <a:pt x="204103" y="161"/>
                </a:moveTo>
                <a:lnTo>
                  <a:pt x="220424" y="161"/>
                </a:lnTo>
                <a:cubicBezTo>
                  <a:pt x="222716" y="222"/>
                  <a:pt x="224634" y="1025"/>
                  <a:pt x="226177" y="2568"/>
                </a:cubicBezTo>
                <a:cubicBezTo>
                  <a:pt x="227721" y="4112"/>
                  <a:pt x="228523" y="6031"/>
                  <a:pt x="228584" y="8325"/>
                </a:cubicBezTo>
                <a:lnTo>
                  <a:pt x="228584" y="187925"/>
                </a:lnTo>
                <a:cubicBezTo>
                  <a:pt x="228523" y="190219"/>
                  <a:pt x="227721" y="192137"/>
                  <a:pt x="226177" y="193681"/>
                </a:cubicBezTo>
                <a:cubicBezTo>
                  <a:pt x="224634" y="195225"/>
                  <a:pt x="222716" y="196028"/>
                  <a:pt x="220424" y="196089"/>
                </a:cubicBezTo>
                <a:lnTo>
                  <a:pt x="204103" y="196089"/>
                </a:lnTo>
                <a:cubicBezTo>
                  <a:pt x="201811" y="196028"/>
                  <a:pt x="199893" y="195225"/>
                  <a:pt x="198349" y="193681"/>
                </a:cubicBezTo>
                <a:cubicBezTo>
                  <a:pt x="196806" y="192137"/>
                  <a:pt x="196004" y="190219"/>
                  <a:pt x="195943" y="187925"/>
                </a:cubicBezTo>
                <a:lnTo>
                  <a:pt x="195943" y="101441"/>
                </a:lnTo>
                <a:cubicBezTo>
                  <a:pt x="195581" y="102313"/>
                  <a:pt x="195029" y="103121"/>
                  <a:pt x="194284" y="103865"/>
                </a:cubicBezTo>
                <a:lnTo>
                  <a:pt x="103712" y="194431"/>
                </a:lnTo>
                <a:cubicBezTo>
                  <a:pt x="102077" y="196004"/>
                  <a:pt x="100722" y="196557"/>
                  <a:pt x="99646" y="196089"/>
                </a:cubicBezTo>
                <a:cubicBezTo>
                  <a:pt x="98569" y="195621"/>
                  <a:pt x="98011" y="194261"/>
                  <a:pt x="97971" y="192007"/>
                </a:cubicBezTo>
                <a:lnTo>
                  <a:pt x="97971" y="101441"/>
                </a:lnTo>
                <a:cubicBezTo>
                  <a:pt x="97610" y="102313"/>
                  <a:pt x="97057" y="103121"/>
                  <a:pt x="96313" y="103865"/>
                </a:cubicBezTo>
                <a:lnTo>
                  <a:pt x="5740" y="194431"/>
                </a:lnTo>
                <a:cubicBezTo>
                  <a:pt x="4106" y="196004"/>
                  <a:pt x="2751" y="196557"/>
                  <a:pt x="1674" y="196089"/>
                </a:cubicBezTo>
                <a:cubicBezTo>
                  <a:pt x="598" y="195621"/>
                  <a:pt x="40" y="194261"/>
                  <a:pt x="0" y="192007"/>
                </a:cubicBezTo>
                <a:lnTo>
                  <a:pt x="0" y="4243"/>
                </a:lnTo>
                <a:cubicBezTo>
                  <a:pt x="40" y="1990"/>
                  <a:pt x="598" y="629"/>
                  <a:pt x="1674" y="162"/>
                </a:cubicBezTo>
                <a:cubicBezTo>
                  <a:pt x="2751" y="-306"/>
                  <a:pt x="4106" y="246"/>
                  <a:pt x="5740" y="1819"/>
                </a:cubicBezTo>
                <a:lnTo>
                  <a:pt x="96313" y="92385"/>
                </a:lnTo>
                <a:cubicBezTo>
                  <a:pt x="97057" y="93129"/>
                  <a:pt x="97610" y="93937"/>
                  <a:pt x="97971" y="94808"/>
                </a:cubicBezTo>
                <a:lnTo>
                  <a:pt x="97971" y="4243"/>
                </a:lnTo>
                <a:cubicBezTo>
                  <a:pt x="98011" y="1990"/>
                  <a:pt x="98569" y="629"/>
                  <a:pt x="99646" y="162"/>
                </a:cubicBezTo>
                <a:cubicBezTo>
                  <a:pt x="100722" y="-306"/>
                  <a:pt x="102077" y="246"/>
                  <a:pt x="103712" y="1819"/>
                </a:cubicBezTo>
                <a:lnTo>
                  <a:pt x="194284" y="92385"/>
                </a:lnTo>
                <a:cubicBezTo>
                  <a:pt x="195029" y="93129"/>
                  <a:pt x="195581" y="93937"/>
                  <a:pt x="195943" y="94808"/>
                </a:cubicBezTo>
                <a:lnTo>
                  <a:pt x="195943" y="8325"/>
                </a:lnTo>
                <a:cubicBezTo>
                  <a:pt x="196004" y="6031"/>
                  <a:pt x="196806" y="4112"/>
                  <a:pt x="198349" y="2568"/>
                </a:cubicBezTo>
                <a:cubicBezTo>
                  <a:pt x="199893" y="1025"/>
                  <a:pt x="201811" y="222"/>
                  <a:pt x="204103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Freeform: Shape 47"/>
          <p:cNvSpPr/>
          <p:nvPr/>
        </p:nvSpPr>
        <p:spPr>
          <a:xfrm>
            <a:off x="17677495" y="6214763"/>
            <a:ext cx="395851" cy="349479"/>
          </a:xfrm>
          <a:custGeom>
            <a:avLst/>
            <a:gdLst/>
            <a:ahLst/>
            <a:cxnLst/>
            <a:rect l="l" t="t" r="r" b="b"/>
            <a:pathLst>
              <a:path w="228584" h="196248">
                <a:moveTo>
                  <a:pt x="8160" y="160"/>
                </a:moveTo>
                <a:lnTo>
                  <a:pt x="24481" y="160"/>
                </a:lnTo>
                <a:cubicBezTo>
                  <a:pt x="26773" y="221"/>
                  <a:pt x="28691" y="1023"/>
                  <a:pt x="30235" y="2567"/>
                </a:cubicBezTo>
                <a:cubicBezTo>
                  <a:pt x="31778" y="4112"/>
                  <a:pt x="32580" y="6030"/>
                  <a:pt x="32641" y="8324"/>
                </a:cubicBezTo>
                <a:lnTo>
                  <a:pt x="32641" y="94808"/>
                </a:lnTo>
                <a:cubicBezTo>
                  <a:pt x="33003" y="93936"/>
                  <a:pt x="33555" y="93128"/>
                  <a:pt x="34300" y="92384"/>
                </a:cubicBezTo>
                <a:lnTo>
                  <a:pt x="124872" y="1818"/>
                </a:lnTo>
                <a:cubicBezTo>
                  <a:pt x="126507" y="246"/>
                  <a:pt x="127862" y="-307"/>
                  <a:pt x="128938" y="161"/>
                </a:cubicBezTo>
                <a:cubicBezTo>
                  <a:pt x="130015" y="628"/>
                  <a:pt x="130573" y="1989"/>
                  <a:pt x="130613" y="4242"/>
                </a:cubicBezTo>
                <a:lnTo>
                  <a:pt x="130613" y="94808"/>
                </a:lnTo>
                <a:cubicBezTo>
                  <a:pt x="130974" y="93936"/>
                  <a:pt x="131527" y="93128"/>
                  <a:pt x="132271" y="92384"/>
                </a:cubicBezTo>
                <a:lnTo>
                  <a:pt x="222844" y="1818"/>
                </a:lnTo>
                <a:cubicBezTo>
                  <a:pt x="224478" y="246"/>
                  <a:pt x="225833" y="-307"/>
                  <a:pt x="226910" y="161"/>
                </a:cubicBezTo>
                <a:cubicBezTo>
                  <a:pt x="227986" y="628"/>
                  <a:pt x="228544" y="1989"/>
                  <a:pt x="228584" y="4242"/>
                </a:cubicBezTo>
                <a:lnTo>
                  <a:pt x="228584" y="192006"/>
                </a:lnTo>
                <a:cubicBezTo>
                  <a:pt x="228544" y="194259"/>
                  <a:pt x="227986" y="195620"/>
                  <a:pt x="226910" y="196088"/>
                </a:cubicBezTo>
                <a:cubicBezTo>
                  <a:pt x="225833" y="196556"/>
                  <a:pt x="224478" y="196003"/>
                  <a:pt x="222844" y="194430"/>
                </a:cubicBezTo>
                <a:lnTo>
                  <a:pt x="132271" y="103864"/>
                </a:lnTo>
                <a:cubicBezTo>
                  <a:pt x="131527" y="103120"/>
                  <a:pt x="130974" y="102312"/>
                  <a:pt x="130613" y="101440"/>
                </a:cubicBezTo>
                <a:lnTo>
                  <a:pt x="130613" y="192006"/>
                </a:lnTo>
                <a:cubicBezTo>
                  <a:pt x="130573" y="194259"/>
                  <a:pt x="130015" y="195620"/>
                  <a:pt x="128938" y="196088"/>
                </a:cubicBezTo>
                <a:cubicBezTo>
                  <a:pt x="127862" y="196556"/>
                  <a:pt x="126507" y="196003"/>
                  <a:pt x="124872" y="194430"/>
                </a:cubicBezTo>
                <a:lnTo>
                  <a:pt x="34300" y="103864"/>
                </a:lnTo>
                <a:cubicBezTo>
                  <a:pt x="33555" y="103120"/>
                  <a:pt x="33003" y="102312"/>
                  <a:pt x="32641" y="101440"/>
                </a:cubicBezTo>
                <a:lnTo>
                  <a:pt x="32641" y="187924"/>
                </a:lnTo>
                <a:cubicBezTo>
                  <a:pt x="32580" y="190217"/>
                  <a:pt x="31778" y="192136"/>
                  <a:pt x="30235" y="193680"/>
                </a:cubicBezTo>
                <a:cubicBezTo>
                  <a:pt x="28691" y="195224"/>
                  <a:pt x="26773" y="196027"/>
                  <a:pt x="24481" y="196088"/>
                </a:cubicBezTo>
                <a:lnTo>
                  <a:pt x="8160" y="196088"/>
                </a:lnTo>
                <a:cubicBezTo>
                  <a:pt x="5868" y="196027"/>
                  <a:pt x="3950" y="195224"/>
                  <a:pt x="2407" y="193680"/>
                </a:cubicBezTo>
                <a:cubicBezTo>
                  <a:pt x="863" y="192136"/>
                  <a:pt x="61" y="190217"/>
                  <a:pt x="0" y="187924"/>
                </a:cubicBezTo>
                <a:lnTo>
                  <a:pt x="0" y="8324"/>
                </a:lnTo>
                <a:cubicBezTo>
                  <a:pt x="61" y="6030"/>
                  <a:pt x="863" y="4112"/>
                  <a:pt x="2407" y="2567"/>
                </a:cubicBezTo>
                <a:cubicBezTo>
                  <a:pt x="3950" y="1023"/>
                  <a:pt x="5868" y="221"/>
                  <a:pt x="8160" y="16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Freeform: Shape 48"/>
          <p:cNvSpPr/>
          <p:nvPr/>
        </p:nvSpPr>
        <p:spPr>
          <a:xfrm>
            <a:off x="17705772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6739" y="0"/>
                </a:moveTo>
                <a:lnTo>
                  <a:pt x="159204" y="0"/>
                </a:lnTo>
                <a:cubicBezTo>
                  <a:pt x="166040" y="78"/>
                  <a:pt x="172218" y="1749"/>
                  <a:pt x="177736" y="5015"/>
                </a:cubicBezTo>
                <a:cubicBezTo>
                  <a:pt x="183254" y="8281"/>
                  <a:pt x="187646" y="12673"/>
                  <a:pt x="190912" y="18192"/>
                </a:cubicBezTo>
                <a:cubicBezTo>
                  <a:pt x="194177" y="23711"/>
                  <a:pt x="195849" y="29889"/>
                  <a:pt x="195927" y="36727"/>
                </a:cubicBezTo>
                <a:lnTo>
                  <a:pt x="195927" y="159187"/>
                </a:lnTo>
                <a:cubicBezTo>
                  <a:pt x="195849" y="166027"/>
                  <a:pt x="194177" y="172206"/>
                  <a:pt x="190912" y="177727"/>
                </a:cubicBezTo>
                <a:cubicBezTo>
                  <a:pt x="187646" y="183248"/>
                  <a:pt x="183254" y="187642"/>
                  <a:pt x="177736" y="190909"/>
                </a:cubicBezTo>
                <a:cubicBezTo>
                  <a:pt x="172218" y="194176"/>
                  <a:pt x="166040" y="195849"/>
                  <a:pt x="159204" y="195927"/>
                </a:cubicBezTo>
                <a:lnTo>
                  <a:pt x="135221" y="195927"/>
                </a:lnTo>
                <a:lnTo>
                  <a:pt x="135221" y="120024"/>
                </a:lnTo>
                <a:lnTo>
                  <a:pt x="160607" y="120024"/>
                </a:lnTo>
                <a:lnTo>
                  <a:pt x="164434" y="90429"/>
                </a:lnTo>
                <a:lnTo>
                  <a:pt x="135221" y="90429"/>
                </a:lnTo>
                <a:lnTo>
                  <a:pt x="135221" y="71558"/>
                </a:lnTo>
                <a:cubicBezTo>
                  <a:pt x="135059" y="67226"/>
                  <a:pt x="135957" y="63778"/>
                  <a:pt x="137916" y="61214"/>
                </a:cubicBezTo>
                <a:cubicBezTo>
                  <a:pt x="139874" y="58651"/>
                  <a:pt x="143866" y="57339"/>
                  <a:pt x="149891" y="57277"/>
                </a:cubicBezTo>
                <a:lnTo>
                  <a:pt x="165454" y="57150"/>
                </a:lnTo>
                <a:lnTo>
                  <a:pt x="165454" y="30728"/>
                </a:lnTo>
                <a:cubicBezTo>
                  <a:pt x="164006" y="30513"/>
                  <a:pt x="161226" y="30273"/>
                  <a:pt x="157115" y="30010"/>
                </a:cubicBezTo>
                <a:cubicBezTo>
                  <a:pt x="153003" y="29747"/>
                  <a:pt x="148214" y="29603"/>
                  <a:pt x="142747" y="29579"/>
                </a:cubicBezTo>
                <a:cubicBezTo>
                  <a:pt x="131280" y="29628"/>
                  <a:pt x="122100" y="32978"/>
                  <a:pt x="115209" y="39630"/>
                </a:cubicBezTo>
                <a:cubicBezTo>
                  <a:pt x="108318" y="46282"/>
                  <a:pt x="104783" y="55947"/>
                  <a:pt x="104605" y="68626"/>
                </a:cubicBezTo>
                <a:lnTo>
                  <a:pt x="104605" y="90429"/>
                </a:lnTo>
                <a:lnTo>
                  <a:pt x="79091" y="90429"/>
                </a:lnTo>
                <a:lnTo>
                  <a:pt x="79091" y="120024"/>
                </a:lnTo>
                <a:lnTo>
                  <a:pt x="104605" y="120024"/>
                </a:lnTo>
                <a:lnTo>
                  <a:pt x="104605" y="195927"/>
                </a:lnTo>
                <a:lnTo>
                  <a:pt x="36739" y="195927"/>
                </a:lnTo>
                <a:cubicBezTo>
                  <a:pt x="29900" y="195849"/>
                  <a:pt x="23720" y="194176"/>
                  <a:pt x="18200" y="190909"/>
                </a:cubicBezTo>
                <a:cubicBezTo>
                  <a:pt x="12679" y="187642"/>
                  <a:pt x="8285" y="183248"/>
                  <a:pt x="5018" y="177727"/>
                </a:cubicBezTo>
                <a:cubicBezTo>
                  <a:pt x="1750" y="172206"/>
                  <a:pt x="78" y="166027"/>
                  <a:pt x="0" y="159187"/>
                </a:cubicBezTo>
                <a:lnTo>
                  <a:pt x="0" y="36727"/>
                </a:lnTo>
                <a:cubicBezTo>
                  <a:pt x="78" y="29889"/>
                  <a:pt x="1750" y="23711"/>
                  <a:pt x="5018" y="18192"/>
                </a:cubicBezTo>
                <a:cubicBezTo>
                  <a:pt x="8285" y="12673"/>
                  <a:pt x="12679" y="8281"/>
                  <a:pt x="18200" y="5015"/>
                </a:cubicBezTo>
                <a:cubicBezTo>
                  <a:pt x="23720" y="1749"/>
                  <a:pt x="29900" y="78"/>
                  <a:pt x="367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Freeform: Shape 49"/>
          <p:cNvSpPr/>
          <p:nvPr/>
        </p:nvSpPr>
        <p:spPr>
          <a:xfrm>
            <a:off x="17705772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843" y="0"/>
                </a:moveTo>
                <a:lnTo>
                  <a:pt x="185089" y="0"/>
                </a:lnTo>
                <a:cubicBezTo>
                  <a:pt x="188163" y="77"/>
                  <a:pt x="190718" y="1134"/>
                  <a:pt x="192755" y="3171"/>
                </a:cubicBezTo>
                <a:cubicBezTo>
                  <a:pt x="194793" y="5209"/>
                  <a:pt x="195850" y="7764"/>
                  <a:pt x="195927" y="10837"/>
                </a:cubicBezTo>
                <a:lnTo>
                  <a:pt x="195927" y="185084"/>
                </a:lnTo>
                <a:cubicBezTo>
                  <a:pt x="195850" y="188158"/>
                  <a:pt x="194793" y="190715"/>
                  <a:pt x="192755" y="192753"/>
                </a:cubicBezTo>
                <a:cubicBezTo>
                  <a:pt x="190718" y="194792"/>
                  <a:pt x="188163" y="195850"/>
                  <a:pt x="185089" y="195927"/>
                </a:cubicBezTo>
                <a:lnTo>
                  <a:pt x="135221" y="195927"/>
                </a:lnTo>
                <a:lnTo>
                  <a:pt x="135221" y="120024"/>
                </a:lnTo>
                <a:lnTo>
                  <a:pt x="160607" y="120024"/>
                </a:lnTo>
                <a:lnTo>
                  <a:pt x="164434" y="90429"/>
                </a:lnTo>
                <a:lnTo>
                  <a:pt x="135221" y="90429"/>
                </a:lnTo>
                <a:lnTo>
                  <a:pt x="135221" y="71558"/>
                </a:lnTo>
                <a:cubicBezTo>
                  <a:pt x="135059" y="67226"/>
                  <a:pt x="135957" y="63778"/>
                  <a:pt x="137916" y="61214"/>
                </a:cubicBezTo>
                <a:cubicBezTo>
                  <a:pt x="139874" y="58651"/>
                  <a:pt x="143866" y="57339"/>
                  <a:pt x="149891" y="57277"/>
                </a:cubicBezTo>
                <a:lnTo>
                  <a:pt x="165454" y="57150"/>
                </a:lnTo>
                <a:lnTo>
                  <a:pt x="165454" y="30728"/>
                </a:lnTo>
                <a:cubicBezTo>
                  <a:pt x="164006" y="30513"/>
                  <a:pt x="161226" y="30273"/>
                  <a:pt x="157115" y="30010"/>
                </a:cubicBezTo>
                <a:cubicBezTo>
                  <a:pt x="153003" y="29747"/>
                  <a:pt x="148214" y="29603"/>
                  <a:pt x="142747" y="29579"/>
                </a:cubicBezTo>
                <a:cubicBezTo>
                  <a:pt x="131280" y="29627"/>
                  <a:pt x="122100" y="32978"/>
                  <a:pt x="115209" y="39630"/>
                </a:cubicBezTo>
                <a:cubicBezTo>
                  <a:pt x="108318" y="46282"/>
                  <a:pt x="104783" y="55947"/>
                  <a:pt x="104605" y="68626"/>
                </a:cubicBezTo>
                <a:lnTo>
                  <a:pt x="104605" y="90429"/>
                </a:lnTo>
                <a:lnTo>
                  <a:pt x="79091" y="90429"/>
                </a:lnTo>
                <a:lnTo>
                  <a:pt x="79091" y="120024"/>
                </a:lnTo>
                <a:lnTo>
                  <a:pt x="104605" y="120024"/>
                </a:lnTo>
                <a:lnTo>
                  <a:pt x="104605" y="195927"/>
                </a:lnTo>
                <a:lnTo>
                  <a:pt x="10843" y="195927"/>
                </a:lnTo>
                <a:cubicBezTo>
                  <a:pt x="7768" y="195850"/>
                  <a:pt x="5212" y="194792"/>
                  <a:pt x="3173" y="192753"/>
                </a:cubicBezTo>
                <a:cubicBezTo>
                  <a:pt x="1135" y="190715"/>
                  <a:pt x="77" y="188158"/>
                  <a:pt x="0" y="185084"/>
                </a:cubicBezTo>
                <a:lnTo>
                  <a:pt x="0" y="10837"/>
                </a:lnTo>
                <a:cubicBezTo>
                  <a:pt x="77" y="7764"/>
                  <a:pt x="1135" y="5209"/>
                  <a:pt x="3173" y="3171"/>
                </a:cubicBezTo>
                <a:cubicBezTo>
                  <a:pt x="5212" y="1134"/>
                  <a:pt x="7768" y="77"/>
                  <a:pt x="108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Freeform: Shape 50"/>
          <p:cNvSpPr/>
          <p:nvPr/>
        </p:nvSpPr>
        <p:spPr>
          <a:xfrm>
            <a:off x="17779999" y="3587241"/>
            <a:ext cx="190843" cy="377986"/>
          </a:xfrm>
          <a:custGeom>
            <a:avLst/>
            <a:gdLst/>
            <a:ahLst/>
            <a:cxnLst/>
            <a:rect l="l" t="t" r="r" b="b"/>
            <a:pathLst>
              <a:path w="110202" h="212256">
                <a:moveTo>
                  <a:pt x="81116" y="0"/>
                </a:moveTo>
                <a:cubicBezTo>
                  <a:pt x="88141" y="32"/>
                  <a:pt x="94280" y="223"/>
                  <a:pt x="99534" y="574"/>
                </a:cubicBezTo>
                <a:cubicBezTo>
                  <a:pt x="104788" y="925"/>
                  <a:pt x="108344" y="1244"/>
                  <a:pt x="110202" y="1531"/>
                </a:cubicBezTo>
                <a:lnTo>
                  <a:pt x="110202" y="35193"/>
                </a:lnTo>
                <a:lnTo>
                  <a:pt x="90174" y="35193"/>
                </a:lnTo>
                <a:cubicBezTo>
                  <a:pt x="82533" y="35281"/>
                  <a:pt x="77468" y="36987"/>
                  <a:pt x="74977" y="40313"/>
                </a:cubicBezTo>
                <a:cubicBezTo>
                  <a:pt x="72487" y="43639"/>
                  <a:pt x="71344" y="48058"/>
                  <a:pt x="71549" y="53569"/>
                </a:cubicBezTo>
                <a:lnTo>
                  <a:pt x="71549" y="77688"/>
                </a:lnTo>
                <a:lnTo>
                  <a:pt x="108926" y="77688"/>
                </a:lnTo>
                <a:lnTo>
                  <a:pt x="103951" y="115432"/>
                </a:lnTo>
                <a:lnTo>
                  <a:pt x="71549" y="115432"/>
                </a:lnTo>
                <a:lnTo>
                  <a:pt x="71549" y="212256"/>
                </a:lnTo>
                <a:lnTo>
                  <a:pt x="32529" y="212256"/>
                </a:lnTo>
                <a:lnTo>
                  <a:pt x="32529" y="115432"/>
                </a:lnTo>
                <a:lnTo>
                  <a:pt x="0" y="115432"/>
                </a:lnTo>
                <a:lnTo>
                  <a:pt x="0" y="77688"/>
                </a:lnTo>
                <a:lnTo>
                  <a:pt x="32529" y="77688"/>
                </a:lnTo>
                <a:lnTo>
                  <a:pt x="32529" y="49868"/>
                </a:lnTo>
                <a:cubicBezTo>
                  <a:pt x="32595" y="39093"/>
                  <a:pt x="34659" y="30003"/>
                  <a:pt x="38721" y="22597"/>
                </a:cubicBezTo>
                <a:cubicBezTo>
                  <a:pt x="42783" y="15191"/>
                  <a:pt x="48446" y="9578"/>
                  <a:pt x="55710" y="5758"/>
                </a:cubicBezTo>
                <a:cubicBezTo>
                  <a:pt x="62974" y="1937"/>
                  <a:pt x="71443" y="18"/>
                  <a:pt x="8111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Freeform: Shape 51"/>
          <p:cNvSpPr/>
          <p:nvPr/>
        </p:nvSpPr>
        <p:spPr>
          <a:xfrm>
            <a:off x="16914659" y="9787108"/>
            <a:ext cx="395851" cy="305290"/>
          </a:xfrm>
          <a:custGeom>
            <a:avLst/>
            <a:gdLst/>
            <a:ahLst/>
            <a:cxnLst/>
            <a:rect l="l" t="t" r="r" b="b"/>
            <a:pathLst>
              <a:path w="228584" h="171434">
                <a:moveTo>
                  <a:pt x="170413" y="58665"/>
                </a:moveTo>
                <a:cubicBezTo>
                  <a:pt x="171073" y="62236"/>
                  <a:pt x="171413" y="65808"/>
                  <a:pt x="171434" y="69380"/>
                </a:cubicBezTo>
                <a:cubicBezTo>
                  <a:pt x="171283" y="81456"/>
                  <a:pt x="167918" y="92257"/>
                  <a:pt x="161340" y="101782"/>
                </a:cubicBezTo>
                <a:cubicBezTo>
                  <a:pt x="154763" y="111307"/>
                  <a:pt x="145881" y="118281"/>
                  <a:pt x="134695" y="122703"/>
                </a:cubicBezTo>
                <a:close/>
                <a:moveTo>
                  <a:pt x="64925" y="40678"/>
                </a:moveTo>
                <a:cubicBezTo>
                  <a:pt x="54954" y="45847"/>
                  <a:pt x="45883" y="52284"/>
                  <a:pt x="37711" y="59988"/>
                </a:cubicBezTo>
                <a:cubicBezTo>
                  <a:pt x="29540" y="67693"/>
                  <a:pt x="22412" y="76266"/>
                  <a:pt x="16329" y="85709"/>
                </a:cubicBezTo>
                <a:cubicBezTo>
                  <a:pt x="22999" y="96058"/>
                  <a:pt x="30929" y="105338"/>
                  <a:pt x="40118" y="113550"/>
                </a:cubicBezTo>
                <a:cubicBezTo>
                  <a:pt x="49307" y="121762"/>
                  <a:pt x="59530" y="128428"/>
                  <a:pt x="70788" y="133546"/>
                </a:cubicBezTo>
                <a:lnTo>
                  <a:pt x="80734" y="115559"/>
                </a:lnTo>
                <a:cubicBezTo>
                  <a:pt x="73281" y="110087"/>
                  <a:pt x="67502" y="103332"/>
                  <a:pt x="63396" y="95292"/>
                </a:cubicBezTo>
                <a:cubicBezTo>
                  <a:pt x="59290" y="87253"/>
                  <a:pt x="57208" y="78615"/>
                  <a:pt x="57150" y="69380"/>
                </a:cubicBezTo>
                <a:cubicBezTo>
                  <a:pt x="57155" y="64317"/>
                  <a:pt x="57814" y="59358"/>
                  <a:pt x="59126" y="54503"/>
                </a:cubicBezTo>
                <a:cubicBezTo>
                  <a:pt x="60437" y="49647"/>
                  <a:pt x="62370" y="45039"/>
                  <a:pt x="64925" y="40678"/>
                </a:cubicBezTo>
                <a:close/>
                <a:moveTo>
                  <a:pt x="184318" y="33917"/>
                </a:moveTo>
                <a:cubicBezTo>
                  <a:pt x="192355" y="39312"/>
                  <a:pt x="200041" y="45743"/>
                  <a:pt x="207376" y="53211"/>
                </a:cubicBezTo>
                <a:cubicBezTo>
                  <a:pt x="214711" y="60679"/>
                  <a:pt x="220930" y="68578"/>
                  <a:pt x="226033" y="76907"/>
                </a:cubicBezTo>
                <a:cubicBezTo>
                  <a:pt x="226865" y="78294"/>
                  <a:pt x="227497" y="79697"/>
                  <a:pt x="227930" y="81116"/>
                </a:cubicBezTo>
                <a:cubicBezTo>
                  <a:pt x="228363" y="82535"/>
                  <a:pt x="228581" y="84066"/>
                  <a:pt x="228584" y="85709"/>
                </a:cubicBezTo>
                <a:cubicBezTo>
                  <a:pt x="228581" y="87351"/>
                  <a:pt x="228363" y="88882"/>
                  <a:pt x="227930" y="90301"/>
                </a:cubicBezTo>
                <a:cubicBezTo>
                  <a:pt x="227497" y="91720"/>
                  <a:pt x="226865" y="93124"/>
                  <a:pt x="226033" y="94511"/>
                </a:cubicBezTo>
                <a:cubicBezTo>
                  <a:pt x="224034" y="97769"/>
                  <a:pt x="221844" y="100948"/>
                  <a:pt x="219463" y="104046"/>
                </a:cubicBezTo>
                <a:cubicBezTo>
                  <a:pt x="217082" y="107145"/>
                  <a:pt x="214637" y="110132"/>
                  <a:pt x="212128" y="113008"/>
                </a:cubicBezTo>
                <a:cubicBezTo>
                  <a:pt x="199512" y="127490"/>
                  <a:pt x="184879" y="138774"/>
                  <a:pt x="168229" y="146861"/>
                </a:cubicBezTo>
                <a:cubicBezTo>
                  <a:pt x="151579" y="154948"/>
                  <a:pt x="133597" y="159057"/>
                  <a:pt x="114284" y="159187"/>
                </a:cubicBezTo>
                <a:lnTo>
                  <a:pt x="123724" y="142348"/>
                </a:lnTo>
                <a:cubicBezTo>
                  <a:pt x="136135" y="141217"/>
                  <a:pt x="147811" y="138136"/>
                  <a:pt x="158753" y="133107"/>
                </a:cubicBezTo>
                <a:cubicBezTo>
                  <a:pt x="169695" y="128077"/>
                  <a:pt x="179679" y="121510"/>
                  <a:pt x="188708" y="113405"/>
                </a:cubicBezTo>
                <a:cubicBezTo>
                  <a:pt x="197736" y="105300"/>
                  <a:pt x="205585" y="96068"/>
                  <a:pt x="212255" y="85709"/>
                </a:cubicBezTo>
                <a:cubicBezTo>
                  <a:pt x="207527" y="78350"/>
                  <a:pt x="202154" y="71509"/>
                  <a:pt x="196134" y="65186"/>
                </a:cubicBezTo>
                <a:cubicBezTo>
                  <a:pt x="190115" y="58864"/>
                  <a:pt x="183497" y="53203"/>
                  <a:pt x="176282" y="48204"/>
                </a:cubicBezTo>
                <a:close/>
                <a:moveTo>
                  <a:pt x="114284" y="30600"/>
                </a:moveTo>
                <a:cubicBezTo>
                  <a:pt x="107099" y="30684"/>
                  <a:pt x="100591" y="32457"/>
                  <a:pt x="94762" y="35920"/>
                </a:cubicBezTo>
                <a:cubicBezTo>
                  <a:pt x="88932" y="39382"/>
                  <a:pt x="84286" y="44028"/>
                  <a:pt x="80824" y="49858"/>
                </a:cubicBezTo>
                <a:cubicBezTo>
                  <a:pt x="77361" y="55687"/>
                  <a:pt x="75588" y="62195"/>
                  <a:pt x="75504" y="69380"/>
                </a:cubicBezTo>
                <a:cubicBezTo>
                  <a:pt x="75552" y="71086"/>
                  <a:pt x="76157" y="72521"/>
                  <a:pt x="77322" y="73686"/>
                </a:cubicBezTo>
                <a:cubicBezTo>
                  <a:pt x="78486" y="74850"/>
                  <a:pt x="79921" y="75456"/>
                  <a:pt x="81627" y="75503"/>
                </a:cubicBezTo>
                <a:cubicBezTo>
                  <a:pt x="83333" y="75456"/>
                  <a:pt x="84768" y="74850"/>
                  <a:pt x="85932" y="73686"/>
                </a:cubicBezTo>
                <a:cubicBezTo>
                  <a:pt x="87096" y="72521"/>
                  <a:pt x="87702" y="71086"/>
                  <a:pt x="87750" y="69380"/>
                </a:cubicBezTo>
                <a:cubicBezTo>
                  <a:pt x="87947" y="61856"/>
                  <a:pt x="90551" y="55600"/>
                  <a:pt x="95564" y="50612"/>
                </a:cubicBezTo>
                <a:cubicBezTo>
                  <a:pt x="100576" y="45623"/>
                  <a:pt x="106816" y="43035"/>
                  <a:pt x="114284" y="42846"/>
                </a:cubicBezTo>
                <a:cubicBezTo>
                  <a:pt x="115990" y="42798"/>
                  <a:pt x="117425" y="42192"/>
                  <a:pt x="118589" y="41028"/>
                </a:cubicBezTo>
                <a:cubicBezTo>
                  <a:pt x="119753" y="39864"/>
                  <a:pt x="120359" y="38429"/>
                  <a:pt x="120407" y="36723"/>
                </a:cubicBezTo>
                <a:cubicBezTo>
                  <a:pt x="120359" y="35017"/>
                  <a:pt x="119753" y="33582"/>
                  <a:pt x="118589" y="32418"/>
                </a:cubicBezTo>
                <a:cubicBezTo>
                  <a:pt x="117425" y="31254"/>
                  <a:pt x="115990" y="30648"/>
                  <a:pt x="114284" y="30600"/>
                </a:cubicBezTo>
                <a:close/>
                <a:moveTo>
                  <a:pt x="147707" y="0"/>
                </a:moveTo>
                <a:cubicBezTo>
                  <a:pt x="148589" y="82"/>
                  <a:pt x="150197" y="740"/>
                  <a:pt x="152531" y="1975"/>
                </a:cubicBezTo>
                <a:cubicBezTo>
                  <a:pt x="154864" y="3209"/>
                  <a:pt x="157218" y="4529"/>
                  <a:pt x="159594" y="5934"/>
                </a:cubicBezTo>
                <a:cubicBezTo>
                  <a:pt x="161970" y="7339"/>
                  <a:pt x="163663" y="8337"/>
                  <a:pt x="164673" y="8929"/>
                </a:cubicBezTo>
                <a:cubicBezTo>
                  <a:pt x="165316" y="9320"/>
                  <a:pt x="165816" y="9814"/>
                  <a:pt x="166172" y="10412"/>
                </a:cubicBezTo>
                <a:cubicBezTo>
                  <a:pt x="166528" y="11010"/>
                  <a:pt x="166709" y="11664"/>
                  <a:pt x="166714" y="12374"/>
                </a:cubicBezTo>
                <a:cubicBezTo>
                  <a:pt x="166717" y="12517"/>
                  <a:pt x="166711" y="12708"/>
                  <a:pt x="166698" y="12947"/>
                </a:cubicBezTo>
                <a:cubicBezTo>
                  <a:pt x="166685" y="13186"/>
                  <a:pt x="166648" y="13377"/>
                  <a:pt x="166586" y="13521"/>
                </a:cubicBezTo>
                <a:cubicBezTo>
                  <a:pt x="153139" y="37571"/>
                  <a:pt x="139723" y="61655"/>
                  <a:pt x="126339" y="85774"/>
                </a:cubicBezTo>
                <a:cubicBezTo>
                  <a:pt x="112955" y="109894"/>
                  <a:pt x="99539" y="133982"/>
                  <a:pt x="86092" y="158039"/>
                </a:cubicBezTo>
                <a:lnTo>
                  <a:pt x="79841" y="169393"/>
                </a:lnTo>
                <a:cubicBezTo>
                  <a:pt x="79445" y="170036"/>
                  <a:pt x="78929" y="170535"/>
                  <a:pt x="78294" y="170892"/>
                </a:cubicBezTo>
                <a:cubicBezTo>
                  <a:pt x="77659" y="171248"/>
                  <a:pt x="76984" y="171428"/>
                  <a:pt x="76269" y="171434"/>
                </a:cubicBezTo>
                <a:cubicBezTo>
                  <a:pt x="75385" y="171352"/>
                  <a:pt x="73768" y="170693"/>
                  <a:pt x="71416" y="169459"/>
                </a:cubicBezTo>
                <a:cubicBezTo>
                  <a:pt x="69064" y="168224"/>
                  <a:pt x="66691" y="166904"/>
                  <a:pt x="64297" y="165499"/>
                </a:cubicBezTo>
                <a:cubicBezTo>
                  <a:pt x="61903" y="164095"/>
                  <a:pt x="60200" y="163096"/>
                  <a:pt x="59189" y="162504"/>
                </a:cubicBezTo>
                <a:cubicBezTo>
                  <a:pt x="58547" y="162116"/>
                  <a:pt x="58047" y="161616"/>
                  <a:pt x="57692" y="161005"/>
                </a:cubicBezTo>
                <a:cubicBezTo>
                  <a:pt x="57336" y="160394"/>
                  <a:pt x="57155" y="159703"/>
                  <a:pt x="57150" y="158932"/>
                </a:cubicBezTo>
                <a:cubicBezTo>
                  <a:pt x="57304" y="157712"/>
                  <a:pt x="58079" y="155879"/>
                  <a:pt x="59476" y="153431"/>
                </a:cubicBezTo>
                <a:cubicBezTo>
                  <a:pt x="60873" y="150983"/>
                  <a:pt x="61967" y="149117"/>
                  <a:pt x="62758" y="147834"/>
                </a:cubicBezTo>
                <a:cubicBezTo>
                  <a:pt x="50341" y="142136"/>
                  <a:pt x="39048" y="134716"/>
                  <a:pt x="28877" y="125573"/>
                </a:cubicBezTo>
                <a:cubicBezTo>
                  <a:pt x="18707" y="116431"/>
                  <a:pt x="9932" y="106077"/>
                  <a:pt x="2551" y="94511"/>
                </a:cubicBezTo>
                <a:cubicBezTo>
                  <a:pt x="1719" y="93227"/>
                  <a:pt x="1087" y="91840"/>
                  <a:pt x="654" y="90349"/>
                </a:cubicBezTo>
                <a:cubicBezTo>
                  <a:pt x="221" y="88858"/>
                  <a:pt x="3" y="87311"/>
                  <a:pt x="0" y="85709"/>
                </a:cubicBezTo>
                <a:cubicBezTo>
                  <a:pt x="3" y="84162"/>
                  <a:pt x="221" y="82631"/>
                  <a:pt x="654" y="81116"/>
                </a:cubicBezTo>
                <a:cubicBezTo>
                  <a:pt x="1087" y="79601"/>
                  <a:pt x="1719" y="78198"/>
                  <a:pt x="2551" y="76907"/>
                </a:cubicBezTo>
                <a:cubicBezTo>
                  <a:pt x="11011" y="63900"/>
                  <a:pt x="20922" y="52566"/>
                  <a:pt x="32286" y="42907"/>
                </a:cubicBezTo>
                <a:cubicBezTo>
                  <a:pt x="43650" y="33248"/>
                  <a:pt x="56225" y="25743"/>
                  <a:pt x="70011" y="20392"/>
                </a:cubicBezTo>
                <a:cubicBezTo>
                  <a:pt x="83798" y="15042"/>
                  <a:pt x="98556" y="12326"/>
                  <a:pt x="114284" y="12246"/>
                </a:cubicBezTo>
                <a:cubicBezTo>
                  <a:pt x="118119" y="12249"/>
                  <a:pt x="121962" y="12435"/>
                  <a:pt x="125813" y="12804"/>
                </a:cubicBezTo>
                <a:cubicBezTo>
                  <a:pt x="129664" y="13173"/>
                  <a:pt x="133475" y="13709"/>
                  <a:pt x="137246" y="14413"/>
                </a:cubicBezTo>
                <a:lnTo>
                  <a:pt x="144135" y="2041"/>
                </a:lnTo>
                <a:cubicBezTo>
                  <a:pt x="144523" y="1398"/>
                  <a:pt x="145022" y="898"/>
                  <a:pt x="145634" y="542"/>
                </a:cubicBezTo>
                <a:cubicBezTo>
                  <a:pt x="146245" y="186"/>
                  <a:pt x="146936" y="5"/>
                  <a:pt x="1477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Freeform: Shape 52"/>
          <p:cNvSpPr/>
          <p:nvPr/>
        </p:nvSpPr>
        <p:spPr>
          <a:xfrm>
            <a:off x="16914659" y="8925087"/>
            <a:ext cx="395851" cy="261673"/>
          </a:xfrm>
          <a:custGeom>
            <a:avLst/>
            <a:gdLst/>
            <a:ahLst/>
            <a:cxnLst/>
            <a:rect l="l" t="t" r="r" b="b"/>
            <a:pathLst>
              <a:path w="228584" h="146941">
                <a:moveTo>
                  <a:pt x="64925" y="28433"/>
                </a:moveTo>
                <a:cubicBezTo>
                  <a:pt x="54954" y="33603"/>
                  <a:pt x="45883" y="40041"/>
                  <a:pt x="37711" y="47746"/>
                </a:cubicBezTo>
                <a:cubicBezTo>
                  <a:pt x="29540" y="55452"/>
                  <a:pt x="22412" y="64027"/>
                  <a:pt x="16329" y="73471"/>
                </a:cubicBezTo>
                <a:cubicBezTo>
                  <a:pt x="23647" y="84780"/>
                  <a:pt x="32311" y="94710"/>
                  <a:pt x="42320" y="103259"/>
                </a:cubicBezTo>
                <a:cubicBezTo>
                  <a:pt x="52329" y="111809"/>
                  <a:pt x="63402" y="118488"/>
                  <a:pt x="75537" y="123295"/>
                </a:cubicBezTo>
                <a:cubicBezTo>
                  <a:pt x="87672" y="128102"/>
                  <a:pt x="100588" y="130547"/>
                  <a:pt x="114284" y="130629"/>
                </a:cubicBezTo>
                <a:cubicBezTo>
                  <a:pt x="127981" y="130547"/>
                  <a:pt x="140898" y="128102"/>
                  <a:pt x="153036" y="123295"/>
                </a:cubicBezTo>
                <a:cubicBezTo>
                  <a:pt x="165174" y="118488"/>
                  <a:pt x="176249" y="111809"/>
                  <a:pt x="186260" y="103259"/>
                </a:cubicBezTo>
                <a:cubicBezTo>
                  <a:pt x="196272" y="94710"/>
                  <a:pt x="204937" y="84780"/>
                  <a:pt x="212255" y="73471"/>
                </a:cubicBezTo>
                <a:cubicBezTo>
                  <a:pt x="206172" y="64027"/>
                  <a:pt x="199044" y="55452"/>
                  <a:pt x="190872" y="47746"/>
                </a:cubicBezTo>
                <a:cubicBezTo>
                  <a:pt x="182700" y="40041"/>
                  <a:pt x="173627" y="33603"/>
                  <a:pt x="163652" y="28433"/>
                </a:cubicBezTo>
                <a:cubicBezTo>
                  <a:pt x="166209" y="32795"/>
                  <a:pt x="168144" y="37404"/>
                  <a:pt x="169457" y="42260"/>
                </a:cubicBezTo>
                <a:cubicBezTo>
                  <a:pt x="170770" y="47117"/>
                  <a:pt x="171429" y="52076"/>
                  <a:pt x="171434" y="57140"/>
                </a:cubicBezTo>
                <a:cubicBezTo>
                  <a:pt x="171312" y="67766"/>
                  <a:pt x="168707" y="77375"/>
                  <a:pt x="163619" y="85965"/>
                </a:cubicBezTo>
                <a:cubicBezTo>
                  <a:pt x="158532" y="94554"/>
                  <a:pt x="151693" y="101394"/>
                  <a:pt x="143105" y="106482"/>
                </a:cubicBezTo>
                <a:cubicBezTo>
                  <a:pt x="134516" y="111570"/>
                  <a:pt x="124909" y="114176"/>
                  <a:pt x="114284" y="114298"/>
                </a:cubicBezTo>
                <a:cubicBezTo>
                  <a:pt x="103659" y="114176"/>
                  <a:pt x="94054" y="111570"/>
                  <a:pt x="85467" y="106482"/>
                </a:cubicBezTo>
                <a:cubicBezTo>
                  <a:pt x="76881" y="101394"/>
                  <a:pt x="70046" y="94554"/>
                  <a:pt x="64961" y="85965"/>
                </a:cubicBezTo>
                <a:cubicBezTo>
                  <a:pt x="59875" y="77375"/>
                  <a:pt x="57272" y="67766"/>
                  <a:pt x="57150" y="57140"/>
                </a:cubicBezTo>
                <a:cubicBezTo>
                  <a:pt x="57155" y="52076"/>
                  <a:pt x="57814" y="47117"/>
                  <a:pt x="59126" y="42260"/>
                </a:cubicBezTo>
                <a:cubicBezTo>
                  <a:pt x="60437" y="37404"/>
                  <a:pt x="62370" y="32795"/>
                  <a:pt x="64925" y="28433"/>
                </a:cubicBezTo>
                <a:close/>
                <a:moveTo>
                  <a:pt x="114284" y="18354"/>
                </a:moveTo>
                <a:cubicBezTo>
                  <a:pt x="107099" y="18438"/>
                  <a:pt x="100591" y="20212"/>
                  <a:pt x="94762" y="23675"/>
                </a:cubicBezTo>
                <a:cubicBezTo>
                  <a:pt x="88932" y="27138"/>
                  <a:pt x="84286" y="31784"/>
                  <a:pt x="80824" y="37615"/>
                </a:cubicBezTo>
                <a:cubicBezTo>
                  <a:pt x="77361" y="43445"/>
                  <a:pt x="75588" y="49953"/>
                  <a:pt x="75504" y="57140"/>
                </a:cubicBezTo>
                <a:cubicBezTo>
                  <a:pt x="75552" y="58846"/>
                  <a:pt x="76157" y="60282"/>
                  <a:pt x="77322" y="61446"/>
                </a:cubicBezTo>
                <a:cubicBezTo>
                  <a:pt x="78486" y="62610"/>
                  <a:pt x="79921" y="63216"/>
                  <a:pt x="81627" y="63264"/>
                </a:cubicBezTo>
                <a:cubicBezTo>
                  <a:pt x="83333" y="63216"/>
                  <a:pt x="84768" y="62610"/>
                  <a:pt x="85932" y="61446"/>
                </a:cubicBezTo>
                <a:cubicBezTo>
                  <a:pt x="87096" y="60282"/>
                  <a:pt x="87702" y="58846"/>
                  <a:pt x="87750" y="57140"/>
                </a:cubicBezTo>
                <a:cubicBezTo>
                  <a:pt x="87947" y="49671"/>
                  <a:pt x="90551" y="43430"/>
                  <a:pt x="95564" y="38417"/>
                </a:cubicBezTo>
                <a:cubicBezTo>
                  <a:pt x="100576" y="33404"/>
                  <a:pt x="106816" y="30799"/>
                  <a:pt x="114284" y="30602"/>
                </a:cubicBezTo>
                <a:cubicBezTo>
                  <a:pt x="115990" y="30554"/>
                  <a:pt x="117425" y="29948"/>
                  <a:pt x="118589" y="28784"/>
                </a:cubicBezTo>
                <a:cubicBezTo>
                  <a:pt x="119753" y="27620"/>
                  <a:pt x="120359" y="26185"/>
                  <a:pt x="120407" y="24478"/>
                </a:cubicBezTo>
                <a:cubicBezTo>
                  <a:pt x="120359" y="22772"/>
                  <a:pt x="119753" y="21336"/>
                  <a:pt x="118589" y="20172"/>
                </a:cubicBezTo>
                <a:cubicBezTo>
                  <a:pt x="117425" y="19008"/>
                  <a:pt x="115990" y="18402"/>
                  <a:pt x="114284" y="18354"/>
                </a:cubicBezTo>
                <a:close/>
                <a:moveTo>
                  <a:pt x="114284" y="0"/>
                </a:moveTo>
                <a:cubicBezTo>
                  <a:pt x="129486" y="85"/>
                  <a:pt x="144113" y="2819"/>
                  <a:pt x="158167" y="8203"/>
                </a:cubicBezTo>
                <a:cubicBezTo>
                  <a:pt x="172221" y="13587"/>
                  <a:pt x="185062" y="21112"/>
                  <a:pt x="196692" y="30777"/>
                </a:cubicBezTo>
                <a:cubicBezTo>
                  <a:pt x="208322" y="40442"/>
                  <a:pt x="218102" y="51739"/>
                  <a:pt x="226033" y="64667"/>
                </a:cubicBezTo>
                <a:cubicBezTo>
                  <a:pt x="226809" y="66007"/>
                  <a:pt x="227425" y="67410"/>
                  <a:pt x="227882" y="68878"/>
                </a:cubicBezTo>
                <a:cubicBezTo>
                  <a:pt x="228340" y="70345"/>
                  <a:pt x="228573" y="71876"/>
                  <a:pt x="228584" y="73471"/>
                </a:cubicBezTo>
                <a:cubicBezTo>
                  <a:pt x="228573" y="75065"/>
                  <a:pt x="228340" y="76596"/>
                  <a:pt x="227882" y="78064"/>
                </a:cubicBezTo>
                <a:cubicBezTo>
                  <a:pt x="227425" y="79531"/>
                  <a:pt x="226809" y="80934"/>
                  <a:pt x="226033" y="82274"/>
                </a:cubicBezTo>
                <a:cubicBezTo>
                  <a:pt x="218102" y="95243"/>
                  <a:pt x="208322" y="106558"/>
                  <a:pt x="196692" y="116221"/>
                </a:cubicBezTo>
                <a:cubicBezTo>
                  <a:pt x="185062" y="125884"/>
                  <a:pt x="172221" y="133399"/>
                  <a:pt x="158167" y="138766"/>
                </a:cubicBezTo>
                <a:cubicBezTo>
                  <a:pt x="144113" y="144134"/>
                  <a:pt x="129486" y="146859"/>
                  <a:pt x="114284" y="146941"/>
                </a:cubicBezTo>
                <a:cubicBezTo>
                  <a:pt x="99084" y="146856"/>
                  <a:pt x="84459" y="144122"/>
                  <a:pt x="70408" y="138738"/>
                </a:cubicBezTo>
                <a:cubicBezTo>
                  <a:pt x="56356" y="133354"/>
                  <a:pt x="43517" y="125829"/>
                  <a:pt x="31889" y="116164"/>
                </a:cubicBezTo>
                <a:cubicBezTo>
                  <a:pt x="20261" y="106499"/>
                  <a:pt x="10482" y="95202"/>
                  <a:pt x="2551" y="82274"/>
                </a:cubicBezTo>
                <a:cubicBezTo>
                  <a:pt x="1775" y="80934"/>
                  <a:pt x="1159" y="79531"/>
                  <a:pt x="702" y="78064"/>
                </a:cubicBezTo>
                <a:cubicBezTo>
                  <a:pt x="244" y="76596"/>
                  <a:pt x="11" y="75065"/>
                  <a:pt x="0" y="73471"/>
                </a:cubicBezTo>
                <a:cubicBezTo>
                  <a:pt x="11" y="71876"/>
                  <a:pt x="244" y="70345"/>
                  <a:pt x="702" y="68878"/>
                </a:cubicBezTo>
                <a:cubicBezTo>
                  <a:pt x="1159" y="67410"/>
                  <a:pt x="1775" y="66007"/>
                  <a:pt x="2551" y="64667"/>
                </a:cubicBezTo>
                <a:cubicBezTo>
                  <a:pt x="10482" y="51739"/>
                  <a:pt x="20261" y="40442"/>
                  <a:pt x="31889" y="30777"/>
                </a:cubicBezTo>
                <a:cubicBezTo>
                  <a:pt x="43517" y="21112"/>
                  <a:pt x="56356" y="13587"/>
                  <a:pt x="70408" y="8203"/>
                </a:cubicBezTo>
                <a:cubicBezTo>
                  <a:pt x="84459" y="2819"/>
                  <a:pt x="99084" y="85"/>
                  <a:pt x="11428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Freeform: Shape 53"/>
          <p:cNvSpPr/>
          <p:nvPr/>
        </p:nvSpPr>
        <p:spPr>
          <a:xfrm>
            <a:off x="16942937" y="8008404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3880" y="32641"/>
                </a:moveTo>
                <a:cubicBezTo>
                  <a:pt x="92195" y="32665"/>
                  <a:pt x="90685" y="33128"/>
                  <a:pt x="89351" y="34029"/>
                </a:cubicBezTo>
                <a:cubicBezTo>
                  <a:pt x="88017" y="34930"/>
                  <a:pt x="87017" y="36126"/>
                  <a:pt x="86353" y="37617"/>
                </a:cubicBezTo>
                <a:cubicBezTo>
                  <a:pt x="85718" y="39185"/>
                  <a:pt x="85553" y="40769"/>
                  <a:pt x="85859" y="42370"/>
                </a:cubicBezTo>
                <a:cubicBezTo>
                  <a:pt x="86164" y="43970"/>
                  <a:pt x="86924" y="45362"/>
                  <a:pt x="88139" y="46548"/>
                </a:cubicBezTo>
                <a:lnTo>
                  <a:pt x="106511" y="64920"/>
                </a:lnTo>
                <a:lnTo>
                  <a:pt x="38382" y="133049"/>
                </a:lnTo>
                <a:cubicBezTo>
                  <a:pt x="36787" y="134723"/>
                  <a:pt x="35990" y="136637"/>
                  <a:pt x="35990" y="138790"/>
                </a:cubicBezTo>
                <a:cubicBezTo>
                  <a:pt x="35990" y="140943"/>
                  <a:pt x="36787" y="142857"/>
                  <a:pt x="38382" y="144531"/>
                </a:cubicBezTo>
                <a:lnTo>
                  <a:pt x="51395" y="157545"/>
                </a:lnTo>
                <a:cubicBezTo>
                  <a:pt x="53070" y="159139"/>
                  <a:pt x="54984" y="159937"/>
                  <a:pt x="57137" y="159937"/>
                </a:cubicBezTo>
                <a:cubicBezTo>
                  <a:pt x="59290" y="159937"/>
                  <a:pt x="61203" y="159139"/>
                  <a:pt x="62878" y="157545"/>
                </a:cubicBezTo>
                <a:lnTo>
                  <a:pt x="131007" y="89416"/>
                </a:lnTo>
                <a:lnTo>
                  <a:pt x="149379" y="107788"/>
                </a:lnTo>
                <a:cubicBezTo>
                  <a:pt x="150152" y="108614"/>
                  <a:pt x="151029" y="109226"/>
                  <a:pt x="152010" y="109622"/>
                </a:cubicBezTo>
                <a:cubicBezTo>
                  <a:pt x="152991" y="110018"/>
                  <a:pt x="154028" y="110214"/>
                  <a:pt x="155120" y="110212"/>
                </a:cubicBezTo>
                <a:cubicBezTo>
                  <a:pt x="155636" y="110209"/>
                  <a:pt x="156167" y="110150"/>
                  <a:pt x="156715" y="110036"/>
                </a:cubicBezTo>
                <a:cubicBezTo>
                  <a:pt x="157262" y="109922"/>
                  <a:pt x="157794" y="109768"/>
                  <a:pt x="158310" y="109574"/>
                </a:cubicBezTo>
                <a:cubicBezTo>
                  <a:pt x="159801" y="108909"/>
                  <a:pt x="160997" y="107910"/>
                  <a:pt x="161898" y="106575"/>
                </a:cubicBezTo>
                <a:cubicBezTo>
                  <a:pt x="162799" y="105241"/>
                  <a:pt x="163262" y="103731"/>
                  <a:pt x="163286" y="102046"/>
                </a:cubicBezTo>
                <a:lnTo>
                  <a:pt x="163286" y="40807"/>
                </a:lnTo>
                <a:cubicBezTo>
                  <a:pt x="163225" y="38513"/>
                  <a:pt x="162422" y="36594"/>
                  <a:pt x="160877" y="35049"/>
                </a:cubicBezTo>
                <a:cubicBezTo>
                  <a:pt x="159333" y="33505"/>
                  <a:pt x="157414" y="32702"/>
                  <a:pt x="155120" y="32641"/>
                </a:cubicBezTo>
                <a:close/>
                <a:moveTo>
                  <a:pt x="36723" y="0"/>
                </a:moveTo>
                <a:lnTo>
                  <a:pt x="159203" y="0"/>
                </a:lnTo>
                <a:cubicBezTo>
                  <a:pt x="166039" y="78"/>
                  <a:pt x="172217" y="1749"/>
                  <a:pt x="177735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5" y="190911"/>
                </a:cubicBezTo>
                <a:cubicBezTo>
                  <a:pt x="172217" y="194177"/>
                  <a:pt x="166039" y="195849"/>
                  <a:pt x="159203" y="195927"/>
                </a:cubicBezTo>
                <a:lnTo>
                  <a:pt x="36723" y="195927"/>
                </a:lnTo>
                <a:cubicBezTo>
                  <a:pt x="29887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7" y="78"/>
                  <a:pt x="367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Freeform: Shape 54"/>
          <p:cNvSpPr/>
          <p:nvPr/>
        </p:nvSpPr>
        <p:spPr>
          <a:xfrm>
            <a:off x="16914659" y="7089723"/>
            <a:ext cx="395851" cy="34890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36725" y="16329"/>
                </a:moveTo>
                <a:lnTo>
                  <a:pt x="126542" y="16329"/>
                </a:lnTo>
                <a:cubicBezTo>
                  <a:pt x="127717" y="16355"/>
                  <a:pt x="128685" y="16748"/>
                  <a:pt x="129445" y="17508"/>
                </a:cubicBezTo>
                <a:cubicBezTo>
                  <a:pt x="130205" y="18267"/>
                  <a:pt x="130598" y="19233"/>
                  <a:pt x="130625" y="20407"/>
                </a:cubicBezTo>
                <a:lnTo>
                  <a:pt x="130625" y="28564"/>
                </a:lnTo>
                <a:cubicBezTo>
                  <a:pt x="130598" y="29737"/>
                  <a:pt x="130205" y="30703"/>
                  <a:pt x="129445" y="31463"/>
                </a:cubicBezTo>
                <a:cubicBezTo>
                  <a:pt x="128685" y="32222"/>
                  <a:pt x="127717" y="32615"/>
                  <a:pt x="126542" y="32642"/>
                </a:cubicBezTo>
                <a:lnTo>
                  <a:pt x="36725" y="32642"/>
                </a:lnTo>
                <a:cubicBezTo>
                  <a:pt x="30963" y="32790"/>
                  <a:pt x="26158" y="34789"/>
                  <a:pt x="22309" y="38638"/>
                </a:cubicBezTo>
                <a:cubicBezTo>
                  <a:pt x="18460" y="42487"/>
                  <a:pt x="16461" y="47292"/>
                  <a:pt x="16313" y="53055"/>
                </a:cubicBezTo>
                <a:lnTo>
                  <a:pt x="16313" y="159202"/>
                </a:lnTo>
                <a:cubicBezTo>
                  <a:pt x="16461" y="164964"/>
                  <a:pt x="18460" y="169770"/>
                  <a:pt x="22309" y="173618"/>
                </a:cubicBezTo>
                <a:cubicBezTo>
                  <a:pt x="26158" y="177467"/>
                  <a:pt x="30963" y="179466"/>
                  <a:pt x="36725" y="179615"/>
                </a:cubicBezTo>
                <a:lnTo>
                  <a:pt x="142873" y="179615"/>
                </a:lnTo>
                <a:cubicBezTo>
                  <a:pt x="148635" y="179466"/>
                  <a:pt x="153441" y="177467"/>
                  <a:pt x="157289" y="173618"/>
                </a:cubicBezTo>
                <a:cubicBezTo>
                  <a:pt x="161138" y="169770"/>
                  <a:pt x="163137" y="164964"/>
                  <a:pt x="163286" y="159202"/>
                </a:cubicBezTo>
                <a:lnTo>
                  <a:pt x="163286" y="118376"/>
                </a:lnTo>
                <a:cubicBezTo>
                  <a:pt x="163312" y="117201"/>
                  <a:pt x="163705" y="116234"/>
                  <a:pt x="164465" y="115473"/>
                </a:cubicBezTo>
                <a:cubicBezTo>
                  <a:pt x="165224" y="114713"/>
                  <a:pt x="166190" y="114320"/>
                  <a:pt x="167364" y="114294"/>
                </a:cubicBezTo>
                <a:lnTo>
                  <a:pt x="175520" y="114294"/>
                </a:lnTo>
                <a:cubicBezTo>
                  <a:pt x="176694" y="114320"/>
                  <a:pt x="177660" y="114713"/>
                  <a:pt x="178419" y="115473"/>
                </a:cubicBezTo>
                <a:cubicBezTo>
                  <a:pt x="179179" y="116234"/>
                  <a:pt x="179572" y="117201"/>
                  <a:pt x="179598" y="118376"/>
                </a:cubicBezTo>
                <a:lnTo>
                  <a:pt x="179598" y="159202"/>
                </a:lnTo>
                <a:cubicBezTo>
                  <a:pt x="179521" y="166041"/>
                  <a:pt x="177849" y="172220"/>
                  <a:pt x="174585" y="177739"/>
                </a:cubicBezTo>
                <a:cubicBezTo>
                  <a:pt x="171320" y="183258"/>
                  <a:pt x="166928" y="187649"/>
                  <a:pt x="161410" y="190914"/>
                </a:cubicBezTo>
                <a:cubicBezTo>
                  <a:pt x="155891" y="194178"/>
                  <a:pt x="149712" y="195849"/>
                  <a:pt x="142873" y="195927"/>
                </a:cubicBezTo>
                <a:lnTo>
                  <a:pt x="36725" y="195927"/>
                </a:lnTo>
                <a:cubicBezTo>
                  <a:pt x="29886" y="195849"/>
                  <a:pt x="23707" y="194178"/>
                  <a:pt x="18188" y="190914"/>
                </a:cubicBezTo>
                <a:cubicBezTo>
                  <a:pt x="12670" y="187649"/>
                  <a:pt x="8278" y="183258"/>
                  <a:pt x="5014" y="177739"/>
                </a:cubicBezTo>
                <a:cubicBezTo>
                  <a:pt x="1749" y="172220"/>
                  <a:pt x="78" y="166041"/>
                  <a:pt x="0" y="159202"/>
                </a:cubicBezTo>
                <a:lnTo>
                  <a:pt x="0" y="53055"/>
                </a:lnTo>
                <a:cubicBezTo>
                  <a:pt x="78" y="46215"/>
                  <a:pt x="1749" y="40036"/>
                  <a:pt x="5014" y="34517"/>
                </a:cubicBezTo>
                <a:cubicBezTo>
                  <a:pt x="8278" y="28999"/>
                  <a:pt x="12670" y="24607"/>
                  <a:pt x="18188" y="21342"/>
                </a:cubicBezTo>
                <a:cubicBezTo>
                  <a:pt x="23707" y="18078"/>
                  <a:pt x="29886" y="16407"/>
                  <a:pt x="36725" y="16329"/>
                </a:cubicBezTo>
                <a:close/>
                <a:moveTo>
                  <a:pt x="155120" y="0"/>
                </a:moveTo>
                <a:lnTo>
                  <a:pt x="220420" y="0"/>
                </a:lnTo>
                <a:cubicBezTo>
                  <a:pt x="222713" y="61"/>
                  <a:pt x="224632" y="864"/>
                  <a:pt x="226176" y="2408"/>
                </a:cubicBezTo>
                <a:cubicBezTo>
                  <a:pt x="227720" y="3952"/>
                  <a:pt x="228523" y="5871"/>
                  <a:pt x="228584" y="8165"/>
                </a:cubicBezTo>
                <a:lnTo>
                  <a:pt x="228584" y="73467"/>
                </a:lnTo>
                <a:cubicBezTo>
                  <a:pt x="228523" y="75761"/>
                  <a:pt x="227720" y="77680"/>
                  <a:pt x="226176" y="79225"/>
                </a:cubicBezTo>
                <a:cubicBezTo>
                  <a:pt x="224632" y="80769"/>
                  <a:pt x="222713" y="81572"/>
                  <a:pt x="220420" y="81633"/>
                </a:cubicBezTo>
                <a:cubicBezTo>
                  <a:pt x="219327" y="81627"/>
                  <a:pt x="218291" y="81415"/>
                  <a:pt x="217310" y="80995"/>
                </a:cubicBezTo>
                <a:cubicBezTo>
                  <a:pt x="216330" y="80575"/>
                  <a:pt x="215453" y="79979"/>
                  <a:pt x="214679" y="79209"/>
                </a:cubicBezTo>
                <a:lnTo>
                  <a:pt x="192227" y="56754"/>
                </a:lnTo>
                <a:lnTo>
                  <a:pt x="109064" y="139937"/>
                </a:lnTo>
                <a:cubicBezTo>
                  <a:pt x="108670" y="140325"/>
                  <a:pt x="108213" y="140633"/>
                  <a:pt x="107692" y="140862"/>
                </a:cubicBezTo>
                <a:cubicBezTo>
                  <a:pt x="107171" y="141091"/>
                  <a:pt x="106650" y="141207"/>
                  <a:pt x="106129" y="141213"/>
                </a:cubicBezTo>
                <a:cubicBezTo>
                  <a:pt x="105608" y="141207"/>
                  <a:pt x="105087" y="141091"/>
                  <a:pt x="104566" y="140862"/>
                </a:cubicBezTo>
                <a:cubicBezTo>
                  <a:pt x="104046" y="140633"/>
                  <a:pt x="103588" y="140325"/>
                  <a:pt x="103195" y="139937"/>
                </a:cubicBezTo>
                <a:lnTo>
                  <a:pt x="88651" y="125393"/>
                </a:lnTo>
                <a:cubicBezTo>
                  <a:pt x="88263" y="124999"/>
                  <a:pt x="87954" y="124542"/>
                  <a:pt x="87726" y="124022"/>
                </a:cubicBezTo>
                <a:cubicBezTo>
                  <a:pt x="87497" y="123500"/>
                  <a:pt x="87380" y="122979"/>
                  <a:pt x="87375" y="122458"/>
                </a:cubicBezTo>
                <a:cubicBezTo>
                  <a:pt x="87380" y="121937"/>
                  <a:pt x="87497" y="121417"/>
                  <a:pt x="87726" y="120896"/>
                </a:cubicBezTo>
                <a:cubicBezTo>
                  <a:pt x="87954" y="120375"/>
                  <a:pt x="88263" y="119917"/>
                  <a:pt x="88651" y="119524"/>
                </a:cubicBezTo>
                <a:lnTo>
                  <a:pt x="171824" y="36342"/>
                </a:lnTo>
                <a:lnTo>
                  <a:pt x="149379" y="13905"/>
                </a:lnTo>
                <a:cubicBezTo>
                  <a:pt x="148608" y="13132"/>
                  <a:pt x="148013" y="12255"/>
                  <a:pt x="147593" y="11274"/>
                </a:cubicBezTo>
                <a:cubicBezTo>
                  <a:pt x="147173" y="10293"/>
                  <a:pt x="146960" y="9257"/>
                  <a:pt x="146955" y="8165"/>
                </a:cubicBezTo>
                <a:cubicBezTo>
                  <a:pt x="147016" y="5871"/>
                  <a:pt x="147819" y="3952"/>
                  <a:pt x="149363" y="2408"/>
                </a:cubicBezTo>
                <a:cubicBezTo>
                  <a:pt x="150907" y="864"/>
                  <a:pt x="152827" y="61"/>
                  <a:pt x="1551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Freeform: Shape 55"/>
          <p:cNvSpPr/>
          <p:nvPr/>
        </p:nvSpPr>
        <p:spPr>
          <a:xfrm>
            <a:off x="16914659" y="618597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14292" y="114287"/>
                </a:moveTo>
                <a:cubicBezTo>
                  <a:pt x="118931" y="114402"/>
                  <a:pt x="122783" y="115991"/>
                  <a:pt x="125847" y="119056"/>
                </a:cubicBezTo>
                <a:cubicBezTo>
                  <a:pt x="128911" y="122121"/>
                  <a:pt x="130500" y="125975"/>
                  <a:pt x="130615" y="130619"/>
                </a:cubicBezTo>
                <a:cubicBezTo>
                  <a:pt x="130578" y="133652"/>
                  <a:pt x="129823" y="136390"/>
                  <a:pt x="128350" y="138833"/>
                </a:cubicBezTo>
                <a:cubicBezTo>
                  <a:pt x="126877" y="141276"/>
                  <a:pt x="124910" y="143216"/>
                  <a:pt x="122448" y="144654"/>
                </a:cubicBezTo>
                <a:lnTo>
                  <a:pt x="122448" y="159200"/>
                </a:lnTo>
                <a:cubicBezTo>
                  <a:pt x="122422" y="160375"/>
                  <a:pt x="122029" y="161342"/>
                  <a:pt x="121269" y="162102"/>
                </a:cubicBezTo>
                <a:cubicBezTo>
                  <a:pt x="120510" y="162863"/>
                  <a:pt x="119544" y="163256"/>
                  <a:pt x="118370" y="163283"/>
                </a:cubicBezTo>
                <a:lnTo>
                  <a:pt x="110214" y="163283"/>
                </a:lnTo>
                <a:cubicBezTo>
                  <a:pt x="109040" y="163256"/>
                  <a:pt x="108074" y="162863"/>
                  <a:pt x="107315" y="162102"/>
                </a:cubicBezTo>
                <a:cubicBezTo>
                  <a:pt x="106555" y="161342"/>
                  <a:pt x="106162" y="160375"/>
                  <a:pt x="106136" y="159200"/>
                </a:cubicBezTo>
                <a:lnTo>
                  <a:pt x="106136" y="144654"/>
                </a:lnTo>
                <a:cubicBezTo>
                  <a:pt x="103674" y="143216"/>
                  <a:pt x="101706" y="141276"/>
                  <a:pt x="100234" y="138833"/>
                </a:cubicBezTo>
                <a:cubicBezTo>
                  <a:pt x="98761" y="136390"/>
                  <a:pt x="98006" y="133652"/>
                  <a:pt x="97968" y="130619"/>
                </a:cubicBezTo>
                <a:cubicBezTo>
                  <a:pt x="98083" y="125975"/>
                  <a:pt x="99672" y="122121"/>
                  <a:pt x="102737" y="119056"/>
                </a:cubicBezTo>
                <a:cubicBezTo>
                  <a:pt x="105801" y="115991"/>
                  <a:pt x="109653" y="114402"/>
                  <a:pt x="114292" y="114287"/>
                </a:cubicBezTo>
                <a:close/>
                <a:moveTo>
                  <a:pt x="59187" y="106121"/>
                </a:moveTo>
                <a:lnTo>
                  <a:pt x="63261" y="106121"/>
                </a:lnTo>
                <a:cubicBezTo>
                  <a:pt x="63847" y="106135"/>
                  <a:pt x="64330" y="106331"/>
                  <a:pt x="64709" y="106712"/>
                </a:cubicBezTo>
                <a:cubicBezTo>
                  <a:pt x="65089" y="107092"/>
                  <a:pt x="65285" y="107575"/>
                  <a:pt x="65298" y="108163"/>
                </a:cubicBezTo>
                <a:lnTo>
                  <a:pt x="65298" y="169407"/>
                </a:lnTo>
                <a:cubicBezTo>
                  <a:pt x="65285" y="169995"/>
                  <a:pt x="65089" y="170478"/>
                  <a:pt x="64709" y="170859"/>
                </a:cubicBezTo>
                <a:cubicBezTo>
                  <a:pt x="64330" y="171239"/>
                  <a:pt x="63847" y="171435"/>
                  <a:pt x="63261" y="171449"/>
                </a:cubicBezTo>
                <a:lnTo>
                  <a:pt x="59187" y="171449"/>
                </a:lnTo>
                <a:cubicBezTo>
                  <a:pt x="58601" y="171435"/>
                  <a:pt x="58118" y="171239"/>
                  <a:pt x="57739" y="170859"/>
                </a:cubicBezTo>
                <a:cubicBezTo>
                  <a:pt x="57360" y="170478"/>
                  <a:pt x="57163" y="169995"/>
                  <a:pt x="57150" y="169407"/>
                </a:cubicBezTo>
                <a:lnTo>
                  <a:pt x="57150" y="108163"/>
                </a:lnTo>
                <a:cubicBezTo>
                  <a:pt x="57163" y="107575"/>
                  <a:pt x="57360" y="107092"/>
                  <a:pt x="57739" y="106712"/>
                </a:cubicBezTo>
                <a:cubicBezTo>
                  <a:pt x="58118" y="106331"/>
                  <a:pt x="58601" y="106135"/>
                  <a:pt x="59187" y="106121"/>
                </a:cubicBezTo>
                <a:close/>
                <a:moveTo>
                  <a:pt x="57150" y="97956"/>
                </a:moveTo>
                <a:cubicBezTo>
                  <a:pt x="54852" y="98017"/>
                  <a:pt x="52929" y="98820"/>
                  <a:pt x="51382" y="100364"/>
                </a:cubicBezTo>
                <a:cubicBezTo>
                  <a:pt x="49835" y="101908"/>
                  <a:pt x="49031" y="103827"/>
                  <a:pt x="48970" y="106121"/>
                </a:cubicBezTo>
                <a:lnTo>
                  <a:pt x="48970" y="171449"/>
                </a:lnTo>
                <a:cubicBezTo>
                  <a:pt x="49031" y="173743"/>
                  <a:pt x="49835" y="175662"/>
                  <a:pt x="51382" y="177206"/>
                </a:cubicBezTo>
                <a:cubicBezTo>
                  <a:pt x="52929" y="178751"/>
                  <a:pt x="54852" y="179553"/>
                  <a:pt x="57150" y="179615"/>
                </a:cubicBezTo>
                <a:lnTo>
                  <a:pt x="171447" y="179615"/>
                </a:lnTo>
                <a:cubicBezTo>
                  <a:pt x="173742" y="179553"/>
                  <a:pt x="175661" y="178751"/>
                  <a:pt x="177206" y="177206"/>
                </a:cubicBezTo>
                <a:cubicBezTo>
                  <a:pt x="178750" y="175662"/>
                  <a:pt x="179553" y="173743"/>
                  <a:pt x="179614" y="171449"/>
                </a:cubicBezTo>
                <a:lnTo>
                  <a:pt x="179614" y="106121"/>
                </a:lnTo>
                <a:cubicBezTo>
                  <a:pt x="179553" y="103827"/>
                  <a:pt x="178750" y="101908"/>
                  <a:pt x="177206" y="100364"/>
                </a:cubicBezTo>
                <a:cubicBezTo>
                  <a:pt x="175661" y="98820"/>
                  <a:pt x="173742" y="98017"/>
                  <a:pt x="171447" y="97956"/>
                </a:cubicBezTo>
                <a:close/>
                <a:moveTo>
                  <a:pt x="114292" y="32641"/>
                </a:moveTo>
                <a:cubicBezTo>
                  <a:pt x="105947" y="32738"/>
                  <a:pt x="98400" y="34785"/>
                  <a:pt x="91650" y="38785"/>
                </a:cubicBezTo>
                <a:cubicBezTo>
                  <a:pt x="84901" y="42785"/>
                  <a:pt x="79526" y="48160"/>
                  <a:pt x="75526" y="54910"/>
                </a:cubicBezTo>
                <a:cubicBezTo>
                  <a:pt x="71526" y="61660"/>
                  <a:pt x="69478" y="69209"/>
                  <a:pt x="69382" y="77557"/>
                </a:cubicBezTo>
                <a:lnTo>
                  <a:pt x="69382" y="89807"/>
                </a:lnTo>
                <a:cubicBezTo>
                  <a:pt x="69409" y="90981"/>
                  <a:pt x="69802" y="91949"/>
                  <a:pt x="70563" y="92709"/>
                </a:cubicBezTo>
                <a:cubicBezTo>
                  <a:pt x="71323" y="93470"/>
                  <a:pt x="72291" y="93863"/>
                  <a:pt x="73466" y="93890"/>
                </a:cubicBezTo>
                <a:lnTo>
                  <a:pt x="81633" y="93890"/>
                </a:lnTo>
                <a:cubicBezTo>
                  <a:pt x="82809" y="93863"/>
                  <a:pt x="83776" y="93470"/>
                  <a:pt x="84537" y="92709"/>
                </a:cubicBezTo>
                <a:cubicBezTo>
                  <a:pt x="85297" y="91949"/>
                  <a:pt x="85691" y="90981"/>
                  <a:pt x="85717" y="89807"/>
                </a:cubicBezTo>
                <a:lnTo>
                  <a:pt x="85717" y="77557"/>
                </a:lnTo>
                <a:cubicBezTo>
                  <a:pt x="85919" y="69443"/>
                  <a:pt x="88705" y="62702"/>
                  <a:pt x="94075" y="57332"/>
                </a:cubicBezTo>
                <a:cubicBezTo>
                  <a:pt x="99444" y="51962"/>
                  <a:pt x="106183" y="49176"/>
                  <a:pt x="114292" y="48974"/>
                </a:cubicBezTo>
                <a:cubicBezTo>
                  <a:pt x="122400" y="49176"/>
                  <a:pt x="129139" y="51962"/>
                  <a:pt x="134508" y="57332"/>
                </a:cubicBezTo>
                <a:cubicBezTo>
                  <a:pt x="139877" y="62702"/>
                  <a:pt x="142662" y="69443"/>
                  <a:pt x="142865" y="77557"/>
                </a:cubicBezTo>
                <a:lnTo>
                  <a:pt x="142865" y="89807"/>
                </a:lnTo>
                <a:cubicBezTo>
                  <a:pt x="142891" y="90981"/>
                  <a:pt x="143285" y="91949"/>
                  <a:pt x="144045" y="92709"/>
                </a:cubicBezTo>
                <a:cubicBezTo>
                  <a:pt x="144805" y="93470"/>
                  <a:pt x="145773" y="93863"/>
                  <a:pt x="146948" y="93890"/>
                </a:cubicBezTo>
                <a:lnTo>
                  <a:pt x="155114" y="93890"/>
                </a:lnTo>
                <a:cubicBezTo>
                  <a:pt x="156289" y="93863"/>
                  <a:pt x="157257" y="93470"/>
                  <a:pt x="158017" y="92709"/>
                </a:cubicBezTo>
                <a:cubicBezTo>
                  <a:pt x="158778" y="91949"/>
                  <a:pt x="159171" y="90981"/>
                  <a:pt x="159198" y="89807"/>
                </a:cubicBezTo>
                <a:lnTo>
                  <a:pt x="159198" y="77557"/>
                </a:lnTo>
                <a:cubicBezTo>
                  <a:pt x="159102" y="69209"/>
                  <a:pt x="157054" y="61660"/>
                  <a:pt x="153054" y="54910"/>
                </a:cubicBezTo>
                <a:cubicBezTo>
                  <a:pt x="149055" y="48160"/>
                  <a:pt x="143681" y="42785"/>
                  <a:pt x="136932" y="38785"/>
                </a:cubicBezTo>
                <a:cubicBezTo>
                  <a:pt x="130183" y="34785"/>
                  <a:pt x="122636" y="32738"/>
                  <a:pt x="114292" y="32641"/>
                </a:cubicBezTo>
                <a:close/>
                <a:moveTo>
                  <a:pt x="114292" y="16329"/>
                </a:moveTo>
                <a:cubicBezTo>
                  <a:pt x="132531" y="16537"/>
                  <a:pt x="149010" y="20996"/>
                  <a:pt x="163731" y="29707"/>
                </a:cubicBezTo>
                <a:cubicBezTo>
                  <a:pt x="178452" y="38418"/>
                  <a:pt x="190168" y="50133"/>
                  <a:pt x="198878" y="64853"/>
                </a:cubicBezTo>
                <a:cubicBezTo>
                  <a:pt x="207589" y="79573"/>
                  <a:pt x="212048" y="96051"/>
                  <a:pt x="212255" y="114287"/>
                </a:cubicBezTo>
                <a:cubicBezTo>
                  <a:pt x="212048" y="132528"/>
                  <a:pt x="207589" y="149009"/>
                  <a:pt x="198878" y="163731"/>
                </a:cubicBezTo>
                <a:cubicBezTo>
                  <a:pt x="190168" y="178452"/>
                  <a:pt x="178452" y="190168"/>
                  <a:pt x="163731" y="198879"/>
                </a:cubicBezTo>
                <a:cubicBezTo>
                  <a:pt x="149010" y="207589"/>
                  <a:pt x="132531" y="212048"/>
                  <a:pt x="114292" y="212256"/>
                </a:cubicBezTo>
                <a:cubicBezTo>
                  <a:pt x="96055" y="212048"/>
                  <a:pt x="79577" y="207589"/>
                  <a:pt x="64856" y="198879"/>
                </a:cubicBezTo>
                <a:cubicBezTo>
                  <a:pt x="50135" y="190168"/>
                  <a:pt x="38419" y="178452"/>
                  <a:pt x="29707" y="163731"/>
                </a:cubicBezTo>
                <a:cubicBezTo>
                  <a:pt x="20996" y="149009"/>
                  <a:pt x="16536" y="132528"/>
                  <a:pt x="16329" y="114287"/>
                </a:cubicBezTo>
                <a:cubicBezTo>
                  <a:pt x="16536" y="96051"/>
                  <a:pt x="20996" y="79573"/>
                  <a:pt x="29707" y="64853"/>
                </a:cubicBezTo>
                <a:cubicBezTo>
                  <a:pt x="38419" y="50133"/>
                  <a:pt x="50135" y="38418"/>
                  <a:pt x="64856" y="29707"/>
                </a:cubicBezTo>
                <a:cubicBezTo>
                  <a:pt x="79577" y="20996"/>
                  <a:pt x="96055" y="16537"/>
                  <a:pt x="114292" y="16329"/>
                </a:cubicBezTo>
                <a:close/>
                <a:moveTo>
                  <a:pt x="114292" y="8149"/>
                </a:moveTo>
                <a:cubicBezTo>
                  <a:pt x="99560" y="8244"/>
                  <a:pt x="85798" y="11027"/>
                  <a:pt x="73007" y="16499"/>
                </a:cubicBezTo>
                <a:cubicBezTo>
                  <a:pt x="60216" y="21971"/>
                  <a:pt x="48969" y="29558"/>
                  <a:pt x="39265" y="39262"/>
                </a:cubicBezTo>
                <a:cubicBezTo>
                  <a:pt x="29561" y="48965"/>
                  <a:pt x="21972" y="60212"/>
                  <a:pt x="16500" y="73002"/>
                </a:cubicBezTo>
                <a:cubicBezTo>
                  <a:pt x="11028" y="85793"/>
                  <a:pt x="8244" y="99554"/>
                  <a:pt x="8148" y="114287"/>
                </a:cubicBezTo>
                <a:cubicBezTo>
                  <a:pt x="8244" y="129024"/>
                  <a:pt x="11028" y="142788"/>
                  <a:pt x="16500" y="155580"/>
                </a:cubicBezTo>
                <a:cubicBezTo>
                  <a:pt x="21972" y="168372"/>
                  <a:pt x="29561" y="179620"/>
                  <a:pt x="39265" y="189323"/>
                </a:cubicBezTo>
                <a:cubicBezTo>
                  <a:pt x="48969" y="199027"/>
                  <a:pt x="60216" y="206615"/>
                  <a:pt x="73007" y="212086"/>
                </a:cubicBezTo>
                <a:cubicBezTo>
                  <a:pt x="85798" y="217557"/>
                  <a:pt x="99560" y="220341"/>
                  <a:pt x="114292" y="220436"/>
                </a:cubicBezTo>
                <a:cubicBezTo>
                  <a:pt x="129027" y="220341"/>
                  <a:pt x="142790" y="217557"/>
                  <a:pt x="155582" y="212086"/>
                </a:cubicBezTo>
                <a:cubicBezTo>
                  <a:pt x="168373" y="206615"/>
                  <a:pt x="179620" y="199027"/>
                  <a:pt x="189323" y="189323"/>
                </a:cubicBezTo>
                <a:cubicBezTo>
                  <a:pt x="199027" y="179620"/>
                  <a:pt x="206614" y="168372"/>
                  <a:pt x="212086" y="155580"/>
                </a:cubicBezTo>
                <a:cubicBezTo>
                  <a:pt x="217557" y="142788"/>
                  <a:pt x="220340" y="129024"/>
                  <a:pt x="220436" y="114287"/>
                </a:cubicBezTo>
                <a:cubicBezTo>
                  <a:pt x="220340" y="99554"/>
                  <a:pt x="217557" y="85793"/>
                  <a:pt x="212086" y="73002"/>
                </a:cubicBezTo>
                <a:cubicBezTo>
                  <a:pt x="206614" y="60212"/>
                  <a:pt x="199027" y="48965"/>
                  <a:pt x="189323" y="39262"/>
                </a:cubicBezTo>
                <a:cubicBezTo>
                  <a:pt x="179620" y="29558"/>
                  <a:pt x="168373" y="21971"/>
                  <a:pt x="155582" y="16499"/>
                </a:cubicBezTo>
                <a:cubicBezTo>
                  <a:pt x="142790" y="11027"/>
                  <a:pt x="129027" y="8244"/>
                  <a:pt x="114292" y="8149"/>
                </a:cubicBezTo>
                <a:close/>
                <a:moveTo>
                  <a:pt x="114292" y="0"/>
                </a:moveTo>
                <a:cubicBezTo>
                  <a:pt x="130182" y="102"/>
                  <a:pt x="145016" y="3095"/>
                  <a:pt x="158793" y="8978"/>
                </a:cubicBezTo>
                <a:cubicBezTo>
                  <a:pt x="172570" y="14861"/>
                  <a:pt x="184679" y="23024"/>
                  <a:pt x="195120" y="33465"/>
                </a:cubicBezTo>
                <a:cubicBezTo>
                  <a:pt x="205562" y="43906"/>
                  <a:pt x="213724" y="56015"/>
                  <a:pt x="219607" y="69791"/>
                </a:cubicBezTo>
                <a:cubicBezTo>
                  <a:pt x="225490" y="83568"/>
                  <a:pt x="228482" y="98400"/>
                  <a:pt x="228584" y="114287"/>
                </a:cubicBezTo>
                <a:cubicBezTo>
                  <a:pt x="228482" y="130179"/>
                  <a:pt x="225490" y="145013"/>
                  <a:pt x="219607" y="158791"/>
                </a:cubicBezTo>
                <a:cubicBezTo>
                  <a:pt x="213724" y="172569"/>
                  <a:pt x="205562" y="184679"/>
                  <a:pt x="195120" y="195120"/>
                </a:cubicBezTo>
                <a:cubicBezTo>
                  <a:pt x="184679" y="205562"/>
                  <a:pt x="172570" y="213724"/>
                  <a:pt x="158793" y="219607"/>
                </a:cubicBezTo>
                <a:cubicBezTo>
                  <a:pt x="145016" y="225490"/>
                  <a:pt x="130182" y="228482"/>
                  <a:pt x="114292" y="228584"/>
                </a:cubicBezTo>
                <a:cubicBezTo>
                  <a:pt x="98403" y="228482"/>
                  <a:pt x="83570" y="225490"/>
                  <a:pt x="69793" y="219607"/>
                </a:cubicBezTo>
                <a:cubicBezTo>
                  <a:pt x="56016" y="213724"/>
                  <a:pt x="43907" y="205562"/>
                  <a:pt x="33465" y="195120"/>
                </a:cubicBezTo>
                <a:cubicBezTo>
                  <a:pt x="23023" y="184679"/>
                  <a:pt x="14861" y="172569"/>
                  <a:pt x="8978" y="158791"/>
                </a:cubicBezTo>
                <a:cubicBezTo>
                  <a:pt x="3094" y="145013"/>
                  <a:pt x="102" y="130179"/>
                  <a:pt x="0" y="114287"/>
                </a:cubicBezTo>
                <a:cubicBezTo>
                  <a:pt x="102" y="98400"/>
                  <a:pt x="3094" y="83568"/>
                  <a:pt x="8978" y="69791"/>
                </a:cubicBezTo>
                <a:cubicBezTo>
                  <a:pt x="14861" y="56015"/>
                  <a:pt x="23023" y="43906"/>
                  <a:pt x="33465" y="33465"/>
                </a:cubicBezTo>
                <a:cubicBezTo>
                  <a:pt x="43907" y="23024"/>
                  <a:pt x="56016" y="14861"/>
                  <a:pt x="69793" y="8978"/>
                </a:cubicBezTo>
                <a:cubicBezTo>
                  <a:pt x="83570" y="3095"/>
                  <a:pt x="98403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Freeform: Shape 56"/>
          <p:cNvSpPr/>
          <p:nvPr/>
        </p:nvSpPr>
        <p:spPr>
          <a:xfrm>
            <a:off x="16942937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7555" y="99621"/>
                </a:moveTo>
                <a:cubicBezTo>
                  <a:pt x="78076" y="99626"/>
                  <a:pt x="78596" y="99743"/>
                  <a:pt x="79117" y="99972"/>
                </a:cubicBezTo>
                <a:cubicBezTo>
                  <a:pt x="79638" y="100200"/>
                  <a:pt x="80095" y="100509"/>
                  <a:pt x="80489" y="100897"/>
                </a:cubicBezTo>
                <a:lnTo>
                  <a:pt x="95030" y="115438"/>
                </a:lnTo>
                <a:cubicBezTo>
                  <a:pt x="95418" y="115831"/>
                  <a:pt x="95726" y="116289"/>
                  <a:pt x="95955" y="116809"/>
                </a:cubicBezTo>
                <a:cubicBezTo>
                  <a:pt x="96183" y="117330"/>
                  <a:pt x="96300" y="117851"/>
                  <a:pt x="96306" y="118372"/>
                </a:cubicBezTo>
                <a:cubicBezTo>
                  <a:pt x="96300" y="118893"/>
                  <a:pt x="96183" y="119414"/>
                  <a:pt x="95955" y="119935"/>
                </a:cubicBezTo>
                <a:cubicBezTo>
                  <a:pt x="95726" y="120455"/>
                  <a:pt x="95418" y="120912"/>
                  <a:pt x="95030" y="121306"/>
                </a:cubicBezTo>
                <a:lnTo>
                  <a:pt x="52681" y="163655"/>
                </a:lnTo>
                <a:lnTo>
                  <a:pt x="71049" y="182023"/>
                </a:lnTo>
                <a:cubicBezTo>
                  <a:pt x="71820" y="182796"/>
                  <a:pt x="72415" y="183673"/>
                  <a:pt x="72835" y="184654"/>
                </a:cubicBezTo>
                <a:cubicBezTo>
                  <a:pt x="73255" y="185634"/>
                  <a:pt x="73468" y="186671"/>
                  <a:pt x="73473" y="187763"/>
                </a:cubicBezTo>
                <a:cubicBezTo>
                  <a:pt x="73412" y="190056"/>
                  <a:pt x="72609" y="191975"/>
                  <a:pt x="71065" y="193519"/>
                </a:cubicBezTo>
                <a:cubicBezTo>
                  <a:pt x="69521" y="195063"/>
                  <a:pt x="67603" y="195866"/>
                  <a:pt x="65309" y="195927"/>
                </a:cubicBezTo>
                <a:lnTo>
                  <a:pt x="8164" y="195927"/>
                </a:lnTo>
                <a:cubicBezTo>
                  <a:pt x="5870" y="195866"/>
                  <a:pt x="3952" y="195063"/>
                  <a:pt x="2408" y="193519"/>
                </a:cubicBezTo>
                <a:cubicBezTo>
                  <a:pt x="864" y="191975"/>
                  <a:pt x="61" y="190056"/>
                  <a:pt x="0" y="187763"/>
                </a:cubicBezTo>
                <a:lnTo>
                  <a:pt x="0" y="130617"/>
                </a:lnTo>
                <a:cubicBezTo>
                  <a:pt x="61" y="128324"/>
                  <a:pt x="864" y="126405"/>
                  <a:pt x="2408" y="124861"/>
                </a:cubicBezTo>
                <a:cubicBezTo>
                  <a:pt x="3952" y="123317"/>
                  <a:pt x="5870" y="122515"/>
                  <a:pt x="8164" y="122454"/>
                </a:cubicBezTo>
                <a:cubicBezTo>
                  <a:pt x="9256" y="122459"/>
                  <a:pt x="10292" y="122672"/>
                  <a:pt x="11273" y="123092"/>
                </a:cubicBezTo>
                <a:cubicBezTo>
                  <a:pt x="12253" y="123511"/>
                  <a:pt x="13130" y="124107"/>
                  <a:pt x="13904" y="124877"/>
                </a:cubicBezTo>
                <a:lnTo>
                  <a:pt x="32272" y="143246"/>
                </a:lnTo>
                <a:lnTo>
                  <a:pt x="74621" y="100897"/>
                </a:lnTo>
                <a:cubicBezTo>
                  <a:pt x="75014" y="100509"/>
                  <a:pt x="75471" y="100200"/>
                  <a:pt x="75992" y="99972"/>
                </a:cubicBezTo>
                <a:cubicBezTo>
                  <a:pt x="76513" y="99743"/>
                  <a:pt x="77034" y="99626"/>
                  <a:pt x="77555" y="99621"/>
                </a:cubicBezTo>
                <a:close/>
                <a:moveTo>
                  <a:pt x="130619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7"/>
                </a:cubicBezTo>
                <a:cubicBezTo>
                  <a:pt x="195063" y="3951"/>
                  <a:pt x="195866" y="5869"/>
                  <a:pt x="195927" y="8163"/>
                </a:cubicBezTo>
                <a:lnTo>
                  <a:pt x="195927" y="65308"/>
                </a:lnTo>
                <a:cubicBezTo>
                  <a:pt x="195866" y="67602"/>
                  <a:pt x="195063" y="69520"/>
                  <a:pt x="193520" y="71064"/>
                </a:cubicBezTo>
                <a:cubicBezTo>
                  <a:pt x="191976" y="72608"/>
                  <a:pt x="190058" y="73411"/>
                  <a:pt x="187764" y="73472"/>
                </a:cubicBezTo>
                <a:cubicBezTo>
                  <a:pt x="186672" y="73467"/>
                  <a:pt x="185636" y="73254"/>
                  <a:pt x="184655" y="72834"/>
                </a:cubicBezTo>
                <a:cubicBezTo>
                  <a:pt x="183674" y="72414"/>
                  <a:pt x="182797" y="71819"/>
                  <a:pt x="182024" y="71048"/>
                </a:cubicBezTo>
                <a:lnTo>
                  <a:pt x="163656" y="52680"/>
                </a:lnTo>
                <a:lnTo>
                  <a:pt x="121307" y="95029"/>
                </a:lnTo>
                <a:cubicBezTo>
                  <a:pt x="120914" y="95417"/>
                  <a:pt x="120457" y="95725"/>
                  <a:pt x="119936" y="95954"/>
                </a:cubicBezTo>
                <a:cubicBezTo>
                  <a:pt x="119415" y="96182"/>
                  <a:pt x="118894" y="96299"/>
                  <a:pt x="118373" y="96305"/>
                </a:cubicBezTo>
                <a:cubicBezTo>
                  <a:pt x="117852" y="96299"/>
                  <a:pt x="117331" y="96182"/>
                  <a:pt x="116811" y="95954"/>
                </a:cubicBezTo>
                <a:cubicBezTo>
                  <a:pt x="116290" y="95725"/>
                  <a:pt x="115833" y="95417"/>
                  <a:pt x="115439" y="95029"/>
                </a:cubicBezTo>
                <a:lnTo>
                  <a:pt x="100898" y="80487"/>
                </a:lnTo>
                <a:cubicBezTo>
                  <a:pt x="100510" y="80094"/>
                  <a:pt x="100201" y="79637"/>
                  <a:pt x="99973" y="79116"/>
                </a:cubicBezTo>
                <a:cubicBezTo>
                  <a:pt x="99744" y="78595"/>
                  <a:pt x="99627" y="78075"/>
                  <a:pt x="99622" y="77554"/>
                </a:cubicBezTo>
                <a:cubicBezTo>
                  <a:pt x="99627" y="77033"/>
                  <a:pt x="99744" y="76512"/>
                  <a:pt x="99973" y="75991"/>
                </a:cubicBezTo>
                <a:cubicBezTo>
                  <a:pt x="100201" y="75470"/>
                  <a:pt x="100510" y="75013"/>
                  <a:pt x="100898" y="74620"/>
                </a:cubicBezTo>
                <a:lnTo>
                  <a:pt x="143247" y="32271"/>
                </a:lnTo>
                <a:lnTo>
                  <a:pt x="124879" y="13903"/>
                </a:lnTo>
                <a:cubicBezTo>
                  <a:pt x="124108" y="13129"/>
                  <a:pt x="123513" y="12252"/>
                  <a:pt x="123093" y="11272"/>
                </a:cubicBezTo>
                <a:cubicBezTo>
                  <a:pt x="122673" y="10291"/>
                  <a:pt x="122460" y="9255"/>
                  <a:pt x="122455" y="8163"/>
                </a:cubicBezTo>
                <a:cubicBezTo>
                  <a:pt x="122516" y="5869"/>
                  <a:pt x="123319" y="3951"/>
                  <a:pt x="124863" y="2407"/>
                </a:cubicBezTo>
                <a:cubicBezTo>
                  <a:pt x="126407" y="863"/>
                  <a:pt x="128325" y="61"/>
                  <a:pt x="13061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Freeform: Shape 57"/>
          <p:cNvSpPr/>
          <p:nvPr/>
        </p:nvSpPr>
        <p:spPr>
          <a:xfrm>
            <a:off x="16914683" y="4460034"/>
            <a:ext cx="395804" cy="377986"/>
          </a:xfrm>
          <a:custGeom>
            <a:avLst/>
            <a:gdLst/>
            <a:ahLst/>
            <a:cxnLst/>
            <a:rect l="l" t="t" r="r" b="b"/>
            <a:pathLst>
              <a:path w="228557" h="212256">
                <a:moveTo>
                  <a:pt x="102033" y="146941"/>
                </a:moveTo>
                <a:cubicBezTo>
                  <a:pt x="100858" y="146973"/>
                  <a:pt x="99891" y="147388"/>
                  <a:pt x="99131" y="148186"/>
                </a:cubicBezTo>
                <a:cubicBezTo>
                  <a:pt x="98371" y="148983"/>
                  <a:pt x="97977" y="149973"/>
                  <a:pt x="97951" y="151153"/>
                </a:cubicBezTo>
                <a:lnTo>
                  <a:pt x="97951" y="175403"/>
                </a:lnTo>
                <a:cubicBezTo>
                  <a:pt x="97977" y="176583"/>
                  <a:pt x="98371" y="177573"/>
                  <a:pt x="99131" y="178370"/>
                </a:cubicBezTo>
                <a:cubicBezTo>
                  <a:pt x="99891" y="179168"/>
                  <a:pt x="100858" y="179583"/>
                  <a:pt x="102033" y="179614"/>
                </a:cubicBezTo>
                <a:lnTo>
                  <a:pt x="126524" y="179614"/>
                </a:lnTo>
                <a:cubicBezTo>
                  <a:pt x="127698" y="179583"/>
                  <a:pt x="128666" y="179168"/>
                  <a:pt x="129426" y="178370"/>
                </a:cubicBezTo>
                <a:cubicBezTo>
                  <a:pt x="130186" y="177573"/>
                  <a:pt x="130579" y="176583"/>
                  <a:pt x="130606" y="175403"/>
                </a:cubicBezTo>
                <a:lnTo>
                  <a:pt x="130606" y="151153"/>
                </a:lnTo>
                <a:cubicBezTo>
                  <a:pt x="130579" y="149973"/>
                  <a:pt x="130186" y="148983"/>
                  <a:pt x="129426" y="148186"/>
                </a:cubicBezTo>
                <a:cubicBezTo>
                  <a:pt x="128666" y="147388"/>
                  <a:pt x="127698" y="146973"/>
                  <a:pt x="126524" y="146941"/>
                </a:cubicBezTo>
                <a:close/>
                <a:moveTo>
                  <a:pt x="100247" y="65314"/>
                </a:moveTo>
                <a:cubicBezTo>
                  <a:pt x="99665" y="65333"/>
                  <a:pt x="99107" y="65487"/>
                  <a:pt x="98573" y="65777"/>
                </a:cubicBezTo>
                <a:cubicBezTo>
                  <a:pt x="98039" y="66067"/>
                  <a:pt x="97576" y="66380"/>
                  <a:pt x="97186" y="66718"/>
                </a:cubicBezTo>
                <a:cubicBezTo>
                  <a:pt x="96742" y="67061"/>
                  <a:pt x="96418" y="67491"/>
                  <a:pt x="96213" y="68009"/>
                </a:cubicBezTo>
                <a:cubicBezTo>
                  <a:pt x="96008" y="68528"/>
                  <a:pt x="95907" y="68990"/>
                  <a:pt x="95910" y="69397"/>
                </a:cubicBezTo>
                <a:lnTo>
                  <a:pt x="98078" y="127695"/>
                </a:lnTo>
                <a:cubicBezTo>
                  <a:pt x="98108" y="128543"/>
                  <a:pt x="98528" y="129239"/>
                  <a:pt x="99338" y="129784"/>
                </a:cubicBezTo>
                <a:cubicBezTo>
                  <a:pt x="100149" y="130329"/>
                  <a:pt x="101174" y="130610"/>
                  <a:pt x="102415" y="130629"/>
                </a:cubicBezTo>
                <a:lnTo>
                  <a:pt x="126014" y="130629"/>
                </a:lnTo>
                <a:cubicBezTo>
                  <a:pt x="127191" y="130610"/>
                  <a:pt x="128185" y="130329"/>
                  <a:pt x="128995" y="129784"/>
                </a:cubicBezTo>
                <a:cubicBezTo>
                  <a:pt x="129806" y="129239"/>
                  <a:pt x="130257" y="128543"/>
                  <a:pt x="130350" y="127695"/>
                </a:cubicBezTo>
                <a:lnTo>
                  <a:pt x="132646" y="69142"/>
                </a:lnTo>
                <a:cubicBezTo>
                  <a:pt x="132649" y="68746"/>
                  <a:pt x="132548" y="68326"/>
                  <a:pt x="132344" y="67882"/>
                </a:cubicBezTo>
                <a:cubicBezTo>
                  <a:pt x="132139" y="67438"/>
                  <a:pt x="131815" y="67050"/>
                  <a:pt x="131371" y="66718"/>
                </a:cubicBezTo>
                <a:cubicBezTo>
                  <a:pt x="130980" y="66380"/>
                  <a:pt x="130518" y="66067"/>
                  <a:pt x="129984" y="65777"/>
                </a:cubicBezTo>
                <a:cubicBezTo>
                  <a:pt x="129450" y="65487"/>
                  <a:pt x="128892" y="65333"/>
                  <a:pt x="128310" y="65314"/>
                </a:cubicBezTo>
                <a:close/>
                <a:moveTo>
                  <a:pt x="114278" y="0"/>
                </a:moveTo>
                <a:cubicBezTo>
                  <a:pt x="117321" y="30"/>
                  <a:pt x="120101" y="800"/>
                  <a:pt x="122617" y="2312"/>
                </a:cubicBezTo>
                <a:cubicBezTo>
                  <a:pt x="125134" y="3825"/>
                  <a:pt x="127116" y="5903"/>
                  <a:pt x="128565" y="8547"/>
                </a:cubicBezTo>
                <a:lnTo>
                  <a:pt x="226529" y="188157"/>
                </a:lnTo>
                <a:cubicBezTo>
                  <a:pt x="227930" y="190692"/>
                  <a:pt x="228605" y="193369"/>
                  <a:pt x="228555" y="196190"/>
                </a:cubicBezTo>
                <a:cubicBezTo>
                  <a:pt x="228504" y="199011"/>
                  <a:pt x="227744" y="201689"/>
                  <a:pt x="226274" y="204223"/>
                </a:cubicBezTo>
                <a:cubicBezTo>
                  <a:pt x="224764" y="206733"/>
                  <a:pt x="222776" y="208694"/>
                  <a:pt x="220310" y="210104"/>
                </a:cubicBezTo>
                <a:cubicBezTo>
                  <a:pt x="217844" y="211515"/>
                  <a:pt x="215155" y="212232"/>
                  <a:pt x="212242" y="212256"/>
                </a:cubicBezTo>
                <a:lnTo>
                  <a:pt x="16314" y="212256"/>
                </a:lnTo>
                <a:cubicBezTo>
                  <a:pt x="13402" y="212232"/>
                  <a:pt x="10712" y="211515"/>
                  <a:pt x="8246" y="210104"/>
                </a:cubicBezTo>
                <a:cubicBezTo>
                  <a:pt x="5780" y="208694"/>
                  <a:pt x="3792" y="206733"/>
                  <a:pt x="2283" y="204223"/>
                </a:cubicBezTo>
                <a:cubicBezTo>
                  <a:pt x="813" y="201689"/>
                  <a:pt x="53" y="199011"/>
                  <a:pt x="3" y="196190"/>
                </a:cubicBezTo>
                <a:cubicBezTo>
                  <a:pt x="-48" y="193369"/>
                  <a:pt x="627" y="190692"/>
                  <a:pt x="2028" y="188157"/>
                </a:cubicBezTo>
                <a:lnTo>
                  <a:pt x="99992" y="8547"/>
                </a:lnTo>
                <a:cubicBezTo>
                  <a:pt x="101440" y="5903"/>
                  <a:pt x="103423" y="3825"/>
                  <a:pt x="105939" y="2312"/>
                </a:cubicBezTo>
                <a:cubicBezTo>
                  <a:pt x="108456" y="800"/>
                  <a:pt x="111236" y="30"/>
                  <a:pt x="1142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: Shape 58"/>
          <p:cNvSpPr/>
          <p:nvPr/>
        </p:nvSpPr>
        <p:spPr>
          <a:xfrm>
            <a:off x="16942937" y="3601782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5846" y="130612"/>
                </a:moveTo>
                <a:cubicBezTo>
                  <a:pt x="84666" y="130644"/>
                  <a:pt x="83678" y="131059"/>
                  <a:pt x="82880" y="131857"/>
                </a:cubicBezTo>
                <a:cubicBezTo>
                  <a:pt x="82083" y="132655"/>
                  <a:pt x="81668" y="133644"/>
                  <a:pt x="81637" y="134824"/>
                </a:cubicBezTo>
                <a:lnTo>
                  <a:pt x="81637" y="159074"/>
                </a:lnTo>
                <a:cubicBezTo>
                  <a:pt x="81668" y="160254"/>
                  <a:pt x="82083" y="161243"/>
                  <a:pt x="82880" y="162041"/>
                </a:cubicBezTo>
                <a:cubicBezTo>
                  <a:pt x="83678" y="162839"/>
                  <a:pt x="84666" y="163254"/>
                  <a:pt x="85846" y="163286"/>
                </a:cubicBezTo>
                <a:lnTo>
                  <a:pt x="110337" y="163286"/>
                </a:lnTo>
                <a:cubicBezTo>
                  <a:pt x="111450" y="163254"/>
                  <a:pt x="112381" y="162839"/>
                  <a:pt x="113127" y="162041"/>
                </a:cubicBezTo>
                <a:cubicBezTo>
                  <a:pt x="113874" y="161243"/>
                  <a:pt x="114262" y="160254"/>
                  <a:pt x="114291" y="159074"/>
                </a:cubicBezTo>
                <a:lnTo>
                  <a:pt x="114291" y="134824"/>
                </a:lnTo>
                <a:cubicBezTo>
                  <a:pt x="114262" y="133644"/>
                  <a:pt x="113874" y="132655"/>
                  <a:pt x="113127" y="131857"/>
                </a:cubicBezTo>
                <a:cubicBezTo>
                  <a:pt x="112381" y="131059"/>
                  <a:pt x="111450" y="130644"/>
                  <a:pt x="110337" y="130612"/>
                </a:cubicBezTo>
                <a:close/>
                <a:moveTo>
                  <a:pt x="83933" y="32641"/>
                </a:moveTo>
                <a:cubicBezTo>
                  <a:pt x="83351" y="32644"/>
                  <a:pt x="82793" y="32734"/>
                  <a:pt x="82258" y="32912"/>
                </a:cubicBezTo>
                <a:cubicBezTo>
                  <a:pt x="81724" y="33090"/>
                  <a:pt x="81262" y="33340"/>
                  <a:pt x="80871" y="33662"/>
                </a:cubicBezTo>
                <a:cubicBezTo>
                  <a:pt x="80427" y="33925"/>
                  <a:pt x="80103" y="34260"/>
                  <a:pt x="79899" y="34667"/>
                </a:cubicBezTo>
                <a:cubicBezTo>
                  <a:pt x="79694" y="35073"/>
                  <a:pt x="79593" y="35504"/>
                  <a:pt x="79596" y="35959"/>
                </a:cubicBezTo>
                <a:lnTo>
                  <a:pt x="81764" y="115192"/>
                </a:lnTo>
                <a:cubicBezTo>
                  <a:pt x="81793" y="116107"/>
                  <a:pt x="82213" y="116862"/>
                  <a:pt x="83024" y="117457"/>
                </a:cubicBezTo>
                <a:cubicBezTo>
                  <a:pt x="83834" y="118052"/>
                  <a:pt x="84860" y="118361"/>
                  <a:pt x="86101" y="118382"/>
                </a:cubicBezTo>
                <a:lnTo>
                  <a:pt x="109699" y="118382"/>
                </a:lnTo>
                <a:cubicBezTo>
                  <a:pt x="110876" y="118361"/>
                  <a:pt x="111870" y="118052"/>
                  <a:pt x="112681" y="117457"/>
                </a:cubicBezTo>
                <a:cubicBezTo>
                  <a:pt x="113491" y="116862"/>
                  <a:pt x="113943" y="116107"/>
                  <a:pt x="114036" y="115192"/>
                </a:cubicBezTo>
                <a:lnTo>
                  <a:pt x="116332" y="35959"/>
                </a:lnTo>
                <a:cubicBezTo>
                  <a:pt x="116335" y="35504"/>
                  <a:pt x="116234" y="35073"/>
                  <a:pt x="116029" y="34667"/>
                </a:cubicBezTo>
                <a:cubicBezTo>
                  <a:pt x="115825" y="34260"/>
                  <a:pt x="115500" y="33925"/>
                  <a:pt x="115057" y="33662"/>
                </a:cubicBezTo>
                <a:cubicBezTo>
                  <a:pt x="114666" y="33340"/>
                  <a:pt x="114204" y="33090"/>
                  <a:pt x="113669" y="32912"/>
                </a:cubicBezTo>
                <a:cubicBezTo>
                  <a:pt x="113135" y="32734"/>
                  <a:pt x="112577" y="32644"/>
                  <a:pt x="111995" y="32641"/>
                </a:cubicBezTo>
                <a:close/>
                <a:moveTo>
                  <a:pt x="97964" y="0"/>
                </a:moveTo>
                <a:cubicBezTo>
                  <a:pt x="116200" y="207"/>
                  <a:pt x="132678" y="4667"/>
                  <a:pt x="147399" y="13377"/>
                </a:cubicBezTo>
                <a:cubicBezTo>
                  <a:pt x="162120" y="22087"/>
                  <a:pt x="173836" y="33803"/>
                  <a:pt x="182548" y="48525"/>
                </a:cubicBezTo>
                <a:cubicBezTo>
                  <a:pt x="191259" y="63246"/>
                  <a:pt x="195719" y="79727"/>
                  <a:pt x="195927" y="97968"/>
                </a:cubicBezTo>
                <a:cubicBezTo>
                  <a:pt x="195719" y="116204"/>
                  <a:pt x="191259" y="132683"/>
                  <a:pt x="182548" y="147403"/>
                </a:cubicBezTo>
                <a:cubicBezTo>
                  <a:pt x="173836" y="162123"/>
                  <a:pt x="162120" y="173839"/>
                  <a:pt x="147399" y="182549"/>
                </a:cubicBezTo>
                <a:cubicBezTo>
                  <a:pt x="132678" y="191260"/>
                  <a:pt x="116200" y="195719"/>
                  <a:pt x="97964" y="195927"/>
                </a:cubicBezTo>
                <a:cubicBezTo>
                  <a:pt x="79728" y="195719"/>
                  <a:pt x="63249" y="191260"/>
                  <a:pt x="48528" y="182549"/>
                </a:cubicBezTo>
                <a:cubicBezTo>
                  <a:pt x="33807" y="173839"/>
                  <a:pt x="22091" y="162123"/>
                  <a:pt x="13379" y="147403"/>
                </a:cubicBezTo>
                <a:cubicBezTo>
                  <a:pt x="4668" y="132683"/>
                  <a:pt x="208" y="116204"/>
                  <a:pt x="0" y="97968"/>
                </a:cubicBezTo>
                <a:cubicBezTo>
                  <a:pt x="208" y="79727"/>
                  <a:pt x="4668" y="63246"/>
                  <a:pt x="13379" y="48525"/>
                </a:cubicBezTo>
                <a:cubicBezTo>
                  <a:pt x="22091" y="33803"/>
                  <a:pt x="33807" y="22087"/>
                  <a:pt x="48528" y="13377"/>
                </a:cubicBezTo>
                <a:cubicBezTo>
                  <a:pt x="63249" y="4667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Freeform: Shape 59"/>
          <p:cNvSpPr/>
          <p:nvPr/>
        </p:nvSpPr>
        <p:spPr>
          <a:xfrm>
            <a:off x="16273713" y="9779838"/>
            <a:ext cx="223519" cy="319829"/>
          </a:xfrm>
          <a:custGeom>
            <a:avLst/>
            <a:gdLst/>
            <a:ahLst/>
            <a:cxnLst/>
            <a:rect l="l" t="t" r="r" b="b"/>
            <a:pathLst>
              <a:path w="129071" h="179598">
                <a:moveTo>
                  <a:pt x="98721" y="0"/>
                </a:moveTo>
                <a:cubicBezTo>
                  <a:pt x="105524" y="114"/>
                  <a:pt x="111244" y="587"/>
                  <a:pt x="115879" y="1418"/>
                </a:cubicBezTo>
                <a:cubicBezTo>
                  <a:pt x="120514" y="2250"/>
                  <a:pt x="123044" y="2754"/>
                  <a:pt x="123469" y="2932"/>
                </a:cubicBezTo>
                <a:cubicBezTo>
                  <a:pt x="123982" y="3068"/>
                  <a:pt x="124455" y="3307"/>
                  <a:pt x="124888" y="3649"/>
                </a:cubicBezTo>
                <a:cubicBezTo>
                  <a:pt x="125321" y="3992"/>
                  <a:pt x="125699" y="4391"/>
                  <a:pt x="126020" y="4845"/>
                </a:cubicBezTo>
                <a:cubicBezTo>
                  <a:pt x="126275" y="5299"/>
                  <a:pt x="126435" y="5793"/>
                  <a:pt x="126499" y="6327"/>
                </a:cubicBezTo>
                <a:cubicBezTo>
                  <a:pt x="126562" y="6861"/>
                  <a:pt x="126530" y="7387"/>
                  <a:pt x="126403" y="7905"/>
                </a:cubicBezTo>
                <a:lnTo>
                  <a:pt x="120918" y="28177"/>
                </a:lnTo>
                <a:cubicBezTo>
                  <a:pt x="120628" y="29283"/>
                  <a:pt x="120027" y="30101"/>
                  <a:pt x="119116" y="30633"/>
                </a:cubicBezTo>
                <a:cubicBezTo>
                  <a:pt x="118204" y="31165"/>
                  <a:pt x="117189" y="31282"/>
                  <a:pt x="116070" y="30984"/>
                </a:cubicBezTo>
                <a:cubicBezTo>
                  <a:pt x="115836" y="30894"/>
                  <a:pt x="113976" y="30532"/>
                  <a:pt x="110489" y="29899"/>
                </a:cubicBezTo>
                <a:cubicBezTo>
                  <a:pt x="107002" y="29266"/>
                  <a:pt x="102909" y="28905"/>
                  <a:pt x="98211" y="28814"/>
                </a:cubicBezTo>
                <a:cubicBezTo>
                  <a:pt x="87370" y="28902"/>
                  <a:pt x="77765" y="31630"/>
                  <a:pt x="69396" y="36999"/>
                </a:cubicBezTo>
                <a:cubicBezTo>
                  <a:pt x="61027" y="42367"/>
                  <a:pt x="54644" y="49850"/>
                  <a:pt x="50245" y="59446"/>
                </a:cubicBezTo>
                <a:lnTo>
                  <a:pt x="109947" y="59446"/>
                </a:lnTo>
                <a:cubicBezTo>
                  <a:pt x="110590" y="59446"/>
                  <a:pt x="111185" y="59574"/>
                  <a:pt x="111733" y="59829"/>
                </a:cubicBezTo>
                <a:cubicBezTo>
                  <a:pt x="112280" y="60084"/>
                  <a:pt x="112748" y="60466"/>
                  <a:pt x="113136" y="60976"/>
                </a:cubicBezTo>
                <a:cubicBezTo>
                  <a:pt x="113524" y="61433"/>
                  <a:pt x="113800" y="61953"/>
                  <a:pt x="113965" y="62537"/>
                </a:cubicBezTo>
                <a:cubicBezTo>
                  <a:pt x="114130" y="63122"/>
                  <a:pt x="114151" y="63706"/>
                  <a:pt x="114029" y="64290"/>
                </a:cubicBezTo>
                <a:lnTo>
                  <a:pt x="110967" y="78823"/>
                </a:lnTo>
                <a:cubicBezTo>
                  <a:pt x="110757" y="79797"/>
                  <a:pt x="110284" y="80589"/>
                  <a:pt x="109548" y="81197"/>
                </a:cubicBezTo>
                <a:cubicBezTo>
                  <a:pt x="108812" y="81805"/>
                  <a:pt x="107924" y="82119"/>
                  <a:pt x="106885" y="82137"/>
                </a:cubicBezTo>
                <a:lnTo>
                  <a:pt x="44632" y="82137"/>
                </a:lnTo>
                <a:cubicBezTo>
                  <a:pt x="44449" y="84173"/>
                  <a:pt x="44369" y="86296"/>
                  <a:pt x="44393" y="88507"/>
                </a:cubicBezTo>
                <a:cubicBezTo>
                  <a:pt x="44417" y="90718"/>
                  <a:pt x="44497" y="93065"/>
                  <a:pt x="44632" y="95548"/>
                </a:cubicBezTo>
                <a:lnTo>
                  <a:pt x="103186" y="95548"/>
                </a:lnTo>
                <a:cubicBezTo>
                  <a:pt x="103829" y="95556"/>
                  <a:pt x="104424" y="95699"/>
                  <a:pt x="104972" y="95978"/>
                </a:cubicBezTo>
                <a:cubicBezTo>
                  <a:pt x="105519" y="96257"/>
                  <a:pt x="105987" y="96623"/>
                  <a:pt x="106375" y="97077"/>
                </a:cubicBezTo>
                <a:cubicBezTo>
                  <a:pt x="106758" y="97595"/>
                  <a:pt x="107013" y="98153"/>
                  <a:pt x="107140" y="98750"/>
                </a:cubicBezTo>
                <a:cubicBezTo>
                  <a:pt x="107268" y="99348"/>
                  <a:pt x="107268" y="99937"/>
                  <a:pt x="107140" y="100519"/>
                </a:cubicBezTo>
                <a:lnTo>
                  <a:pt x="104079" y="114797"/>
                </a:lnTo>
                <a:cubicBezTo>
                  <a:pt x="103866" y="115771"/>
                  <a:pt x="103398" y="116563"/>
                  <a:pt x="102675" y="117171"/>
                </a:cubicBezTo>
                <a:cubicBezTo>
                  <a:pt x="101953" y="117779"/>
                  <a:pt x="101102" y="118092"/>
                  <a:pt x="100124" y="118111"/>
                </a:cubicBezTo>
                <a:lnTo>
                  <a:pt x="50756" y="118111"/>
                </a:lnTo>
                <a:cubicBezTo>
                  <a:pt x="54981" y="128172"/>
                  <a:pt x="61328" y="136064"/>
                  <a:pt x="69795" y="141786"/>
                </a:cubicBezTo>
                <a:cubicBezTo>
                  <a:pt x="78262" y="147508"/>
                  <a:pt x="87989" y="150423"/>
                  <a:pt x="98976" y="150529"/>
                </a:cubicBezTo>
                <a:cubicBezTo>
                  <a:pt x="104669" y="150401"/>
                  <a:pt x="109421" y="149891"/>
                  <a:pt x="113232" y="148997"/>
                </a:cubicBezTo>
                <a:cubicBezTo>
                  <a:pt x="117043" y="148104"/>
                  <a:pt x="119052" y="147593"/>
                  <a:pt x="119259" y="147466"/>
                </a:cubicBezTo>
                <a:cubicBezTo>
                  <a:pt x="119780" y="147277"/>
                  <a:pt x="120333" y="147208"/>
                  <a:pt x="120918" y="147258"/>
                </a:cubicBezTo>
                <a:cubicBezTo>
                  <a:pt x="121502" y="147309"/>
                  <a:pt x="122055" y="147463"/>
                  <a:pt x="122576" y="147721"/>
                </a:cubicBezTo>
                <a:cubicBezTo>
                  <a:pt x="123086" y="148048"/>
                  <a:pt x="123501" y="148447"/>
                  <a:pt x="123820" y="148918"/>
                </a:cubicBezTo>
                <a:cubicBezTo>
                  <a:pt x="124139" y="149388"/>
                  <a:pt x="124362" y="149883"/>
                  <a:pt x="124489" y="150401"/>
                </a:cubicBezTo>
                <a:lnTo>
                  <a:pt x="128954" y="170673"/>
                </a:lnTo>
                <a:cubicBezTo>
                  <a:pt x="129191" y="171723"/>
                  <a:pt x="129068" y="172684"/>
                  <a:pt x="128587" y="173558"/>
                </a:cubicBezTo>
                <a:cubicBezTo>
                  <a:pt x="128106" y="174432"/>
                  <a:pt x="127378" y="175043"/>
                  <a:pt x="126403" y="175391"/>
                </a:cubicBezTo>
                <a:cubicBezTo>
                  <a:pt x="125983" y="175622"/>
                  <a:pt x="123219" y="176339"/>
                  <a:pt x="118111" y="177542"/>
                </a:cubicBezTo>
                <a:cubicBezTo>
                  <a:pt x="113003" y="178746"/>
                  <a:pt x="106540" y="179431"/>
                  <a:pt x="98721" y="179598"/>
                </a:cubicBezTo>
                <a:cubicBezTo>
                  <a:pt x="85370" y="179534"/>
                  <a:pt x="73136" y="176999"/>
                  <a:pt x="62017" y="171994"/>
                </a:cubicBezTo>
                <a:cubicBezTo>
                  <a:pt x="50898" y="166990"/>
                  <a:pt x="41396" y="159900"/>
                  <a:pt x="33509" y="150727"/>
                </a:cubicBezTo>
                <a:cubicBezTo>
                  <a:pt x="25623" y="141553"/>
                  <a:pt x="19853" y="130681"/>
                  <a:pt x="16199" y="118111"/>
                </a:cubicBezTo>
                <a:lnTo>
                  <a:pt x="4082" y="118111"/>
                </a:lnTo>
                <a:cubicBezTo>
                  <a:pt x="2907" y="118076"/>
                  <a:pt x="1940" y="117667"/>
                  <a:pt x="1180" y="116884"/>
                </a:cubicBezTo>
                <a:cubicBezTo>
                  <a:pt x="420" y="116101"/>
                  <a:pt x="27" y="115150"/>
                  <a:pt x="0" y="114032"/>
                </a:cubicBezTo>
                <a:lnTo>
                  <a:pt x="0" y="99627"/>
                </a:lnTo>
                <a:cubicBezTo>
                  <a:pt x="27" y="98509"/>
                  <a:pt x="420" y="97558"/>
                  <a:pt x="1180" y="96774"/>
                </a:cubicBezTo>
                <a:cubicBezTo>
                  <a:pt x="1940" y="95991"/>
                  <a:pt x="2907" y="95582"/>
                  <a:pt x="4082" y="95548"/>
                </a:cubicBezTo>
                <a:lnTo>
                  <a:pt x="12502" y="95548"/>
                </a:lnTo>
                <a:cubicBezTo>
                  <a:pt x="12435" y="93480"/>
                  <a:pt x="12409" y="91293"/>
                  <a:pt x="12422" y="88986"/>
                </a:cubicBezTo>
                <a:cubicBezTo>
                  <a:pt x="12435" y="86679"/>
                  <a:pt x="12504" y="84396"/>
                  <a:pt x="12629" y="82137"/>
                </a:cubicBezTo>
                <a:lnTo>
                  <a:pt x="4082" y="82137"/>
                </a:lnTo>
                <a:cubicBezTo>
                  <a:pt x="2907" y="82111"/>
                  <a:pt x="1940" y="81717"/>
                  <a:pt x="1180" y="80958"/>
                </a:cubicBezTo>
                <a:cubicBezTo>
                  <a:pt x="420" y="80198"/>
                  <a:pt x="27" y="79232"/>
                  <a:pt x="0" y="78058"/>
                </a:cubicBezTo>
                <a:lnTo>
                  <a:pt x="0" y="63525"/>
                </a:lnTo>
                <a:cubicBezTo>
                  <a:pt x="27" y="62352"/>
                  <a:pt x="420" y="61385"/>
                  <a:pt x="1180" y="60625"/>
                </a:cubicBezTo>
                <a:cubicBezTo>
                  <a:pt x="1940" y="59866"/>
                  <a:pt x="2907" y="59473"/>
                  <a:pt x="4082" y="59446"/>
                </a:cubicBezTo>
                <a:lnTo>
                  <a:pt x="16582" y="59446"/>
                </a:lnTo>
                <a:cubicBezTo>
                  <a:pt x="20462" y="47463"/>
                  <a:pt x="26416" y="37032"/>
                  <a:pt x="34444" y="28153"/>
                </a:cubicBezTo>
                <a:cubicBezTo>
                  <a:pt x="42473" y="19274"/>
                  <a:pt x="51990" y="12380"/>
                  <a:pt x="62995" y="7471"/>
                </a:cubicBezTo>
                <a:cubicBezTo>
                  <a:pt x="74000" y="2563"/>
                  <a:pt x="85909" y="72"/>
                  <a:pt x="987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Freeform: Shape 60"/>
          <p:cNvSpPr/>
          <p:nvPr/>
        </p:nvSpPr>
        <p:spPr>
          <a:xfrm>
            <a:off x="16173436" y="8910547"/>
            <a:ext cx="424072" cy="290752"/>
          </a:xfrm>
          <a:custGeom>
            <a:avLst/>
            <a:gdLst/>
            <a:ahLst/>
            <a:cxnLst/>
            <a:rect l="l" t="t" r="r" b="b"/>
            <a:pathLst>
              <a:path w="244880" h="163270">
                <a:moveTo>
                  <a:pt x="59171" y="97972"/>
                </a:moveTo>
                <a:lnTo>
                  <a:pt x="16312" y="146958"/>
                </a:lnTo>
                <a:lnTo>
                  <a:pt x="114277" y="146958"/>
                </a:lnTo>
                <a:lnTo>
                  <a:pt x="157137" y="97972"/>
                </a:lnTo>
                <a:close/>
                <a:moveTo>
                  <a:pt x="130605" y="0"/>
                </a:moveTo>
                <a:lnTo>
                  <a:pt x="228570" y="0"/>
                </a:lnTo>
                <a:cubicBezTo>
                  <a:pt x="231815" y="32"/>
                  <a:pt x="234765" y="893"/>
                  <a:pt x="237419" y="2584"/>
                </a:cubicBezTo>
                <a:cubicBezTo>
                  <a:pt x="240074" y="4274"/>
                  <a:pt x="242099" y="6602"/>
                  <a:pt x="243494" y="9568"/>
                </a:cubicBezTo>
                <a:cubicBezTo>
                  <a:pt x="244762" y="12560"/>
                  <a:pt x="245160" y="15601"/>
                  <a:pt x="244690" y="18689"/>
                </a:cubicBezTo>
                <a:cubicBezTo>
                  <a:pt x="244219" y="21777"/>
                  <a:pt x="242928" y="24562"/>
                  <a:pt x="240816" y="27045"/>
                </a:cubicBezTo>
                <a:lnTo>
                  <a:pt x="126523" y="157663"/>
                </a:lnTo>
                <a:cubicBezTo>
                  <a:pt x="124968" y="159458"/>
                  <a:pt x="123134" y="160838"/>
                  <a:pt x="121022" y="161805"/>
                </a:cubicBezTo>
                <a:cubicBezTo>
                  <a:pt x="118909" y="162771"/>
                  <a:pt x="116661" y="163260"/>
                  <a:pt x="114277" y="163270"/>
                </a:cubicBezTo>
                <a:lnTo>
                  <a:pt x="16312" y="163270"/>
                </a:lnTo>
                <a:cubicBezTo>
                  <a:pt x="13067" y="163238"/>
                  <a:pt x="10117" y="162378"/>
                  <a:pt x="7462" y="160689"/>
                </a:cubicBezTo>
                <a:cubicBezTo>
                  <a:pt x="4807" y="159001"/>
                  <a:pt x="2782" y="156675"/>
                  <a:pt x="1387" y="153712"/>
                </a:cubicBezTo>
                <a:cubicBezTo>
                  <a:pt x="119" y="150722"/>
                  <a:pt x="-279" y="147684"/>
                  <a:pt x="191" y="144596"/>
                </a:cubicBezTo>
                <a:cubicBezTo>
                  <a:pt x="662" y="141509"/>
                  <a:pt x="1953" y="138724"/>
                  <a:pt x="4066" y="136242"/>
                </a:cubicBezTo>
                <a:lnTo>
                  <a:pt x="118359" y="5613"/>
                </a:lnTo>
                <a:cubicBezTo>
                  <a:pt x="119914" y="3817"/>
                  <a:pt x="121747" y="2435"/>
                  <a:pt x="123860" y="1467"/>
                </a:cubicBezTo>
                <a:cubicBezTo>
                  <a:pt x="125973" y="500"/>
                  <a:pt x="128221" y="11"/>
                  <a:pt x="1306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Freeform: Shape 61"/>
          <p:cNvSpPr/>
          <p:nvPr/>
        </p:nvSpPr>
        <p:spPr>
          <a:xfrm>
            <a:off x="16187546" y="7979325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29563" y="19139"/>
                </a:moveTo>
                <a:cubicBezTo>
                  <a:pt x="28307" y="19138"/>
                  <a:pt x="28396" y="19866"/>
                  <a:pt x="29832" y="21323"/>
                </a:cubicBezTo>
                <a:cubicBezTo>
                  <a:pt x="31268" y="22781"/>
                  <a:pt x="32945" y="24258"/>
                  <a:pt x="34861" y="25755"/>
                </a:cubicBezTo>
                <a:cubicBezTo>
                  <a:pt x="36777" y="27252"/>
                  <a:pt x="37828" y="28060"/>
                  <a:pt x="38012" y="28178"/>
                </a:cubicBezTo>
                <a:cubicBezTo>
                  <a:pt x="45620" y="33516"/>
                  <a:pt x="52103" y="39412"/>
                  <a:pt x="57462" y="45865"/>
                </a:cubicBezTo>
                <a:cubicBezTo>
                  <a:pt x="62821" y="52318"/>
                  <a:pt x="67585" y="59196"/>
                  <a:pt x="71753" y="66499"/>
                </a:cubicBezTo>
                <a:cubicBezTo>
                  <a:pt x="75922" y="73803"/>
                  <a:pt x="80024" y="81399"/>
                  <a:pt x="84060" y="89289"/>
                </a:cubicBezTo>
                <a:cubicBezTo>
                  <a:pt x="88076" y="97069"/>
                  <a:pt x="92609" y="105182"/>
                  <a:pt x="97659" y="113626"/>
                </a:cubicBezTo>
                <a:cubicBezTo>
                  <a:pt x="102709" y="122071"/>
                  <a:pt x="108290" y="130283"/>
                  <a:pt x="114403" y="138263"/>
                </a:cubicBezTo>
                <a:cubicBezTo>
                  <a:pt x="120515" y="146243"/>
                  <a:pt x="127173" y="153426"/>
                  <a:pt x="134376" y="159814"/>
                </a:cubicBezTo>
                <a:cubicBezTo>
                  <a:pt x="141578" y="166201"/>
                  <a:pt x="149340" y="171228"/>
                  <a:pt x="157661" y="174894"/>
                </a:cubicBezTo>
                <a:cubicBezTo>
                  <a:pt x="165821" y="178414"/>
                  <a:pt x="171320" y="180698"/>
                  <a:pt x="174157" y="181748"/>
                </a:cubicBezTo>
                <a:cubicBezTo>
                  <a:pt x="176995" y="182798"/>
                  <a:pt x="177953" y="182915"/>
                  <a:pt x="177033" y="182099"/>
                </a:cubicBezTo>
                <a:cubicBezTo>
                  <a:pt x="176114" y="181284"/>
                  <a:pt x="174099" y="179838"/>
                  <a:pt x="170988" y="177763"/>
                </a:cubicBezTo>
                <a:cubicBezTo>
                  <a:pt x="167878" y="175688"/>
                  <a:pt x="164456" y="173286"/>
                  <a:pt x="160722" y="170556"/>
                </a:cubicBezTo>
                <a:cubicBezTo>
                  <a:pt x="155826" y="166730"/>
                  <a:pt x="150538" y="161015"/>
                  <a:pt x="144858" y="153409"/>
                </a:cubicBezTo>
                <a:cubicBezTo>
                  <a:pt x="139178" y="145803"/>
                  <a:pt x="133653" y="137573"/>
                  <a:pt x="128285" y="128720"/>
                </a:cubicBezTo>
                <a:cubicBezTo>
                  <a:pt x="122916" y="119866"/>
                  <a:pt x="118252" y="111656"/>
                  <a:pt x="114291" y="104088"/>
                </a:cubicBezTo>
                <a:lnTo>
                  <a:pt x="114293" y="104088"/>
                </a:lnTo>
                <a:cubicBezTo>
                  <a:pt x="109070" y="93826"/>
                  <a:pt x="103455" y="83815"/>
                  <a:pt x="97448" y="74055"/>
                </a:cubicBezTo>
                <a:cubicBezTo>
                  <a:pt x="91441" y="64294"/>
                  <a:pt x="83975" y="55115"/>
                  <a:pt x="75049" y="46517"/>
                </a:cubicBezTo>
                <a:cubicBezTo>
                  <a:pt x="66123" y="37918"/>
                  <a:pt x="54670" y="30232"/>
                  <a:pt x="40691" y="23458"/>
                </a:cubicBezTo>
                <a:cubicBezTo>
                  <a:pt x="34529" y="20580"/>
                  <a:pt x="30820" y="19140"/>
                  <a:pt x="29563" y="19139"/>
                </a:cubicBezTo>
                <a:close/>
                <a:moveTo>
                  <a:pt x="0" y="0"/>
                </a:moveTo>
                <a:cubicBezTo>
                  <a:pt x="34650" y="145"/>
                  <a:pt x="63690" y="3159"/>
                  <a:pt x="87120" y="9040"/>
                </a:cubicBezTo>
                <a:cubicBezTo>
                  <a:pt x="110551" y="14922"/>
                  <a:pt x="129413" y="22800"/>
                  <a:pt x="143707" y="32676"/>
                </a:cubicBezTo>
                <a:cubicBezTo>
                  <a:pt x="158001" y="42552"/>
                  <a:pt x="168769" y="53554"/>
                  <a:pt x="176010" y="65682"/>
                </a:cubicBezTo>
                <a:cubicBezTo>
                  <a:pt x="183251" y="77810"/>
                  <a:pt x="188008" y="90193"/>
                  <a:pt x="190279" y="102832"/>
                </a:cubicBezTo>
                <a:cubicBezTo>
                  <a:pt x="192551" y="115470"/>
                  <a:pt x="193379" y="127492"/>
                  <a:pt x="192764" y="138899"/>
                </a:cubicBezTo>
                <a:cubicBezTo>
                  <a:pt x="192149" y="150305"/>
                  <a:pt x="191133" y="160225"/>
                  <a:pt x="189715" y="168657"/>
                </a:cubicBezTo>
                <a:cubicBezTo>
                  <a:pt x="188297" y="177090"/>
                  <a:pt x="187519" y="183165"/>
                  <a:pt x="187382" y="186881"/>
                </a:cubicBezTo>
                <a:lnTo>
                  <a:pt x="228584" y="228584"/>
                </a:lnTo>
                <a:lnTo>
                  <a:pt x="215317" y="228584"/>
                </a:lnTo>
                <a:lnTo>
                  <a:pt x="179473" y="192233"/>
                </a:lnTo>
                <a:cubicBezTo>
                  <a:pt x="174442" y="192945"/>
                  <a:pt x="168096" y="193976"/>
                  <a:pt x="160435" y="195327"/>
                </a:cubicBezTo>
                <a:cubicBezTo>
                  <a:pt x="152774" y="196678"/>
                  <a:pt x="144132" y="197332"/>
                  <a:pt x="134509" y="197286"/>
                </a:cubicBezTo>
                <a:cubicBezTo>
                  <a:pt x="124886" y="197241"/>
                  <a:pt x="114618" y="195480"/>
                  <a:pt x="103704" y="192001"/>
                </a:cubicBezTo>
                <a:cubicBezTo>
                  <a:pt x="92790" y="188523"/>
                  <a:pt x="81565" y="182310"/>
                  <a:pt x="70029" y="173363"/>
                </a:cubicBezTo>
                <a:lnTo>
                  <a:pt x="70023" y="173363"/>
                </a:lnTo>
                <a:cubicBezTo>
                  <a:pt x="58712" y="164352"/>
                  <a:pt x="49833" y="154562"/>
                  <a:pt x="43384" y="143994"/>
                </a:cubicBezTo>
                <a:cubicBezTo>
                  <a:pt x="36934" y="133426"/>
                  <a:pt x="31702" y="121417"/>
                  <a:pt x="27688" y="107965"/>
                </a:cubicBezTo>
                <a:cubicBezTo>
                  <a:pt x="23673" y="94513"/>
                  <a:pt x="19661" y="78956"/>
                  <a:pt x="15653" y="61294"/>
                </a:cubicBezTo>
                <a:cubicBezTo>
                  <a:pt x="11646" y="43632"/>
                  <a:pt x="6428" y="23200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: Shape 62"/>
          <p:cNvSpPr/>
          <p:nvPr/>
        </p:nvSpPr>
        <p:spPr>
          <a:xfrm>
            <a:off x="16215824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2641" y="79091"/>
                </a:moveTo>
                <a:lnTo>
                  <a:pt x="32641" y="134695"/>
                </a:lnTo>
                <a:cubicBezTo>
                  <a:pt x="32729" y="138163"/>
                  <a:pt x="33925" y="141049"/>
                  <a:pt x="36229" y="143353"/>
                </a:cubicBezTo>
                <a:cubicBezTo>
                  <a:pt x="38534" y="145658"/>
                  <a:pt x="41420" y="146854"/>
                  <a:pt x="44889" y="146941"/>
                </a:cubicBezTo>
                <a:lnTo>
                  <a:pt x="151038" y="146941"/>
                </a:lnTo>
                <a:cubicBezTo>
                  <a:pt x="154506" y="146854"/>
                  <a:pt x="157393" y="145658"/>
                  <a:pt x="159697" y="143353"/>
                </a:cubicBezTo>
                <a:cubicBezTo>
                  <a:pt x="162002" y="141049"/>
                  <a:pt x="163198" y="138163"/>
                  <a:pt x="163286" y="134695"/>
                </a:cubicBezTo>
                <a:lnTo>
                  <a:pt x="163286" y="79091"/>
                </a:lnTo>
                <a:cubicBezTo>
                  <a:pt x="162076" y="80436"/>
                  <a:pt x="160795" y="81701"/>
                  <a:pt x="159442" y="82887"/>
                </a:cubicBezTo>
                <a:cubicBezTo>
                  <a:pt x="158089" y="84072"/>
                  <a:pt x="156649" y="85146"/>
                  <a:pt x="155120" y="86108"/>
                </a:cubicBezTo>
                <a:cubicBezTo>
                  <a:pt x="149105" y="90036"/>
                  <a:pt x="143051" y="93916"/>
                  <a:pt x="136956" y="97748"/>
                </a:cubicBezTo>
                <a:cubicBezTo>
                  <a:pt x="130861" y="101580"/>
                  <a:pt x="124838" y="105524"/>
                  <a:pt x="118887" y="109580"/>
                </a:cubicBezTo>
                <a:cubicBezTo>
                  <a:pt x="115862" y="111785"/>
                  <a:pt x="112566" y="113774"/>
                  <a:pt x="108999" y="115549"/>
                </a:cubicBezTo>
                <a:cubicBezTo>
                  <a:pt x="105432" y="117324"/>
                  <a:pt x="101754" y="118263"/>
                  <a:pt x="97963" y="118366"/>
                </a:cubicBezTo>
                <a:cubicBezTo>
                  <a:pt x="94173" y="118263"/>
                  <a:pt x="90495" y="117324"/>
                  <a:pt x="86928" y="115549"/>
                </a:cubicBezTo>
                <a:cubicBezTo>
                  <a:pt x="83361" y="113774"/>
                  <a:pt x="80065" y="111785"/>
                  <a:pt x="77040" y="109580"/>
                </a:cubicBezTo>
                <a:cubicBezTo>
                  <a:pt x="71081" y="105535"/>
                  <a:pt x="65042" y="101602"/>
                  <a:pt x="58923" y="97780"/>
                </a:cubicBezTo>
                <a:cubicBezTo>
                  <a:pt x="52805" y="93958"/>
                  <a:pt x="46766" y="90025"/>
                  <a:pt x="40806" y="85980"/>
                </a:cubicBezTo>
                <a:cubicBezTo>
                  <a:pt x="39366" y="84991"/>
                  <a:pt x="38005" y="83875"/>
                  <a:pt x="36724" y="82631"/>
                </a:cubicBezTo>
                <a:cubicBezTo>
                  <a:pt x="35443" y="81388"/>
                  <a:pt x="34082" y="80208"/>
                  <a:pt x="32641" y="79091"/>
                </a:cubicBezTo>
                <a:close/>
                <a:moveTo>
                  <a:pt x="44889" y="48986"/>
                </a:moveTo>
                <a:cubicBezTo>
                  <a:pt x="41420" y="49073"/>
                  <a:pt x="38534" y="50269"/>
                  <a:pt x="36229" y="52573"/>
                </a:cubicBezTo>
                <a:cubicBezTo>
                  <a:pt x="33925" y="54878"/>
                  <a:pt x="32729" y="57764"/>
                  <a:pt x="32641" y="61232"/>
                </a:cubicBezTo>
                <a:cubicBezTo>
                  <a:pt x="32827" y="64772"/>
                  <a:pt x="34241" y="68185"/>
                  <a:pt x="36883" y="71469"/>
                </a:cubicBezTo>
                <a:cubicBezTo>
                  <a:pt x="39525" y="74754"/>
                  <a:pt x="42279" y="77338"/>
                  <a:pt x="45144" y="79219"/>
                </a:cubicBezTo>
                <a:cubicBezTo>
                  <a:pt x="50774" y="82964"/>
                  <a:pt x="56451" y="86636"/>
                  <a:pt x="62177" y="90238"/>
                </a:cubicBezTo>
                <a:cubicBezTo>
                  <a:pt x="67902" y="93839"/>
                  <a:pt x="73579" y="97480"/>
                  <a:pt x="79209" y="101160"/>
                </a:cubicBezTo>
                <a:cubicBezTo>
                  <a:pt x="81744" y="102933"/>
                  <a:pt x="84743" y="104841"/>
                  <a:pt x="88203" y="106885"/>
                </a:cubicBezTo>
                <a:cubicBezTo>
                  <a:pt x="91664" y="108929"/>
                  <a:pt x="94917" y="110040"/>
                  <a:pt x="97963" y="110218"/>
                </a:cubicBezTo>
                <a:cubicBezTo>
                  <a:pt x="101009" y="110040"/>
                  <a:pt x="104263" y="108929"/>
                  <a:pt x="107723" y="106885"/>
                </a:cubicBezTo>
                <a:cubicBezTo>
                  <a:pt x="111184" y="104841"/>
                  <a:pt x="114182" y="102933"/>
                  <a:pt x="116718" y="101160"/>
                </a:cubicBezTo>
                <a:cubicBezTo>
                  <a:pt x="122395" y="97469"/>
                  <a:pt x="128073" y="93785"/>
                  <a:pt x="133750" y="90110"/>
                </a:cubicBezTo>
                <a:cubicBezTo>
                  <a:pt x="139428" y="86434"/>
                  <a:pt x="145105" y="82719"/>
                  <a:pt x="150783" y="78964"/>
                </a:cubicBezTo>
                <a:cubicBezTo>
                  <a:pt x="153480" y="77188"/>
                  <a:pt x="156186" y="74680"/>
                  <a:pt x="158900" y="71438"/>
                </a:cubicBezTo>
                <a:cubicBezTo>
                  <a:pt x="161614" y="68195"/>
                  <a:pt x="163076" y="64921"/>
                  <a:pt x="163286" y="61615"/>
                </a:cubicBezTo>
                <a:cubicBezTo>
                  <a:pt x="163222" y="58075"/>
                  <a:pt x="162074" y="55109"/>
                  <a:pt x="159841" y="52717"/>
                </a:cubicBezTo>
                <a:cubicBezTo>
                  <a:pt x="157608" y="50325"/>
                  <a:pt x="154674" y="49081"/>
                  <a:pt x="151038" y="48986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1"/>
                  <a:pt x="177735" y="5017"/>
                </a:cubicBezTo>
                <a:cubicBezTo>
                  <a:pt x="183254" y="8285"/>
                  <a:pt x="187646" y="12679"/>
                  <a:pt x="190912" y="18200"/>
                </a:cubicBezTo>
                <a:cubicBezTo>
                  <a:pt x="194177" y="23720"/>
                  <a:pt x="195849" y="29900"/>
                  <a:pt x="195927" y="36739"/>
                </a:cubicBezTo>
                <a:lnTo>
                  <a:pt x="195927" y="159188"/>
                </a:lnTo>
                <a:cubicBezTo>
                  <a:pt x="195849" y="166026"/>
                  <a:pt x="194177" y="172207"/>
                  <a:pt x="190912" y="177727"/>
                </a:cubicBezTo>
                <a:cubicBezTo>
                  <a:pt x="187646" y="183248"/>
                  <a:pt x="183254" y="187642"/>
                  <a:pt x="177735" y="190909"/>
                </a:cubicBezTo>
                <a:cubicBezTo>
                  <a:pt x="172217" y="194176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7" y="195849"/>
                  <a:pt x="23710" y="194176"/>
                  <a:pt x="18191" y="190909"/>
                </a:cubicBezTo>
                <a:cubicBezTo>
                  <a:pt x="12673" y="187642"/>
                  <a:pt x="8281" y="183248"/>
                  <a:pt x="5015" y="177727"/>
                </a:cubicBezTo>
                <a:cubicBezTo>
                  <a:pt x="1750" y="172207"/>
                  <a:pt x="78" y="166026"/>
                  <a:pt x="0" y="159188"/>
                </a:cubicBezTo>
                <a:lnTo>
                  <a:pt x="0" y="36739"/>
                </a:lnTo>
                <a:cubicBezTo>
                  <a:pt x="78" y="29900"/>
                  <a:pt x="1750" y="23720"/>
                  <a:pt x="5015" y="18200"/>
                </a:cubicBezTo>
                <a:cubicBezTo>
                  <a:pt x="8281" y="12679"/>
                  <a:pt x="12673" y="8285"/>
                  <a:pt x="18191" y="5017"/>
                </a:cubicBezTo>
                <a:cubicBezTo>
                  <a:pt x="23710" y="1751"/>
                  <a:pt x="29887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Freeform: Shape 63"/>
          <p:cNvSpPr/>
          <p:nvPr/>
        </p:nvSpPr>
        <p:spPr>
          <a:xfrm>
            <a:off x="16187546" y="6229588"/>
            <a:ext cx="395851" cy="319830"/>
          </a:xfrm>
          <a:custGeom>
            <a:avLst/>
            <a:gdLst/>
            <a:ahLst/>
            <a:cxnLst/>
            <a:rect l="l" t="t" r="r" b="b"/>
            <a:pathLst>
              <a:path w="228584" h="179599">
                <a:moveTo>
                  <a:pt x="16313" y="61224"/>
                </a:moveTo>
                <a:lnTo>
                  <a:pt x="16313" y="159202"/>
                </a:lnTo>
                <a:cubicBezTo>
                  <a:pt x="16347" y="160321"/>
                  <a:pt x="16756" y="161274"/>
                  <a:pt x="17541" y="162058"/>
                </a:cubicBezTo>
                <a:cubicBezTo>
                  <a:pt x="18325" y="162842"/>
                  <a:pt x="19276" y="163252"/>
                  <a:pt x="20395" y="163286"/>
                </a:cubicBezTo>
                <a:lnTo>
                  <a:pt x="208188" y="163286"/>
                </a:lnTo>
                <a:cubicBezTo>
                  <a:pt x="209307" y="163252"/>
                  <a:pt x="210259" y="162842"/>
                  <a:pt x="211043" y="162058"/>
                </a:cubicBezTo>
                <a:cubicBezTo>
                  <a:pt x="211827" y="161274"/>
                  <a:pt x="212237" y="160321"/>
                  <a:pt x="212271" y="159202"/>
                </a:cubicBezTo>
                <a:lnTo>
                  <a:pt x="212271" y="61224"/>
                </a:lnTo>
                <a:cubicBezTo>
                  <a:pt x="209591" y="64286"/>
                  <a:pt x="206657" y="67093"/>
                  <a:pt x="203468" y="69644"/>
                </a:cubicBezTo>
                <a:cubicBezTo>
                  <a:pt x="194330" y="76657"/>
                  <a:pt x="185208" y="83748"/>
                  <a:pt x="176102" y="90920"/>
                </a:cubicBezTo>
                <a:cubicBezTo>
                  <a:pt x="166997" y="98092"/>
                  <a:pt x="158002" y="105375"/>
                  <a:pt x="149120" y="112769"/>
                </a:cubicBezTo>
                <a:cubicBezTo>
                  <a:pt x="145925" y="115518"/>
                  <a:pt x="142491" y="118250"/>
                  <a:pt x="138819" y="120965"/>
                </a:cubicBezTo>
                <a:cubicBezTo>
                  <a:pt x="135147" y="123680"/>
                  <a:pt x="131269" y="125949"/>
                  <a:pt x="127186" y="127771"/>
                </a:cubicBezTo>
                <a:cubicBezTo>
                  <a:pt x="123103" y="129594"/>
                  <a:pt x="118847" y="130542"/>
                  <a:pt x="114419" y="130613"/>
                </a:cubicBezTo>
                <a:lnTo>
                  <a:pt x="114292" y="130613"/>
                </a:lnTo>
                <a:lnTo>
                  <a:pt x="114164" y="130613"/>
                </a:lnTo>
                <a:cubicBezTo>
                  <a:pt x="109736" y="130542"/>
                  <a:pt x="105480" y="129594"/>
                  <a:pt x="101397" y="127771"/>
                </a:cubicBezTo>
                <a:cubicBezTo>
                  <a:pt x="97314" y="125949"/>
                  <a:pt x="93436" y="123680"/>
                  <a:pt x="89764" y="120965"/>
                </a:cubicBezTo>
                <a:cubicBezTo>
                  <a:pt x="86092" y="118250"/>
                  <a:pt x="82658" y="115518"/>
                  <a:pt x="79463" y="112769"/>
                </a:cubicBezTo>
                <a:cubicBezTo>
                  <a:pt x="70581" y="105375"/>
                  <a:pt x="61586" y="98092"/>
                  <a:pt x="52481" y="90920"/>
                </a:cubicBezTo>
                <a:cubicBezTo>
                  <a:pt x="43375" y="83748"/>
                  <a:pt x="34253" y="76657"/>
                  <a:pt x="25115" y="69644"/>
                </a:cubicBezTo>
                <a:cubicBezTo>
                  <a:pt x="21926" y="67093"/>
                  <a:pt x="18992" y="64286"/>
                  <a:pt x="16313" y="61224"/>
                </a:cubicBezTo>
                <a:close/>
                <a:moveTo>
                  <a:pt x="20395" y="16313"/>
                </a:moveTo>
                <a:cubicBezTo>
                  <a:pt x="19276" y="16348"/>
                  <a:pt x="18325" y="16757"/>
                  <a:pt x="17541" y="17541"/>
                </a:cubicBezTo>
                <a:cubicBezTo>
                  <a:pt x="16756" y="18325"/>
                  <a:pt x="16347" y="19276"/>
                  <a:pt x="16313" y="20395"/>
                </a:cubicBezTo>
                <a:cubicBezTo>
                  <a:pt x="16376" y="27702"/>
                  <a:pt x="18067" y="34428"/>
                  <a:pt x="21384" y="40570"/>
                </a:cubicBezTo>
                <a:cubicBezTo>
                  <a:pt x="24701" y="46713"/>
                  <a:pt x="29262" y="52066"/>
                  <a:pt x="35066" y="56631"/>
                </a:cubicBezTo>
                <a:cubicBezTo>
                  <a:pt x="43617" y="63332"/>
                  <a:pt x="52159" y="70056"/>
                  <a:pt x="60693" y="76805"/>
                </a:cubicBezTo>
                <a:cubicBezTo>
                  <a:pt x="69228" y="83554"/>
                  <a:pt x="77738" y="90311"/>
                  <a:pt x="86225" y="97076"/>
                </a:cubicBezTo>
                <a:cubicBezTo>
                  <a:pt x="88533" y="99016"/>
                  <a:pt x="91288" y="101317"/>
                  <a:pt x="94489" y="103980"/>
                </a:cubicBezTo>
                <a:cubicBezTo>
                  <a:pt x="97690" y="106643"/>
                  <a:pt x="101012" y="109001"/>
                  <a:pt x="104454" y="111054"/>
                </a:cubicBezTo>
                <a:cubicBezTo>
                  <a:pt x="107896" y="113107"/>
                  <a:pt x="111133" y="114189"/>
                  <a:pt x="114164" y="114301"/>
                </a:cubicBezTo>
                <a:lnTo>
                  <a:pt x="114292" y="114301"/>
                </a:lnTo>
                <a:lnTo>
                  <a:pt x="114419" y="114301"/>
                </a:lnTo>
                <a:cubicBezTo>
                  <a:pt x="117450" y="114189"/>
                  <a:pt x="120687" y="113107"/>
                  <a:pt x="124129" y="111054"/>
                </a:cubicBezTo>
                <a:cubicBezTo>
                  <a:pt x="127571" y="109001"/>
                  <a:pt x="130893" y="106643"/>
                  <a:pt x="134094" y="103980"/>
                </a:cubicBezTo>
                <a:cubicBezTo>
                  <a:pt x="137295" y="101317"/>
                  <a:pt x="140050" y="99016"/>
                  <a:pt x="142358" y="97076"/>
                </a:cubicBezTo>
                <a:cubicBezTo>
                  <a:pt x="150845" y="90311"/>
                  <a:pt x="159355" y="83554"/>
                  <a:pt x="167890" y="76805"/>
                </a:cubicBezTo>
                <a:cubicBezTo>
                  <a:pt x="176424" y="70056"/>
                  <a:pt x="184966" y="63332"/>
                  <a:pt x="193517" y="56631"/>
                </a:cubicBezTo>
                <a:cubicBezTo>
                  <a:pt x="196359" y="54394"/>
                  <a:pt x="199208" y="51510"/>
                  <a:pt x="202065" y="47978"/>
                </a:cubicBezTo>
                <a:cubicBezTo>
                  <a:pt x="204921" y="44447"/>
                  <a:pt x="207317" y="40674"/>
                  <a:pt x="209252" y="36661"/>
                </a:cubicBezTo>
                <a:cubicBezTo>
                  <a:pt x="211187" y="32647"/>
                  <a:pt x="212193" y="28799"/>
                  <a:pt x="212271" y="25116"/>
                </a:cubicBezTo>
                <a:cubicBezTo>
                  <a:pt x="212404" y="23354"/>
                  <a:pt x="212330" y="21488"/>
                  <a:pt x="212048" y="19518"/>
                </a:cubicBezTo>
                <a:cubicBezTo>
                  <a:pt x="211766" y="17549"/>
                  <a:pt x="210479" y="16480"/>
                  <a:pt x="208188" y="16313"/>
                </a:cubicBezTo>
                <a:close/>
                <a:moveTo>
                  <a:pt x="20395" y="0"/>
                </a:moveTo>
                <a:lnTo>
                  <a:pt x="208188" y="0"/>
                </a:lnTo>
                <a:cubicBezTo>
                  <a:pt x="213947" y="149"/>
                  <a:pt x="218748" y="2146"/>
                  <a:pt x="222594" y="5991"/>
                </a:cubicBezTo>
                <a:cubicBezTo>
                  <a:pt x="226439" y="9836"/>
                  <a:pt x="228435" y="14637"/>
                  <a:pt x="228584" y="20395"/>
                </a:cubicBezTo>
                <a:lnTo>
                  <a:pt x="228584" y="159202"/>
                </a:lnTo>
                <a:cubicBezTo>
                  <a:pt x="228435" y="164961"/>
                  <a:pt x="226439" y="169763"/>
                  <a:pt x="222594" y="173608"/>
                </a:cubicBezTo>
                <a:cubicBezTo>
                  <a:pt x="218748" y="177453"/>
                  <a:pt x="213947" y="179450"/>
                  <a:pt x="208188" y="179599"/>
                </a:cubicBezTo>
                <a:lnTo>
                  <a:pt x="20395" y="179599"/>
                </a:lnTo>
                <a:cubicBezTo>
                  <a:pt x="14637" y="179450"/>
                  <a:pt x="9835" y="177453"/>
                  <a:pt x="5990" y="173608"/>
                </a:cubicBezTo>
                <a:cubicBezTo>
                  <a:pt x="2145" y="169763"/>
                  <a:pt x="149" y="164961"/>
                  <a:pt x="0" y="159202"/>
                </a:cubicBezTo>
                <a:lnTo>
                  <a:pt x="0" y="20395"/>
                </a:lnTo>
                <a:cubicBezTo>
                  <a:pt x="149" y="14637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Freeform: Shape 64"/>
          <p:cNvSpPr/>
          <p:nvPr/>
        </p:nvSpPr>
        <p:spPr>
          <a:xfrm>
            <a:off x="16187546" y="5363261"/>
            <a:ext cx="395853" cy="319830"/>
          </a:xfrm>
          <a:custGeom>
            <a:avLst/>
            <a:gdLst/>
            <a:ahLst/>
            <a:cxnLst/>
            <a:rect l="l" t="t" r="r" b="b"/>
            <a:pathLst>
              <a:path w="228585" h="179599">
                <a:moveTo>
                  <a:pt x="1" y="57911"/>
                </a:moveTo>
                <a:cubicBezTo>
                  <a:pt x="3849" y="62120"/>
                  <a:pt x="8143" y="65819"/>
                  <a:pt x="12884" y="69008"/>
                </a:cubicBezTo>
                <a:cubicBezTo>
                  <a:pt x="23490" y="76199"/>
                  <a:pt x="34104" y="83438"/>
                  <a:pt x="44726" y="90725"/>
                </a:cubicBezTo>
                <a:cubicBezTo>
                  <a:pt x="55348" y="98011"/>
                  <a:pt x="65866" y="105441"/>
                  <a:pt x="76280" y="113015"/>
                </a:cubicBezTo>
                <a:cubicBezTo>
                  <a:pt x="79864" y="115722"/>
                  <a:pt x="83695" y="118415"/>
                  <a:pt x="87775" y="121093"/>
                </a:cubicBezTo>
                <a:cubicBezTo>
                  <a:pt x="91854" y="123772"/>
                  <a:pt x="96111" y="126011"/>
                  <a:pt x="100544" y="127811"/>
                </a:cubicBezTo>
                <a:cubicBezTo>
                  <a:pt x="104978" y="129611"/>
                  <a:pt x="109518" y="130547"/>
                  <a:pt x="114165" y="130618"/>
                </a:cubicBezTo>
                <a:lnTo>
                  <a:pt x="114292" y="130618"/>
                </a:lnTo>
                <a:lnTo>
                  <a:pt x="114420" y="130618"/>
                </a:lnTo>
                <a:cubicBezTo>
                  <a:pt x="119066" y="130547"/>
                  <a:pt x="123606" y="129611"/>
                  <a:pt x="128040" y="127811"/>
                </a:cubicBezTo>
                <a:cubicBezTo>
                  <a:pt x="132474" y="126011"/>
                  <a:pt x="136731" y="123772"/>
                  <a:pt x="140810" y="121093"/>
                </a:cubicBezTo>
                <a:cubicBezTo>
                  <a:pt x="144889" y="118415"/>
                  <a:pt x="148721" y="115722"/>
                  <a:pt x="152304" y="113015"/>
                </a:cubicBezTo>
                <a:cubicBezTo>
                  <a:pt x="162716" y="105497"/>
                  <a:pt x="173240" y="98083"/>
                  <a:pt x="183875" y="90772"/>
                </a:cubicBezTo>
                <a:cubicBezTo>
                  <a:pt x="194510" y="83462"/>
                  <a:pt x="205161" y="76207"/>
                  <a:pt x="215828" y="69008"/>
                </a:cubicBezTo>
                <a:cubicBezTo>
                  <a:pt x="218129" y="67414"/>
                  <a:pt x="220351" y="65692"/>
                  <a:pt x="222493" y="63842"/>
                </a:cubicBezTo>
                <a:cubicBezTo>
                  <a:pt x="224635" y="61993"/>
                  <a:pt x="226666" y="60016"/>
                  <a:pt x="228585" y="57911"/>
                </a:cubicBezTo>
                <a:lnTo>
                  <a:pt x="228585" y="159190"/>
                </a:lnTo>
                <a:cubicBezTo>
                  <a:pt x="228436" y="164951"/>
                  <a:pt x="226437" y="169756"/>
                  <a:pt x="222589" y="173604"/>
                </a:cubicBezTo>
                <a:cubicBezTo>
                  <a:pt x="218741" y="177452"/>
                  <a:pt x="213936" y="179450"/>
                  <a:pt x="208174" y="179599"/>
                </a:cubicBezTo>
                <a:lnTo>
                  <a:pt x="20410" y="179599"/>
                </a:lnTo>
                <a:cubicBezTo>
                  <a:pt x="14649" y="179450"/>
                  <a:pt x="9844" y="177452"/>
                  <a:pt x="5996" y="173604"/>
                </a:cubicBezTo>
                <a:cubicBezTo>
                  <a:pt x="2148" y="169756"/>
                  <a:pt x="150" y="164951"/>
                  <a:pt x="1" y="159190"/>
                </a:cubicBezTo>
                <a:close/>
                <a:moveTo>
                  <a:pt x="20410" y="0"/>
                </a:moveTo>
                <a:lnTo>
                  <a:pt x="208174" y="0"/>
                </a:lnTo>
                <a:cubicBezTo>
                  <a:pt x="213880" y="149"/>
                  <a:pt x="218669" y="2148"/>
                  <a:pt x="222541" y="5996"/>
                </a:cubicBezTo>
                <a:cubicBezTo>
                  <a:pt x="226414" y="9844"/>
                  <a:pt x="228428" y="14649"/>
                  <a:pt x="228585" y="20410"/>
                </a:cubicBezTo>
                <a:cubicBezTo>
                  <a:pt x="228378" y="27630"/>
                  <a:pt x="226145" y="34268"/>
                  <a:pt x="221887" y="40324"/>
                </a:cubicBezTo>
                <a:cubicBezTo>
                  <a:pt x="217630" y="46381"/>
                  <a:pt x="212591" y="51392"/>
                  <a:pt x="206771" y="55360"/>
                </a:cubicBezTo>
                <a:cubicBezTo>
                  <a:pt x="196814" y="62245"/>
                  <a:pt x="186848" y="69139"/>
                  <a:pt x="176875" y="76040"/>
                </a:cubicBezTo>
                <a:cubicBezTo>
                  <a:pt x="166902" y="82941"/>
                  <a:pt x="156968" y="89866"/>
                  <a:pt x="147074" y="96815"/>
                </a:cubicBezTo>
                <a:cubicBezTo>
                  <a:pt x="144252" y="98838"/>
                  <a:pt x="140967" y="101199"/>
                  <a:pt x="137219" y="103897"/>
                </a:cubicBezTo>
                <a:cubicBezTo>
                  <a:pt x="133471" y="106595"/>
                  <a:pt x="129610" y="108975"/>
                  <a:pt x="125635" y="111035"/>
                </a:cubicBezTo>
                <a:cubicBezTo>
                  <a:pt x="121661" y="113096"/>
                  <a:pt x="117922" y="114181"/>
                  <a:pt x="114420" y="114290"/>
                </a:cubicBezTo>
                <a:lnTo>
                  <a:pt x="114292" y="114290"/>
                </a:lnTo>
                <a:lnTo>
                  <a:pt x="114165" y="114290"/>
                </a:lnTo>
                <a:cubicBezTo>
                  <a:pt x="110662" y="114181"/>
                  <a:pt x="106924" y="113096"/>
                  <a:pt x="102949" y="111035"/>
                </a:cubicBezTo>
                <a:cubicBezTo>
                  <a:pt x="98974" y="108975"/>
                  <a:pt x="95113" y="106595"/>
                  <a:pt x="91365" y="103897"/>
                </a:cubicBezTo>
                <a:cubicBezTo>
                  <a:pt x="87617" y="101199"/>
                  <a:pt x="84332" y="98838"/>
                  <a:pt x="81510" y="96815"/>
                </a:cubicBezTo>
                <a:cubicBezTo>
                  <a:pt x="71614" y="89866"/>
                  <a:pt x="61686" y="82941"/>
                  <a:pt x="51725" y="76040"/>
                </a:cubicBezTo>
                <a:cubicBezTo>
                  <a:pt x="41765" y="69139"/>
                  <a:pt x="31837" y="62245"/>
                  <a:pt x="21941" y="55360"/>
                </a:cubicBezTo>
                <a:cubicBezTo>
                  <a:pt x="18819" y="53251"/>
                  <a:pt x="15581" y="50425"/>
                  <a:pt x="12228" y="46885"/>
                </a:cubicBezTo>
                <a:cubicBezTo>
                  <a:pt x="8874" y="43344"/>
                  <a:pt x="6024" y="39498"/>
                  <a:pt x="3677" y="35348"/>
                </a:cubicBezTo>
                <a:cubicBezTo>
                  <a:pt x="1329" y="31198"/>
                  <a:pt x="104" y="27154"/>
                  <a:pt x="1" y="23216"/>
                </a:cubicBezTo>
                <a:cubicBezTo>
                  <a:pt x="-2" y="16780"/>
                  <a:pt x="1694" y="11348"/>
                  <a:pt x="5087" y="6921"/>
                </a:cubicBezTo>
                <a:cubicBezTo>
                  <a:pt x="8481" y="2493"/>
                  <a:pt x="13588" y="186"/>
                  <a:pt x="204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Freeform: Shape 65"/>
          <p:cNvSpPr/>
          <p:nvPr/>
        </p:nvSpPr>
        <p:spPr>
          <a:xfrm>
            <a:off x="16187546" y="4445496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94921" y="163911"/>
                </a:moveTo>
                <a:lnTo>
                  <a:pt x="202305" y="168261"/>
                </a:lnTo>
                <a:cubicBezTo>
                  <a:pt x="193245" y="182801"/>
                  <a:pt x="181323" y="194447"/>
                  <a:pt x="166539" y="203199"/>
                </a:cubicBezTo>
                <a:cubicBezTo>
                  <a:pt x="151754" y="211950"/>
                  <a:pt x="135271" y="216675"/>
                  <a:pt x="117090" y="217374"/>
                </a:cubicBezTo>
                <a:lnTo>
                  <a:pt x="117090" y="208939"/>
                </a:lnTo>
                <a:cubicBezTo>
                  <a:pt x="119711" y="208870"/>
                  <a:pt x="122315" y="208689"/>
                  <a:pt x="124904" y="208397"/>
                </a:cubicBezTo>
                <a:cubicBezTo>
                  <a:pt x="127493" y="208105"/>
                  <a:pt x="130033" y="207732"/>
                  <a:pt x="132526" y="207281"/>
                </a:cubicBezTo>
                <a:lnTo>
                  <a:pt x="130367" y="196310"/>
                </a:lnTo>
                <a:cubicBezTo>
                  <a:pt x="139722" y="194418"/>
                  <a:pt x="148376" y="191155"/>
                  <a:pt x="156329" y="186520"/>
                </a:cubicBezTo>
                <a:cubicBezTo>
                  <a:pt x="164281" y="181886"/>
                  <a:pt x="171277" y="176135"/>
                  <a:pt x="177316" y="169268"/>
                </a:cubicBezTo>
                <a:lnTo>
                  <a:pt x="185608" y="176539"/>
                </a:lnTo>
                <a:cubicBezTo>
                  <a:pt x="187336" y="174562"/>
                  <a:pt x="188984" y="172521"/>
                  <a:pt x="190552" y="170416"/>
                </a:cubicBezTo>
                <a:cubicBezTo>
                  <a:pt x="192120" y="168312"/>
                  <a:pt x="193576" y="166143"/>
                  <a:pt x="194921" y="163911"/>
                </a:cubicBezTo>
                <a:close/>
                <a:moveTo>
                  <a:pt x="33662" y="163911"/>
                </a:moveTo>
                <a:cubicBezTo>
                  <a:pt x="35007" y="166143"/>
                  <a:pt x="36463" y="168312"/>
                  <a:pt x="38032" y="170416"/>
                </a:cubicBezTo>
                <a:cubicBezTo>
                  <a:pt x="39600" y="172521"/>
                  <a:pt x="41248" y="174562"/>
                  <a:pt x="42975" y="176539"/>
                </a:cubicBezTo>
                <a:lnTo>
                  <a:pt x="51268" y="169268"/>
                </a:lnTo>
                <a:cubicBezTo>
                  <a:pt x="57307" y="176135"/>
                  <a:pt x="64302" y="181886"/>
                  <a:pt x="72255" y="186520"/>
                </a:cubicBezTo>
                <a:cubicBezTo>
                  <a:pt x="80207" y="191155"/>
                  <a:pt x="88861" y="194418"/>
                  <a:pt x="98217" y="196310"/>
                </a:cubicBezTo>
                <a:lnTo>
                  <a:pt x="96048" y="207295"/>
                </a:lnTo>
                <a:cubicBezTo>
                  <a:pt x="98541" y="207747"/>
                  <a:pt x="101082" y="208119"/>
                  <a:pt x="103671" y="208412"/>
                </a:cubicBezTo>
                <a:cubicBezTo>
                  <a:pt x="106260" y="208705"/>
                  <a:pt x="108864" y="208886"/>
                  <a:pt x="111485" y="208955"/>
                </a:cubicBezTo>
                <a:lnTo>
                  <a:pt x="111485" y="217358"/>
                </a:lnTo>
                <a:cubicBezTo>
                  <a:pt x="93302" y="216660"/>
                  <a:pt x="76818" y="211935"/>
                  <a:pt x="62033" y="203184"/>
                </a:cubicBezTo>
                <a:cubicBezTo>
                  <a:pt x="47247" y="194432"/>
                  <a:pt x="35325" y="182787"/>
                  <a:pt x="26266" y="168248"/>
                </a:cubicBezTo>
                <a:close/>
                <a:moveTo>
                  <a:pt x="175660" y="93236"/>
                </a:moveTo>
                <a:lnTo>
                  <a:pt x="175644" y="93252"/>
                </a:lnTo>
                <a:lnTo>
                  <a:pt x="175640" y="93243"/>
                </a:lnTo>
                <a:close/>
                <a:moveTo>
                  <a:pt x="23590" y="65183"/>
                </a:moveTo>
                <a:lnTo>
                  <a:pt x="30855" y="69392"/>
                </a:lnTo>
                <a:cubicBezTo>
                  <a:pt x="29639" y="71630"/>
                  <a:pt x="28502" y="73947"/>
                  <a:pt x="27445" y="76344"/>
                </a:cubicBezTo>
                <a:cubicBezTo>
                  <a:pt x="26388" y="78741"/>
                  <a:pt x="25443" y="81186"/>
                  <a:pt x="24609" y="83678"/>
                </a:cubicBezTo>
                <a:lnTo>
                  <a:pt x="35065" y="87250"/>
                </a:lnTo>
                <a:cubicBezTo>
                  <a:pt x="33596" y="91470"/>
                  <a:pt x="32485" y="95849"/>
                  <a:pt x="31732" y="100388"/>
                </a:cubicBezTo>
                <a:cubicBezTo>
                  <a:pt x="30980" y="104927"/>
                  <a:pt x="30603" y="109562"/>
                  <a:pt x="30600" y="114292"/>
                </a:cubicBezTo>
                <a:cubicBezTo>
                  <a:pt x="30608" y="119022"/>
                  <a:pt x="31007" y="123657"/>
                  <a:pt x="31796" y="128195"/>
                </a:cubicBezTo>
                <a:cubicBezTo>
                  <a:pt x="32586" y="132734"/>
                  <a:pt x="33718" y="137114"/>
                  <a:pt x="35193" y="141334"/>
                </a:cubicBezTo>
                <a:lnTo>
                  <a:pt x="24609" y="144905"/>
                </a:lnTo>
                <a:cubicBezTo>
                  <a:pt x="25499" y="147390"/>
                  <a:pt x="26460" y="149819"/>
                  <a:pt x="27493" y="152192"/>
                </a:cubicBezTo>
                <a:cubicBezTo>
                  <a:pt x="28526" y="154565"/>
                  <a:pt x="29647" y="156898"/>
                  <a:pt x="30855" y="159191"/>
                </a:cubicBezTo>
                <a:lnTo>
                  <a:pt x="23590" y="163401"/>
                </a:lnTo>
                <a:cubicBezTo>
                  <a:pt x="19612" y="156101"/>
                  <a:pt x="16542" y="148315"/>
                  <a:pt x="14380" y="140042"/>
                </a:cubicBezTo>
                <a:cubicBezTo>
                  <a:pt x="12219" y="131770"/>
                  <a:pt x="11125" y="123186"/>
                  <a:pt x="11098" y="114292"/>
                </a:cubicBezTo>
                <a:cubicBezTo>
                  <a:pt x="11125" y="105398"/>
                  <a:pt x="12219" y="96814"/>
                  <a:pt x="14380" y="88542"/>
                </a:cubicBezTo>
                <a:cubicBezTo>
                  <a:pt x="16542" y="80269"/>
                  <a:pt x="19612" y="72483"/>
                  <a:pt x="23590" y="65183"/>
                </a:cubicBezTo>
                <a:close/>
                <a:moveTo>
                  <a:pt x="204994" y="65171"/>
                </a:moveTo>
                <a:cubicBezTo>
                  <a:pt x="208972" y="72472"/>
                  <a:pt x="212042" y="80259"/>
                  <a:pt x="214203" y="88532"/>
                </a:cubicBezTo>
                <a:cubicBezTo>
                  <a:pt x="216365" y="96805"/>
                  <a:pt x="217459" y="105389"/>
                  <a:pt x="217486" y="114284"/>
                </a:cubicBezTo>
                <a:cubicBezTo>
                  <a:pt x="217459" y="123179"/>
                  <a:pt x="216365" y="131764"/>
                  <a:pt x="214203" y="140037"/>
                </a:cubicBezTo>
                <a:cubicBezTo>
                  <a:pt x="212042" y="148310"/>
                  <a:pt x="208972" y="156097"/>
                  <a:pt x="204994" y="163398"/>
                </a:cubicBezTo>
                <a:lnTo>
                  <a:pt x="197729" y="159188"/>
                </a:lnTo>
                <a:cubicBezTo>
                  <a:pt x="198937" y="156894"/>
                  <a:pt x="200058" y="154561"/>
                  <a:pt x="201091" y="152188"/>
                </a:cubicBezTo>
                <a:cubicBezTo>
                  <a:pt x="202124" y="149814"/>
                  <a:pt x="203085" y="147385"/>
                  <a:pt x="203975" y="144900"/>
                </a:cubicBezTo>
                <a:lnTo>
                  <a:pt x="193392" y="141329"/>
                </a:lnTo>
                <a:cubicBezTo>
                  <a:pt x="194866" y="137108"/>
                  <a:pt x="195999" y="132728"/>
                  <a:pt x="196788" y="128189"/>
                </a:cubicBezTo>
                <a:cubicBezTo>
                  <a:pt x="197577" y="123650"/>
                  <a:pt x="197976" y="119015"/>
                  <a:pt x="197984" y="114284"/>
                </a:cubicBezTo>
                <a:cubicBezTo>
                  <a:pt x="197981" y="109554"/>
                  <a:pt x="197604" y="104919"/>
                  <a:pt x="196852" y="100380"/>
                </a:cubicBezTo>
                <a:cubicBezTo>
                  <a:pt x="196100" y="95840"/>
                  <a:pt x="194989" y="91460"/>
                  <a:pt x="193519" y="87240"/>
                </a:cubicBezTo>
                <a:lnTo>
                  <a:pt x="203975" y="83668"/>
                </a:lnTo>
                <a:cubicBezTo>
                  <a:pt x="203141" y="81175"/>
                  <a:pt x="202195" y="78730"/>
                  <a:pt x="201139" y="76333"/>
                </a:cubicBezTo>
                <a:cubicBezTo>
                  <a:pt x="200082" y="73936"/>
                  <a:pt x="198945" y="71618"/>
                  <a:pt x="197729" y="69381"/>
                </a:cubicBezTo>
                <a:close/>
                <a:moveTo>
                  <a:pt x="114300" y="49480"/>
                </a:moveTo>
                <a:cubicBezTo>
                  <a:pt x="118658" y="49459"/>
                  <a:pt x="122826" y="49884"/>
                  <a:pt x="126802" y="50756"/>
                </a:cubicBezTo>
                <a:lnTo>
                  <a:pt x="120678" y="81372"/>
                </a:lnTo>
                <a:cubicBezTo>
                  <a:pt x="124458" y="82156"/>
                  <a:pt x="127933" y="83491"/>
                  <a:pt x="131105" y="85376"/>
                </a:cubicBezTo>
                <a:cubicBezTo>
                  <a:pt x="134276" y="87262"/>
                  <a:pt x="137046" y="89590"/>
                  <a:pt x="139415" y="92359"/>
                </a:cubicBezTo>
                <a:lnTo>
                  <a:pt x="163015" y="71693"/>
                </a:lnTo>
                <a:cubicBezTo>
                  <a:pt x="165765" y="74824"/>
                  <a:pt x="168205" y="78194"/>
                  <a:pt x="170334" y="81803"/>
                </a:cubicBezTo>
                <a:lnTo>
                  <a:pt x="175640" y="93243"/>
                </a:lnTo>
                <a:lnTo>
                  <a:pt x="145937" y="103441"/>
                </a:lnTo>
                <a:cubicBezTo>
                  <a:pt x="147106" y="106864"/>
                  <a:pt x="147701" y="110479"/>
                  <a:pt x="147723" y="114284"/>
                </a:cubicBezTo>
                <a:cubicBezTo>
                  <a:pt x="147701" y="118090"/>
                  <a:pt x="147106" y="121704"/>
                  <a:pt x="145937" y="125128"/>
                </a:cubicBezTo>
                <a:lnTo>
                  <a:pt x="175532" y="135333"/>
                </a:lnTo>
                <a:cubicBezTo>
                  <a:pt x="174182" y="139356"/>
                  <a:pt x="172449" y="143173"/>
                  <a:pt x="170334" y="146782"/>
                </a:cubicBezTo>
                <a:cubicBezTo>
                  <a:pt x="168218" y="150391"/>
                  <a:pt x="165784" y="153761"/>
                  <a:pt x="163031" y="156892"/>
                </a:cubicBezTo>
                <a:lnTo>
                  <a:pt x="139431" y="136226"/>
                </a:lnTo>
                <a:cubicBezTo>
                  <a:pt x="137055" y="138982"/>
                  <a:pt x="134280" y="141283"/>
                  <a:pt x="131107" y="143130"/>
                </a:cubicBezTo>
                <a:cubicBezTo>
                  <a:pt x="127934" y="144977"/>
                  <a:pt x="124458" y="146290"/>
                  <a:pt x="120678" y="147069"/>
                </a:cubicBezTo>
                <a:lnTo>
                  <a:pt x="126802" y="177813"/>
                </a:lnTo>
                <a:cubicBezTo>
                  <a:pt x="124822" y="178201"/>
                  <a:pt x="122786" y="178509"/>
                  <a:pt x="120694" y="178738"/>
                </a:cubicBezTo>
                <a:cubicBezTo>
                  <a:pt x="118603" y="178966"/>
                  <a:pt x="116471" y="179083"/>
                  <a:pt x="114300" y="179088"/>
                </a:cubicBezTo>
                <a:cubicBezTo>
                  <a:pt x="112129" y="179083"/>
                  <a:pt x="109997" y="178966"/>
                  <a:pt x="107906" y="178738"/>
                </a:cubicBezTo>
                <a:cubicBezTo>
                  <a:pt x="105814" y="178509"/>
                  <a:pt x="103778" y="178201"/>
                  <a:pt x="101798" y="177813"/>
                </a:cubicBezTo>
                <a:lnTo>
                  <a:pt x="107922" y="147069"/>
                </a:lnTo>
                <a:cubicBezTo>
                  <a:pt x="104142" y="146290"/>
                  <a:pt x="100666" y="144977"/>
                  <a:pt x="97493" y="143130"/>
                </a:cubicBezTo>
                <a:cubicBezTo>
                  <a:pt x="94320" y="141283"/>
                  <a:pt x="91545" y="138982"/>
                  <a:pt x="89169" y="136226"/>
                </a:cubicBezTo>
                <a:lnTo>
                  <a:pt x="65569" y="156892"/>
                </a:lnTo>
                <a:cubicBezTo>
                  <a:pt x="62816" y="153761"/>
                  <a:pt x="60382" y="150391"/>
                  <a:pt x="58266" y="146782"/>
                </a:cubicBezTo>
                <a:cubicBezTo>
                  <a:pt x="56151" y="143173"/>
                  <a:pt x="54418" y="139356"/>
                  <a:pt x="53068" y="135333"/>
                </a:cubicBezTo>
                <a:lnTo>
                  <a:pt x="82663" y="125128"/>
                </a:lnTo>
                <a:cubicBezTo>
                  <a:pt x="81494" y="121704"/>
                  <a:pt x="80899" y="118090"/>
                  <a:pt x="80877" y="114284"/>
                </a:cubicBezTo>
                <a:cubicBezTo>
                  <a:pt x="80899" y="110479"/>
                  <a:pt x="81494" y="106864"/>
                  <a:pt x="82663" y="103441"/>
                </a:cubicBezTo>
                <a:lnTo>
                  <a:pt x="52940" y="93236"/>
                </a:lnTo>
                <a:cubicBezTo>
                  <a:pt x="54351" y="89212"/>
                  <a:pt x="56121" y="85396"/>
                  <a:pt x="58250" y="81787"/>
                </a:cubicBezTo>
                <a:cubicBezTo>
                  <a:pt x="60379" y="78178"/>
                  <a:pt x="62819" y="74808"/>
                  <a:pt x="65569" y="71677"/>
                </a:cubicBezTo>
                <a:lnTo>
                  <a:pt x="89169" y="92343"/>
                </a:lnTo>
                <a:cubicBezTo>
                  <a:pt x="91545" y="89582"/>
                  <a:pt x="94320" y="87259"/>
                  <a:pt x="97493" y="85374"/>
                </a:cubicBezTo>
                <a:cubicBezTo>
                  <a:pt x="100666" y="83490"/>
                  <a:pt x="104142" y="82156"/>
                  <a:pt x="107922" y="81372"/>
                </a:cubicBezTo>
                <a:lnTo>
                  <a:pt x="101798" y="50756"/>
                </a:lnTo>
                <a:cubicBezTo>
                  <a:pt x="105774" y="49884"/>
                  <a:pt x="109941" y="49459"/>
                  <a:pt x="114300" y="49480"/>
                </a:cubicBezTo>
                <a:close/>
                <a:moveTo>
                  <a:pt x="117106" y="11226"/>
                </a:moveTo>
                <a:cubicBezTo>
                  <a:pt x="135282" y="11916"/>
                  <a:pt x="151743" y="16622"/>
                  <a:pt x="166490" y="25346"/>
                </a:cubicBezTo>
                <a:cubicBezTo>
                  <a:pt x="181237" y="34069"/>
                  <a:pt x="193137" y="45728"/>
                  <a:pt x="202190" y="60324"/>
                </a:cubicBezTo>
                <a:lnTo>
                  <a:pt x="194922" y="64533"/>
                </a:lnTo>
                <a:cubicBezTo>
                  <a:pt x="192137" y="60047"/>
                  <a:pt x="189033" y="55880"/>
                  <a:pt x="185610" y="52032"/>
                </a:cubicBezTo>
                <a:lnTo>
                  <a:pt x="177318" y="59175"/>
                </a:lnTo>
                <a:cubicBezTo>
                  <a:pt x="171280" y="52305"/>
                  <a:pt x="164285" y="46560"/>
                  <a:pt x="156333" y="41938"/>
                </a:cubicBezTo>
                <a:cubicBezTo>
                  <a:pt x="148382" y="37316"/>
                  <a:pt x="139728" y="34090"/>
                  <a:pt x="130373" y="32259"/>
                </a:cubicBezTo>
                <a:lnTo>
                  <a:pt x="132542" y="21288"/>
                </a:lnTo>
                <a:cubicBezTo>
                  <a:pt x="130049" y="20780"/>
                  <a:pt x="127508" y="20392"/>
                  <a:pt x="124920" y="20124"/>
                </a:cubicBezTo>
                <a:cubicBezTo>
                  <a:pt x="122331" y="19856"/>
                  <a:pt x="119727" y="19691"/>
                  <a:pt x="117106" y="19630"/>
                </a:cubicBezTo>
                <a:close/>
                <a:moveTo>
                  <a:pt x="111494" y="11226"/>
                </a:moveTo>
                <a:lnTo>
                  <a:pt x="111494" y="19630"/>
                </a:lnTo>
                <a:cubicBezTo>
                  <a:pt x="108873" y="19691"/>
                  <a:pt x="106269" y="19856"/>
                  <a:pt x="103680" y="20124"/>
                </a:cubicBezTo>
                <a:cubicBezTo>
                  <a:pt x="101091" y="20392"/>
                  <a:pt x="98551" y="20780"/>
                  <a:pt x="96058" y="21288"/>
                </a:cubicBezTo>
                <a:lnTo>
                  <a:pt x="98227" y="32259"/>
                </a:lnTo>
                <a:cubicBezTo>
                  <a:pt x="88872" y="34090"/>
                  <a:pt x="80218" y="37316"/>
                  <a:pt x="72267" y="41938"/>
                </a:cubicBezTo>
                <a:cubicBezTo>
                  <a:pt x="64315" y="46560"/>
                  <a:pt x="57320" y="52305"/>
                  <a:pt x="51282" y="59175"/>
                </a:cubicBezTo>
                <a:lnTo>
                  <a:pt x="42990" y="52032"/>
                </a:lnTo>
                <a:cubicBezTo>
                  <a:pt x="39567" y="55880"/>
                  <a:pt x="36463" y="60047"/>
                  <a:pt x="33678" y="64533"/>
                </a:cubicBezTo>
                <a:lnTo>
                  <a:pt x="26406" y="60324"/>
                </a:lnTo>
                <a:cubicBezTo>
                  <a:pt x="35461" y="45728"/>
                  <a:pt x="47362" y="34069"/>
                  <a:pt x="62109" y="25346"/>
                </a:cubicBezTo>
                <a:cubicBezTo>
                  <a:pt x="76856" y="16622"/>
                  <a:pt x="93318" y="11916"/>
                  <a:pt x="111494" y="11226"/>
                </a:cubicBezTo>
                <a:close/>
                <a:moveTo>
                  <a:pt x="114300" y="5613"/>
                </a:moveTo>
                <a:cubicBezTo>
                  <a:pt x="99213" y="5711"/>
                  <a:pt x="85121" y="8560"/>
                  <a:pt x="72023" y="14162"/>
                </a:cubicBezTo>
                <a:cubicBezTo>
                  <a:pt x="58926" y="19763"/>
                  <a:pt x="47409" y="27531"/>
                  <a:pt x="37473" y="37465"/>
                </a:cubicBezTo>
                <a:cubicBezTo>
                  <a:pt x="27537" y="47399"/>
                  <a:pt x="19767" y="58914"/>
                  <a:pt x="14164" y="72010"/>
                </a:cubicBezTo>
                <a:cubicBezTo>
                  <a:pt x="8561" y="85106"/>
                  <a:pt x="5711" y="99198"/>
                  <a:pt x="5613" y="114284"/>
                </a:cubicBezTo>
                <a:cubicBezTo>
                  <a:pt x="5711" y="129371"/>
                  <a:pt x="8561" y="143463"/>
                  <a:pt x="14164" y="156561"/>
                </a:cubicBezTo>
                <a:cubicBezTo>
                  <a:pt x="19767" y="169658"/>
                  <a:pt x="27537" y="181175"/>
                  <a:pt x="37473" y="191112"/>
                </a:cubicBezTo>
                <a:cubicBezTo>
                  <a:pt x="47409" y="201048"/>
                  <a:pt x="58926" y="208817"/>
                  <a:pt x="72023" y="214420"/>
                </a:cubicBezTo>
                <a:cubicBezTo>
                  <a:pt x="85121" y="220023"/>
                  <a:pt x="99213" y="222874"/>
                  <a:pt x="114300" y="222971"/>
                </a:cubicBezTo>
                <a:cubicBezTo>
                  <a:pt x="129387" y="222874"/>
                  <a:pt x="143478" y="220023"/>
                  <a:pt x="156574" y="214420"/>
                </a:cubicBezTo>
                <a:cubicBezTo>
                  <a:pt x="169670" y="208817"/>
                  <a:pt x="181185" y="201048"/>
                  <a:pt x="191119" y="191112"/>
                </a:cubicBezTo>
                <a:cubicBezTo>
                  <a:pt x="201053" y="181175"/>
                  <a:pt x="208821" y="169658"/>
                  <a:pt x="214423" y="156561"/>
                </a:cubicBezTo>
                <a:cubicBezTo>
                  <a:pt x="220024" y="143463"/>
                  <a:pt x="222873" y="129371"/>
                  <a:pt x="222971" y="114284"/>
                </a:cubicBezTo>
                <a:cubicBezTo>
                  <a:pt x="222873" y="99198"/>
                  <a:pt x="220024" y="85106"/>
                  <a:pt x="214423" y="72010"/>
                </a:cubicBezTo>
                <a:cubicBezTo>
                  <a:pt x="208821" y="58914"/>
                  <a:pt x="201053" y="47399"/>
                  <a:pt x="191119" y="37465"/>
                </a:cubicBezTo>
                <a:cubicBezTo>
                  <a:pt x="181185" y="27531"/>
                  <a:pt x="169670" y="19763"/>
                  <a:pt x="156574" y="14162"/>
                </a:cubicBezTo>
                <a:cubicBezTo>
                  <a:pt x="143478" y="8560"/>
                  <a:pt x="129387" y="5711"/>
                  <a:pt x="114300" y="5613"/>
                </a:cubicBezTo>
                <a:close/>
                <a:moveTo>
                  <a:pt x="114300" y="0"/>
                </a:moveTo>
                <a:cubicBezTo>
                  <a:pt x="130188" y="102"/>
                  <a:pt x="145020" y="3095"/>
                  <a:pt x="158796" y="8977"/>
                </a:cubicBezTo>
                <a:cubicBezTo>
                  <a:pt x="172572" y="14860"/>
                  <a:pt x="184681" y="23022"/>
                  <a:pt x="195122" y="33463"/>
                </a:cubicBezTo>
                <a:cubicBezTo>
                  <a:pt x="205562" y="43904"/>
                  <a:pt x="213724" y="56012"/>
                  <a:pt x="219607" y="69788"/>
                </a:cubicBezTo>
                <a:cubicBezTo>
                  <a:pt x="225490" y="83564"/>
                  <a:pt x="228482" y="98396"/>
                  <a:pt x="228584" y="114284"/>
                </a:cubicBezTo>
                <a:cubicBezTo>
                  <a:pt x="228482" y="130173"/>
                  <a:pt x="225490" y="145006"/>
                  <a:pt x="219607" y="158783"/>
                </a:cubicBezTo>
                <a:cubicBezTo>
                  <a:pt x="213724" y="172561"/>
                  <a:pt x="205562" y="184671"/>
                  <a:pt x="195122" y="195114"/>
                </a:cubicBezTo>
                <a:cubicBezTo>
                  <a:pt x="184681" y="205557"/>
                  <a:pt x="172572" y="213720"/>
                  <a:pt x="158796" y="219605"/>
                </a:cubicBezTo>
                <a:cubicBezTo>
                  <a:pt x="145020" y="225489"/>
                  <a:pt x="130188" y="228482"/>
                  <a:pt x="114300" y="228584"/>
                </a:cubicBezTo>
                <a:cubicBezTo>
                  <a:pt x="98412" y="228482"/>
                  <a:pt x="83579" y="225489"/>
                  <a:pt x="69801" y="219605"/>
                </a:cubicBezTo>
                <a:cubicBezTo>
                  <a:pt x="56023" y="213720"/>
                  <a:pt x="43913" y="205557"/>
                  <a:pt x="33470" y="195114"/>
                </a:cubicBezTo>
                <a:cubicBezTo>
                  <a:pt x="23027" y="184671"/>
                  <a:pt x="14864" y="172561"/>
                  <a:pt x="8979" y="158783"/>
                </a:cubicBezTo>
                <a:cubicBezTo>
                  <a:pt x="3095" y="145006"/>
                  <a:pt x="102" y="130173"/>
                  <a:pt x="0" y="114284"/>
                </a:cubicBezTo>
                <a:cubicBezTo>
                  <a:pt x="102" y="98396"/>
                  <a:pt x="3095" y="83564"/>
                  <a:pt x="8979" y="69788"/>
                </a:cubicBezTo>
                <a:cubicBezTo>
                  <a:pt x="14864" y="56012"/>
                  <a:pt x="23027" y="43904"/>
                  <a:pt x="33470" y="33463"/>
                </a:cubicBezTo>
                <a:cubicBezTo>
                  <a:pt x="43913" y="23022"/>
                  <a:pt x="56023" y="14860"/>
                  <a:pt x="69801" y="8977"/>
                </a:cubicBezTo>
                <a:cubicBezTo>
                  <a:pt x="83579" y="3095"/>
                  <a:pt x="98412" y="102"/>
                  <a:pt x="114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Freeform: Shape 66"/>
          <p:cNvSpPr/>
          <p:nvPr/>
        </p:nvSpPr>
        <p:spPr>
          <a:xfrm>
            <a:off x="16343070" y="3616306"/>
            <a:ext cx="84804" cy="319857"/>
          </a:xfrm>
          <a:custGeom>
            <a:avLst/>
            <a:gdLst/>
            <a:ahLst/>
            <a:cxnLst/>
            <a:rect l="l" t="t" r="r" b="b"/>
            <a:pathLst>
              <a:path w="48970" h="179614">
                <a:moveTo>
                  <a:pt x="12242" y="130628"/>
                </a:moveTo>
                <a:lnTo>
                  <a:pt x="36727" y="130628"/>
                </a:lnTo>
                <a:cubicBezTo>
                  <a:pt x="40195" y="130716"/>
                  <a:pt x="43080" y="131912"/>
                  <a:pt x="45383" y="134216"/>
                </a:cubicBezTo>
                <a:cubicBezTo>
                  <a:pt x="47687" y="136520"/>
                  <a:pt x="48882" y="139407"/>
                  <a:pt x="48970" y="142875"/>
                </a:cubicBezTo>
                <a:lnTo>
                  <a:pt x="48970" y="167368"/>
                </a:lnTo>
                <a:cubicBezTo>
                  <a:pt x="48882" y="170836"/>
                  <a:pt x="47687" y="173722"/>
                  <a:pt x="45383" y="176026"/>
                </a:cubicBezTo>
                <a:cubicBezTo>
                  <a:pt x="43080" y="178331"/>
                  <a:pt x="40195" y="179526"/>
                  <a:pt x="36727" y="179614"/>
                </a:cubicBezTo>
                <a:lnTo>
                  <a:pt x="12242" y="179614"/>
                </a:lnTo>
                <a:cubicBezTo>
                  <a:pt x="8775" y="179526"/>
                  <a:pt x="5890" y="178331"/>
                  <a:pt x="3587" y="176026"/>
                </a:cubicBezTo>
                <a:cubicBezTo>
                  <a:pt x="1283" y="173722"/>
                  <a:pt x="88" y="170836"/>
                  <a:pt x="0" y="167368"/>
                </a:cubicBezTo>
                <a:lnTo>
                  <a:pt x="0" y="142875"/>
                </a:lnTo>
                <a:cubicBezTo>
                  <a:pt x="88" y="139407"/>
                  <a:pt x="1283" y="136520"/>
                  <a:pt x="3587" y="134216"/>
                </a:cubicBezTo>
                <a:cubicBezTo>
                  <a:pt x="5890" y="131912"/>
                  <a:pt x="8775" y="130716"/>
                  <a:pt x="12242" y="130628"/>
                </a:cubicBezTo>
                <a:close/>
                <a:moveTo>
                  <a:pt x="12242" y="65314"/>
                </a:moveTo>
                <a:lnTo>
                  <a:pt x="36727" y="65314"/>
                </a:lnTo>
                <a:cubicBezTo>
                  <a:pt x="40195" y="65402"/>
                  <a:pt x="43080" y="66598"/>
                  <a:pt x="45383" y="68902"/>
                </a:cubicBezTo>
                <a:cubicBezTo>
                  <a:pt x="47687" y="71206"/>
                  <a:pt x="48882" y="74092"/>
                  <a:pt x="48970" y="77561"/>
                </a:cubicBezTo>
                <a:lnTo>
                  <a:pt x="48970" y="102053"/>
                </a:lnTo>
                <a:cubicBezTo>
                  <a:pt x="48882" y="105522"/>
                  <a:pt x="47687" y="108408"/>
                  <a:pt x="45383" y="110712"/>
                </a:cubicBezTo>
                <a:cubicBezTo>
                  <a:pt x="43080" y="113016"/>
                  <a:pt x="40195" y="114212"/>
                  <a:pt x="36727" y="114300"/>
                </a:cubicBezTo>
                <a:lnTo>
                  <a:pt x="12242" y="114300"/>
                </a:lnTo>
                <a:cubicBezTo>
                  <a:pt x="8775" y="114212"/>
                  <a:pt x="5890" y="113016"/>
                  <a:pt x="3587" y="110712"/>
                </a:cubicBezTo>
                <a:cubicBezTo>
                  <a:pt x="1283" y="108408"/>
                  <a:pt x="88" y="105522"/>
                  <a:pt x="0" y="102053"/>
                </a:cubicBezTo>
                <a:lnTo>
                  <a:pt x="0" y="77561"/>
                </a:lnTo>
                <a:cubicBezTo>
                  <a:pt x="88" y="74092"/>
                  <a:pt x="1283" y="71206"/>
                  <a:pt x="3587" y="68902"/>
                </a:cubicBezTo>
                <a:cubicBezTo>
                  <a:pt x="5890" y="66598"/>
                  <a:pt x="8775" y="65402"/>
                  <a:pt x="12242" y="65314"/>
                </a:cubicBezTo>
                <a:close/>
                <a:moveTo>
                  <a:pt x="12242" y="0"/>
                </a:moveTo>
                <a:lnTo>
                  <a:pt x="36727" y="0"/>
                </a:lnTo>
                <a:cubicBezTo>
                  <a:pt x="40195" y="88"/>
                  <a:pt x="43080" y="1283"/>
                  <a:pt x="45383" y="3588"/>
                </a:cubicBezTo>
                <a:cubicBezTo>
                  <a:pt x="47687" y="5892"/>
                  <a:pt x="48882" y="8778"/>
                  <a:pt x="48970" y="12246"/>
                </a:cubicBezTo>
                <a:lnTo>
                  <a:pt x="48970" y="36739"/>
                </a:lnTo>
                <a:cubicBezTo>
                  <a:pt x="48882" y="40207"/>
                  <a:pt x="47687" y="43094"/>
                  <a:pt x="45383" y="45398"/>
                </a:cubicBezTo>
                <a:cubicBezTo>
                  <a:pt x="43080" y="47702"/>
                  <a:pt x="40195" y="48898"/>
                  <a:pt x="36727" y="48986"/>
                </a:cubicBezTo>
                <a:lnTo>
                  <a:pt x="12242" y="48986"/>
                </a:lnTo>
                <a:cubicBezTo>
                  <a:pt x="8775" y="48898"/>
                  <a:pt x="5890" y="47702"/>
                  <a:pt x="3587" y="45398"/>
                </a:cubicBezTo>
                <a:cubicBezTo>
                  <a:pt x="1283" y="43094"/>
                  <a:pt x="88" y="40207"/>
                  <a:pt x="0" y="36739"/>
                </a:cubicBezTo>
                <a:lnTo>
                  <a:pt x="0" y="12246"/>
                </a:lnTo>
                <a:cubicBezTo>
                  <a:pt x="88" y="8778"/>
                  <a:pt x="1283" y="5892"/>
                  <a:pt x="3587" y="3588"/>
                </a:cubicBezTo>
                <a:cubicBezTo>
                  <a:pt x="5890" y="1283"/>
                  <a:pt x="8775" y="88"/>
                  <a:pt x="122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Freeform: Shape 67"/>
          <p:cNvSpPr/>
          <p:nvPr/>
        </p:nvSpPr>
        <p:spPr>
          <a:xfrm>
            <a:off x="15497371" y="9736344"/>
            <a:ext cx="365369" cy="406819"/>
          </a:xfrm>
          <a:custGeom>
            <a:avLst/>
            <a:gdLst/>
            <a:ahLst/>
            <a:cxnLst/>
            <a:rect l="l" t="t" r="r" b="b"/>
            <a:pathLst>
              <a:path w="210982" h="228447">
                <a:moveTo>
                  <a:pt x="171" y="101195"/>
                </a:moveTo>
                <a:lnTo>
                  <a:pt x="128" y="101412"/>
                </a:lnTo>
                <a:lnTo>
                  <a:pt x="0" y="101412"/>
                </a:lnTo>
                <a:close/>
                <a:moveTo>
                  <a:pt x="107404" y="0"/>
                </a:moveTo>
                <a:cubicBezTo>
                  <a:pt x="127119" y="61"/>
                  <a:pt x="144706" y="4530"/>
                  <a:pt x="160164" y="13407"/>
                </a:cubicBezTo>
                <a:cubicBezTo>
                  <a:pt x="175623" y="22283"/>
                  <a:pt x="188139" y="35202"/>
                  <a:pt x="197714" y="52162"/>
                </a:cubicBezTo>
                <a:cubicBezTo>
                  <a:pt x="202508" y="60893"/>
                  <a:pt x="205931" y="69942"/>
                  <a:pt x="207982" y="79309"/>
                </a:cubicBezTo>
                <a:cubicBezTo>
                  <a:pt x="210034" y="88677"/>
                  <a:pt x="211033" y="98425"/>
                  <a:pt x="210980" y="108553"/>
                </a:cubicBezTo>
                <a:lnTo>
                  <a:pt x="210980" y="132526"/>
                </a:lnTo>
                <a:lnTo>
                  <a:pt x="67478" y="132526"/>
                </a:lnTo>
                <a:cubicBezTo>
                  <a:pt x="67785" y="144315"/>
                  <a:pt x="70982" y="153803"/>
                  <a:pt x="77068" y="160991"/>
                </a:cubicBezTo>
                <a:cubicBezTo>
                  <a:pt x="83155" y="168179"/>
                  <a:pt x="91051" y="173365"/>
                  <a:pt x="100759" y="176548"/>
                </a:cubicBezTo>
                <a:cubicBezTo>
                  <a:pt x="110467" y="179732"/>
                  <a:pt x="120907" y="181211"/>
                  <a:pt x="132079" y="180986"/>
                </a:cubicBezTo>
                <a:cubicBezTo>
                  <a:pt x="143251" y="180760"/>
                  <a:pt x="154077" y="179129"/>
                  <a:pt x="164556" y="176091"/>
                </a:cubicBezTo>
                <a:cubicBezTo>
                  <a:pt x="175035" y="173053"/>
                  <a:pt x="184089" y="168907"/>
                  <a:pt x="191718" y="163653"/>
                </a:cubicBezTo>
                <a:lnTo>
                  <a:pt x="191718" y="211746"/>
                </a:lnTo>
                <a:cubicBezTo>
                  <a:pt x="186164" y="215094"/>
                  <a:pt x="179196" y="218141"/>
                  <a:pt x="170813" y="220887"/>
                </a:cubicBezTo>
                <a:cubicBezTo>
                  <a:pt x="162429" y="223633"/>
                  <a:pt x="153228" y="225699"/>
                  <a:pt x="143210" y="227085"/>
                </a:cubicBezTo>
                <a:cubicBezTo>
                  <a:pt x="133192" y="228472"/>
                  <a:pt x="122955" y="228800"/>
                  <a:pt x="112498" y="228070"/>
                </a:cubicBezTo>
                <a:cubicBezTo>
                  <a:pt x="102042" y="227340"/>
                  <a:pt x="91964" y="225173"/>
                  <a:pt x="82265" y="221568"/>
                </a:cubicBezTo>
                <a:cubicBezTo>
                  <a:pt x="71347" y="217264"/>
                  <a:pt x="61752" y="211004"/>
                  <a:pt x="53480" y="202788"/>
                </a:cubicBezTo>
                <a:cubicBezTo>
                  <a:pt x="45208" y="194571"/>
                  <a:pt x="38721" y="185221"/>
                  <a:pt x="34020" y="174737"/>
                </a:cubicBezTo>
                <a:cubicBezTo>
                  <a:pt x="29319" y="164253"/>
                  <a:pt x="26866" y="153457"/>
                  <a:pt x="26662" y="142349"/>
                </a:cubicBezTo>
                <a:cubicBezTo>
                  <a:pt x="26595" y="121161"/>
                  <a:pt x="31478" y="103405"/>
                  <a:pt x="41311" y="89083"/>
                </a:cubicBezTo>
                <a:cubicBezTo>
                  <a:pt x="51144" y="74760"/>
                  <a:pt x="64795" y="63602"/>
                  <a:pt x="82265" y="55607"/>
                </a:cubicBezTo>
                <a:cubicBezTo>
                  <a:pt x="78608" y="60066"/>
                  <a:pt x="75430" y="65122"/>
                  <a:pt x="72729" y="70777"/>
                </a:cubicBezTo>
                <a:cubicBezTo>
                  <a:pt x="70029" y="76432"/>
                  <a:pt x="67935" y="83498"/>
                  <a:pt x="66447" y="91976"/>
                </a:cubicBezTo>
                <a:lnTo>
                  <a:pt x="147452" y="91976"/>
                </a:lnTo>
                <a:cubicBezTo>
                  <a:pt x="148255" y="82368"/>
                  <a:pt x="147271" y="74501"/>
                  <a:pt x="144501" y="68375"/>
                </a:cubicBezTo>
                <a:cubicBezTo>
                  <a:pt x="141732" y="62249"/>
                  <a:pt x="138021" y="57477"/>
                  <a:pt x="133370" y="54059"/>
                </a:cubicBezTo>
                <a:cubicBezTo>
                  <a:pt x="128720" y="50641"/>
                  <a:pt x="123975" y="48191"/>
                  <a:pt x="119135" y="46708"/>
                </a:cubicBezTo>
                <a:cubicBezTo>
                  <a:pt x="114295" y="45224"/>
                  <a:pt x="110208" y="44322"/>
                  <a:pt x="106871" y="43999"/>
                </a:cubicBezTo>
                <a:cubicBezTo>
                  <a:pt x="103535" y="43677"/>
                  <a:pt x="101796" y="43548"/>
                  <a:pt x="101655" y="43612"/>
                </a:cubicBezTo>
                <a:cubicBezTo>
                  <a:pt x="85743" y="44324"/>
                  <a:pt x="71337" y="47466"/>
                  <a:pt x="58435" y="53041"/>
                </a:cubicBezTo>
                <a:cubicBezTo>
                  <a:pt x="45534" y="58615"/>
                  <a:pt x="34198" y="65671"/>
                  <a:pt x="24429" y="74208"/>
                </a:cubicBezTo>
                <a:cubicBezTo>
                  <a:pt x="19544" y="78477"/>
                  <a:pt x="15066" y="82878"/>
                  <a:pt x="10994" y="87412"/>
                </a:cubicBezTo>
                <a:lnTo>
                  <a:pt x="171" y="101195"/>
                </a:lnTo>
                <a:lnTo>
                  <a:pt x="3994" y="81884"/>
                </a:lnTo>
                <a:cubicBezTo>
                  <a:pt x="5742" y="75525"/>
                  <a:pt x="7947" y="69319"/>
                  <a:pt x="10612" y="63264"/>
                </a:cubicBezTo>
                <a:cubicBezTo>
                  <a:pt x="15940" y="51154"/>
                  <a:pt x="23086" y="40349"/>
                  <a:pt x="32049" y="30850"/>
                </a:cubicBezTo>
                <a:cubicBezTo>
                  <a:pt x="41013" y="21350"/>
                  <a:pt x="51778" y="13855"/>
                  <a:pt x="64345" y="8364"/>
                </a:cubicBezTo>
                <a:cubicBezTo>
                  <a:pt x="76912" y="2873"/>
                  <a:pt x="91265" y="85"/>
                  <a:pt x="1074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Freeform: Shape 68"/>
          <p:cNvSpPr/>
          <p:nvPr/>
        </p:nvSpPr>
        <p:spPr>
          <a:xfrm>
            <a:off x="15510408" y="8856480"/>
            <a:ext cx="339297" cy="398886"/>
          </a:xfrm>
          <a:custGeom>
            <a:avLst/>
            <a:gdLst/>
            <a:ahLst/>
            <a:cxnLst/>
            <a:rect l="l" t="t" r="r" b="b"/>
            <a:pathLst>
              <a:path w="195927" h="223992">
                <a:moveTo>
                  <a:pt x="148010" y="198789"/>
                </a:moveTo>
                <a:cubicBezTo>
                  <a:pt x="147547" y="198483"/>
                  <a:pt x="146814" y="198677"/>
                  <a:pt x="145809" y="199372"/>
                </a:cubicBezTo>
                <a:cubicBezTo>
                  <a:pt x="143614" y="201067"/>
                  <a:pt x="140159" y="202658"/>
                  <a:pt x="135444" y="204145"/>
                </a:cubicBezTo>
                <a:cubicBezTo>
                  <a:pt x="130730" y="205633"/>
                  <a:pt x="124915" y="206425"/>
                  <a:pt x="118000" y="206524"/>
                </a:cubicBezTo>
                <a:cubicBezTo>
                  <a:pt x="111217" y="206471"/>
                  <a:pt x="105934" y="205843"/>
                  <a:pt x="102149" y="204640"/>
                </a:cubicBezTo>
                <a:cubicBezTo>
                  <a:pt x="98365" y="203438"/>
                  <a:pt x="95442" y="201980"/>
                  <a:pt x="93379" y="200266"/>
                </a:cubicBezTo>
                <a:cubicBezTo>
                  <a:pt x="93111" y="200022"/>
                  <a:pt x="92914" y="199873"/>
                  <a:pt x="92789" y="199819"/>
                </a:cubicBezTo>
                <a:cubicBezTo>
                  <a:pt x="92664" y="199766"/>
                  <a:pt x="92308" y="199745"/>
                  <a:pt x="91721" y="199756"/>
                </a:cubicBezTo>
                <a:cubicBezTo>
                  <a:pt x="91041" y="199764"/>
                  <a:pt x="90456" y="199907"/>
                  <a:pt x="89967" y="200187"/>
                </a:cubicBezTo>
                <a:cubicBezTo>
                  <a:pt x="89478" y="200466"/>
                  <a:pt x="88957" y="200833"/>
                  <a:pt x="88404" y="201288"/>
                </a:cubicBezTo>
                <a:cubicBezTo>
                  <a:pt x="87862" y="201775"/>
                  <a:pt x="87543" y="202461"/>
                  <a:pt x="87447" y="203347"/>
                </a:cubicBezTo>
                <a:cubicBezTo>
                  <a:pt x="87352" y="204233"/>
                  <a:pt x="87671" y="205079"/>
                  <a:pt x="88404" y="205885"/>
                </a:cubicBezTo>
                <a:cubicBezTo>
                  <a:pt x="91616" y="208722"/>
                  <a:pt x="95341" y="210680"/>
                  <a:pt x="99578" y="211758"/>
                </a:cubicBezTo>
                <a:cubicBezTo>
                  <a:pt x="103815" y="212837"/>
                  <a:pt x="108173" y="213376"/>
                  <a:pt x="112651" y="213376"/>
                </a:cubicBezTo>
                <a:cubicBezTo>
                  <a:pt x="117130" y="213377"/>
                  <a:pt x="121336" y="213178"/>
                  <a:pt x="125271" y="212781"/>
                </a:cubicBezTo>
                <a:cubicBezTo>
                  <a:pt x="129227" y="212327"/>
                  <a:pt x="132853" y="211448"/>
                  <a:pt x="136147" y="210147"/>
                </a:cubicBezTo>
                <a:cubicBezTo>
                  <a:pt x="139442" y="208845"/>
                  <a:pt x="142141" y="207551"/>
                  <a:pt x="144245" y="206263"/>
                </a:cubicBezTo>
                <a:cubicBezTo>
                  <a:pt x="146349" y="204975"/>
                  <a:pt x="147594" y="204125"/>
                  <a:pt x="147978" y="203712"/>
                </a:cubicBezTo>
                <a:cubicBezTo>
                  <a:pt x="148701" y="202944"/>
                  <a:pt x="149073" y="202249"/>
                  <a:pt x="149094" y="201625"/>
                </a:cubicBezTo>
                <a:cubicBezTo>
                  <a:pt x="149115" y="201001"/>
                  <a:pt x="149041" y="200465"/>
                  <a:pt x="148871" y="200016"/>
                </a:cubicBezTo>
                <a:cubicBezTo>
                  <a:pt x="148759" y="199504"/>
                  <a:pt x="148472" y="199095"/>
                  <a:pt x="148010" y="198789"/>
                </a:cubicBezTo>
                <a:close/>
                <a:moveTo>
                  <a:pt x="129226" y="175660"/>
                </a:moveTo>
                <a:cubicBezTo>
                  <a:pt x="127573" y="175618"/>
                  <a:pt x="126095" y="175639"/>
                  <a:pt x="124793" y="175724"/>
                </a:cubicBezTo>
                <a:cubicBezTo>
                  <a:pt x="123490" y="175809"/>
                  <a:pt x="121949" y="176213"/>
                  <a:pt x="120168" y="176936"/>
                </a:cubicBezTo>
                <a:cubicBezTo>
                  <a:pt x="118287" y="177768"/>
                  <a:pt x="116469" y="178879"/>
                  <a:pt x="114715" y="180269"/>
                </a:cubicBezTo>
                <a:cubicBezTo>
                  <a:pt x="112961" y="181658"/>
                  <a:pt x="111462" y="182929"/>
                  <a:pt x="110218" y="184080"/>
                </a:cubicBezTo>
                <a:cubicBezTo>
                  <a:pt x="109014" y="185151"/>
                  <a:pt x="108297" y="186134"/>
                  <a:pt x="108065" y="187029"/>
                </a:cubicBezTo>
                <a:cubicBezTo>
                  <a:pt x="107834" y="187925"/>
                  <a:pt x="108041" y="188812"/>
                  <a:pt x="108687" y="189692"/>
                </a:cubicBezTo>
                <a:cubicBezTo>
                  <a:pt x="109283" y="190508"/>
                  <a:pt x="110037" y="190694"/>
                  <a:pt x="110952" y="190250"/>
                </a:cubicBezTo>
                <a:cubicBezTo>
                  <a:pt x="111866" y="189806"/>
                  <a:pt x="113195" y="188811"/>
                  <a:pt x="114938" y="187265"/>
                </a:cubicBezTo>
                <a:cubicBezTo>
                  <a:pt x="116655" y="185746"/>
                  <a:pt x="118451" y="184442"/>
                  <a:pt x="120328" y="183354"/>
                </a:cubicBezTo>
                <a:cubicBezTo>
                  <a:pt x="122204" y="182266"/>
                  <a:pt x="124957" y="181697"/>
                  <a:pt x="128588" y="181646"/>
                </a:cubicBezTo>
                <a:cubicBezTo>
                  <a:pt x="132215" y="181705"/>
                  <a:pt x="134687" y="182290"/>
                  <a:pt x="136003" y="183402"/>
                </a:cubicBezTo>
                <a:cubicBezTo>
                  <a:pt x="137318" y="184514"/>
                  <a:pt x="138291" y="185802"/>
                  <a:pt x="138921" y="187265"/>
                </a:cubicBezTo>
                <a:cubicBezTo>
                  <a:pt x="139628" y="188643"/>
                  <a:pt x="140159" y="189495"/>
                  <a:pt x="140515" y="189819"/>
                </a:cubicBezTo>
                <a:cubicBezTo>
                  <a:pt x="140871" y="190144"/>
                  <a:pt x="141403" y="190101"/>
                  <a:pt x="142110" y="189692"/>
                </a:cubicBezTo>
                <a:cubicBezTo>
                  <a:pt x="143021" y="189255"/>
                  <a:pt x="143654" y="188691"/>
                  <a:pt x="144007" y="188000"/>
                </a:cubicBezTo>
                <a:cubicBezTo>
                  <a:pt x="144361" y="187308"/>
                  <a:pt x="144324" y="186425"/>
                  <a:pt x="143896" y="185350"/>
                </a:cubicBezTo>
                <a:lnTo>
                  <a:pt x="143891" y="185350"/>
                </a:lnTo>
                <a:cubicBezTo>
                  <a:pt x="143452" y="184187"/>
                  <a:pt x="142830" y="182841"/>
                  <a:pt x="142025" y="181313"/>
                </a:cubicBezTo>
                <a:cubicBezTo>
                  <a:pt x="141221" y="179785"/>
                  <a:pt x="140186" y="178538"/>
                  <a:pt x="138921" y="177574"/>
                </a:cubicBezTo>
                <a:cubicBezTo>
                  <a:pt x="137616" y="176768"/>
                  <a:pt x="136111" y="176242"/>
                  <a:pt x="134408" y="175995"/>
                </a:cubicBezTo>
                <a:cubicBezTo>
                  <a:pt x="132704" y="175748"/>
                  <a:pt x="130977" y="175636"/>
                  <a:pt x="129226" y="175660"/>
                </a:cubicBezTo>
                <a:close/>
                <a:moveTo>
                  <a:pt x="78326" y="128205"/>
                </a:moveTo>
                <a:cubicBezTo>
                  <a:pt x="71624" y="128338"/>
                  <a:pt x="65596" y="129943"/>
                  <a:pt x="60245" y="133020"/>
                </a:cubicBezTo>
                <a:cubicBezTo>
                  <a:pt x="54893" y="136096"/>
                  <a:pt x="50633" y="140101"/>
                  <a:pt x="47465" y="145035"/>
                </a:cubicBezTo>
                <a:cubicBezTo>
                  <a:pt x="44296" y="149968"/>
                  <a:pt x="42634" y="155286"/>
                  <a:pt x="42480" y="160990"/>
                </a:cubicBezTo>
                <a:cubicBezTo>
                  <a:pt x="42411" y="165713"/>
                  <a:pt x="43155" y="169821"/>
                  <a:pt x="44711" y="173315"/>
                </a:cubicBezTo>
                <a:cubicBezTo>
                  <a:pt x="46266" y="176809"/>
                  <a:pt x="48665" y="179671"/>
                  <a:pt x="51905" y="181902"/>
                </a:cubicBezTo>
                <a:cubicBezTo>
                  <a:pt x="53880" y="183384"/>
                  <a:pt x="56341" y="184539"/>
                  <a:pt x="59289" y="185366"/>
                </a:cubicBezTo>
                <a:cubicBezTo>
                  <a:pt x="62236" y="186193"/>
                  <a:pt x="66835" y="186614"/>
                  <a:pt x="73083" y="186627"/>
                </a:cubicBezTo>
                <a:cubicBezTo>
                  <a:pt x="78495" y="186488"/>
                  <a:pt x="84106" y="185108"/>
                  <a:pt x="89916" y="182488"/>
                </a:cubicBezTo>
                <a:cubicBezTo>
                  <a:pt x="95726" y="179867"/>
                  <a:pt x="101417" y="176841"/>
                  <a:pt x="106988" y="173410"/>
                </a:cubicBezTo>
                <a:cubicBezTo>
                  <a:pt x="112559" y="169978"/>
                  <a:pt x="117691" y="166976"/>
                  <a:pt x="122385" y="164404"/>
                </a:cubicBezTo>
                <a:cubicBezTo>
                  <a:pt x="127079" y="161831"/>
                  <a:pt x="131016" y="160523"/>
                  <a:pt x="134195" y="160480"/>
                </a:cubicBezTo>
                <a:cubicBezTo>
                  <a:pt x="136717" y="160700"/>
                  <a:pt x="139479" y="162045"/>
                  <a:pt x="142481" y="164515"/>
                </a:cubicBezTo>
                <a:cubicBezTo>
                  <a:pt x="145484" y="166985"/>
                  <a:pt x="148521" y="169833"/>
                  <a:pt x="151593" y="173058"/>
                </a:cubicBezTo>
                <a:cubicBezTo>
                  <a:pt x="154666" y="176284"/>
                  <a:pt x="157567" y="179139"/>
                  <a:pt x="160299" y="181626"/>
                </a:cubicBezTo>
                <a:cubicBezTo>
                  <a:pt x="163030" y="184112"/>
                  <a:pt x="165386" y="185481"/>
                  <a:pt x="167365" y="185733"/>
                </a:cubicBezTo>
                <a:cubicBezTo>
                  <a:pt x="170324" y="186018"/>
                  <a:pt x="172859" y="185385"/>
                  <a:pt x="174972" y="183834"/>
                </a:cubicBezTo>
                <a:cubicBezTo>
                  <a:pt x="177085" y="182282"/>
                  <a:pt x="179398" y="179638"/>
                  <a:pt x="181910" y="175900"/>
                </a:cubicBezTo>
                <a:cubicBezTo>
                  <a:pt x="184445" y="171877"/>
                  <a:pt x="186295" y="167368"/>
                  <a:pt x="187460" y="162372"/>
                </a:cubicBezTo>
                <a:cubicBezTo>
                  <a:pt x="188624" y="157376"/>
                  <a:pt x="189198" y="153089"/>
                  <a:pt x="189182" y="149509"/>
                </a:cubicBezTo>
                <a:cubicBezTo>
                  <a:pt x="189213" y="147200"/>
                  <a:pt x="188825" y="144674"/>
                  <a:pt x="188020" y="141931"/>
                </a:cubicBezTo>
                <a:cubicBezTo>
                  <a:pt x="187214" y="139187"/>
                  <a:pt x="185806" y="136812"/>
                  <a:pt x="183796" y="134806"/>
                </a:cubicBezTo>
                <a:cubicBezTo>
                  <a:pt x="181785" y="132799"/>
                  <a:pt x="178988" y="131747"/>
                  <a:pt x="175405" y="131650"/>
                </a:cubicBezTo>
                <a:cubicBezTo>
                  <a:pt x="172801" y="131760"/>
                  <a:pt x="169701" y="132863"/>
                  <a:pt x="166106" y="134960"/>
                </a:cubicBezTo>
                <a:cubicBezTo>
                  <a:pt x="162512" y="137058"/>
                  <a:pt x="158738" y="139489"/>
                  <a:pt x="154787" y="142254"/>
                </a:cubicBezTo>
                <a:cubicBezTo>
                  <a:pt x="150835" y="145019"/>
                  <a:pt x="147022" y="147458"/>
                  <a:pt x="143348" y="149571"/>
                </a:cubicBezTo>
                <a:cubicBezTo>
                  <a:pt x="139673" y="151684"/>
                  <a:pt x="136454" y="152811"/>
                  <a:pt x="133690" y="152953"/>
                </a:cubicBezTo>
                <a:cubicBezTo>
                  <a:pt x="130541" y="152884"/>
                  <a:pt x="127065" y="151619"/>
                  <a:pt x="123264" y="149158"/>
                </a:cubicBezTo>
                <a:cubicBezTo>
                  <a:pt x="119462" y="146697"/>
                  <a:pt x="115289" y="143838"/>
                  <a:pt x="110744" y="140579"/>
                </a:cubicBezTo>
                <a:cubicBezTo>
                  <a:pt x="106199" y="137321"/>
                  <a:pt x="101237" y="134461"/>
                  <a:pt x="95857" y="132000"/>
                </a:cubicBezTo>
                <a:cubicBezTo>
                  <a:pt x="90477" y="129539"/>
                  <a:pt x="84633" y="128274"/>
                  <a:pt x="78326" y="128205"/>
                </a:cubicBezTo>
                <a:close/>
                <a:moveTo>
                  <a:pt x="89924" y="0"/>
                </a:moveTo>
                <a:cubicBezTo>
                  <a:pt x="93903" y="4821"/>
                  <a:pt x="98001" y="9531"/>
                  <a:pt x="102220" y="14128"/>
                </a:cubicBezTo>
                <a:cubicBezTo>
                  <a:pt x="106438" y="18726"/>
                  <a:pt x="110249" y="22224"/>
                  <a:pt x="113654" y="24621"/>
                </a:cubicBezTo>
                <a:cubicBezTo>
                  <a:pt x="119066" y="28012"/>
                  <a:pt x="124509" y="30861"/>
                  <a:pt x="129984" y="33168"/>
                </a:cubicBezTo>
                <a:cubicBezTo>
                  <a:pt x="135460" y="35475"/>
                  <a:pt x="141031" y="38324"/>
                  <a:pt x="146697" y="41715"/>
                </a:cubicBezTo>
                <a:cubicBezTo>
                  <a:pt x="148622" y="42742"/>
                  <a:pt x="152155" y="45200"/>
                  <a:pt x="157296" y="49090"/>
                </a:cubicBezTo>
                <a:cubicBezTo>
                  <a:pt x="162437" y="52979"/>
                  <a:pt x="167970" y="58451"/>
                  <a:pt x="173896" y="65506"/>
                </a:cubicBezTo>
                <a:cubicBezTo>
                  <a:pt x="179821" y="72561"/>
                  <a:pt x="184924" y="81350"/>
                  <a:pt x="189204" y="91873"/>
                </a:cubicBezTo>
                <a:cubicBezTo>
                  <a:pt x="193483" y="102396"/>
                  <a:pt x="195725" y="114804"/>
                  <a:pt x="195927" y="129098"/>
                </a:cubicBezTo>
                <a:cubicBezTo>
                  <a:pt x="195827" y="143433"/>
                  <a:pt x="193206" y="156413"/>
                  <a:pt x="188062" y="168036"/>
                </a:cubicBezTo>
                <a:cubicBezTo>
                  <a:pt x="182919" y="179659"/>
                  <a:pt x="175854" y="189639"/>
                  <a:pt x="166866" y="197976"/>
                </a:cubicBezTo>
                <a:cubicBezTo>
                  <a:pt x="157878" y="206314"/>
                  <a:pt x="147568" y="212722"/>
                  <a:pt x="135934" y="217202"/>
                </a:cubicBezTo>
                <a:cubicBezTo>
                  <a:pt x="124301" y="221681"/>
                  <a:pt x="111944" y="223944"/>
                  <a:pt x="98865" y="223992"/>
                </a:cubicBezTo>
                <a:cubicBezTo>
                  <a:pt x="85744" y="223924"/>
                  <a:pt x="73276" y="221502"/>
                  <a:pt x="61460" y="216725"/>
                </a:cubicBezTo>
                <a:cubicBezTo>
                  <a:pt x="49643" y="211949"/>
                  <a:pt x="39128" y="205226"/>
                  <a:pt x="29915" y="196557"/>
                </a:cubicBezTo>
                <a:cubicBezTo>
                  <a:pt x="20701" y="187888"/>
                  <a:pt x="13439" y="177682"/>
                  <a:pt x="8129" y="165937"/>
                </a:cubicBezTo>
                <a:cubicBezTo>
                  <a:pt x="2818" y="154192"/>
                  <a:pt x="109" y="141317"/>
                  <a:pt x="0" y="127312"/>
                </a:cubicBezTo>
                <a:cubicBezTo>
                  <a:pt x="205" y="113429"/>
                  <a:pt x="2506" y="101347"/>
                  <a:pt x="6903" y="91065"/>
                </a:cubicBezTo>
                <a:cubicBezTo>
                  <a:pt x="11300" y="80784"/>
                  <a:pt x="16562" y="72174"/>
                  <a:pt x="22691" y="65235"/>
                </a:cubicBezTo>
                <a:cubicBezTo>
                  <a:pt x="28820" y="58296"/>
                  <a:pt x="34585" y="52899"/>
                  <a:pt x="39986" y="49044"/>
                </a:cubicBezTo>
                <a:cubicBezTo>
                  <a:pt x="45388" y="45189"/>
                  <a:pt x="49196" y="42746"/>
                  <a:pt x="51410" y="41715"/>
                </a:cubicBezTo>
                <a:cubicBezTo>
                  <a:pt x="56055" y="39339"/>
                  <a:pt x="60446" y="37043"/>
                  <a:pt x="64581" y="34826"/>
                </a:cubicBezTo>
                <a:cubicBezTo>
                  <a:pt x="68716" y="32610"/>
                  <a:pt x="73426" y="29421"/>
                  <a:pt x="78709" y="25259"/>
                </a:cubicBezTo>
                <a:cubicBezTo>
                  <a:pt x="81433" y="23297"/>
                  <a:pt x="83798" y="20427"/>
                  <a:pt x="85804" y="16648"/>
                </a:cubicBezTo>
                <a:cubicBezTo>
                  <a:pt x="87809" y="12869"/>
                  <a:pt x="89182" y="7320"/>
                  <a:pt x="899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Freeform: Shape 69"/>
          <p:cNvSpPr/>
          <p:nvPr/>
        </p:nvSpPr>
        <p:spPr>
          <a:xfrm>
            <a:off x="15496270" y="8007268"/>
            <a:ext cx="367573" cy="351180"/>
          </a:xfrm>
          <a:custGeom>
            <a:avLst/>
            <a:gdLst/>
            <a:ahLst/>
            <a:cxnLst/>
            <a:rect l="l" t="t" r="r" b="b"/>
            <a:pathLst>
              <a:path w="212255" h="197203">
                <a:moveTo>
                  <a:pt x="106127" y="121689"/>
                </a:moveTo>
                <a:lnTo>
                  <a:pt x="106255" y="121816"/>
                </a:lnTo>
                <a:lnTo>
                  <a:pt x="106382" y="121689"/>
                </a:lnTo>
                <a:lnTo>
                  <a:pt x="106382" y="121944"/>
                </a:lnTo>
                <a:lnTo>
                  <a:pt x="150134" y="158170"/>
                </a:lnTo>
                <a:lnTo>
                  <a:pt x="168885" y="145925"/>
                </a:lnTo>
                <a:lnTo>
                  <a:pt x="168885" y="159701"/>
                </a:lnTo>
                <a:lnTo>
                  <a:pt x="106382" y="197075"/>
                </a:lnTo>
                <a:lnTo>
                  <a:pt x="106382" y="197203"/>
                </a:lnTo>
                <a:lnTo>
                  <a:pt x="106255" y="197075"/>
                </a:lnTo>
                <a:lnTo>
                  <a:pt x="106127" y="197203"/>
                </a:lnTo>
                <a:lnTo>
                  <a:pt x="106127" y="197075"/>
                </a:lnTo>
                <a:lnTo>
                  <a:pt x="43752" y="159701"/>
                </a:lnTo>
                <a:lnTo>
                  <a:pt x="43752" y="145925"/>
                </a:lnTo>
                <a:lnTo>
                  <a:pt x="62503" y="158170"/>
                </a:lnTo>
                <a:lnTo>
                  <a:pt x="106127" y="121944"/>
                </a:lnTo>
                <a:close/>
                <a:moveTo>
                  <a:pt x="169140" y="75130"/>
                </a:moveTo>
                <a:lnTo>
                  <a:pt x="212255" y="109698"/>
                </a:lnTo>
                <a:lnTo>
                  <a:pt x="149879" y="150389"/>
                </a:lnTo>
                <a:lnTo>
                  <a:pt x="106127" y="114035"/>
                </a:lnTo>
                <a:close/>
                <a:moveTo>
                  <a:pt x="43114" y="75130"/>
                </a:moveTo>
                <a:lnTo>
                  <a:pt x="106127" y="114035"/>
                </a:lnTo>
                <a:lnTo>
                  <a:pt x="62503" y="150389"/>
                </a:lnTo>
                <a:lnTo>
                  <a:pt x="0" y="109698"/>
                </a:lnTo>
                <a:close/>
                <a:moveTo>
                  <a:pt x="149879" y="0"/>
                </a:moveTo>
                <a:lnTo>
                  <a:pt x="212255" y="40690"/>
                </a:lnTo>
                <a:lnTo>
                  <a:pt x="169140" y="75130"/>
                </a:lnTo>
                <a:lnTo>
                  <a:pt x="106127" y="36353"/>
                </a:lnTo>
                <a:close/>
                <a:moveTo>
                  <a:pt x="62503" y="0"/>
                </a:moveTo>
                <a:lnTo>
                  <a:pt x="106127" y="36353"/>
                </a:lnTo>
                <a:lnTo>
                  <a:pt x="43114" y="75130"/>
                </a:lnTo>
                <a:lnTo>
                  <a:pt x="0" y="406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Freeform: Shape 70"/>
          <p:cNvSpPr/>
          <p:nvPr/>
        </p:nvSpPr>
        <p:spPr>
          <a:xfrm>
            <a:off x="15510408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2762" y="111478"/>
                </a:moveTo>
                <a:cubicBezTo>
                  <a:pt x="112693" y="111484"/>
                  <a:pt x="112608" y="111505"/>
                  <a:pt x="112507" y="111542"/>
                </a:cubicBezTo>
                <a:cubicBezTo>
                  <a:pt x="112406" y="111579"/>
                  <a:pt x="112321" y="111601"/>
                  <a:pt x="112252" y="111606"/>
                </a:cubicBezTo>
                <a:cubicBezTo>
                  <a:pt x="112141" y="111606"/>
                  <a:pt x="110378" y="112300"/>
                  <a:pt x="106962" y="113691"/>
                </a:cubicBezTo>
                <a:cubicBezTo>
                  <a:pt x="103547" y="115080"/>
                  <a:pt x="99144" y="117167"/>
                  <a:pt x="93754" y="119952"/>
                </a:cubicBezTo>
                <a:cubicBezTo>
                  <a:pt x="88365" y="122736"/>
                  <a:pt x="82654" y="126219"/>
                  <a:pt x="76621" y="130402"/>
                </a:cubicBezTo>
                <a:cubicBezTo>
                  <a:pt x="70588" y="134585"/>
                  <a:pt x="64900" y="139469"/>
                  <a:pt x="59555" y="145054"/>
                </a:cubicBezTo>
                <a:lnTo>
                  <a:pt x="46589" y="163861"/>
                </a:lnTo>
                <a:lnTo>
                  <a:pt x="56251" y="170513"/>
                </a:lnTo>
                <a:cubicBezTo>
                  <a:pt x="60336" y="172849"/>
                  <a:pt x="64635" y="174857"/>
                  <a:pt x="69147" y="176535"/>
                </a:cubicBezTo>
                <a:cubicBezTo>
                  <a:pt x="78170" y="179893"/>
                  <a:pt x="87776" y="181600"/>
                  <a:pt x="97963" y="181655"/>
                </a:cubicBezTo>
                <a:cubicBezTo>
                  <a:pt x="103774" y="181642"/>
                  <a:pt x="109408" y="181062"/>
                  <a:pt x="114868" y="179917"/>
                </a:cubicBezTo>
                <a:cubicBezTo>
                  <a:pt x="120327" y="178771"/>
                  <a:pt x="125579" y="177139"/>
                  <a:pt x="130623" y="175021"/>
                </a:cubicBezTo>
                <a:cubicBezTo>
                  <a:pt x="130219" y="172473"/>
                  <a:pt x="129356" y="168154"/>
                  <a:pt x="128034" y="162063"/>
                </a:cubicBezTo>
                <a:cubicBezTo>
                  <a:pt x="126713" y="155971"/>
                  <a:pt x="124810" y="148589"/>
                  <a:pt x="122326" y="139918"/>
                </a:cubicBezTo>
                <a:cubicBezTo>
                  <a:pt x="119842" y="131246"/>
                  <a:pt x="116654" y="121766"/>
                  <a:pt x="112762" y="111478"/>
                </a:cubicBezTo>
                <a:close/>
                <a:moveTo>
                  <a:pt x="153607" y="106499"/>
                </a:moveTo>
                <a:cubicBezTo>
                  <a:pt x="145964" y="105894"/>
                  <a:pt x="137580" y="106235"/>
                  <a:pt x="128455" y="107523"/>
                </a:cubicBezTo>
                <a:cubicBezTo>
                  <a:pt x="132094" y="117690"/>
                  <a:pt x="135064" y="126972"/>
                  <a:pt x="137366" y="135372"/>
                </a:cubicBezTo>
                <a:cubicBezTo>
                  <a:pt x="139668" y="143771"/>
                  <a:pt x="141410" y="150766"/>
                  <a:pt x="142592" y="156358"/>
                </a:cubicBezTo>
                <a:cubicBezTo>
                  <a:pt x="143774" y="161951"/>
                  <a:pt x="144505" y="165619"/>
                  <a:pt x="144785" y="167365"/>
                </a:cubicBezTo>
                <a:cubicBezTo>
                  <a:pt x="154244" y="160958"/>
                  <a:pt x="162085" y="152941"/>
                  <a:pt x="168307" y="143313"/>
                </a:cubicBezTo>
                <a:cubicBezTo>
                  <a:pt x="174529" y="133685"/>
                  <a:pt x="178638" y="122988"/>
                  <a:pt x="180634" y="111223"/>
                </a:cubicBezTo>
                <a:cubicBezTo>
                  <a:pt x="179929" y="110939"/>
                  <a:pt x="177158" y="110232"/>
                  <a:pt x="172323" y="109102"/>
                </a:cubicBezTo>
                <a:cubicBezTo>
                  <a:pt x="167487" y="107973"/>
                  <a:pt x="161249" y="107105"/>
                  <a:pt x="153607" y="106499"/>
                </a:cubicBezTo>
                <a:close/>
                <a:moveTo>
                  <a:pt x="100252" y="83426"/>
                </a:moveTo>
                <a:cubicBezTo>
                  <a:pt x="89373" y="86605"/>
                  <a:pt x="78904" y="89032"/>
                  <a:pt x="68845" y="90707"/>
                </a:cubicBezTo>
                <a:cubicBezTo>
                  <a:pt x="58785" y="92383"/>
                  <a:pt x="49731" y="93540"/>
                  <a:pt x="41683" y="94178"/>
                </a:cubicBezTo>
                <a:cubicBezTo>
                  <a:pt x="33634" y="94816"/>
                  <a:pt x="27188" y="95168"/>
                  <a:pt x="22342" y="95235"/>
                </a:cubicBezTo>
                <a:cubicBezTo>
                  <a:pt x="17497" y="95301"/>
                  <a:pt x="14849" y="95315"/>
                  <a:pt x="14399" y="95276"/>
                </a:cubicBezTo>
                <a:cubicBezTo>
                  <a:pt x="14293" y="96168"/>
                  <a:pt x="14251" y="97064"/>
                  <a:pt x="14272" y="97965"/>
                </a:cubicBezTo>
                <a:cubicBezTo>
                  <a:pt x="14336" y="108741"/>
                  <a:pt x="16249" y="118882"/>
                  <a:pt x="20013" y="128386"/>
                </a:cubicBezTo>
                <a:cubicBezTo>
                  <a:pt x="23776" y="137891"/>
                  <a:pt x="29007" y="146375"/>
                  <a:pt x="35705" y="153840"/>
                </a:cubicBezTo>
                <a:cubicBezTo>
                  <a:pt x="41590" y="143694"/>
                  <a:pt x="48343" y="135094"/>
                  <a:pt x="55964" y="128037"/>
                </a:cubicBezTo>
                <a:cubicBezTo>
                  <a:pt x="63585" y="120982"/>
                  <a:pt x="71020" y="115288"/>
                  <a:pt x="78268" y="110958"/>
                </a:cubicBezTo>
                <a:cubicBezTo>
                  <a:pt x="85517" y="106627"/>
                  <a:pt x="91524" y="103478"/>
                  <a:pt x="96291" y="101509"/>
                </a:cubicBezTo>
                <a:cubicBezTo>
                  <a:pt x="101057" y="99541"/>
                  <a:pt x="103529" y="98572"/>
                  <a:pt x="103704" y="98602"/>
                </a:cubicBezTo>
                <a:cubicBezTo>
                  <a:pt x="104281" y="98417"/>
                  <a:pt x="104850" y="98247"/>
                  <a:pt x="105411" y="98093"/>
                </a:cubicBezTo>
                <a:cubicBezTo>
                  <a:pt x="105972" y="97939"/>
                  <a:pt x="106508" y="97769"/>
                  <a:pt x="107021" y="97583"/>
                </a:cubicBezTo>
                <a:lnTo>
                  <a:pt x="107013" y="97573"/>
                </a:lnTo>
                <a:cubicBezTo>
                  <a:pt x="104951" y="92856"/>
                  <a:pt x="102697" y="88140"/>
                  <a:pt x="100252" y="83426"/>
                </a:cubicBezTo>
                <a:close/>
                <a:moveTo>
                  <a:pt x="162632" y="44766"/>
                </a:moveTo>
                <a:cubicBezTo>
                  <a:pt x="162587" y="45006"/>
                  <a:pt x="160962" y="46909"/>
                  <a:pt x="157756" y="50475"/>
                </a:cubicBezTo>
                <a:cubicBezTo>
                  <a:pt x="154551" y="54041"/>
                  <a:pt x="149523" y="58345"/>
                  <a:pt x="142675" y="63385"/>
                </a:cubicBezTo>
                <a:cubicBezTo>
                  <a:pt x="135827" y="68426"/>
                  <a:pt x="126916" y="73278"/>
                  <a:pt x="115943" y="77940"/>
                </a:cubicBezTo>
                <a:cubicBezTo>
                  <a:pt x="116902" y="79921"/>
                  <a:pt x="117853" y="81925"/>
                  <a:pt x="118797" y="83953"/>
                </a:cubicBezTo>
                <a:cubicBezTo>
                  <a:pt x="119740" y="85981"/>
                  <a:pt x="120660" y="88017"/>
                  <a:pt x="121556" y="90061"/>
                </a:cubicBezTo>
                <a:cubicBezTo>
                  <a:pt x="121869" y="90769"/>
                  <a:pt x="122167" y="91491"/>
                  <a:pt x="122451" y="92229"/>
                </a:cubicBezTo>
                <a:cubicBezTo>
                  <a:pt x="122734" y="92966"/>
                  <a:pt x="123036" y="93685"/>
                  <a:pt x="123357" y="94384"/>
                </a:cubicBezTo>
                <a:cubicBezTo>
                  <a:pt x="133134" y="93252"/>
                  <a:pt x="142368" y="92926"/>
                  <a:pt x="151058" y="93408"/>
                </a:cubicBezTo>
                <a:cubicBezTo>
                  <a:pt x="159749" y="93890"/>
                  <a:pt x="166894" y="94584"/>
                  <a:pt x="172494" y="95490"/>
                </a:cubicBezTo>
                <a:cubicBezTo>
                  <a:pt x="175295" y="95943"/>
                  <a:pt x="177458" y="96301"/>
                  <a:pt x="178985" y="96563"/>
                </a:cubicBezTo>
                <a:lnTo>
                  <a:pt x="181638" y="97059"/>
                </a:lnTo>
                <a:lnTo>
                  <a:pt x="180212" y="82569"/>
                </a:lnTo>
                <a:cubicBezTo>
                  <a:pt x="179346" y="77868"/>
                  <a:pt x="178089" y="73299"/>
                  <a:pt x="176441" y="68865"/>
                </a:cubicBezTo>
                <a:cubicBezTo>
                  <a:pt x="173146" y="59995"/>
                  <a:pt x="168543" y="51962"/>
                  <a:pt x="162632" y="44766"/>
                </a:cubicBezTo>
                <a:close/>
                <a:moveTo>
                  <a:pt x="62241" y="22310"/>
                </a:moveTo>
                <a:cubicBezTo>
                  <a:pt x="50446" y="27927"/>
                  <a:pt x="40516" y="35800"/>
                  <a:pt x="32452" y="45930"/>
                </a:cubicBezTo>
                <a:cubicBezTo>
                  <a:pt x="24388" y="56061"/>
                  <a:pt x="18923" y="67666"/>
                  <a:pt x="16058" y="80747"/>
                </a:cubicBezTo>
                <a:cubicBezTo>
                  <a:pt x="16951" y="80817"/>
                  <a:pt x="20977" y="80720"/>
                  <a:pt x="28135" y="80455"/>
                </a:cubicBezTo>
                <a:cubicBezTo>
                  <a:pt x="35293" y="80189"/>
                  <a:pt x="44563" y="79336"/>
                  <a:pt x="55945" y="77894"/>
                </a:cubicBezTo>
                <a:cubicBezTo>
                  <a:pt x="67327" y="76453"/>
                  <a:pt x="79800" y="74003"/>
                  <a:pt x="93363" y="70544"/>
                </a:cubicBezTo>
                <a:lnTo>
                  <a:pt x="93371" y="70540"/>
                </a:lnTo>
                <a:cubicBezTo>
                  <a:pt x="88429" y="61859"/>
                  <a:pt x="83669" y="53986"/>
                  <a:pt x="79091" y="46921"/>
                </a:cubicBezTo>
                <a:cubicBezTo>
                  <a:pt x="74513" y="39856"/>
                  <a:pt x="70680" y="34138"/>
                  <a:pt x="67590" y="29767"/>
                </a:cubicBezTo>
                <a:cubicBezTo>
                  <a:pt x="64501" y="25396"/>
                  <a:pt x="62718" y="22910"/>
                  <a:pt x="62241" y="22310"/>
                </a:cubicBezTo>
                <a:close/>
                <a:moveTo>
                  <a:pt x="77934" y="16696"/>
                </a:moveTo>
                <a:cubicBezTo>
                  <a:pt x="77875" y="16693"/>
                  <a:pt x="77833" y="16699"/>
                  <a:pt x="77806" y="16712"/>
                </a:cubicBezTo>
                <a:cubicBezTo>
                  <a:pt x="77779" y="16725"/>
                  <a:pt x="77737" y="16762"/>
                  <a:pt x="77678" y="16824"/>
                </a:cubicBezTo>
                <a:cubicBezTo>
                  <a:pt x="77681" y="16818"/>
                  <a:pt x="77708" y="16797"/>
                  <a:pt x="77758" y="16760"/>
                </a:cubicBezTo>
                <a:cubicBezTo>
                  <a:pt x="77809" y="16723"/>
                  <a:pt x="77867" y="16701"/>
                  <a:pt x="77934" y="16696"/>
                </a:cubicBezTo>
                <a:close/>
                <a:moveTo>
                  <a:pt x="97963" y="14271"/>
                </a:moveTo>
                <a:cubicBezTo>
                  <a:pt x="94580" y="14277"/>
                  <a:pt x="91236" y="14489"/>
                  <a:pt x="87932" y="14910"/>
                </a:cubicBezTo>
                <a:cubicBezTo>
                  <a:pt x="84629" y="15330"/>
                  <a:pt x="81381" y="15925"/>
                  <a:pt x="78189" y="16696"/>
                </a:cubicBezTo>
                <a:cubicBezTo>
                  <a:pt x="78713" y="17333"/>
                  <a:pt x="80556" y="19844"/>
                  <a:pt x="83717" y="24229"/>
                </a:cubicBezTo>
                <a:cubicBezTo>
                  <a:pt x="86878" y="28613"/>
                  <a:pt x="90762" y="34366"/>
                  <a:pt x="95369" y="41487"/>
                </a:cubicBezTo>
                <a:cubicBezTo>
                  <a:pt x="99976" y="48607"/>
                  <a:pt x="104711" y="56591"/>
                  <a:pt x="109573" y="65436"/>
                </a:cubicBezTo>
                <a:cubicBezTo>
                  <a:pt x="120027" y="61374"/>
                  <a:pt x="128448" y="57051"/>
                  <a:pt x="134834" y="52464"/>
                </a:cubicBezTo>
                <a:cubicBezTo>
                  <a:pt x="141220" y="47878"/>
                  <a:pt x="145869" y="43923"/>
                  <a:pt x="148782" y="40598"/>
                </a:cubicBezTo>
                <a:cubicBezTo>
                  <a:pt x="150239" y="38936"/>
                  <a:pt x="151336" y="37655"/>
                  <a:pt x="152073" y="36754"/>
                </a:cubicBezTo>
                <a:lnTo>
                  <a:pt x="153201" y="35203"/>
                </a:lnTo>
                <a:lnTo>
                  <a:pt x="141366" y="26450"/>
                </a:lnTo>
                <a:cubicBezTo>
                  <a:pt x="137170" y="23893"/>
                  <a:pt x="132724" y="21698"/>
                  <a:pt x="128029" y="19866"/>
                </a:cubicBezTo>
                <a:cubicBezTo>
                  <a:pt x="118638" y="16202"/>
                  <a:pt x="108617" y="14337"/>
                  <a:pt x="97963" y="14271"/>
                </a:cubicBezTo>
                <a:close/>
                <a:moveTo>
                  <a:pt x="97956" y="0"/>
                </a:moveTo>
                <a:cubicBezTo>
                  <a:pt x="116193" y="208"/>
                  <a:pt x="132673" y="4667"/>
                  <a:pt x="147395" y="13378"/>
                </a:cubicBezTo>
                <a:cubicBezTo>
                  <a:pt x="162117" y="22089"/>
                  <a:pt x="173834" y="33805"/>
                  <a:pt x="182547" y="48526"/>
                </a:cubicBezTo>
                <a:cubicBezTo>
                  <a:pt x="191259" y="63247"/>
                  <a:pt x="195719" y="79727"/>
                  <a:pt x="195927" y="97965"/>
                </a:cubicBezTo>
                <a:cubicBezTo>
                  <a:pt x="195719" y="116199"/>
                  <a:pt x="191259" y="132677"/>
                  <a:pt x="182547" y="147398"/>
                </a:cubicBezTo>
                <a:cubicBezTo>
                  <a:pt x="173834" y="162118"/>
                  <a:pt x="162117" y="173835"/>
                  <a:pt x="147395" y="182547"/>
                </a:cubicBezTo>
                <a:cubicBezTo>
                  <a:pt x="132673" y="191259"/>
                  <a:pt x="116193" y="195719"/>
                  <a:pt x="97956" y="195927"/>
                </a:cubicBezTo>
                <a:cubicBezTo>
                  <a:pt x="79719" y="195719"/>
                  <a:pt x="63240" y="191259"/>
                  <a:pt x="48521" y="182547"/>
                </a:cubicBezTo>
                <a:cubicBezTo>
                  <a:pt x="33801" y="173835"/>
                  <a:pt x="22086" y="162118"/>
                  <a:pt x="13376" y="147398"/>
                </a:cubicBezTo>
                <a:cubicBezTo>
                  <a:pt x="4667" y="132677"/>
                  <a:pt x="208" y="116199"/>
                  <a:pt x="0" y="97965"/>
                </a:cubicBezTo>
                <a:cubicBezTo>
                  <a:pt x="208" y="79727"/>
                  <a:pt x="4667" y="63247"/>
                  <a:pt x="13376" y="48526"/>
                </a:cubicBezTo>
                <a:cubicBezTo>
                  <a:pt x="22086" y="33805"/>
                  <a:pt x="33801" y="22089"/>
                  <a:pt x="48521" y="13378"/>
                </a:cubicBezTo>
                <a:cubicBezTo>
                  <a:pt x="63240" y="4667"/>
                  <a:pt x="79719" y="208"/>
                  <a:pt x="979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Freeform: Shape 71"/>
          <p:cNvSpPr/>
          <p:nvPr/>
        </p:nvSpPr>
        <p:spPr>
          <a:xfrm>
            <a:off x="15496268" y="6215050"/>
            <a:ext cx="367575" cy="348907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187771" y="163270"/>
                </a:moveTo>
                <a:cubicBezTo>
                  <a:pt x="185475" y="163331"/>
                  <a:pt x="183554" y="164135"/>
                  <a:pt x="182009" y="165680"/>
                </a:cubicBezTo>
                <a:cubicBezTo>
                  <a:pt x="180463" y="167226"/>
                  <a:pt x="179660" y="169146"/>
                  <a:pt x="179599" y="171442"/>
                </a:cubicBezTo>
                <a:cubicBezTo>
                  <a:pt x="179660" y="173738"/>
                  <a:pt x="180463" y="175659"/>
                  <a:pt x="182009" y="177205"/>
                </a:cubicBezTo>
                <a:cubicBezTo>
                  <a:pt x="183554" y="178750"/>
                  <a:pt x="185475" y="179553"/>
                  <a:pt x="187771" y="179615"/>
                </a:cubicBezTo>
                <a:cubicBezTo>
                  <a:pt x="190067" y="179553"/>
                  <a:pt x="191987" y="178750"/>
                  <a:pt x="193533" y="177205"/>
                </a:cubicBezTo>
                <a:cubicBezTo>
                  <a:pt x="195078" y="175659"/>
                  <a:pt x="195882" y="173738"/>
                  <a:pt x="195943" y="171442"/>
                </a:cubicBezTo>
                <a:cubicBezTo>
                  <a:pt x="195882" y="169146"/>
                  <a:pt x="195078" y="167226"/>
                  <a:pt x="193533" y="165680"/>
                </a:cubicBezTo>
                <a:cubicBezTo>
                  <a:pt x="191987" y="164135"/>
                  <a:pt x="190067" y="163331"/>
                  <a:pt x="187771" y="163270"/>
                </a:cubicBezTo>
                <a:close/>
                <a:moveTo>
                  <a:pt x="155122" y="163270"/>
                </a:moveTo>
                <a:cubicBezTo>
                  <a:pt x="152828" y="163331"/>
                  <a:pt x="150909" y="164135"/>
                  <a:pt x="149365" y="165680"/>
                </a:cubicBezTo>
                <a:cubicBezTo>
                  <a:pt x="147821" y="167226"/>
                  <a:pt x="147018" y="169146"/>
                  <a:pt x="146957" y="171442"/>
                </a:cubicBezTo>
                <a:cubicBezTo>
                  <a:pt x="147018" y="173738"/>
                  <a:pt x="147821" y="175659"/>
                  <a:pt x="149365" y="177205"/>
                </a:cubicBezTo>
                <a:cubicBezTo>
                  <a:pt x="150909" y="178750"/>
                  <a:pt x="152828" y="179553"/>
                  <a:pt x="155122" y="179615"/>
                </a:cubicBezTo>
                <a:cubicBezTo>
                  <a:pt x="157415" y="179553"/>
                  <a:pt x="159334" y="178750"/>
                  <a:pt x="160878" y="177205"/>
                </a:cubicBezTo>
                <a:cubicBezTo>
                  <a:pt x="162422" y="175659"/>
                  <a:pt x="163225" y="173738"/>
                  <a:pt x="163286" y="171442"/>
                </a:cubicBezTo>
                <a:cubicBezTo>
                  <a:pt x="163225" y="169146"/>
                  <a:pt x="162422" y="167226"/>
                  <a:pt x="160878" y="165680"/>
                </a:cubicBezTo>
                <a:cubicBezTo>
                  <a:pt x="159334" y="164135"/>
                  <a:pt x="157415" y="163331"/>
                  <a:pt x="155122" y="163270"/>
                </a:cubicBezTo>
                <a:close/>
                <a:moveTo>
                  <a:pt x="12247" y="130629"/>
                </a:moveTo>
                <a:lnTo>
                  <a:pt x="71565" y="130629"/>
                </a:lnTo>
                <a:lnTo>
                  <a:pt x="88787" y="147969"/>
                </a:lnTo>
                <a:cubicBezTo>
                  <a:pt x="91168" y="150275"/>
                  <a:pt x="93836" y="152039"/>
                  <a:pt x="96792" y="153261"/>
                </a:cubicBezTo>
                <a:cubicBezTo>
                  <a:pt x="99747" y="154483"/>
                  <a:pt x="102862" y="155099"/>
                  <a:pt x="106136" y="155110"/>
                </a:cubicBezTo>
                <a:cubicBezTo>
                  <a:pt x="109410" y="155099"/>
                  <a:pt x="112525" y="154483"/>
                  <a:pt x="115480" y="153261"/>
                </a:cubicBezTo>
                <a:cubicBezTo>
                  <a:pt x="118436" y="152039"/>
                  <a:pt x="121104" y="150275"/>
                  <a:pt x="123485" y="147969"/>
                </a:cubicBezTo>
                <a:lnTo>
                  <a:pt x="140834" y="130629"/>
                </a:lnTo>
                <a:lnTo>
                  <a:pt x="200021" y="130629"/>
                </a:lnTo>
                <a:cubicBezTo>
                  <a:pt x="203486" y="130717"/>
                  <a:pt x="206369" y="131912"/>
                  <a:pt x="208671" y="134215"/>
                </a:cubicBezTo>
                <a:cubicBezTo>
                  <a:pt x="210973" y="136518"/>
                  <a:pt x="212168" y="139403"/>
                  <a:pt x="212256" y="142869"/>
                </a:cubicBezTo>
                <a:lnTo>
                  <a:pt x="212256" y="183693"/>
                </a:lnTo>
                <a:cubicBezTo>
                  <a:pt x="212168" y="187158"/>
                  <a:pt x="210973" y="190041"/>
                  <a:pt x="208671" y="192343"/>
                </a:cubicBezTo>
                <a:cubicBezTo>
                  <a:pt x="206369" y="194645"/>
                  <a:pt x="203486" y="195840"/>
                  <a:pt x="200021" y="195927"/>
                </a:cubicBezTo>
                <a:lnTo>
                  <a:pt x="12247" y="195927"/>
                </a:lnTo>
                <a:cubicBezTo>
                  <a:pt x="8778" y="195840"/>
                  <a:pt x="5892" y="194645"/>
                  <a:pt x="3588" y="192343"/>
                </a:cubicBezTo>
                <a:cubicBezTo>
                  <a:pt x="1284" y="190041"/>
                  <a:pt x="88" y="187158"/>
                  <a:pt x="0" y="183693"/>
                </a:cubicBezTo>
                <a:lnTo>
                  <a:pt x="0" y="142869"/>
                </a:lnTo>
                <a:cubicBezTo>
                  <a:pt x="88" y="139403"/>
                  <a:pt x="1284" y="136518"/>
                  <a:pt x="3588" y="134215"/>
                </a:cubicBezTo>
                <a:cubicBezTo>
                  <a:pt x="5892" y="131912"/>
                  <a:pt x="8778" y="130717"/>
                  <a:pt x="12247" y="130629"/>
                </a:cubicBezTo>
                <a:close/>
                <a:moveTo>
                  <a:pt x="89807" y="0"/>
                </a:moveTo>
                <a:lnTo>
                  <a:pt x="122464" y="0"/>
                </a:lnTo>
                <a:cubicBezTo>
                  <a:pt x="124758" y="61"/>
                  <a:pt x="126677" y="864"/>
                  <a:pt x="128221" y="2408"/>
                </a:cubicBezTo>
                <a:cubicBezTo>
                  <a:pt x="129765" y="3952"/>
                  <a:pt x="130568" y="5871"/>
                  <a:pt x="130629" y="8165"/>
                </a:cubicBezTo>
                <a:lnTo>
                  <a:pt x="130629" y="65315"/>
                </a:lnTo>
                <a:lnTo>
                  <a:pt x="163286" y="65315"/>
                </a:lnTo>
                <a:cubicBezTo>
                  <a:pt x="164969" y="65339"/>
                  <a:pt x="166477" y="65801"/>
                  <a:pt x="167810" y="66702"/>
                </a:cubicBezTo>
                <a:cubicBezTo>
                  <a:pt x="169143" y="67603"/>
                  <a:pt x="170141" y="68799"/>
                  <a:pt x="170805" y="70290"/>
                </a:cubicBezTo>
                <a:cubicBezTo>
                  <a:pt x="171440" y="71858"/>
                  <a:pt x="171604" y="73442"/>
                  <a:pt x="171299" y="75042"/>
                </a:cubicBezTo>
                <a:cubicBezTo>
                  <a:pt x="170994" y="76641"/>
                  <a:pt x="170234" y="78034"/>
                  <a:pt x="169021" y="79220"/>
                </a:cubicBezTo>
                <a:lnTo>
                  <a:pt x="111876" y="136367"/>
                </a:lnTo>
                <a:cubicBezTo>
                  <a:pt x="111095" y="137193"/>
                  <a:pt x="110202" y="137804"/>
                  <a:pt x="109198" y="138199"/>
                </a:cubicBezTo>
                <a:cubicBezTo>
                  <a:pt x="108193" y="138595"/>
                  <a:pt x="107172" y="138792"/>
                  <a:pt x="106136" y="138789"/>
                </a:cubicBezTo>
                <a:cubicBezTo>
                  <a:pt x="105099" y="138792"/>
                  <a:pt x="104079" y="138595"/>
                  <a:pt x="103074" y="138199"/>
                </a:cubicBezTo>
                <a:cubicBezTo>
                  <a:pt x="102070" y="137804"/>
                  <a:pt x="101177" y="137193"/>
                  <a:pt x="100395" y="136367"/>
                </a:cubicBezTo>
                <a:lnTo>
                  <a:pt x="43245" y="79220"/>
                </a:lnTo>
                <a:cubicBezTo>
                  <a:pt x="42031" y="78034"/>
                  <a:pt x="41271" y="76641"/>
                  <a:pt x="40965" y="75042"/>
                </a:cubicBezTo>
                <a:cubicBezTo>
                  <a:pt x="40660" y="73442"/>
                  <a:pt x="40824" y="71858"/>
                  <a:pt x="41459" y="70290"/>
                </a:cubicBezTo>
                <a:cubicBezTo>
                  <a:pt x="42124" y="68799"/>
                  <a:pt x="43123" y="67603"/>
                  <a:pt x="44457" y="66702"/>
                </a:cubicBezTo>
                <a:cubicBezTo>
                  <a:pt x="45791" y="65801"/>
                  <a:pt x="47301" y="65339"/>
                  <a:pt x="48986" y="65315"/>
                </a:cubicBezTo>
                <a:lnTo>
                  <a:pt x="81643" y="65315"/>
                </a:lnTo>
                <a:lnTo>
                  <a:pt x="81643" y="8165"/>
                </a:lnTo>
                <a:cubicBezTo>
                  <a:pt x="81704" y="5871"/>
                  <a:pt x="82507" y="3952"/>
                  <a:pt x="84051" y="2408"/>
                </a:cubicBezTo>
                <a:cubicBezTo>
                  <a:pt x="85595" y="864"/>
                  <a:pt x="87514" y="61"/>
                  <a:pt x="898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Freeform: Shape 72"/>
          <p:cNvSpPr/>
          <p:nvPr/>
        </p:nvSpPr>
        <p:spPr>
          <a:xfrm>
            <a:off x="15510408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65302"/>
                </a:moveTo>
                <a:cubicBezTo>
                  <a:pt x="104031" y="65372"/>
                  <a:pt x="109518" y="66862"/>
                  <a:pt x="114427" y="69772"/>
                </a:cubicBezTo>
                <a:cubicBezTo>
                  <a:pt x="119336" y="72682"/>
                  <a:pt x="123245" y="76591"/>
                  <a:pt x="126155" y="81500"/>
                </a:cubicBezTo>
                <a:cubicBezTo>
                  <a:pt x="129065" y="86409"/>
                  <a:pt x="130555" y="91896"/>
                  <a:pt x="130625" y="97963"/>
                </a:cubicBezTo>
                <a:cubicBezTo>
                  <a:pt x="130555" y="104029"/>
                  <a:pt x="129065" y="109517"/>
                  <a:pt x="126155" y="114426"/>
                </a:cubicBezTo>
                <a:cubicBezTo>
                  <a:pt x="123245" y="119334"/>
                  <a:pt x="119336" y="123244"/>
                  <a:pt x="114427" y="126154"/>
                </a:cubicBezTo>
                <a:cubicBezTo>
                  <a:pt x="109518" y="129064"/>
                  <a:pt x="104031" y="130554"/>
                  <a:pt x="97964" y="130624"/>
                </a:cubicBezTo>
                <a:cubicBezTo>
                  <a:pt x="91898" y="130554"/>
                  <a:pt x="86410" y="129064"/>
                  <a:pt x="81501" y="126154"/>
                </a:cubicBezTo>
                <a:cubicBezTo>
                  <a:pt x="76593" y="123244"/>
                  <a:pt x="72683" y="119334"/>
                  <a:pt x="69773" y="114426"/>
                </a:cubicBezTo>
                <a:cubicBezTo>
                  <a:pt x="66863" y="109517"/>
                  <a:pt x="65373" y="104029"/>
                  <a:pt x="65303" y="97963"/>
                </a:cubicBezTo>
                <a:cubicBezTo>
                  <a:pt x="65373" y="91896"/>
                  <a:pt x="66863" y="86409"/>
                  <a:pt x="69773" y="81500"/>
                </a:cubicBezTo>
                <a:cubicBezTo>
                  <a:pt x="72683" y="76591"/>
                  <a:pt x="76593" y="72682"/>
                  <a:pt x="81501" y="69772"/>
                </a:cubicBezTo>
                <a:cubicBezTo>
                  <a:pt x="86410" y="66862"/>
                  <a:pt x="91898" y="65372"/>
                  <a:pt x="97964" y="65302"/>
                </a:cubicBezTo>
                <a:close/>
                <a:moveTo>
                  <a:pt x="97964" y="28559"/>
                </a:moveTo>
                <a:cubicBezTo>
                  <a:pt x="85058" y="28707"/>
                  <a:pt x="73390" y="31870"/>
                  <a:pt x="62959" y="38047"/>
                </a:cubicBezTo>
                <a:cubicBezTo>
                  <a:pt x="52529" y="44224"/>
                  <a:pt x="44225" y="52528"/>
                  <a:pt x="38048" y="62958"/>
                </a:cubicBezTo>
                <a:cubicBezTo>
                  <a:pt x="31870" y="73388"/>
                  <a:pt x="28707" y="85057"/>
                  <a:pt x="28559" y="97963"/>
                </a:cubicBezTo>
                <a:cubicBezTo>
                  <a:pt x="28707" y="110869"/>
                  <a:pt x="31870" y="122537"/>
                  <a:pt x="38048" y="132968"/>
                </a:cubicBezTo>
                <a:cubicBezTo>
                  <a:pt x="44225" y="143398"/>
                  <a:pt x="52529" y="151702"/>
                  <a:pt x="62959" y="157879"/>
                </a:cubicBezTo>
                <a:cubicBezTo>
                  <a:pt x="73390" y="164057"/>
                  <a:pt x="85058" y="167220"/>
                  <a:pt x="97964" y="167368"/>
                </a:cubicBezTo>
                <a:cubicBezTo>
                  <a:pt x="110870" y="167220"/>
                  <a:pt x="122539" y="164057"/>
                  <a:pt x="132969" y="157879"/>
                </a:cubicBezTo>
                <a:cubicBezTo>
                  <a:pt x="143399" y="151702"/>
                  <a:pt x="151703" y="143398"/>
                  <a:pt x="157880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7"/>
                  <a:pt x="164057" y="73388"/>
                  <a:pt x="157880" y="62958"/>
                </a:cubicBezTo>
                <a:cubicBezTo>
                  <a:pt x="151703" y="52528"/>
                  <a:pt x="143399" y="44224"/>
                  <a:pt x="132969" y="38047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4" y="208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1" y="63243"/>
                  <a:pt x="195719" y="79723"/>
                  <a:pt x="195927" y="97963"/>
                </a:cubicBezTo>
                <a:cubicBezTo>
                  <a:pt x="195719" y="116202"/>
                  <a:pt x="191261" y="132682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4" y="195719"/>
                  <a:pt x="97964" y="195927"/>
                </a:cubicBezTo>
                <a:cubicBezTo>
                  <a:pt x="79725" y="195719"/>
                  <a:pt x="63245" y="191260"/>
                  <a:pt x="48524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7" y="48523"/>
                </a:cubicBezTo>
                <a:cubicBezTo>
                  <a:pt x="22087" y="33802"/>
                  <a:pt x="33803" y="22087"/>
                  <a:pt x="48524" y="13377"/>
                </a:cubicBezTo>
                <a:cubicBezTo>
                  <a:pt x="63245" y="4666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Freeform: Shape 73"/>
          <p:cNvSpPr/>
          <p:nvPr/>
        </p:nvSpPr>
        <p:spPr>
          <a:xfrm>
            <a:off x="15577103" y="4445496"/>
            <a:ext cx="205905" cy="407063"/>
          </a:xfrm>
          <a:custGeom>
            <a:avLst/>
            <a:gdLst/>
            <a:ahLst/>
            <a:cxnLst/>
            <a:rect l="l" t="t" r="r" b="b"/>
            <a:pathLst>
              <a:path w="118900" h="228584">
                <a:moveTo>
                  <a:pt x="51941" y="0"/>
                </a:moveTo>
                <a:lnTo>
                  <a:pt x="69151" y="0"/>
                </a:lnTo>
                <a:cubicBezTo>
                  <a:pt x="70325" y="27"/>
                  <a:pt x="71292" y="420"/>
                  <a:pt x="72052" y="1181"/>
                </a:cubicBezTo>
                <a:cubicBezTo>
                  <a:pt x="72811" y="1941"/>
                  <a:pt x="73204" y="2909"/>
                  <a:pt x="73231" y="4084"/>
                </a:cubicBezTo>
                <a:lnTo>
                  <a:pt x="73231" y="26534"/>
                </a:lnTo>
                <a:cubicBezTo>
                  <a:pt x="81873" y="27664"/>
                  <a:pt x="89146" y="29571"/>
                  <a:pt x="95050" y="32255"/>
                </a:cubicBezTo>
                <a:cubicBezTo>
                  <a:pt x="100954" y="34939"/>
                  <a:pt x="105447" y="37489"/>
                  <a:pt x="108529" y="39904"/>
                </a:cubicBezTo>
                <a:cubicBezTo>
                  <a:pt x="111611" y="42319"/>
                  <a:pt x="113240" y="43687"/>
                  <a:pt x="113417" y="44009"/>
                </a:cubicBezTo>
                <a:cubicBezTo>
                  <a:pt x="114057" y="44729"/>
                  <a:pt x="114435" y="45521"/>
                  <a:pt x="114549" y="46385"/>
                </a:cubicBezTo>
                <a:cubicBezTo>
                  <a:pt x="114663" y="47248"/>
                  <a:pt x="114498" y="48072"/>
                  <a:pt x="114055" y="48856"/>
                </a:cubicBezTo>
                <a:lnTo>
                  <a:pt x="103727" y="67480"/>
                </a:lnTo>
                <a:cubicBezTo>
                  <a:pt x="103405" y="68059"/>
                  <a:pt x="102996" y="68527"/>
                  <a:pt x="102500" y="68883"/>
                </a:cubicBezTo>
                <a:cubicBezTo>
                  <a:pt x="102003" y="69239"/>
                  <a:pt x="101434" y="69451"/>
                  <a:pt x="100794" y="69520"/>
                </a:cubicBezTo>
                <a:cubicBezTo>
                  <a:pt x="100157" y="69643"/>
                  <a:pt x="99551" y="69621"/>
                  <a:pt x="98977" y="69457"/>
                </a:cubicBezTo>
                <a:cubicBezTo>
                  <a:pt x="98404" y="69292"/>
                  <a:pt x="97862" y="69015"/>
                  <a:pt x="97352" y="68628"/>
                </a:cubicBezTo>
                <a:cubicBezTo>
                  <a:pt x="97238" y="68417"/>
                  <a:pt x="95637" y="67208"/>
                  <a:pt x="92551" y="64999"/>
                </a:cubicBezTo>
                <a:cubicBezTo>
                  <a:pt x="89465" y="62791"/>
                  <a:pt x="85323" y="60589"/>
                  <a:pt x="80124" y="58395"/>
                </a:cubicBezTo>
                <a:cubicBezTo>
                  <a:pt x="74925" y="56200"/>
                  <a:pt x="69101" y="55019"/>
                  <a:pt x="62649" y="54851"/>
                </a:cubicBezTo>
                <a:cubicBezTo>
                  <a:pt x="54422" y="54944"/>
                  <a:pt x="47825" y="56767"/>
                  <a:pt x="42860" y="60320"/>
                </a:cubicBezTo>
                <a:cubicBezTo>
                  <a:pt x="37895" y="63873"/>
                  <a:pt x="35347" y="68598"/>
                  <a:pt x="35216" y="74495"/>
                </a:cubicBezTo>
                <a:cubicBezTo>
                  <a:pt x="35296" y="78949"/>
                  <a:pt x="36866" y="82726"/>
                  <a:pt x="39925" y="85824"/>
                </a:cubicBezTo>
                <a:cubicBezTo>
                  <a:pt x="42984" y="88922"/>
                  <a:pt x="47048" y="91660"/>
                  <a:pt x="52118" y="94035"/>
                </a:cubicBezTo>
                <a:cubicBezTo>
                  <a:pt x="57189" y="96411"/>
                  <a:pt x="62781" y="98741"/>
                  <a:pt x="68896" y="101027"/>
                </a:cubicBezTo>
                <a:cubicBezTo>
                  <a:pt x="76906" y="103928"/>
                  <a:pt x="84707" y="107325"/>
                  <a:pt x="92297" y="111218"/>
                </a:cubicBezTo>
                <a:cubicBezTo>
                  <a:pt x="99887" y="115110"/>
                  <a:pt x="106173" y="120208"/>
                  <a:pt x="111154" y="126510"/>
                </a:cubicBezTo>
                <a:cubicBezTo>
                  <a:pt x="116135" y="132812"/>
                  <a:pt x="118717" y="141028"/>
                  <a:pt x="118900" y="151157"/>
                </a:cubicBezTo>
                <a:cubicBezTo>
                  <a:pt x="118837" y="159896"/>
                  <a:pt x="116894" y="167830"/>
                  <a:pt x="113072" y="174958"/>
                </a:cubicBezTo>
                <a:cubicBezTo>
                  <a:pt x="109249" y="182087"/>
                  <a:pt x="103923" y="188017"/>
                  <a:pt x="97095" y="192750"/>
                </a:cubicBezTo>
                <a:cubicBezTo>
                  <a:pt x="90266" y="197483"/>
                  <a:pt x="82311" y="200626"/>
                  <a:pt x="73231" y="202180"/>
                </a:cubicBezTo>
                <a:lnTo>
                  <a:pt x="73231" y="224503"/>
                </a:lnTo>
                <a:cubicBezTo>
                  <a:pt x="73204" y="225677"/>
                  <a:pt x="72811" y="226644"/>
                  <a:pt x="72052" y="227404"/>
                </a:cubicBezTo>
                <a:cubicBezTo>
                  <a:pt x="71292" y="228164"/>
                  <a:pt x="70325" y="228558"/>
                  <a:pt x="69151" y="228584"/>
                </a:cubicBezTo>
                <a:lnTo>
                  <a:pt x="51941" y="228584"/>
                </a:lnTo>
                <a:cubicBezTo>
                  <a:pt x="50822" y="228558"/>
                  <a:pt x="49871" y="228164"/>
                  <a:pt x="49088" y="227404"/>
                </a:cubicBezTo>
                <a:cubicBezTo>
                  <a:pt x="48304" y="226644"/>
                  <a:pt x="47895" y="225677"/>
                  <a:pt x="47861" y="224503"/>
                </a:cubicBezTo>
                <a:lnTo>
                  <a:pt x="47861" y="202180"/>
                </a:lnTo>
                <a:cubicBezTo>
                  <a:pt x="37895" y="200587"/>
                  <a:pt x="29473" y="198047"/>
                  <a:pt x="22595" y="194560"/>
                </a:cubicBezTo>
                <a:cubicBezTo>
                  <a:pt x="15716" y="191072"/>
                  <a:pt x="10461" y="187776"/>
                  <a:pt x="6830" y="184672"/>
                </a:cubicBezTo>
                <a:cubicBezTo>
                  <a:pt x="3198" y="181567"/>
                  <a:pt x="1270" y="179792"/>
                  <a:pt x="1044" y="179347"/>
                </a:cubicBezTo>
                <a:cubicBezTo>
                  <a:pt x="403" y="178555"/>
                  <a:pt x="58" y="177684"/>
                  <a:pt x="7" y="176732"/>
                </a:cubicBezTo>
                <a:cubicBezTo>
                  <a:pt x="-43" y="175781"/>
                  <a:pt x="217" y="174909"/>
                  <a:pt x="789" y="174117"/>
                </a:cubicBezTo>
                <a:lnTo>
                  <a:pt x="13923" y="156897"/>
                </a:lnTo>
                <a:cubicBezTo>
                  <a:pt x="14252" y="156451"/>
                  <a:pt x="14677" y="156100"/>
                  <a:pt x="15198" y="155845"/>
                </a:cubicBezTo>
                <a:cubicBezTo>
                  <a:pt x="15718" y="155590"/>
                  <a:pt x="16271" y="155430"/>
                  <a:pt x="16855" y="155367"/>
                </a:cubicBezTo>
                <a:cubicBezTo>
                  <a:pt x="17437" y="155303"/>
                  <a:pt x="17995" y="155367"/>
                  <a:pt x="18529" y="155558"/>
                </a:cubicBezTo>
                <a:cubicBezTo>
                  <a:pt x="19063" y="155749"/>
                  <a:pt x="19525" y="156068"/>
                  <a:pt x="19915" y="156515"/>
                </a:cubicBezTo>
                <a:cubicBezTo>
                  <a:pt x="20080" y="156767"/>
                  <a:pt x="21962" y="158274"/>
                  <a:pt x="25560" y="161036"/>
                </a:cubicBezTo>
                <a:cubicBezTo>
                  <a:pt x="29159" y="163797"/>
                  <a:pt x="33999" y="166551"/>
                  <a:pt x="40079" y="169299"/>
                </a:cubicBezTo>
                <a:cubicBezTo>
                  <a:pt x="46159" y="172046"/>
                  <a:pt x="53002" y="173525"/>
                  <a:pt x="60610" y="173735"/>
                </a:cubicBezTo>
                <a:cubicBezTo>
                  <a:pt x="64864" y="173742"/>
                  <a:pt x="68965" y="172991"/>
                  <a:pt x="72911" y="171481"/>
                </a:cubicBezTo>
                <a:cubicBezTo>
                  <a:pt x="76858" y="169972"/>
                  <a:pt x="80110" y="167662"/>
                  <a:pt x="82669" y="164551"/>
                </a:cubicBezTo>
                <a:cubicBezTo>
                  <a:pt x="85227" y="161440"/>
                  <a:pt x="86551" y="157485"/>
                  <a:pt x="86641" y="152688"/>
                </a:cubicBezTo>
                <a:cubicBezTo>
                  <a:pt x="86561" y="148650"/>
                  <a:pt x="85047" y="145175"/>
                  <a:pt x="82097" y="142261"/>
                </a:cubicBezTo>
                <a:cubicBezTo>
                  <a:pt x="79148" y="139348"/>
                  <a:pt x="75242" y="136732"/>
                  <a:pt x="70380" y="134414"/>
                </a:cubicBezTo>
                <a:cubicBezTo>
                  <a:pt x="65519" y="132096"/>
                  <a:pt x="60179" y="129811"/>
                  <a:pt x="54363" y="127559"/>
                </a:cubicBezTo>
                <a:cubicBezTo>
                  <a:pt x="46495" y="124652"/>
                  <a:pt x="38638" y="121140"/>
                  <a:pt x="30793" y="117024"/>
                </a:cubicBezTo>
                <a:cubicBezTo>
                  <a:pt x="22947" y="112907"/>
                  <a:pt x="16378" y="107515"/>
                  <a:pt x="11085" y="100848"/>
                </a:cubicBezTo>
                <a:cubicBezTo>
                  <a:pt x="5792" y="94180"/>
                  <a:pt x="3041" y="85566"/>
                  <a:pt x="2830" y="75005"/>
                </a:cubicBezTo>
                <a:cubicBezTo>
                  <a:pt x="3039" y="63058"/>
                  <a:pt x="7211" y="52768"/>
                  <a:pt x="15344" y="44137"/>
                </a:cubicBezTo>
                <a:cubicBezTo>
                  <a:pt x="23477" y="35505"/>
                  <a:pt x="34316" y="29808"/>
                  <a:pt x="47861" y="27044"/>
                </a:cubicBezTo>
                <a:lnTo>
                  <a:pt x="47861" y="4084"/>
                </a:lnTo>
                <a:cubicBezTo>
                  <a:pt x="47895" y="2909"/>
                  <a:pt x="48304" y="1941"/>
                  <a:pt x="49088" y="1181"/>
                </a:cubicBezTo>
                <a:cubicBezTo>
                  <a:pt x="49871" y="420"/>
                  <a:pt x="50822" y="27"/>
                  <a:pt x="519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Freeform: Shape 74"/>
          <p:cNvSpPr/>
          <p:nvPr/>
        </p:nvSpPr>
        <p:spPr>
          <a:xfrm>
            <a:off x="15453854" y="3636766"/>
            <a:ext cx="452405" cy="278938"/>
          </a:xfrm>
          <a:custGeom>
            <a:avLst/>
            <a:gdLst/>
            <a:ahLst/>
            <a:cxnLst/>
            <a:rect l="l" t="t" r="r" b="b"/>
            <a:pathLst>
              <a:path w="261241" h="156636">
                <a:moveTo>
                  <a:pt x="219399" y="57389"/>
                </a:moveTo>
                <a:lnTo>
                  <a:pt x="219399" y="104478"/>
                </a:lnTo>
                <a:lnTo>
                  <a:pt x="235106" y="104478"/>
                </a:lnTo>
                <a:lnTo>
                  <a:pt x="235106" y="57389"/>
                </a:lnTo>
                <a:close/>
                <a:moveTo>
                  <a:pt x="141073" y="57389"/>
                </a:moveTo>
                <a:lnTo>
                  <a:pt x="141073" y="104478"/>
                </a:lnTo>
                <a:lnTo>
                  <a:pt x="156780" y="104478"/>
                </a:lnTo>
                <a:lnTo>
                  <a:pt x="156780" y="57389"/>
                </a:lnTo>
                <a:close/>
                <a:moveTo>
                  <a:pt x="26136" y="57389"/>
                </a:moveTo>
                <a:lnTo>
                  <a:pt x="26136" y="104478"/>
                </a:lnTo>
                <a:lnTo>
                  <a:pt x="41842" y="104478"/>
                </a:lnTo>
                <a:lnTo>
                  <a:pt x="41842" y="57389"/>
                </a:lnTo>
                <a:close/>
                <a:moveTo>
                  <a:pt x="193392" y="36484"/>
                </a:moveTo>
                <a:lnTo>
                  <a:pt x="261241" y="36484"/>
                </a:lnTo>
                <a:lnTo>
                  <a:pt x="261241" y="156636"/>
                </a:lnTo>
                <a:lnTo>
                  <a:pt x="193392" y="156636"/>
                </a:lnTo>
                <a:lnTo>
                  <a:pt x="193392" y="135859"/>
                </a:lnTo>
                <a:lnTo>
                  <a:pt x="235106" y="135859"/>
                </a:lnTo>
                <a:lnTo>
                  <a:pt x="235106" y="125383"/>
                </a:lnTo>
                <a:lnTo>
                  <a:pt x="193392" y="125383"/>
                </a:lnTo>
                <a:close/>
                <a:moveTo>
                  <a:pt x="78310" y="36484"/>
                </a:moveTo>
                <a:lnTo>
                  <a:pt x="104462" y="36484"/>
                </a:lnTo>
                <a:lnTo>
                  <a:pt x="104462" y="125383"/>
                </a:lnTo>
                <a:lnTo>
                  <a:pt x="78310" y="125383"/>
                </a:lnTo>
                <a:close/>
                <a:moveTo>
                  <a:pt x="114938" y="36468"/>
                </a:moveTo>
                <a:lnTo>
                  <a:pt x="182915" y="36484"/>
                </a:lnTo>
                <a:lnTo>
                  <a:pt x="182915" y="156636"/>
                </a:lnTo>
                <a:lnTo>
                  <a:pt x="114938" y="156636"/>
                </a:lnTo>
                <a:lnTo>
                  <a:pt x="114938" y="135859"/>
                </a:lnTo>
                <a:lnTo>
                  <a:pt x="156780" y="135859"/>
                </a:lnTo>
                <a:lnTo>
                  <a:pt x="156780" y="125383"/>
                </a:lnTo>
                <a:lnTo>
                  <a:pt x="114938" y="125383"/>
                </a:lnTo>
                <a:close/>
                <a:moveTo>
                  <a:pt x="78310" y="0"/>
                </a:moveTo>
                <a:lnTo>
                  <a:pt x="104462" y="0"/>
                </a:lnTo>
                <a:lnTo>
                  <a:pt x="104474" y="26024"/>
                </a:lnTo>
                <a:lnTo>
                  <a:pt x="78314" y="26024"/>
                </a:lnTo>
                <a:close/>
                <a:moveTo>
                  <a:pt x="41842" y="0"/>
                </a:moveTo>
                <a:lnTo>
                  <a:pt x="67850" y="0"/>
                </a:lnTo>
                <a:lnTo>
                  <a:pt x="67850" y="125383"/>
                </a:lnTo>
                <a:lnTo>
                  <a:pt x="0" y="125383"/>
                </a:lnTo>
                <a:lnTo>
                  <a:pt x="0" y="36468"/>
                </a:lnTo>
                <a:lnTo>
                  <a:pt x="41842" y="3646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Freeform: Shape 75"/>
          <p:cNvSpPr/>
          <p:nvPr/>
        </p:nvSpPr>
        <p:spPr>
          <a:xfrm>
            <a:off x="14790896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6726" y="8148"/>
                </a:moveTo>
                <a:cubicBezTo>
                  <a:pt x="28614" y="8350"/>
                  <a:pt x="21874" y="11136"/>
                  <a:pt x="16505" y="16504"/>
                </a:cubicBezTo>
                <a:cubicBezTo>
                  <a:pt x="11136" y="21873"/>
                  <a:pt x="8351" y="28614"/>
                  <a:pt x="8149" y="36725"/>
                </a:cubicBezTo>
                <a:lnTo>
                  <a:pt x="8149" y="97963"/>
                </a:lnTo>
                <a:lnTo>
                  <a:pt x="97964" y="97963"/>
                </a:lnTo>
                <a:lnTo>
                  <a:pt x="97964" y="187778"/>
                </a:lnTo>
                <a:lnTo>
                  <a:pt x="159202" y="187778"/>
                </a:lnTo>
                <a:cubicBezTo>
                  <a:pt x="167314" y="187576"/>
                  <a:pt x="174054" y="184791"/>
                  <a:pt x="179423" y="179422"/>
                </a:cubicBezTo>
                <a:cubicBezTo>
                  <a:pt x="184791" y="174053"/>
                  <a:pt x="187577" y="167313"/>
                  <a:pt x="187779" y="159201"/>
                </a:cubicBezTo>
                <a:lnTo>
                  <a:pt x="187779" y="97963"/>
                </a:lnTo>
                <a:lnTo>
                  <a:pt x="97964" y="97963"/>
                </a:lnTo>
                <a:lnTo>
                  <a:pt x="97964" y="8148"/>
                </a:lnTo>
                <a:close/>
                <a:moveTo>
                  <a:pt x="36726" y="0"/>
                </a:moveTo>
                <a:lnTo>
                  <a:pt x="159202" y="0"/>
                </a:lnTo>
                <a:cubicBezTo>
                  <a:pt x="166041" y="78"/>
                  <a:pt x="172220" y="1749"/>
                  <a:pt x="177739" y="5014"/>
                </a:cubicBezTo>
                <a:cubicBezTo>
                  <a:pt x="183257" y="8278"/>
                  <a:pt x="187649" y="12670"/>
                  <a:pt x="190913" y="18188"/>
                </a:cubicBezTo>
                <a:cubicBezTo>
                  <a:pt x="194178" y="23707"/>
                  <a:pt x="195849" y="29886"/>
                  <a:pt x="195927" y="36725"/>
                </a:cubicBezTo>
                <a:lnTo>
                  <a:pt x="195927" y="159201"/>
                </a:lnTo>
                <a:cubicBezTo>
                  <a:pt x="195849" y="166040"/>
                  <a:pt x="194178" y="172219"/>
                  <a:pt x="190913" y="177738"/>
                </a:cubicBezTo>
                <a:cubicBezTo>
                  <a:pt x="187649" y="183257"/>
                  <a:pt x="183257" y="187648"/>
                  <a:pt x="177739" y="190913"/>
                </a:cubicBezTo>
                <a:cubicBezTo>
                  <a:pt x="172220" y="194178"/>
                  <a:pt x="166041" y="195849"/>
                  <a:pt x="159202" y="195927"/>
                </a:cubicBezTo>
                <a:lnTo>
                  <a:pt x="36726" y="195927"/>
                </a:lnTo>
                <a:cubicBezTo>
                  <a:pt x="29887" y="195849"/>
                  <a:pt x="23708" y="194178"/>
                  <a:pt x="18189" y="190913"/>
                </a:cubicBezTo>
                <a:cubicBezTo>
                  <a:pt x="12670" y="187648"/>
                  <a:pt x="8279" y="183257"/>
                  <a:pt x="5014" y="177738"/>
                </a:cubicBezTo>
                <a:cubicBezTo>
                  <a:pt x="1749" y="172219"/>
                  <a:pt x="78" y="166040"/>
                  <a:pt x="0" y="159201"/>
                </a:cubicBezTo>
                <a:lnTo>
                  <a:pt x="0" y="36725"/>
                </a:lnTo>
                <a:cubicBezTo>
                  <a:pt x="78" y="29886"/>
                  <a:pt x="1749" y="23707"/>
                  <a:pt x="5014" y="18188"/>
                </a:cubicBezTo>
                <a:cubicBezTo>
                  <a:pt x="8279" y="12670"/>
                  <a:pt x="12670" y="8278"/>
                  <a:pt x="18189" y="5014"/>
                </a:cubicBezTo>
                <a:cubicBezTo>
                  <a:pt x="23708" y="1749"/>
                  <a:pt x="29887" y="78"/>
                  <a:pt x="367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Freeform: Shape 76"/>
          <p:cNvSpPr/>
          <p:nvPr/>
        </p:nvSpPr>
        <p:spPr>
          <a:xfrm>
            <a:off x="14762618" y="8896008"/>
            <a:ext cx="395851" cy="319829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4082" y="146957"/>
                </a:moveTo>
                <a:lnTo>
                  <a:pt x="224501" y="146957"/>
                </a:lnTo>
                <a:cubicBezTo>
                  <a:pt x="225620" y="146991"/>
                  <a:pt x="226571" y="147401"/>
                  <a:pt x="227356" y="148184"/>
                </a:cubicBezTo>
                <a:cubicBezTo>
                  <a:pt x="228140" y="148968"/>
                  <a:pt x="228550" y="149919"/>
                  <a:pt x="228584" y="151037"/>
                </a:cubicBezTo>
                <a:lnTo>
                  <a:pt x="228584" y="175518"/>
                </a:lnTo>
                <a:cubicBezTo>
                  <a:pt x="228550" y="176636"/>
                  <a:pt x="228140" y="177587"/>
                  <a:pt x="227356" y="178371"/>
                </a:cubicBezTo>
                <a:cubicBezTo>
                  <a:pt x="226571" y="179155"/>
                  <a:pt x="225620" y="179564"/>
                  <a:pt x="224501" y="179598"/>
                </a:cubicBezTo>
                <a:lnTo>
                  <a:pt x="4082" y="179598"/>
                </a:lnTo>
                <a:cubicBezTo>
                  <a:pt x="2963" y="179564"/>
                  <a:pt x="2012" y="179155"/>
                  <a:pt x="1228" y="178371"/>
                </a:cubicBezTo>
                <a:cubicBezTo>
                  <a:pt x="444" y="177587"/>
                  <a:pt x="35" y="176636"/>
                  <a:pt x="0" y="175518"/>
                </a:cubicBezTo>
                <a:lnTo>
                  <a:pt x="0" y="151037"/>
                </a:lnTo>
                <a:cubicBezTo>
                  <a:pt x="35" y="149919"/>
                  <a:pt x="444" y="148968"/>
                  <a:pt x="1228" y="148184"/>
                </a:cubicBezTo>
                <a:cubicBezTo>
                  <a:pt x="2012" y="147401"/>
                  <a:pt x="2963" y="146991"/>
                  <a:pt x="4082" y="146957"/>
                </a:cubicBezTo>
                <a:close/>
                <a:moveTo>
                  <a:pt x="85719" y="97971"/>
                </a:moveTo>
                <a:lnTo>
                  <a:pt x="224501" y="97971"/>
                </a:lnTo>
                <a:cubicBezTo>
                  <a:pt x="225620" y="98006"/>
                  <a:pt x="226571" y="98415"/>
                  <a:pt x="227356" y="99198"/>
                </a:cubicBezTo>
                <a:cubicBezTo>
                  <a:pt x="228140" y="99982"/>
                  <a:pt x="228550" y="100933"/>
                  <a:pt x="228584" y="102051"/>
                </a:cubicBezTo>
                <a:lnTo>
                  <a:pt x="228584" y="126532"/>
                </a:lnTo>
                <a:cubicBezTo>
                  <a:pt x="228550" y="127651"/>
                  <a:pt x="228140" y="128602"/>
                  <a:pt x="227356" y="129385"/>
                </a:cubicBezTo>
                <a:cubicBezTo>
                  <a:pt x="226571" y="130169"/>
                  <a:pt x="225620" y="130578"/>
                  <a:pt x="224501" y="130612"/>
                </a:cubicBezTo>
                <a:lnTo>
                  <a:pt x="85719" y="130612"/>
                </a:lnTo>
                <a:cubicBezTo>
                  <a:pt x="84600" y="130578"/>
                  <a:pt x="83649" y="130169"/>
                  <a:pt x="82865" y="129385"/>
                </a:cubicBezTo>
                <a:cubicBezTo>
                  <a:pt x="82081" y="128602"/>
                  <a:pt x="81671" y="127651"/>
                  <a:pt x="81637" y="126532"/>
                </a:cubicBezTo>
                <a:lnTo>
                  <a:pt x="81637" y="102051"/>
                </a:lnTo>
                <a:cubicBezTo>
                  <a:pt x="81671" y="100933"/>
                  <a:pt x="82081" y="99982"/>
                  <a:pt x="82865" y="99198"/>
                </a:cubicBezTo>
                <a:cubicBezTo>
                  <a:pt x="83649" y="98415"/>
                  <a:pt x="84600" y="98006"/>
                  <a:pt x="85719" y="97971"/>
                </a:cubicBezTo>
                <a:close/>
                <a:moveTo>
                  <a:pt x="85719" y="48986"/>
                </a:moveTo>
                <a:lnTo>
                  <a:pt x="224501" y="48986"/>
                </a:lnTo>
                <a:cubicBezTo>
                  <a:pt x="225620" y="49020"/>
                  <a:pt x="226571" y="49429"/>
                  <a:pt x="227356" y="50213"/>
                </a:cubicBezTo>
                <a:cubicBezTo>
                  <a:pt x="228140" y="50996"/>
                  <a:pt x="228550" y="51947"/>
                  <a:pt x="228584" y="53066"/>
                </a:cubicBezTo>
                <a:lnTo>
                  <a:pt x="228584" y="77547"/>
                </a:lnTo>
                <a:cubicBezTo>
                  <a:pt x="228550" y="78665"/>
                  <a:pt x="228140" y="79616"/>
                  <a:pt x="227356" y="80399"/>
                </a:cubicBezTo>
                <a:cubicBezTo>
                  <a:pt x="226571" y="81183"/>
                  <a:pt x="225620" y="81592"/>
                  <a:pt x="224501" y="81627"/>
                </a:cubicBezTo>
                <a:lnTo>
                  <a:pt x="85719" y="81627"/>
                </a:lnTo>
                <a:cubicBezTo>
                  <a:pt x="84600" y="81592"/>
                  <a:pt x="83649" y="81183"/>
                  <a:pt x="82865" y="80399"/>
                </a:cubicBezTo>
                <a:cubicBezTo>
                  <a:pt x="82081" y="79616"/>
                  <a:pt x="81671" y="78665"/>
                  <a:pt x="81637" y="77547"/>
                </a:cubicBezTo>
                <a:lnTo>
                  <a:pt x="81637" y="53066"/>
                </a:lnTo>
                <a:cubicBezTo>
                  <a:pt x="81671" y="51947"/>
                  <a:pt x="82081" y="50996"/>
                  <a:pt x="82865" y="50213"/>
                </a:cubicBezTo>
                <a:cubicBezTo>
                  <a:pt x="83649" y="49429"/>
                  <a:pt x="84600" y="49020"/>
                  <a:pt x="85719" y="48986"/>
                </a:cubicBezTo>
                <a:close/>
                <a:moveTo>
                  <a:pt x="44900" y="48986"/>
                </a:moveTo>
                <a:cubicBezTo>
                  <a:pt x="46019" y="49020"/>
                  <a:pt x="46971" y="49429"/>
                  <a:pt x="47754" y="50213"/>
                </a:cubicBezTo>
                <a:cubicBezTo>
                  <a:pt x="48538" y="50996"/>
                  <a:pt x="48948" y="51947"/>
                  <a:pt x="48982" y="53066"/>
                </a:cubicBezTo>
                <a:lnTo>
                  <a:pt x="48982" y="126532"/>
                </a:lnTo>
                <a:cubicBezTo>
                  <a:pt x="48948" y="127651"/>
                  <a:pt x="48538" y="128602"/>
                  <a:pt x="47754" y="129385"/>
                </a:cubicBezTo>
                <a:cubicBezTo>
                  <a:pt x="46971" y="130169"/>
                  <a:pt x="46019" y="130578"/>
                  <a:pt x="44900" y="130612"/>
                </a:cubicBezTo>
                <a:cubicBezTo>
                  <a:pt x="44380" y="130612"/>
                  <a:pt x="43859" y="130517"/>
                  <a:pt x="43338" y="130326"/>
                </a:cubicBezTo>
                <a:cubicBezTo>
                  <a:pt x="42817" y="130134"/>
                  <a:pt x="42360" y="129847"/>
                  <a:pt x="41967" y="129465"/>
                </a:cubicBezTo>
                <a:lnTo>
                  <a:pt x="5230" y="92736"/>
                </a:lnTo>
                <a:cubicBezTo>
                  <a:pt x="4847" y="92342"/>
                  <a:pt x="4560" y="91885"/>
                  <a:pt x="4369" y="91363"/>
                </a:cubicBezTo>
                <a:cubicBezTo>
                  <a:pt x="4178" y="90842"/>
                  <a:pt x="4082" y="90320"/>
                  <a:pt x="4082" y="89799"/>
                </a:cubicBezTo>
                <a:cubicBezTo>
                  <a:pt x="4082" y="89278"/>
                  <a:pt x="4178" y="88756"/>
                  <a:pt x="4369" y="88235"/>
                </a:cubicBezTo>
                <a:cubicBezTo>
                  <a:pt x="4560" y="87713"/>
                  <a:pt x="4847" y="87256"/>
                  <a:pt x="5230" y="86862"/>
                </a:cubicBezTo>
                <a:lnTo>
                  <a:pt x="41967" y="50133"/>
                </a:lnTo>
                <a:cubicBezTo>
                  <a:pt x="42360" y="49751"/>
                  <a:pt x="42817" y="49464"/>
                  <a:pt x="43338" y="49272"/>
                </a:cubicBezTo>
                <a:cubicBezTo>
                  <a:pt x="43859" y="49081"/>
                  <a:pt x="44380" y="48986"/>
                  <a:pt x="44900" y="48986"/>
                </a:cubicBezTo>
                <a:close/>
                <a:moveTo>
                  <a:pt x="4082" y="0"/>
                </a:moveTo>
                <a:lnTo>
                  <a:pt x="224501" y="0"/>
                </a:lnTo>
                <a:cubicBezTo>
                  <a:pt x="225620" y="34"/>
                  <a:pt x="226571" y="443"/>
                  <a:pt x="227356" y="1227"/>
                </a:cubicBezTo>
                <a:cubicBezTo>
                  <a:pt x="228140" y="2011"/>
                  <a:pt x="228550" y="2962"/>
                  <a:pt x="228584" y="4080"/>
                </a:cubicBezTo>
                <a:lnTo>
                  <a:pt x="228584" y="28561"/>
                </a:lnTo>
                <a:cubicBezTo>
                  <a:pt x="228550" y="29679"/>
                  <a:pt x="228140" y="30630"/>
                  <a:pt x="227356" y="31414"/>
                </a:cubicBezTo>
                <a:cubicBezTo>
                  <a:pt x="226571" y="32197"/>
                  <a:pt x="225620" y="32606"/>
                  <a:pt x="224501" y="32641"/>
                </a:cubicBezTo>
                <a:lnTo>
                  <a:pt x="4082" y="32641"/>
                </a:lnTo>
                <a:cubicBezTo>
                  <a:pt x="2963" y="32606"/>
                  <a:pt x="2012" y="32197"/>
                  <a:pt x="1228" y="31414"/>
                </a:cubicBezTo>
                <a:cubicBezTo>
                  <a:pt x="444" y="30630"/>
                  <a:pt x="35" y="29679"/>
                  <a:pt x="0" y="28561"/>
                </a:cubicBezTo>
                <a:lnTo>
                  <a:pt x="0" y="4080"/>
                </a:lnTo>
                <a:cubicBezTo>
                  <a:pt x="35" y="2962"/>
                  <a:pt x="444" y="2011"/>
                  <a:pt x="1228" y="1227"/>
                </a:cubicBezTo>
                <a:cubicBezTo>
                  <a:pt x="2012" y="443"/>
                  <a:pt x="2963" y="34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Freeform: Shape 77"/>
          <p:cNvSpPr/>
          <p:nvPr/>
        </p:nvSpPr>
        <p:spPr>
          <a:xfrm>
            <a:off x="14762618" y="7979325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75379" y="124362"/>
                </a:moveTo>
                <a:lnTo>
                  <a:pt x="104214" y="153192"/>
                </a:lnTo>
                <a:lnTo>
                  <a:pt x="30361" y="227054"/>
                </a:lnTo>
                <a:cubicBezTo>
                  <a:pt x="29287" y="228074"/>
                  <a:pt x="28054" y="228584"/>
                  <a:pt x="26662" y="228584"/>
                </a:cubicBezTo>
                <a:cubicBezTo>
                  <a:pt x="25269" y="228584"/>
                  <a:pt x="24036" y="228074"/>
                  <a:pt x="22962" y="227054"/>
                </a:cubicBezTo>
                <a:lnTo>
                  <a:pt x="1531" y="205622"/>
                </a:lnTo>
                <a:cubicBezTo>
                  <a:pt x="510" y="204549"/>
                  <a:pt x="0" y="203315"/>
                  <a:pt x="0" y="201923"/>
                </a:cubicBezTo>
                <a:cubicBezTo>
                  <a:pt x="0" y="200530"/>
                  <a:pt x="510" y="199297"/>
                  <a:pt x="1531" y="198223"/>
                </a:cubicBezTo>
                <a:close/>
                <a:moveTo>
                  <a:pt x="106128" y="61216"/>
                </a:moveTo>
                <a:cubicBezTo>
                  <a:pt x="114475" y="61313"/>
                  <a:pt x="122023" y="63360"/>
                  <a:pt x="128773" y="67359"/>
                </a:cubicBezTo>
                <a:cubicBezTo>
                  <a:pt x="135523" y="71357"/>
                  <a:pt x="140897" y="76731"/>
                  <a:pt x="144896" y="83479"/>
                </a:cubicBezTo>
                <a:cubicBezTo>
                  <a:pt x="148896" y="90228"/>
                  <a:pt x="150943" y="97775"/>
                  <a:pt x="151039" y="106120"/>
                </a:cubicBezTo>
                <a:cubicBezTo>
                  <a:pt x="150978" y="108414"/>
                  <a:pt x="150176" y="110332"/>
                  <a:pt x="148631" y="111876"/>
                </a:cubicBezTo>
                <a:cubicBezTo>
                  <a:pt x="147087" y="113421"/>
                  <a:pt x="145168" y="114223"/>
                  <a:pt x="142874" y="114284"/>
                </a:cubicBezTo>
                <a:cubicBezTo>
                  <a:pt x="140580" y="114223"/>
                  <a:pt x="138661" y="113421"/>
                  <a:pt x="137117" y="111876"/>
                </a:cubicBezTo>
                <a:cubicBezTo>
                  <a:pt x="135572" y="110332"/>
                  <a:pt x="134770" y="108414"/>
                  <a:pt x="134708" y="106120"/>
                </a:cubicBezTo>
                <a:cubicBezTo>
                  <a:pt x="134498" y="98009"/>
                  <a:pt x="131697" y="91269"/>
                  <a:pt x="126303" y="85901"/>
                </a:cubicBezTo>
                <a:cubicBezTo>
                  <a:pt x="120910" y="80532"/>
                  <a:pt x="114185" y="77747"/>
                  <a:pt x="106128" y="77545"/>
                </a:cubicBezTo>
                <a:cubicBezTo>
                  <a:pt x="98071" y="77747"/>
                  <a:pt x="91346" y="80532"/>
                  <a:pt x="85953" y="85901"/>
                </a:cubicBezTo>
                <a:cubicBezTo>
                  <a:pt x="80560" y="91269"/>
                  <a:pt x="77758" y="98009"/>
                  <a:pt x="77548" y="106120"/>
                </a:cubicBezTo>
                <a:cubicBezTo>
                  <a:pt x="77487" y="108414"/>
                  <a:pt x="76684" y="110332"/>
                  <a:pt x="75140" y="111876"/>
                </a:cubicBezTo>
                <a:cubicBezTo>
                  <a:pt x="73595" y="113421"/>
                  <a:pt x="71676" y="114223"/>
                  <a:pt x="69382" y="114284"/>
                </a:cubicBezTo>
                <a:cubicBezTo>
                  <a:pt x="67088" y="114223"/>
                  <a:pt x="65169" y="113421"/>
                  <a:pt x="63625" y="111876"/>
                </a:cubicBezTo>
                <a:cubicBezTo>
                  <a:pt x="62080" y="110332"/>
                  <a:pt x="61278" y="108414"/>
                  <a:pt x="61216" y="106120"/>
                </a:cubicBezTo>
                <a:cubicBezTo>
                  <a:pt x="61313" y="97775"/>
                  <a:pt x="63360" y="90228"/>
                  <a:pt x="67360" y="83479"/>
                </a:cubicBezTo>
                <a:cubicBezTo>
                  <a:pt x="71359" y="76731"/>
                  <a:pt x="76734" y="71357"/>
                  <a:pt x="83483" y="67359"/>
                </a:cubicBezTo>
                <a:cubicBezTo>
                  <a:pt x="90233" y="63360"/>
                  <a:pt x="97781" y="61313"/>
                  <a:pt x="106128" y="61216"/>
                </a:cubicBezTo>
                <a:close/>
                <a:moveTo>
                  <a:pt x="106511" y="32657"/>
                </a:moveTo>
                <a:cubicBezTo>
                  <a:pt x="120191" y="32813"/>
                  <a:pt x="132551" y="36157"/>
                  <a:pt x="143592" y="42689"/>
                </a:cubicBezTo>
                <a:cubicBezTo>
                  <a:pt x="154632" y="49220"/>
                  <a:pt x="163418" y="58006"/>
                  <a:pt x="169950" y="69045"/>
                </a:cubicBezTo>
                <a:cubicBezTo>
                  <a:pt x="176482" y="80084"/>
                  <a:pt x="179826" y="92442"/>
                  <a:pt x="179981" y="106120"/>
                </a:cubicBezTo>
                <a:cubicBezTo>
                  <a:pt x="179912" y="113126"/>
                  <a:pt x="178945" y="119199"/>
                  <a:pt x="177080" y="124338"/>
                </a:cubicBezTo>
                <a:cubicBezTo>
                  <a:pt x="175216" y="129478"/>
                  <a:pt x="172869" y="134001"/>
                  <a:pt x="170041" y="137908"/>
                </a:cubicBezTo>
                <a:cubicBezTo>
                  <a:pt x="167213" y="141814"/>
                  <a:pt x="164319" y="145421"/>
                  <a:pt x="161359" y="148727"/>
                </a:cubicBezTo>
                <a:cubicBezTo>
                  <a:pt x="157248" y="153131"/>
                  <a:pt x="153844" y="157623"/>
                  <a:pt x="151148" y="162202"/>
                </a:cubicBezTo>
                <a:cubicBezTo>
                  <a:pt x="148453" y="166781"/>
                  <a:pt x="147056" y="172580"/>
                  <a:pt x="146957" y="179599"/>
                </a:cubicBezTo>
                <a:cubicBezTo>
                  <a:pt x="146853" y="188717"/>
                  <a:pt x="144623" y="196957"/>
                  <a:pt x="140266" y="204318"/>
                </a:cubicBezTo>
                <a:cubicBezTo>
                  <a:pt x="135909" y="211679"/>
                  <a:pt x="130049" y="217538"/>
                  <a:pt x="122687" y="221894"/>
                </a:cubicBezTo>
                <a:cubicBezTo>
                  <a:pt x="115324" y="226250"/>
                  <a:pt x="107083" y="228480"/>
                  <a:pt x="97962" y="228584"/>
                </a:cubicBezTo>
                <a:cubicBezTo>
                  <a:pt x="95668" y="228523"/>
                  <a:pt x="93749" y="227721"/>
                  <a:pt x="92205" y="226176"/>
                </a:cubicBezTo>
                <a:cubicBezTo>
                  <a:pt x="90661" y="224632"/>
                  <a:pt x="89858" y="222714"/>
                  <a:pt x="89797" y="220420"/>
                </a:cubicBezTo>
                <a:cubicBezTo>
                  <a:pt x="89858" y="218126"/>
                  <a:pt x="90661" y="216208"/>
                  <a:pt x="92205" y="214664"/>
                </a:cubicBezTo>
                <a:cubicBezTo>
                  <a:pt x="93749" y="213119"/>
                  <a:pt x="95668" y="212317"/>
                  <a:pt x="97962" y="212256"/>
                </a:cubicBezTo>
                <a:cubicBezTo>
                  <a:pt x="104029" y="212186"/>
                  <a:pt x="109517" y="210696"/>
                  <a:pt x="114426" y="207786"/>
                </a:cubicBezTo>
                <a:cubicBezTo>
                  <a:pt x="119335" y="204877"/>
                  <a:pt x="123245" y="200968"/>
                  <a:pt x="126155" y="196059"/>
                </a:cubicBezTo>
                <a:cubicBezTo>
                  <a:pt x="129065" y="191151"/>
                  <a:pt x="130555" y="185664"/>
                  <a:pt x="130626" y="179599"/>
                </a:cubicBezTo>
                <a:cubicBezTo>
                  <a:pt x="130694" y="172801"/>
                  <a:pt x="131649" y="166892"/>
                  <a:pt x="133489" y="161872"/>
                </a:cubicBezTo>
                <a:cubicBezTo>
                  <a:pt x="135330" y="156851"/>
                  <a:pt x="137645" y="152425"/>
                  <a:pt x="140436" y="148595"/>
                </a:cubicBezTo>
                <a:cubicBezTo>
                  <a:pt x="143226" y="144765"/>
                  <a:pt x="146081" y="141237"/>
                  <a:pt x="148999" y="138012"/>
                </a:cubicBezTo>
                <a:cubicBezTo>
                  <a:pt x="153066" y="133661"/>
                  <a:pt x="156496" y="129095"/>
                  <a:pt x="159289" y="124314"/>
                </a:cubicBezTo>
                <a:cubicBezTo>
                  <a:pt x="162081" y="119533"/>
                  <a:pt x="163536" y="113468"/>
                  <a:pt x="163653" y="106120"/>
                </a:cubicBezTo>
                <a:cubicBezTo>
                  <a:pt x="163531" y="95495"/>
                  <a:pt x="160927" y="85890"/>
                  <a:pt x="155841" y="77303"/>
                </a:cubicBezTo>
                <a:cubicBezTo>
                  <a:pt x="150756" y="68717"/>
                  <a:pt x="143919" y="61882"/>
                  <a:pt x="135332" y="56796"/>
                </a:cubicBezTo>
                <a:cubicBezTo>
                  <a:pt x="126745" y="51711"/>
                  <a:pt x="117138" y="49108"/>
                  <a:pt x="106511" y="48986"/>
                </a:cubicBezTo>
                <a:cubicBezTo>
                  <a:pt x="95884" y="49108"/>
                  <a:pt x="86277" y="51711"/>
                  <a:pt x="77690" y="56796"/>
                </a:cubicBezTo>
                <a:cubicBezTo>
                  <a:pt x="69102" y="61882"/>
                  <a:pt x="62266" y="68717"/>
                  <a:pt x="57180" y="77303"/>
                </a:cubicBezTo>
                <a:cubicBezTo>
                  <a:pt x="52094" y="85890"/>
                  <a:pt x="49490" y="95495"/>
                  <a:pt x="49369" y="106120"/>
                </a:cubicBezTo>
                <a:cubicBezTo>
                  <a:pt x="49308" y="108414"/>
                  <a:pt x="48505" y="110332"/>
                  <a:pt x="46961" y="111876"/>
                </a:cubicBezTo>
                <a:cubicBezTo>
                  <a:pt x="45417" y="113421"/>
                  <a:pt x="43498" y="114223"/>
                  <a:pt x="41204" y="114284"/>
                </a:cubicBezTo>
                <a:cubicBezTo>
                  <a:pt x="38911" y="114223"/>
                  <a:pt x="36992" y="113421"/>
                  <a:pt x="35448" y="111876"/>
                </a:cubicBezTo>
                <a:cubicBezTo>
                  <a:pt x="33904" y="110332"/>
                  <a:pt x="33101" y="108414"/>
                  <a:pt x="33040" y="106120"/>
                </a:cubicBezTo>
                <a:cubicBezTo>
                  <a:pt x="33196" y="92442"/>
                  <a:pt x="36540" y="80084"/>
                  <a:pt x="43072" y="69045"/>
                </a:cubicBezTo>
                <a:cubicBezTo>
                  <a:pt x="49604" y="58006"/>
                  <a:pt x="58390" y="49220"/>
                  <a:pt x="69430" y="42689"/>
                </a:cubicBezTo>
                <a:cubicBezTo>
                  <a:pt x="80470" y="36157"/>
                  <a:pt x="92831" y="32813"/>
                  <a:pt x="106511" y="32657"/>
                </a:cubicBezTo>
                <a:close/>
                <a:moveTo>
                  <a:pt x="201907" y="0"/>
                </a:moveTo>
                <a:cubicBezTo>
                  <a:pt x="203313" y="0"/>
                  <a:pt x="204551" y="511"/>
                  <a:pt x="205622" y="1531"/>
                </a:cubicBezTo>
                <a:lnTo>
                  <a:pt x="227053" y="22962"/>
                </a:lnTo>
                <a:cubicBezTo>
                  <a:pt x="228074" y="24033"/>
                  <a:pt x="228584" y="25272"/>
                  <a:pt x="228584" y="26678"/>
                </a:cubicBezTo>
                <a:cubicBezTo>
                  <a:pt x="228584" y="28084"/>
                  <a:pt x="228074" y="29354"/>
                  <a:pt x="227053" y="30489"/>
                </a:cubicBezTo>
                <a:lnTo>
                  <a:pt x="197330" y="60197"/>
                </a:lnTo>
                <a:lnTo>
                  <a:pt x="194014" y="63385"/>
                </a:lnTo>
                <a:lnTo>
                  <a:pt x="184956" y="72442"/>
                </a:lnTo>
                <a:cubicBezTo>
                  <a:pt x="182206" y="66050"/>
                  <a:pt x="178746" y="60089"/>
                  <a:pt x="174576" y="54560"/>
                </a:cubicBezTo>
                <a:cubicBezTo>
                  <a:pt x="170407" y="49031"/>
                  <a:pt x="165577" y="44026"/>
                  <a:pt x="160085" y="39546"/>
                </a:cubicBezTo>
                <a:lnTo>
                  <a:pt x="171689" y="27937"/>
                </a:lnTo>
                <a:lnTo>
                  <a:pt x="198096" y="1531"/>
                </a:lnTo>
                <a:cubicBezTo>
                  <a:pt x="199231" y="511"/>
                  <a:pt x="200501" y="0"/>
                  <a:pt x="2019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Freeform: Shape 78"/>
          <p:cNvSpPr/>
          <p:nvPr/>
        </p:nvSpPr>
        <p:spPr>
          <a:xfrm>
            <a:off x="14762618" y="7060645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75379" y="124362"/>
                </a:moveTo>
                <a:lnTo>
                  <a:pt x="104214" y="153192"/>
                </a:lnTo>
                <a:lnTo>
                  <a:pt x="30361" y="227054"/>
                </a:lnTo>
                <a:cubicBezTo>
                  <a:pt x="29287" y="228074"/>
                  <a:pt x="28054" y="228584"/>
                  <a:pt x="26662" y="228584"/>
                </a:cubicBezTo>
                <a:cubicBezTo>
                  <a:pt x="25269" y="228584"/>
                  <a:pt x="24036" y="228074"/>
                  <a:pt x="22962" y="227054"/>
                </a:cubicBezTo>
                <a:lnTo>
                  <a:pt x="1531" y="205622"/>
                </a:lnTo>
                <a:cubicBezTo>
                  <a:pt x="510" y="204549"/>
                  <a:pt x="0" y="203315"/>
                  <a:pt x="0" y="201923"/>
                </a:cubicBezTo>
                <a:cubicBezTo>
                  <a:pt x="0" y="200530"/>
                  <a:pt x="510" y="199297"/>
                  <a:pt x="1531" y="198223"/>
                </a:cubicBezTo>
                <a:close/>
                <a:moveTo>
                  <a:pt x="106128" y="61217"/>
                </a:moveTo>
                <a:cubicBezTo>
                  <a:pt x="114475" y="61313"/>
                  <a:pt x="122023" y="63360"/>
                  <a:pt x="128773" y="67359"/>
                </a:cubicBezTo>
                <a:cubicBezTo>
                  <a:pt x="135523" y="71357"/>
                  <a:pt x="140897" y="76731"/>
                  <a:pt x="144896" y="83479"/>
                </a:cubicBezTo>
                <a:cubicBezTo>
                  <a:pt x="148896" y="90228"/>
                  <a:pt x="150943" y="97775"/>
                  <a:pt x="151039" y="106120"/>
                </a:cubicBezTo>
                <a:cubicBezTo>
                  <a:pt x="150978" y="108414"/>
                  <a:pt x="150176" y="110332"/>
                  <a:pt x="148631" y="111876"/>
                </a:cubicBezTo>
                <a:cubicBezTo>
                  <a:pt x="147087" y="113421"/>
                  <a:pt x="145168" y="114223"/>
                  <a:pt x="142874" y="114284"/>
                </a:cubicBezTo>
                <a:cubicBezTo>
                  <a:pt x="140580" y="114223"/>
                  <a:pt x="138661" y="113421"/>
                  <a:pt x="137117" y="111876"/>
                </a:cubicBezTo>
                <a:cubicBezTo>
                  <a:pt x="135572" y="110332"/>
                  <a:pt x="134770" y="108414"/>
                  <a:pt x="134708" y="106120"/>
                </a:cubicBezTo>
                <a:cubicBezTo>
                  <a:pt x="134498" y="98009"/>
                  <a:pt x="131697" y="91269"/>
                  <a:pt x="126303" y="85901"/>
                </a:cubicBezTo>
                <a:cubicBezTo>
                  <a:pt x="120910" y="80532"/>
                  <a:pt x="114185" y="77747"/>
                  <a:pt x="106128" y="77545"/>
                </a:cubicBezTo>
                <a:cubicBezTo>
                  <a:pt x="98071" y="77747"/>
                  <a:pt x="91346" y="80532"/>
                  <a:pt x="85953" y="85901"/>
                </a:cubicBezTo>
                <a:cubicBezTo>
                  <a:pt x="80560" y="91269"/>
                  <a:pt x="77758" y="98009"/>
                  <a:pt x="77548" y="106120"/>
                </a:cubicBezTo>
                <a:cubicBezTo>
                  <a:pt x="77487" y="108414"/>
                  <a:pt x="76684" y="110332"/>
                  <a:pt x="75140" y="111876"/>
                </a:cubicBezTo>
                <a:cubicBezTo>
                  <a:pt x="73595" y="113421"/>
                  <a:pt x="71676" y="114223"/>
                  <a:pt x="69382" y="114284"/>
                </a:cubicBezTo>
                <a:cubicBezTo>
                  <a:pt x="67088" y="114223"/>
                  <a:pt x="65169" y="113421"/>
                  <a:pt x="63625" y="111876"/>
                </a:cubicBezTo>
                <a:cubicBezTo>
                  <a:pt x="62080" y="110332"/>
                  <a:pt x="61278" y="108414"/>
                  <a:pt x="61216" y="106120"/>
                </a:cubicBezTo>
                <a:cubicBezTo>
                  <a:pt x="61313" y="97775"/>
                  <a:pt x="63360" y="90228"/>
                  <a:pt x="67360" y="83479"/>
                </a:cubicBezTo>
                <a:cubicBezTo>
                  <a:pt x="71359" y="76731"/>
                  <a:pt x="76734" y="71357"/>
                  <a:pt x="83483" y="67359"/>
                </a:cubicBezTo>
                <a:cubicBezTo>
                  <a:pt x="90233" y="63360"/>
                  <a:pt x="97781" y="61313"/>
                  <a:pt x="106128" y="61217"/>
                </a:cubicBezTo>
                <a:close/>
                <a:moveTo>
                  <a:pt x="106511" y="32657"/>
                </a:moveTo>
                <a:cubicBezTo>
                  <a:pt x="120191" y="32813"/>
                  <a:pt x="132551" y="36157"/>
                  <a:pt x="143592" y="42689"/>
                </a:cubicBezTo>
                <a:cubicBezTo>
                  <a:pt x="154632" y="49220"/>
                  <a:pt x="163418" y="58006"/>
                  <a:pt x="169950" y="69045"/>
                </a:cubicBezTo>
                <a:cubicBezTo>
                  <a:pt x="176482" y="80084"/>
                  <a:pt x="179826" y="92442"/>
                  <a:pt x="179981" y="106120"/>
                </a:cubicBezTo>
                <a:cubicBezTo>
                  <a:pt x="179912" y="113126"/>
                  <a:pt x="178945" y="119199"/>
                  <a:pt x="177080" y="124338"/>
                </a:cubicBezTo>
                <a:cubicBezTo>
                  <a:pt x="175216" y="129478"/>
                  <a:pt x="172869" y="134001"/>
                  <a:pt x="170041" y="137908"/>
                </a:cubicBezTo>
                <a:cubicBezTo>
                  <a:pt x="167213" y="141814"/>
                  <a:pt x="164319" y="145421"/>
                  <a:pt x="161359" y="148728"/>
                </a:cubicBezTo>
                <a:cubicBezTo>
                  <a:pt x="157248" y="153131"/>
                  <a:pt x="153844" y="157623"/>
                  <a:pt x="151148" y="162202"/>
                </a:cubicBezTo>
                <a:cubicBezTo>
                  <a:pt x="148453" y="166781"/>
                  <a:pt x="147056" y="172580"/>
                  <a:pt x="146957" y="179599"/>
                </a:cubicBezTo>
                <a:cubicBezTo>
                  <a:pt x="146853" y="188717"/>
                  <a:pt x="144623" y="196957"/>
                  <a:pt x="140266" y="204318"/>
                </a:cubicBezTo>
                <a:cubicBezTo>
                  <a:pt x="135909" y="211679"/>
                  <a:pt x="130049" y="217538"/>
                  <a:pt x="122687" y="221894"/>
                </a:cubicBezTo>
                <a:cubicBezTo>
                  <a:pt x="115324" y="226250"/>
                  <a:pt x="107083" y="228480"/>
                  <a:pt x="97962" y="228584"/>
                </a:cubicBezTo>
                <a:cubicBezTo>
                  <a:pt x="95668" y="228523"/>
                  <a:pt x="93749" y="227721"/>
                  <a:pt x="92205" y="226176"/>
                </a:cubicBezTo>
                <a:cubicBezTo>
                  <a:pt x="90661" y="224632"/>
                  <a:pt x="89858" y="222714"/>
                  <a:pt x="89797" y="220420"/>
                </a:cubicBezTo>
                <a:cubicBezTo>
                  <a:pt x="89858" y="218126"/>
                  <a:pt x="90661" y="216208"/>
                  <a:pt x="92205" y="214664"/>
                </a:cubicBezTo>
                <a:cubicBezTo>
                  <a:pt x="93749" y="213119"/>
                  <a:pt x="95668" y="212317"/>
                  <a:pt x="97962" y="212256"/>
                </a:cubicBezTo>
                <a:cubicBezTo>
                  <a:pt x="104029" y="212186"/>
                  <a:pt x="109517" y="210696"/>
                  <a:pt x="114426" y="207786"/>
                </a:cubicBezTo>
                <a:cubicBezTo>
                  <a:pt x="119335" y="204877"/>
                  <a:pt x="123245" y="200968"/>
                  <a:pt x="126155" y="196059"/>
                </a:cubicBezTo>
                <a:cubicBezTo>
                  <a:pt x="129065" y="191151"/>
                  <a:pt x="130555" y="185664"/>
                  <a:pt x="130626" y="179599"/>
                </a:cubicBezTo>
                <a:cubicBezTo>
                  <a:pt x="130694" y="172801"/>
                  <a:pt x="131649" y="166892"/>
                  <a:pt x="133489" y="161872"/>
                </a:cubicBezTo>
                <a:cubicBezTo>
                  <a:pt x="135330" y="156851"/>
                  <a:pt x="137645" y="152425"/>
                  <a:pt x="140436" y="148595"/>
                </a:cubicBezTo>
                <a:cubicBezTo>
                  <a:pt x="143226" y="144765"/>
                  <a:pt x="146081" y="141237"/>
                  <a:pt x="148999" y="138012"/>
                </a:cubicBezTo>
                <a:cubicBezTo>
                  <a:pt x="153066" y="133661"/>
                  <a:pt x="156496" y="129095"/>
                  <a:pt x="159289" y="124314"/>
                </a:cubicBezTo>
                <a:cubicBezTo>
                  <a:pt x="162081" y="119533"/>
                  <a:pt x="163536" y="113469"/>
                  <a:pt x="163653" y="106120"/>
                </a:cubicBezTo>
                <a:cubicBezTo>
                  <a:pt x="163531" y="95495"/>
                  <a:pt x="160927" y="85890"/>
                  <a:pt x="155841" y="77303"/>
                </a:cubicBezTo>
                <a:cubicBezTo>
                  <a:pt x="150756" y="68718"/>
                  <a:pt x="143919" y="61882"/>
                  <a:pt x="135332" y="56797"/>
                </a:cubicBezTo>
                <a:cubicBezTo>
                  <a:pt x="126745" y="51711"/>
                  <a:pt x="117138" y="49108"/>
                  <a:pt x="106511" y="48986"/>
                </a:cubicBezTo>
                <a:cubicBezTo>
                  <a:pt x="95884" y="49108"/>
                  <a:pt x="86277" y="51711"/>
                  <a:pt x="77690" y="56797"/>
                </a:cubicBezTo>
                <a:cubicBezTo>
                  <a:pt x="69102" y="61882"/>
                  <a:pt x="62266" y="68718"/>
                  <a:pt x="57180" y="77303"/>
                </a:cubicBezTo>
                <a:cubicBezTo>
                  <a:pt x="52094" y="85890"/>
                  <a:pt x="49490" y="95495"/>
                  <a:pt x="49369" y="106120"/>
                </a:cubicBezTo>
                <a:cubicBezTo>
                  <a:pt x="49308" y="108414"/>
                  <a:pt x="48505" y="110332"/>
                  <a:pt x="46961" y="111876"/>
                </a:cubicBezTo>
                <a:cubicBezTo>
                  <a:pt x="45417" y="113421"/>
                  <a:pt x="43498" y="114223"/>
                  <a:pt x="41204" y="114284"/>
                </a:cubicBezTo>
                <a:cubicBezTo>
                  <a:pt x="38911" y="114223"/>
                  <a:pt x="36992" y="113421"/>
                  <a:pt x="35448" y="111876"/>
                </a:cubicBezTo>
                <a:cubicBezTo>
                  <a:pt x="33904" y="110332"/>
                  <a:pt x="33101" y="108414"/>
                  <a:pt x="33040" y="106120"/>
                </a:cubicBezTo>
                <a:cubicBezTo>
                  <a:pt x="33196" y="92442"/>
                  <a:pt x="36540" y="80084"/>
                  <a:pt x="43072" y="69045"/>
                </a:cubicBezTo>
                <a:cubicBezTo>
                  <a:pt x="49604" y="58006"/>
                  <a:pt x="58390" y="49220"/>
                  <a:pt x="69430" y="42689"/>
                </a:cubicBezTo>
                <a:cubicBezTo>
                  <a:pt x="80470" y="36157"/>
                  <a:pt x="92831" y="32813"/>
                  <a:pt x="106511" y="32657"/>
                </a:cubicBezTo>
                <a:close/>
                <a:moveTo>
                  <a:pt x="201907" y="0"/>
                </a:moveTo>
                <a:cubicBezTo>
                  <a:pt x="203313" y="0"/>
                  <a:pt x="204551" y="511"/>
                  <a:pt x="205622" y="1531"/>
                </a:cubicBezTo>
                <a:lnTo>
                  <a:pt x="227053" y="22962"/>
                </a:lnTo>
                <a:cubicBezTo>
                  <a:pt x="228074" y="24033"/>
                  <a:pt x="228584" y="25272"/>
                  <a:pt x="228584" y="26678"/>
                </a:cubicBezTo>
                <a:cubicBezTo>
                  <a:pt x="228584" y="28084"/>
                  <a:pt x="228074" y="29354"/>
                  <a:pt x="227053" y="30489"/>
                </a:cubicBezTo>
                <a:lnTo>
                  <a:pt x="197330" y="60197"/>
                </a:lnTo>
                <a:lnTo>
                  <a:pt x="194014" y="63385"/>
                </a:lnTo>
                <a:lnTo>
                  <a:pt x="184956" y="72442"/>
                </a:lnTo>
                <a:cubicBezTo>
                  <a:pt x="182206" y="66050"/>
                  <a:pt x="178746" y="60089"/>
                  <a:pt x="174576" y="54560"/>
                </a:cubicBezTo>
                <a:cubicBezTo>
                  <a:pt x="170407" y="49031"/>
                  <a:pt x="165577" y="44026"/>
                  <a:pt x="160085" y="39546"/>
                </a:cubicBezTo>
                <a:lnTo>
                  <a:pt x="171689" y="27937"/>
                </a:lnTo>
                <a:lnTo>
                  <a:pt x="198096" y="1531"/>
                </a:lnTo>
                <a:cubicBezTo>
                  <a:pt x="199231" y="511"/>
                  <a:pt x="200501" y="0"/>
                  <a:pt x="2019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Freeform: Shape 79"/>
          <p:cNvSpPr/>
          <p:nvPr/>
        </p:nvSpPr>
        <p:spPr>
          <a:xfrm>
            <a:off x="14790896" y="6185971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0" y="174243"/>
                </a:moveTo>
                <a:cubicBezTo>
                  <a:pt x="7125" y="179172"/>
                  <a:pt x="15865" y="183241"/>
                  <a:pt x="26220" y="186449"/>
                </a:cubicBezTo>
                <a:cubicBezTo>
                  <a:pt x="36576" y="189657"/>
                  <a:pt x="47896" y="192044"/>
                  <a:pt x="60179" y="193607"/>
                </a:cubicBezTo>
                <a:cubicBezTo>
                  <a:pt x="72462" y="195171"/>
                  <a:pt x="85057" y="195950"/>
                  <a:pt x="97964" y="195943"/>
                </a:cubicBezTo>
                <a:cubicBezTo>
                  <a:pt x="110871" y="195950"/>
                  <a:pt x="123466" y="195171"/>
                  <a:pt x="135749" y="193607"/>
                </a:cubicBezTo>
                <a:cubicBezTo>
                  <a:pt x="148033" y="192044"/>
                  <a:pt x="159352" y="189657"/>
                  <a:pt x="169708" y="186449"/>
                </a:cubicBezTo>
                <a:cubicBezTo>
                  <a:pt x="180063" y="183241"/>
                  <a:pt x="188803" y="179172"/>
                  <a:pt x="195927" y="174243"/>
                </a:cubicBezTo>
                <a:lnTo>
                  <a:pt x="195927" y="195943"/>
                </a:lnTo>
                <a:cubicBezTo>
                  <a:pt x="195719" y="202006"/>
                  <a:pt x="191260" y="207490"/>
                  <a:pt x="182548" y="212396"/>
                </a:cubicBezTo>
                <a:cubicBezTo>
                  <a:pt x="173837" y="217302"/>
                  <a:pt x="162120" y="221209"/>
                  <a:pt x="147399" y="224117"/>
                </a:cubicBezTo>
                <a:cubicBezTo>
                  <a:pt x="132679" y="227025"/>
                  <a:pt x="116200" y="228514"/>
                  <a:pt x="97964" y="228584"/>
                </a:cubicBezTo>
                <a:cubicBezTo>
                  <a:pt x="79728" y="228514"/>
                  <a:pt x="63250" y="227025"/>
                  <a:pt x="48529" y="224117"/>
                </a:cubicBezTo>
                <a:cubicBezTo>
                  <a:pt x="33808" y="221209"/>
                  <a:pt x="22091" y="217302"/>
                  <a:pt x="13380" y="212396"/>
                </a:cubicBezTo>
                <a:cubicBezTo>
                  <a:pt x="4668" y="207490"/>
                  <a:pt x="208" y="202006"/>
                  <a:pt x="0" y="195943"/>
                </a:cubicBezTo>
                <a:close/>
                <a:moveTo>
                  <a:pt x="0" y="125258"/>
                </a:moveTo>
                <a:cubicBezTo>
                  <a:pt x="7125" y="130186"/>
                  <a:pt x="15865" y="134255"/>
                  <a:pt x="26220" y="137463"/>
                </a:cubicBezTo>
                <a:cubicBezTo>
                  <a:pt x="36576" y="140672"/>
                  <a:pt x="47896" y="143058"/>
                  <a:pt x="60179" y="144622"/>
                </a:cubicBezTo>
                <a:cubicBezTo>
                  <a:pt x="72462" y="146185"/>
                  <a:pt x="85057" y="146964"/>
                  <a:pt x="97964" y="146958"/>
                </a:cubicBezTo>
                <a:cubicBezTo>
                  <a:pt x="110871" y="146964"/>
                  <a:pt x="123466" y="146185"/>
                  <a:pt x="135749" y="144622"/>
                </a:cubicBezTo>
                <a:cubicBezTo>
                  <a:pt x="148033" y="143058"/>
                  <a:pt x="159352" y="140672"/>
                  <a:pt x="169708" y="137463"/>
                </a:cubicBezTo>
                <a:cubicBezTo>
                  <a:pt x="180063" y="134255"/>
                  <a:pt x="188803" y="130186"/>
                  <a:pt x="195927" y="125258"/>
                </a:cubicBezTo>
                <a:lnTo>
                  <a:pt x="195927" y="146958"/>
                </a:lnTo>
                <a:cubicBezTo>
                  <a:pt x="195719" y="153020"/>
                  <a:pt x="191260" y="158505"/>
                  <a:pt x="182548" y="163410"/>
                </a:cubicBezTo>
                <a:cubicBezTo>
                  <a:pt x="173837" y="168316"/>
                  <a:pt x="162120" y="172223"/>
                  <a:pt x="147399" y="175131"/>
                </a:cubicBezTo>
                <a:cubicBezTo>
                  <a:pt x="132679" y="178039"/>
                  <a:pt x="116200" y="179529"/>
                  <a:pt x="97964" y="179599"/>
                </a:cubicBezTo>
                <a:cubicBezTo>
                  <a:pt x="79728" y="179529"/>
                  <a:pt x="63250" y="178039"/>
                  <a:pt x="48529" y="175131"/>
                </a:cubicBezTo>
                <a:cubicBezTo>
                  <a:pt x="33808" y="172223"/>
                  <a:pt x="22091" y="168316"/>
                  <a:pt x="13380" y="163410"/>
                </a:cubicBezTo>
                <a:cubicBezTo>
                  <a:pt x="4668" y="158505"/>
                  <a:pt x="208" y="153020"/>
                  <a:pt x="0" y="146958"/>
                </a:cubicBezTo>
                <a:close/>
                <a:moveTo>
                  <a:pt x="0" y="76285"/>
                </a:moveTo>
                <a:cubicBezTo>
                  <a:pt x="7125" y="81212"/>
                  <a:pt x="15865" y="85278"/>
                  <a:pt x="26220" y="88484"/>
                </a:cubicBezTo>
                <a:cubicBezTo>
                  <a:pt x="36576" y="91691"/>
                  <a:pt x="47896" y="94075"/>
                  <a:pt x="60179" y="95638"/>
                </a:cubicBezTo>
                <a:cubicBezTo>
                  <a:pt x="72462" y="97200"/>
                  <a:pt x="85057" y="97978"/>
                  <a:pt x="97964" y="97972"/>
                </a:cubicBezTo>
                <a:cubicBezTo>
                  <a:pt x="110871" y="97978"/>
                  <a:pt x="123466" y="97200"/>
                  <a:pt x="135749" y="95638"/>
                </a:cubicBezTo>
                <a:cubicBezTo>
                  <a:pt x="148033" y="94075"/>
                  <a:pt x="159352" y="91691"/>
                  <a:pt x="169708" y="88484"/>
                </a:cubicBezTo>
                <a:cubicBezTo>
                  <a:pt x="180063" y="85278"/>
                  <a:pt x="188803" y="81212"/>
                  <a:pt x="195927" y="76285"/>
                </a:cubicBezTo>
                <a:lnTo>
                  <a:pt x="195927" y="97972"/>
                </a:lnTo>
                <a:cubicBezTo>
                  <a:pt x="195719" y="104034"/>
                  <a:pt x="191260" y="109519"/>
                  <a:pt x="182548" y="114424"/>
                </a:cubicBezTo>
                <a:cubicBezTo>
                  <a:pt x="173837" y="119330"/>
                  <a:pt x="162120" y="123237"/>
                  <a:pt x="147399" y="126145"/>
                </a:cubicBezTo>
                <a:cubicBezTo>
                  <a:pt x="132679" y="129054"/>
                  <a:pt x="116200" y="130543"/>
                  <a:pt x="97964" y="130613"/>
                </a:cubicBezTo>
                <a:cubicBezTo>
                  <a:pt x="79728" y="130543"/>
                  <a:pt x="63250" y="129054"/>
                  <a:pt x="48529" y="126145"/>
                </a:cubicBezTo>
                <a:cubicBezTo>
                  <a:pt x="33808" y="123237"/>
                  <a:pt x="22091" y="119330"/>
                  <a:pt x="13380" y="114424"/>
                </a:cubicBezTo>
                <a:cubicBezTo>
                  <a:pt x="4668" y="109519"/>
                  <a:pt x="208" y="104034"/>
                  <a:pt x="0" y="97972"/>
                </a:cubicBezTo>
                <a:close/>
                <a:moveTo>
                  <a:pt x="97964" y="0"/>
                </a:moveTo>
                <a:cubicBezTo>
                  <a:pt x="116200" y="71"/>
                  <a:pt x="132679" y="1560"/>
                  <a:pt x="147399" y="4470"/>
                </a:cubicBezTo>
                <a:cubicBezTo>
                  <a:pt x="162120" y="7379"/>
                  <a:pt x="173837" y="11288"/>
                  <a:pt x="182548" y="16197"/>
                </a:cubicBezTo>
                <a:cubicBezTo>
                  <a:pt x="191260" y="21105"/>
                  <a:pt x="195719" y="26592"/>
                  <a:pt x="195927" y="32657"/>
                </a:cubicBezTo>
                <a:lnTo>
                  <a:pt x="195927" y="48986"/>
                </a:lnTo>
                <a:cubicBezTo>
                  <a:pt x="195719" y="55052"/>
                  <a:pt x="191260" y="60539"/>
                  <a:pt x="182548" y="65447"/>
                </a:cubicBezTo>
                <a:cubicBezTo>
                  <a:pt x="173837" y="70355"/>
                  <a:pt x="162120" y="74264"/>
                  <a:pt x="147399" y="77174"/>
                </a:cubicBezTo>
                <a:cubicBezTo>
                  <a:pt x="132679" y="80083"/>
                  <a:pt x="116200" y="81573"/>
                  <a:pt x="97964" y="81643"/>
                </a:cubicBezTo>
                <a:cubicBezTo>
                  <a:pt x="79728" y="81573"/>
                  <a:pt x="63250" y="80083"/>
                  <a:pt x="48529" y="77174"/>
                </a:cubicBezTo>
                <a:cubicBezTo>
                  <a:pt x="33808" y="74264"/>
                  <a:pt x="22091" y="70355"/>
                  <a:pt x="13380" y="65447"/>
                </a:cubicBezTo>
                <a:cubicBezTo>
                  <a:pt x="4668" y="60539"/>
                  <a:pt x="208" y="55052"/>
                  <a:pt x="0" y="48986"/>
                </a:cubicBezTo>
                <a:lnTo>
                  <a:pt x="0" y="32657"/>
                </a:lnTo>
                <a:cubicBezTo>
                  <a:pt x="208" y="26592"/>
                  <a:pt x="4668" y="21105"/>
                  <a:pt x="13380" y="16197"/>
                </a:cubicBezTo>
                <a:cubicBezTo>
                  <a:pt x="22091" y="11288"/>
                  <a:pt x="33808" y="7379"/>
                  <a:pt x="48529" y="4470"/>
                </a:cubicBezTo>
                <a:cubicBezTo>
                  <a:pt x="63250" y="1560"/>
                  <a:pt x="79728" y="71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Freeform: Shape 80"/>
          <p:cNvSpPr/>
          <p:nvPr/>
        </p:nvSpPr>
        <p:spPr>
          <a:xfrm>
            <a:off x="14805034" y="5319644"/>
            <a:ext cx="311021" cy="407063"/>
          </a:xfrm>
          <a:custGeom>
            <a:avLst/>
            <a:gdLst/>
            <a:ahLst/>
            <a:cxnLst/>
            <a:rect l="l" t="t" r="r" b="b"/>
            <a:pathLst>
              <a:path w="179599" h="228584">
                <a:moveTo>
                  <a:pt x="58936" y="91460"/>
                </a:moveTo>
                <a:cubicBezTo>
                  <a:pt x="54947" y="91569"/>
                  <a:pt x="51636" y="92978"/>
                  <a:pt x="49002" y="95686"/>
                </a:cubicBezTo>
                <a:cubicBezTo>
                  <a:pt x="46368" y="98394"/>
                  <a:pt x="45002" y="101747"/>
                  <a:pt x="44904" y="105747"/>
                </a:cubicBezTo>
                <a:lnTo>
                  <a:pt x="44904" y="168505"/>
                </a:lnTo>
                <a:cubicBezTo>
                  <a:pt x="45002" y="172510"/>
                  <a:pt x="46368" y="175885"/>
                  <a:pt x="49002" y="178630"/>
                </a:cubicBezTo>
                <a:cubicBezTo>
                  <a:pt x="51636" y="181375"/>
                  <a:pt x="54947" y="182805"/>
                  <a:pt x="58936" y="182919"/>
                </a:cubicBezTo>
                <a:lnTo>
                  <a:pt x="157163" y="182919"/>
                </a:lnTo>
                <a:lnTo>
                  <a:pt x="134711" y="159959"/>
                </a:lnTo>
                <a:lnTo>
                  <a:pt x="134711" y="105747"/>
                </a:lnTo>
                <a:cubicBezTo>
                  <a:pt x="134613" y="101747"/>
                  <a:pt x="133247" y="98394"/>
                  <a:pt x="130613" y="95686"/>
                </a:cubicBezTo>
                <a:cubicBezTo>
                  <a:pt x="127979" y="92978"/>
                  <a:pt x="124668" y="91569"/>
                  <a:pt x="120679" y="91460"/>
                </a:cubicBezTo>
                <a:close/>
                <a:moveTo>
                  <a:pt x="179599" y="0"/>
                </a:moveTo>
                <a:lnTo>
                  <a:pt x="179599" y="187511"/>
                </a:lnTo>
                <a:cubicBezTo>
                  <a:pt x="179520" y="195005"/>
                  <a:pt x="177723" y="201843"/>
                  <a:pt x="174206" y="208024"/>
                </a:cubicBezTo>
                <a:cubicBezTo>
                  <a:pt x="170690" y="214205"/>
                  <a:pt x="165927" y="219153"/>
                  <a:pt x="159916" y="222868"/>
                </a:cubicBezTo>
                <a:cubicBezTo>
                  <a:pt x="153906" y="226583"/>
                  <a:pt x="147120" y="228488"/>
                  <a:pt x="139558" y="228584"/>
                </a:cubicBezTo>
                <a:lnTo>
                  <a:pt x="40056" y="228584"/>
                </a:lnTo>
                <a:cubicBezTo>
                  <a:pt x="32494" y="228488"/>
                  <a:pt x="25706" y="226583"/>
                  <a:pt x="19693" y="222868"/>
                </a:cubicBezTo>
                <a:cubicBezTo>
                  <a:pt x="13680" y="219153"/>
                  <a:pt x="8914" y="214205"/>
                  <a:pt x="5396" y="208024"/>
                </a:cubicBezTo>
                <a:cubicBezTo>
                  <a:pt x="1877" y="201843"/>
                  <a:pt x="79" y="195005"/>
                  <a:pt x="0" y="187511"/>
                </a:cubicBezTo>
                <a:lnTo>
                  <a:pt x="0" y="86741"/>
                </a:lnTo>
                <a:cubicBezTo>
                  <a:pt x="79" y="79286"/>
                  <a:pt x="1877" y="72468"/>
                  <a:pt x="5396" y="66284"/>
                </a:cubicBezTo>
                <a:cubicBezTo>
                  <a:pt x="8914" y="60101"/>
                  <a:pt x="13680" y="55144"/>
                  <a:pt x="19693" y="51412"/>
                </a:cubicBezTo>
                <a:cubicBezTo>
                  <a:pt x="25706" y="47681"/>
                  <a:pt x="32494" y="45766"/>
                  <a:pt x="40056" y="45667"/>
                </a:cubicBezTo>
                <a:lnTo>
                  <a:pt x="134711" y="456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Freeform: Shape 81"/>
          <p:cNvSpPr/>
          <p:nvPr/>
        </p:nvSpPr>
        <p:spPr>
          <a:xfrm>
            <a:off x="14762618" y="4489113"/>
            <a:ext cx="395851" cy="319830"/>
          </a:xfrm>
          <a:custGeom>
            <a:avLst/>
            <a:gdLst/>
            <a:ahLst/>
            <a:cxnLst/>
            <a:rect l="l" t="t" r="r" b="b"/>
            <a:pathLst>
              <a:path w="228584" h="179599">
                <a:moveTo>
                  <a:pt x="195941" y="97965"/>
                </a:moveTo>
                <a:cubicBezTo>
                  <a:pt x="191298" y="98079"/>
                  <a:pt x="187444" y="99669"/>
                  <a:pt x="184379" y="102733"/>
                </a:cubicBezTo>
                <a:cubicBezTo>
                  <a:pt x="181315" y="105798"/>
                  <a:pt x="179725" y="109652"/>
                  <a:pt x="179611" y="114295"/>
                </a:cubicBezTo>
                <a:cubicBezTo>
                  <a:pt x="179725" y="118939"/>
                  <a:pt x="181315" y="122793"/>
                  <a:pt x="184379" y="125857"/>
                </a:cubicBezTo>
                <a:cubicBezTo>
                  <a:pt x="187444" y="128922"/>
                  <a:pt x="191298" y="130511"/>
                  <a:pt x="195941" y="130626"/>
                </a:cubicBezTo>
                <a:cubicBezTo>
                  <a:pt x="200584" y="130511"/>
                  <a:pt x="204438" y="128922"/>
                  <a:pt x="207503" y="125857"/>
                </a:cubicBezTo>
                <a:cubicBezTo>
                  <a:pt x="210568" y="122793"/>
                  <a:pt x="212157" y="118939"/>
                  <a:pt x="212272" y="114295"/>
                </a:cubicBezTo>
                <a:cubicBezTo>
                  <a:pt x="212157" y="109652"/>
                  <a:pt x="210568" y="105798"/>
                  <a:pt x="207503" y="102733"/>
                </a:cubicBezTo>
                <a:cubicBezTo>
                  <a:pt x="204438" y="99669"/>
                  <a:pt x="200584" y="98079"/>
                  <a:pt x="195941" y="97965"/>
                </a:cubicBezTo>
                <a:close/>
                <a:moveTo>
                  <a:pt x="32643" y="97965"/>
                </a:moveTo>
                <a:cubicBezTo>
                  <a:pt x="27999" y="98079"/>
                  <a:pt x="24146" y="99669"/>
                  <a:pt x="21081" y="102733"/>
                </a:cubicBezTo>
                <a:cubicBezTo>
                  <a:pt x="18017" y="105798"/>
                  <a:pt x="16427" y="109652"/>
                  <a:pt x="16313" y="114295"/>
                </a:cubicBezTo>
                <a:cubicBezTo>
                  <a:pt x="16427" y="118939"/>
                  <a:pt x="18017" y="122793"/>
                  <a:pt x="21081" y="125857"/>
                </a:cubicBezTo>
                <a:cubicBezTo>
                  <a:pt x="24146" y="128922"/>
                  <a:pt x="27999" y="130511"/>
                  <a:pt x="32643" y="130626"/>
                </a:cubicBezTo>
                <a:cubicBezTo>
                  <a:pt x="37286" y="130511"/>
                  <a:pt x="41140" y="128922"/>
                  <a:pt x="44204" y="125857"/>
                </a:cubicBezTo>
                <a:cubicBezTo>
                  <a:pt x="47269" y="122793"/>
                  <a:pt x="48858" y="118939"/>
                  <a:pt x="48972" y="114295"/>
                </a:cubicBezTo>
                <a:cubicBezTo>
                  <a:pt x="48858" y="109652"/>
                  <a:pt x="47269" y="105798"/>
                  <a:pt x="44204" y="102733"/>
                </a:cubicBezTo>
                <a:cubicBezTo>
                  <a:pt x="41140" y="99669"/>
                  <a:pt x="37286" y="98079"/>
                  <a:pt x="32643" y="97965"/>
                </a:cubicBezTo>
                <a:close/>
                <a:moveTo>
                  <a:pt x="135087" y="59818"/>
                </a:moveTo>
                <a:cubicBezTo>
                  <a:pt x="132846" y="59289"/>
                  <a:pt x="130789" y="59582"/>
                  <a:pt x="128915" y="60695"/>
                </a:cubicBezTo>
                <a:cubicBezTo>
                  <a:pt x="127041" y="61809"/>
                  <a:pt x="125782" y="63473"/>
                  <a:pt x="125136" y="65687"/>
                </a:cubicBezTo>
                <a:lnTo>
                  <a:pt x="112251" y="114423"/>
                </a:lnTo>
                <a:cubicBezTo>
                  <a:pt x="107113" y="114867"/>
                  <a:pt x="102589" y="116690"/>
                  <a:pt x="98680" y="119893"/>
                </a:cubicBezTo>
                <a:cubicBezTo>
                  <a:pt x="94770" y="123096"/>
                  <a:pt x="92064" y="127311"/>
                  <a:pt x="90562" y="132539"/>
                </a:cubicBezTo>
                <a:cubicBezTo>
                  <a:pt x="89453" y="136983"/>
                  <a:pt x="89489" y="141265"/>
                  <a:pt x="90671" y="145387"/>
                </a:cubicBezTo>
                <a:cubicBezTo>
                  <a:pt x="91853" y="149509"/>
                  <a:pt x="93950" y="153092"/>
                  <a:pt x="96960" y="156137"/>
                </a:cubicBezTo>
                <a:cubicBezTo>
                  <a:pt x="99971" y="159182"/>
                  <a:pt x="103664" y="161309"/>
                  <a:pt x="108040" y="162521"/>
                </a:cubicBezTo>
                <a:cubicBezTo>
                  <a:pt x="112484" y="163629"/>
                  <a:pt x="116766" y="163593"/>
                  <a:pt x="120888" y="162411"/>
                </a:cubicBezTo>
                <a:cubicBezTo>
                  <a:pt x="125010" y="161229"/>
                  <a:pt x="128593" y="159132"/>
                  <a:pt x="131637" y="156122"/>
                </a:cubicBezTo>
                <a:cubicBezTo>
                  <a:pt x="134682" y="153112"/>
                  <a:pt x="136810" y="149418"/>
                  <a:pt x="138021" y="145042"/>
                </a:cubicBezTo>
                <a:cubicBezTo>
                  <a:pt x="139297" y="139774"/>
                  <a:pt x="139010" y="134777"/>
                  <a:pt x="137160" y="130051"/>
                </a:cubicBezTo>
                <a:cubicBezTo>
                  <a:pt x="135310" y="125326"/>
                  <a:pt x="132280" y="121477"/>
                  <a:pt x="128070" y="118505"/>
                </a:cubicBezTo>
                <a:lnTo>
                  <a:pt x="140955" y="69770"/>
                </a:lnTo>
                <a:cubicBezTo>
                  <a:pt x="141428" y="67529"/>
                  <a:pt x="141120" y="65472"/>
                  <a:pt x="140030" y="63598"/>
                </a:cubicBezTo>
                <a:cubicBezTo>
                  <a:pt x="138941" y="61724"/>
                  <a:pt x="137293" y="60464"/>
                  <a:pt x="135087" y="59818"/>
                </a:cubicBezTo>
                <a:close/>
                <a:moveTo>
                  <a:pt x="171446" y="40809"/>
                </a:moveTo>
                <a:cubicBezTo>
                  <a:pt x="166803" y="40923"/>
                  <a:pt x="162949" y="42513"/>
                  <a:pt x="159884" y="45577"/>
                </a:cubicBezTo>
                <a:cubicBezTo>
                  <a:pt x="156820" y="48642"/>
                  <a:pt x="155231" y="52496"/>
                  <a:pt x="155116" y="57139"/>
                </a:cubicBezTo>
                <a:cubicBezTo>
                  <a:pt x="155231" y="61782"/>
                  <a:pt x="156820" y="65636"/>
                  <a:pt x="159884" y="68701"/>
                </a:cubicBezTo>
                <a:cubicBezTo>
                  <a:pt x="162949" y="71766"/>
                  <a:pt x="166803" y="73355"/>
                  <a:pt x="171446" y="73469"/>
                </a:cubicBezTo>
                <a:cubicBezTo>
                  <a:pt x="176089" y="73355"/>
                  <a:pt x="179943" y="71766"/>
                  <a:pt x="183008" y="68701"/>
                </a:cubicBezTo>
                <a:cubicBezTo>
                  <a:pt x="186072" y="65636"/>
                  <a:pt x="187662" y="61782"/>
                  <a:pt x="187776" y="57139"/>
                </a:cubicBezTo>
                <a:cubicBezTo>
                  <a:pt x="187662" y="52496"/>
                  <a:pt x="186072" y="48642"/>
                  <a:pt x="183008" y="45577"/>
                </a:cubicBezTo>
                <a:cubicBezTo>
                  <a:pt x="179943" y="42513"/>
                  <a:pt x="176089" y="40923"/>
                  <a:pt x="171446" y="40809"/>
                </a:cubicBezTo>
                <a:close/>
                <a:moveTo>
                  <a:pt x="57137" y="40809"/>
                </a:moveTo>
                <a:cubicBezTo>
                  <a:pt x="52494" y="40923"/>
                  <a:pt x="48640" y="42513"/>
                  <a:pt x="45576" y="45577"/>
                </a:cubicBezTo>
                <a:cubicBezTo>
                  <a:pt x="42511" y="48642"/>
                  <a:pt x="40922" y="52496"/>
                  <a:pt x="40808" y="57139"/>
                </a:cubicBezTo>
                <a:cubicBezTo>
                  <a:pt x="40922" y="61782"/>
                  <a:pt x="42511" y="65636"/>
                  <a:pt x="45576" y="68701"/>
                </a:cubicBezTo>
                <a:cubicBezTo>
                  <a:pt x="48640" y="71766"/>
                  <a:pt x="52494" y="73355"/>
                  <a:pt x="57137" y="73469"/>
                </a:cubicBezTo>
                <a:cubicBezTo>
                  <a:pt x="61781" y="73355"/>
                  <a:pt x="65635" y="71766"/>
                  <a:pt x="68699" y="68701"/>
                </a:cubicBezTo>
                <a:cubicBezTo>
                  <a:pt x="71764" y="65636"/>
                  <a:pt x="73353" y="61782"/>
                  <a:pt x="73467" y="57139"/>
                </a:cubicBezTo>
                <a:cubicBezTo>
                  <a:pt x="73353" y="52496"/>
                  <a:pt x="71764" y="48642"/>
                  <a:pt x="68699" y="45577"/>
                </a:cubicBezTo>
                <a:cubicBezTo>
                  <a:pt x="65635" y="42513"/>
                  <a:pt x="61781" y="40923"/>
                  <a:pt x="57137" y="40809"/>
                </a:cubicBezTo>
                <a:close/>
                <a:moveTo>
                  <a:pt x="114292" y="16313"/>
                </a:moveTo>
                <a:cubicBezTo>
                  <a:pt x="109648" y="16427"/>
                  <a:pt x="105795" y="18017"/>
                  <a:pt x="102730" y="21082"/>
                </a:cubicBezTo>
                <a:cubicBezTo>
                  <a:pt x="99666" y="24146"/>
                  <a:pt x="98076" y="28000"/>
                  <a:pt x="97962" y="32644"/>
                </a:cubicBezTo>
                <a:cubicBezTo>
                  <a:pt x="98076" y="37287"/>
                  <a:pt x="99666" y="41141"/>
                  <a:pt x="102730" y="44206"/>
                </a:cubicBezTo>
                <a:cubicBezTo>
                  <a:pt x="105795" y="47270"/>
                  <a:pt x="109648" y="48860"/>
                  <a:pt x="114292" y="48974"/>
                </a:cubicBezTo>
                <a:cubicBezTo>
                  <a:pt x="118935" y="48860"/>
                  <a:pt x="122789" y="47270"/>
                  <a:pt x="125853" y="44206"/>
                </a:cubicBezTo>
                <a:cubicBezTo>
                  <a:pt x="128918" y="41141"/>
                  <a:pt x="130507" y="37287"/>
                  <a:pt x="130622" y="32644"/>
                </a:cubicBezTo>
                <a:cubicBezTo>
                  <a:pt x="130507" y="28000"/>
                  <a:pt x="128918" y="24146"/>
                  <a:pt x="125853" y="21082"/>
                </a:cubicBezTo>
                <a:cubicBezTo>
                  <a:pt x="122789" y="18017"/>
                  <a:pt x="118935" y="16427"/>
                  <a:pt x="114292" y="16313"/>
                </a:cubicBezTo>
                <a:close/>
                <a:moveTo>
                  <a:pt x="114292" y="0"/>
                </a:moveTo>
                <a:cubicBezTo>
                  <a:pt x="130150" y="103"/>
                  <a:pt x="144966" y="3102"/>
                  <a:pt x="158738" y="8996"/>
                </a:cubicBezTo>
                <a:cubicBezTo>
                  <a:pt x="172510" y="14890"/>
                  <a:pt x="184621" y="23063"/>
                  <a:pt x="195072" y="33513"/>
                </a:cubicBezTo>
                <a:cubicBezTo>
                  <a:pt x="205522" y="43964"/>
                  <a:pt x="213694" y="56076"/>
                  <a:pt x="219589" y="69848"/>
                </a:cubicBezTo>
                <a:cubicBezTo>
                  <a:pt x="225483" y="83620"/>
                  <a:pt x="228481" y="98436"/>
                  <a:pt x="228584" y="114295"/>
                </a:cubicBezTo>
                <a:cubicBezTo>
                  <a:pt x="228568" y="125307"/>
                  <a:pt x="227039" y="136008"/>
                  <a:pt x="223996" y="146396"/>
                </a:cubicBezTo>
                <a:cubicBezTo>
                  <a:pt x="220953" y="156784"/>
                  <a:pt x="216492" y="166620"/>
                  <a:pt x="210612" y="175903"/>
                </a:cubicBezTo>
                <a:cubicBezTo>
                  <a:pt x="209831" y="177061"/>
                  <a:pt x="208842" y="177963"/>
                  <a:pt x="207646" y="178611"/>
                </a:cubicBezTo>
                <a:cubicBezTo>
                  <a:pt x="206450" y="179259"/>
                  <a:pt x="205142" y="179588"/>
                  <a:pt x="203723" y="179599"/>
                </a:cubicBezTo>
                <a:lnTo>
                  <a:pt x="24860" y="179599"/>
                </a:lnTo>
                <a:cubicBezTo>
                  <a:pt x="23441" y="179588"/>
                  <a:pt x="22134" y="179259"/>
                  <a:pt x="20938" y="178611"/>
                </a:cubicBezTo>
                <a:cubicBezTo>
                  <a:pt x="19741" y="177963"/>
                  <a:pt x="18753" y="177061"/>
                  <a:pt x="17971" y="175903"/>
                </a:cubicBezTo>
                <a:cubicBezTo>
                  <a:pt x="12092" y="166676"/>
                  <a:pt x="7631" y="156856"/>
                  <a:pt x="4588" y="146444"/>
                </a:cubicBezTo>
                <a:cubicBezTo>
                  <a:pt x="1545" y="136031"/>
                  <a:pt x="16" y="125315"/>
                  <a:pt x="0" y="114295"/>
                </a:cubicBezTo>
                <a:cubicBezTo>
                  <a:pt x="103" y="98436"/>
                  <a:pt x="3102" y="83620"/>
                  <a:pt x="8996" y="69848"/>
                </a:cubicBezTo>
                <a:cubicBezTo>
                  <a:pt x="14890" y="56076"/>
                  <a:pt x="23062" y="43964"/>
                  <a:pt x="33512" y="33513"/>
                </a:cubicBezTo>
                <a:cubicBezTo>
                  <a:pt x="43963" y="23063"/>
                  <a:pt x="56074" y="14890"/>
                  <a:pt x="69846" y="8996"/>
                </a:cubicBezTo>
                <a:cubicBezTo>
                  <a:pt x="83618" y="3102"/>
                  <a:pt x="98433" y="103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Freeform: Shape 82"/>
          <p:cNvSpPr/>
          <p:nvPr/>
        </p:nvSpPr>
        <p:spPr>
          <a:xfrm>
            <a:off x="14805034" y="3572703"/>
            <a:ext cx="311021" cy="407063"/>
          </a:xfrm>
          <a:custGeom>
            <a:avLst/>
            <a:gdLst/>
            <a:ahLst/>
            <a:cxnLst/>
            <a:rect l="l" t="t" r="r" b="b"/>
            <a:pathLst>
              <a:path w="179599" h="228584">
                <a:moveTo>
                  <a:pt x="138777" y="0"/>
                </a:moveTo>
                <a:lnTo>
                  <a:pt x="171434" y="0"/>
                </a:lnTo>
                <a:cubicBezTo>
                  <a:pt x="173728" y="61"/>
                  <a:pt x="175647" y="864"/>
                  <a:pt x="177191" y="2409"/>
                </a:cubicBezTo>
                <a:cubicBezTo>
                  <a:pt x="178735" y="3953"/>
                  <a:pt x="179537" y="5872"/>
                  <a:pt x="179599" y="8165"/>
                </a:cubicBezTo>
                <a:lnTo>
                  <a:pt x="179599" y="212257"/>
                </a:lnTo>
                <a:cubicBezTo>
                  <a:pt x="179476" y="216844"/>
                  <a:pt x="177871" y="220681"/>
                  <a:pt x="174783" y="223769"/>
                </a:cubicBezTo>
                <a:cubicBezTo>
                  <a:pt x="171695" y="226857"/>
                  <a:pt x="167857" y="228462"/>
                  <a:pt x="163270" y="228584"/>
                </a:cubicBezTo>
                <a:lnTo>
                  <a:pt x="146941" y="228584"/>
                </a:lnTo>
                <a:cubicBezTo>
                  <a:pt x="142354" y="228462"/>
                  <a:pt x="138517" y="226857"/>
                  <a:pt x="135428" y="223769"/>
                </a:cubicBezTo>
                <a:cubicBezTo>
                  <a:pt x="132340" y="220681"/>
                  <a:pt x="130735" y="216844"/>
                  <a:pt x="130613" y="212257"/>
                </a:cubicBezTo>
                <a:lnTo>
                  <a:pt x="130613" y="146948"/>
                </a:lnTo>
                <a:lnTo>
                  <a:pt x="102038" y="146948"/>
                </a:lnTo>
                <a:cubicBezTo>
                  <a:pt x="100919" y="146913"/>
                  <a:pt x="99968" y="146504"/>
                  <a:pt x="99184" y="145720"/>
                </a:cubicBezTo>
                <a:cubicBezTo>
                  <a:pt x="98400" y="144936"/>
                  <a:pt x="97990" y="143985"/>
                  <a:pt x="97956" y="142866"/>
                </a:cubicBezTo>
                <a:lnTo>
                  <a:pt x="97956" y="40820"/>
                </a:lnTo>
                <a:cubicBezTo>
                  <a:pt x="98044" y="33248"/>
                  <a:pt x="99909" y="26395"/>
                  <a:pt x="103550" y="20259"/>
                </a:cubicBezTo>
                <a:cubicBezTo>
                  <a:pt x="107191" y="14124"/>
                  <a:pt x="112079" y="9235"/>
                  <a:pt x="118215" y="5594"/>
                </a:cubicBezTo>
                <a:cubicBezTo>
                  <a:pt x="124351" y="1953"/>
                  <a:pt x="131205" y="88"/>
                  <a:pt x="138777" y="0"/>
                </a:cubicBezTo>
                <a:close/>
                <a:moveTo>
                  <a:pt x="8157" y="0"/>
                </a:moveTo>
                <a:cubicBezTo>
                  <a:pt x="10448" y="61"/>
                  <a:pt x="12365" y="864"/>
                  <a:pt x="13907" y="2409"/>
                </a:cubicBezTo>
                <a:cubicBezTo>
                  <a:pt x="15450" y="3953"/>
                  <a:pt x="16252" y="5872"/>
                  <a:pt x="16313" y="8165"/>
                </a:cubicBezTo>
                <a:lnTo>
                  <a:pt x="16313" y="61229"/>
                </a:lnTo>
                <a:cubicBezTo>
                  <a:pt x="16374" y="63523"/>
                  <a:pt x="17177" y="65441"/>
                  <a:pt x="18723" y="66985"/>
                </a:cubicBezTo>
                <a:cubicBezTo>
                  <a:pt x="20269" y="68529"/>
                  <a:pt x="22189" y="69332"/>
                  <a:pt x="24485" y="69393"/>
                </a:cubicBezTo>
                <a:cubicBezTo>
                  <a:pt x="26781" y="69332"/>
                  <a:pt x="28702" y="68529"/>
                  <a:pt x="30247" y="66985"/>
                </a:cubicBezTo>
                <a:cubicBezTo>
                  <a:pt x="31793" y="65441"/>
                  <a:pt x="32596" y="63523"/>
                  <a:pt x="32657" y="61229"/>
                </a:cubicBezTo>
                <a:lnTo>
                  <a:pt x="32657" y="8165"/>
                </a:lnTo>
                <a:cubicBezTo>
                  <a:pt x="32718" y="5872"/>
                  <a:pt x="33520" y="3953"/>
                  <a:pt x="35063" y="2409"/>
                </a:cubicBezTo>
                <a:cubicBezTo>
                  <a:pt x="36605" y="864"/>
                  <a:pt x="38522" y="61"/>
                  <a:pt x="40814" y="0"/>
                </a:cubicBezTo>
                <a:cubicBezTo>
                  <a:pt x="43105" y="61"/>
                  <a:pt x="45022" y="864"/>
                  <a:pt x="46565" y="2409"/>
                </a:cubicBezTo>
                <a:cubicBezTo>
                  <a:pt x="48107" y="3953"/>
                  <a:pt x="48909" y="5872"/>
                  <a:pt x="48970" y="8165"/>
                </a:cubicBezTo>
                <a:lnTo>
                  <a:pt x="48970" y="61229"/>
                </a:lnTo>
                <a:cubicBezTo>
                  <a:pt x="49031" y="63523"/>
                  <a:pt x="49835" y="65441"/>
                  <a:pt x="51380" y="66985"/>
                </a:cubicBezTo>
                <a:cubicBezTo>
                  <a:pt x="52926" y="68529"/>
                  <a:pt x="54846" y="69332"/>
                  <a:pt x="57142" y="69393"/>
                </a:cubicBezTo>
                <a:cubicBezTo>
                  <a:pt x="59438" y="69332"/>
                  <a:pt x="61359" y="68529"/>
                  <a:pt x="62904" y="66985"/>
                </a:cubicBezTo>
                <a:cubicBezTo>
                  <a:pt x="64450" y="65441"/>
                  <a:pt x="65253" y="63523"/>
                  <a:pt x="65314" y="61229"/>
                </a:cubicBezTo>
                <a:lnTo>
                  <a:pt x="65314" y="8165"/>
                </a:lnTo>
                <a:cubicBezTo>
                  <a:pt x="65376" y="5872"/>
                  <a:pt x="66177" y="3953"/>
                  <a:pt x="67720" y="2409"/>
                </a:cubicBezTo>
                <a:cubicBezTo>
                  <a:pt x="69263" y="864"/>
                  <a:pt x="71180" y="61"/>
                  <a:pt x="73471" y="0"/>
                </a:cubicBezTo>
                <a:cubicBezTo>
                  <a:pt x="75762" y="61"/>
                  <a:pt x="77679" y="864"/>
                  <a:pt x="79222" y="2409"/>
                </a:cubicBezTo>
                <a:cubicBezTo>
                  <a:pt x="80764" y="3953"/>
                  <a:pt x="81566" y="5872"/>
                  <a:pt x="81627" y="8165"/>
                </a:cubicBezTo>
                <a:lnTo>
                  <a:pt x="81627" y="89802"/>
                </a:lnTo>
                <a:cubicBezTo>
                  <a:pt x="81553" y="95069"/>
                  <a:pt x="80045" y="99778"/>
                  <a:pt x="77103" y="103929"/>
                </a:cubicBezTo>
                <a:cubicBezTo>
                  <a:pt x="74161" y="108080"/>
                  <a:pt x="70232" y="111067"/>
                  <a:pt x="65314" y="112890"/>
                </a:cubicBezTo>
                <a:lnTo>
                  <a:pt x="65314" y="212257"/>
                </a:lnTo>
                <a:cubicBezTo>
                  <a:pt x="65192" y="216844"/>
                  <a:pt x="63585" y="220681"/>
                  <a:pt x="60494" y="223769"/>
                </a:cubicBezTo>
                <a:cubicBezTo>
                  <a:pt x="57403" y="226857"/>
                  <a:pt x="53562" y="228462"/>
                  <a:pt x="48970" y="228584"/>
                </a:cubicBezTo>
                <a:lnTo>
                  <a:pt x="32657" y="228584"/>
                </a:lnTo>
                <a:cubicBezTo>
                  <a:pt x="28066" y="228462"/>
                  <a:pt x="24224" y="226857"/>
                  <a:pt x="21133" y="223769"/>
                </a:cubicBezTo>
                <a:cubicBezTo>
                  <a:pt x="18042" y="220681"/>
                  <a:pt x="16435" y="216844"/>
                  <a:pt x="16313" y="212257"/>
                </a:cubicBezTo>
                <a:lnTo>
                  <a:pt x="16313" y="112890"/>
                </a:lnTo>
                <a:cubicBezTo>
                  <a:pt x="11396" y="111067"/>
                  <a:pt x="7466" y="108080"/>
                  <a:pt x="4524" y="103929"/>
                </a:cubicBezTo>
                <a:cubicBezTo>
                  <a:pt x="1583" y="99778"/>
                  <a:pt x="75" y="95069"/>
                  <a:pt x="0" y="89802"/>
                </a:cubicBezTo>
                <a:lnTo>
                  <a:pt x="0" y="8165"/>
                </a:lnTo>
                <a:cubicBezTo>
                  <a:pt x="61" y="5872"/>
                  <a:pt x="863" y="3953"/>
                  <a:pt x="2406" y="2409"/>
                </a:cubicBezTo>
                <a:cubicBezTo>
                  <a:pt x="3948" y="864"/>
                  <a:pt x="5865" y="61"/>
                  <a:pt x="8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Freeform: Shape 83"/>
          <p:cNvSpPr/>
          <p:nvPr/>
        </p:nvSpPr>
        <p:spPr>
          <a:xfrm>
            <a:off x="14074009" y="9758031"/>
            <a:ext cx="390548" cy="363446"/>
          </a:xfrm>
          <a:custGeom>
            <a:avLst/>
            <a:gdLst/>
            <a:ahLst/>
            <a:cxnLst/>
            <a:rect l="l" t="t" r="r" b="b"/>
            <a:pathLst>
              <a:path w="225522" h="204091">
                <a:moveTo>
                  <a:pt x="33548" y="0"/>
                </a:moveTo>
                <a:lnTo>
                  <a:pt x="225522" y="0"/>
                </a:lnTo>
                <a:lnTo>
                  <a:pt x="191591" y="170031"/>
                </a:lnTo>
                <a:lnTo>
                  <a:pt x="89035" y="204091"/>
                </a:lnTo>
                <a:lnTo>
                  <a:pt x="0" y="170031"/>
                </a:lnTo>
                <a:lnTo>
                  <a:pt x="9057" y="124617"/>
                </a:lnTo>
                <a:lnTo>
                  <a:pt x="46941" y="124617"/>
                </a:lnTo>
                <a:lnTo>
                  <a:pt x="43242" y="143369"/>
                </a:lnTo>
                <a:lnTo>
                  <a:pt x="97071" y="163908"/>
                </a:lnTo>
                <a:lnTo>
                  <a:pt x="159064" y="143369"/>
                </a:lnTo>
                <a:lnTo>
                  <a:pt x="167738" y="100124"/>
                </a:lnTo>
                <a:lnTo>
                  <a:pt x="13649" y="100124"/>
                </a:lnTo>
                <a:lnTo>
                  <a:pt x="21047" y="62253"/>
                </a:lnTo>
                <a:lnTo>
                  <a:pt x="175264" y="62253"/>
                </a:lnTo>
                <a:lnTo>
                  <a:pt x="180111" y="37871"/>
                </a:lnTo>
                <a:lnTo>
                  <a:pt x="26022" y="378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Freeform: Shape 84"/>
          <p:cNvSpPr/>
          <p:nvPr/>
        </p:nvSpPr>
        <p:spPr>
          <a:xfrm>
            <a:off x="14099635" y="888147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1643" y="43245"/>
                </a:moveTo>
                <a:cubicBezTo>
                  <a:pt x="72349" y="46097"/>
                  <a:pt x="64339" y="50886"/>
                  <a:pt x="57613" y="57612"/>
                </a:cubicBezTo>
                <a:cubicBezTo>
                  <a:pt x="50886" y="64339"/>
                  <a:pt x="46097" y="72349"/>
                  <a:pt x="43245" y="81643"/>
                </a:cubicBezTo>
                <a:lnTo>
                  <a:pt x="57150" y="81643"/>
                </a:lnTo>
                <a:cubicBezTo>
                  <a:pt x="59444" y="81704"/>
                  <a:pt x="61363" y="82506"/>
                  <a:pt x="62907" y="84049"/>
                </a:cubicBezTo>
                <a:cubicBezTo>
                  <a:pt x="64451" y="85593"/>
                  <a:pt x="65253" y="87511"/>
                  <a:pt x="65315" y="89803"/>
                </a:cubicBezTo>
                <a:lnTo>
                  <a:pt x="65315" y="106124"/>
                </a:lnTo>
                <a:cubicBezTo>
                  <a:pt x="65253" y="108416"/>
                  <a:pt x="64451" y="110334"/>
                  <a:pt x="62907" y="111877"/>
                </a:cubicBezTo>
                <a:cubicBezTo>
                  <a:pt x="61363" y="113421"/>
                  <a:pt x="59444" y="114223"/>
                  <a:pt x="57150" y="114284"/>
                </a:cubicBezTo>
                <a:lnTo>
                  <a:pt x="43245" y="114284"/>
                </a:lnTo>
                <a:cubicBezTo>
                  <a:pt x="46097" y="123578"/>
                  <a:pt x="50886" y="131588"/>
                  <a:pt x="57613" y="138314"/>
                </a:cubicBezTo>
                <a:cubicBezTo>
                  <a:pt x="64339" y="145041"/>
                  <a:pt x="72349" y="149830"/>
                  <a:pt x="81643" y="152682"/>
                </a:cubicBezTo>
                <a:lnTo>
                  <a:pt x="81643" y="138777"/>
                </a:lnTo>
                <a:cubicBezTo>
                  <a:pt x="81704" y="136483"/>
                  <a:pt x="82506" y="134564"/>
                  <a:pt x="84050" y="133020"/>
                </a:cubicBezTo>
                <a:cubicBezTo>
                  <a:pt x="85593" y="131476"/>
                  <a:pt x="87511" y="130674"/>
                  <a:pt x="89803" y="130612"/>
                </a:cubicBezTo>
                <a:lnTo>
                  <a:pt x="106124" y="130612"/>
                </a:lnTo>
                <a:cubicBezTo>
                  <a:pt x="108416" y="130674"/>
                  <a:pt x="110334" y="131476"/>
                  <a:pt x="111878" y="133020"/>
                </a:cubicBezTo>
                <a:cubicBezTo>
                  <a:pt x="113421" y="134564"/>
                  <a:pt x="114223" y="136483"/>
                  <a:pt x="114284" y="138777"/>
                </a:cubicBezTo>
                <a:lnTo>
                  <a:pt x="114284" y="152682"/>
                </a:lnTo>
                <a:cubicBezTo>
                  <a:pt x="123578" y="149830"/>
                  <a:pt x="131588" y="145041"/>
                  <a:pt x="138315" y="138314"/>
                </a:cubicBezTo>
                <a:cubicBezTo>
                  <a:pt x="145041" y="131588"/>
                  <a:pt x="149830" y="123578"/>
                  <a:pt x="152682" y="114284"/>
                </a:cubicBezTo>
                <a:lnTo>
                  <a:pt x="138777" y="114284"/>
                </a:lnTo>
                <a:cubicBezTo>
                  <a:pt x="136484" y="114223"/>
                  <a:pt x="134565" y="113421"/>
                  <a:pt x="133021" y="111877"/>
                </a:cubicBezTo>
                <a:cubicBezTo>
                  <a:pt x="131477" y="110334"/>
                  <a:pt x="130674" y="108416"/>
                  <a:pt x="130613" y="106124"/>
                </a:cubicBezTo>
                <a:lnTo>
                  <a:pt x="130613" y="89803"/>
                </a:lnTo>
                <a:cubicBezTo>
                  <a:pt x="130674" y="87511"/>
                  <a:pt x="131477" y="85593"/>
                  <a:pt x="133021" y="84049"/>
                </a:cubicBezTo>
                <a:cubicBezTo>
                  <a:pt x="134565" y="82506"/>
                  <a:pt x="136484" y="81704"/>
                  <a:pt x="138777" y="81643"/>
                </a:cubicBezTo>
                <a:lnTo>
                  <a:pt x="152682" y="81643"/>
                </a:lnTo>
                <a:cubicBezTo>
                  <a:pt x="149830" y="72349"/>
                  <a:pt x="145041" y="64339"/>
                  <a:pt x="138315" y="57612"/>
                </a:cubicBezTo>
                <a:cubicBezTo>
                  <a:pt x="131588" y="50886"/>
                  <a:pt x="123578" y="46097"/>
                  <a:pt x="114284" y="43245"/>
                </a:cubicBezTo>
                <a:lnTo>
                  <a:pt x="114284" y="57150"/>
                </a:lnTo>
                <a:cubicBezTo>
                  <a:pt x="114223" y="59443"/>
                  <a:pt x="113421" y="61362"/>
                  <a:pt x="111878" y="62906"/>
                </a:cubicBezTo>
                <a:cubicBezTo>
                  <a:pt x="110334" y="64450"/>
                  <a:pt x="108416" y="65253"/>
                  <a:pt x="106124" y="65314"/>
                </a:cubicBezTo>
                <a:lnTo>
                  <a:pt x="89803" y="65314"/>
                </a:lnTo>
                <a:cubicBezTo>
                  <a:pt x="87511" y="65253"/>
                  <a:pt x="85593" y="64450"/>
                  <a:pt x="84050" y="62906"/>
                </a:cubicBezTo>
                <a:cubicBezTo>
                  <a:pt x="82506" y="61362"/>
                  <a:pt x="81704" y="59443"/>
                  <a:pt x="81643" y="57150"/>
                </a:cubicBezTo>
                <a:close/>
                <a:moveTo>
                  <a:pt x="89803" y="0"/>
                </a:moveTo>
                <a:lnTo>
                  <a:pt x="106124" y="0"/>
                </a:lnTo>
                <a:cubicBezTo>
                  <a:pt x="108416" y="61"/>
                  <a:pt x="110334" y="864"/>
                  <a:pt x="111878" y="2408"/>
                </a:cubicBezTo>
                <a:cubicBezTo>
                  <a:pt x="113421" y="3952"/>
                  <a:pt x="114223" y="5871"/>
                  <a:pt x="114284" y="8164"/>
                </a:cubicBezTo>
                <a:lnTo>
                  <a:pt x="114284" y="26406"/>
                </a:lnTo>
                <a:cubicBezTo>
                  <a:pt x="128194" y="29728"/>
                  <a:pt x="140047" y="36287"/>
                  <a:pt x="149844" y="46083"/>
                </a:cubicBezTo>
                <a:cubicBezTo>
                  <a:pt x="159640" y="55879"/>
                  <a:pt x="166199" y="67733"/>
                  <a:pt x="169521" y="81643"/>
                </a:cubicBezTo>
                <a:lnTo>
                  <a:pt x="187763" y="81643"/>
                </a:lnTo>
                <a:cubicBezTo>
                  <a:pt x="190056" y="81704"/>
                  <a:pt x="191975" y="82506"/>
                  <a:pt x="193519" y="84049"/>
                </a:cubicBezTo>
                <a:cubicBezTo>
                  <a:pt x="195063" y="85593"/>
                  <a:pt x="195866" y="87511"/>
                  <a:pt x="195927" y="89803"/>
                </a:cubicBezTo>
                <a:lnTo>
                  <a:pt x="195927" y="106124"/>
                </a:lnTo>
                <a:cubicBezTo>
                  <a:pt x="195866" y="108416"/>
                  <a:pt x="195063" y="110334"/>
                  <a:pt x="193519" y="111877"/>
                </a:cubicBezTo>
                <a:cubicBezTo>
                  <a:pt x="191975" y="113421"/>
                  <a:pt x="190056" y="114223"/>
                  <a:pt x="187763" y="114284"/>
                </a:cubicBezTo>
                <a:lnTo>
                  <a:pt x="169521" y="114284"/>
                </a:lnTo>
                <a:cubicBezTo>
                  <a:pt x="166199" y="128194"/>
                  <a:pt x="159640" y="140047"/>
                  <a:pt x="149844" y="149843"/>
                </a:cubicBezTo>
                <a:cubicBezTo>
                  <a:pt x="140047" y="159639"/>
                  <a:pt x="128194" y="166198"/>
                  <a:pt x="114284" y="169520"/>
                </a:cubicBezTo>
                <a:lnTo>
                  <a:pt x="114284" y="187762"/>
                </a:lnTo>
                <a:cubicBezTo>
                  <a:pt x="114223" y="190056"/>
                  <a:pt x="113421" y="191975"/>
                  <a:pt x="111878" y="193519"/>
                </a:cubicBezTo>
                <a:cubicBezTo>
                  <a:pt x="110334" y="195063"/>
                  <a:pt x="108416" y="195866"/>
                  <a:pt x="106124" y="195927"/>
                </a:cubicBezTo>
                <a:lnTo>
                  <a:pt x="89803" y="195927"/>
                </a:lnTo>
                <a:cubicBezTo>
                  <a:pt x="87511" y="195866"/>
                  <a:pt x="85593" y="195063"/>
                  <a:pt x="84050" y="193519"/>
                </a:cubicBezTo>
                <a:cubicBezTo>
                  <a:pt x="82506" y="191975"/>
                  <a:pt x="81704" y="190056"/>
                  <a:pt x="81643" y="187762"/>
                </a:cubicBezTo>
                <a:lnTo>
                  <a:pt x="81643" y="169520"/>
                </a:lnTo>
                <a:cubicBezTo>
                  <a:pt x="67733" y="166198"/>
                  <a:pt x="55880" y="159639"/>
                  <a:pt x="46084" y="149843"/>
                </a:cubicBezTo>
                <a:cubicBezTo>
                  <a:pt x="36288" y="140047"/>
                  <a:pt x="29729" y="128194"/>
                  <a:pt x="26407" y="114284"/>
                </a:cubicBezTo>
                <a:lnTo>
                  <a:pt x="8165" y="114284"/>
                </a:lnTo>
                <a:cubicBezTo>
                  <a:pt x="5871" y="114223"/>
                  <a:pt x="3952" y="113421"/>
                  <a:pt x="2408" y="111877"/>
                </a:cubicBezTo>
                <a:cubicBezTo>
                  <a:pt x="864" y="110334"/>
                  <a:pt x="61" y="108416"/>
                  <a:pt x="0" y="106124"/>
                </a:cubicBezTo>
                <a:lnTo>
                  <a:pt x="0" y="89803"/>
                </a:lnTo>
                <a:cubicBezTo>
                  <a:pt x="61" y="87511"/>
                  <a:pt x="864" y="85593"/>
                  <a:pt x="2408" y="84049"/>
                </a:cubicBezTo>
                <a:cubicBezTo>
                  <a:pt x="3952" y="82506"/>
                  <a:pt x="5871" y="81704"/>
                  <a:pt x="8165" y="81643"/>
                </a:cubicBezTo>
                <a:lnTo>
                  <a:pt x="26407" y="81643"/>
                </a:lnTo>
                <a:cubicBezTo>
                  <a:pt x="29729" y="67733"/>
                  <a:pt x="36288" y="55879"/>
                  <a:pt x="46084" y="46083"/>
                </a:cubicBezTo>
                <a:cubicBezTo>
                  <a:pt x="55880" y="36287"/>
                  <a:pt x="67733" y="29728"/>
                  <a:pt x="81643" y="26406"/>
                </a:cubicBezTo>
                <a:lnTo>
                  <a:pt x="81643" y="8164"/>
                </a:lnTo>
                <a:cubicBezTo>
                  <a:pt x="81704" y="5871"/>
                  <a:pt x="82506" y="3952"/>
                  <a:pt x="84050" y="2408"/>
                </a:cubicBezTo>
                <a:cubicBezTo>
                  <a:pt x="85593" y="864"/>
                  <a:pt x="87511" y="61"/>
                  <a:pt x="898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Freeform: Shape 85"/>
          <p:cNvSpPr/>
          <p:nvPr/>
        </p:nvSpPr>
        <p:spPr>
          <a:xfrm>
            <a:off x="14085495" y="7993866"/>
            <a:ext cx="367575" cy="377984"/>
          </a:xfrm>
          <a:custGeom>
            <a:avLst/>
            <a:gdLst/>
            <a:ahLst/>
            <a:cxnLst/>
            <a:rect l="l" t="t" r="r" b="b"/>
            <a:pathLst>
              <a:path w="212256" h="212255">
                <a:moveTo>
                  <a:pt x="146957" y="71040"/>
                </a:moveTo>
                <a:lnTo>
                  <a:pt x="71040" y="146957"/>
                </a:lnTo>
                <a:lnTo>
                  <a:pt x="146957" y="146957"/>
                </a:lnTo>
                <a:close/>
                <a:moveTo>
                  <a:pt x="65299" y="65298"/>
                </a:moveTo>
                <a:lnTo>
                  <a:pt x="65299" y="141215"/>
                </a:lnTo>
                <a:lnTo>
                  <a:pt x="141216" y="65298"/>
                </a:lnTo>
                <a:close/>
                <a:moveTo>
                  <a:pt x="36738" y="0"/>
                </a:moveTo>
                <a:lnTo>
                  <a:pt x="61218" y="0"/>
                </a:lnTo>
                <a:cubicBezTo>
                  <a:pt x="62393" y="26"/>
                  <a:pt x="63359" y="420"/>
                  <a:pt x="64119" y="1180"/>
                </a:cubicBezTo>
                <a:cubicBezTo>
                  <a:pt x="64879" y="1940"/>
                  <a:pt x="65272" y="2907"/>
                  <a:pt x="65299" y="4082"/>
                </a:cubicBezTo>
                <a:lnTo>
                  <a:pt x="65299" y="32657"/>
                </a:lnTo>
                <a:lnTo>
                  <a:pt x="173861" y="32657"/>
                </a:lnTo>
                <a:lnTo>
                  <a:pt x="205240" y="1148"/>
                </a:lnTo>
                <a:cubicBezTo>
                  <a:pt x="206106" y="383"/>
                  <a:pt x="207084" y="0"/>
                  <a:pt x="208174" y="0"/>
                </a:cubicBezTo>
                <a:cubicBezTo>
                  <a:pt x="209263" y="0"/>
                  <a:pt x="210241" y="383"/>
                  <a:pt x="211108" y="1148"/>
                </a:cubicBezTo>
                <a:cubicBezTo>
                  <a:pt x="211873" y="2014"/>
                  <a:pt x="212256" y="2992"/>
                  <a:pt x="212256" y="4082"/>
                </a:cubicBezTo>
                <a:cubicBezTo>
                  <a:pt x="212256" y="5172"/>
                  <a:pt x="211873" y="6150"/>
                  <a:pt x="211108" y="7016"/>
                </a:cubicBezTo>
                <a:lnTo>
                  <a:pt x="179599" y="38395"/>
                </a:lnTo>
                <a:lnTo>
                  <a:pt x="179599" y="146957"/>
                </a:lnTo>
                <a:lnTo>
                  <a:pt x="208174" y="146957"/>
                </a:lnTo>
                <a:cubicBezTo>
                  <a:pt x="209348" y="146984"/>
                  <a:pt x="210316" y="147377"/>
                  <a:pt x="211076" y="148136"/>
                </a:cubicBezTo>
                <a:cubicBezTo>
                  <a:pt x="211836" y="148896"/>
                  <a:pt x="212229" y="149863"/>
                  <a:pt x="212256" y="151037"/>
                </a:cubicBezTo>
                <a:lnTo>
                  <a:pt x="212256" y="175518"/>
                </a:lnTo>
                <a:cubicBezTo>
                  <a:pt x="212229" y="176692"/>
                  <a:pt x="211836" y="177659"/>
                  <a:pt x="211076" y="178419"/>
                </a:cubicBezTo>
                <a:cubicBezTo>
                  <a:pt x="210316" y="179178"/>
                  <a:pt x="209348" y="179572"/>
                  <a:pt x="208174" y="179598"/>
                </a:cubicBezTo>
                <a:lnTo>
                  <a:pt x="179599" y="179598"/>
                </a:lnTo>
                <a:lnTo>
                  <a:pt x="179599" y="208173"/>
                </a:lnTo>
                <a:cubicBezTo>
                  <a:pt x="179572" y="209348"/>
                  <a:pt x="179179" y="210315"/>
                  <a:pt x="178419" y="211075"/>
                </a:cubicBezTo>
                <a:cubicBezTo>
                  <a:pt x="177659" y="211835"/>
                  <a:pt x="176693" y="212229"/>
                  <a:pt x="175518" y="212255"/>
                </a:cubicBezTo>
                <a:lnTo>
                  <a:pt x="151038" y="212255"/>
                </a:lnTo>
                <a:cubicBezTo>
                  <a:pt x="149863" y="212229"/>
                  <a:pt x="148896" y="211835"/>
                  <a:pt x="148137" y="211075"/>
                </a:cubicBezTo>
                <a:cubicBezTo>
                  <a:pt x="147377" y="210315"/>
                  <a:pt x="146984" y="209348"/>
                  <a:pt x="146957" y="208173"/>
                </a:cubicBezTo>
                <a:lnTo>
                  <a:pt x="146957" y="179598"/>
                </a:lnTo>
                <a:lnTo>
                  <a:pt x="36738" y="179598"/>
                </a:lnTo>
                <a:cubicBezTo>
                  <a:pt x="35563" y="179572"/>
                  <a:pt x="34596" y="179178"/>
                  <a:pt x="33837" y="178419"/>
                </a:cubicBezTo>
                <a:cubicBezTo>
                  <a:pt x="33077" y="177659"/>
                  <a:pt x="32684" y="176692"/>
                  <a:pt x="32657" y="175518"/>
                </a:cubicBezTo>
                <a:lnTo>
                  <a:pt x="32657" y="65298"/>
                </a:lnTo>
                <a:lnTo>
                  <a:pt x="4082" y="65298"/>
                </a:lnTo>
                <a:cubicBezTo>
                  <a:pt x="2908" y="65272"/>
                  <a:pt x="1940" y="64878"/>
                  <a:pt x="1180" y="64119"/>
                </a:cubicBezTo>
                <a:cubicBezTo>
                  <a:pt x="420" y="63359"/>
                  <a:pt x="27" y="62392"/>
                  <a:pt x="0" y="61218"/>
                </a:cubicBezTo>
                <a:lnTo>
                  <a:pt x="0" y="36737"/>
                </a:lnTo>
                <a:cubicBezTo>
                  <a:pt x="27" y="35563"/>
                  <a:pt x="420" y="34596"/>
                  <a:pt x="1180" y="33836"/>
                </a:cubicBezTo>
                <a:cubicBezTo>
                  <a:pt x="1940" y="33077"/>
                  <a:pt x="2908" y="32684"/>
                  <a:pt x="4082" y="32657"/>
                </a:cubicBezTo>
                <a:lnTo>
                  <a:pt x="32657" y="32657"/>
                </a:lnTo>
                <a:lnTo>
                  <a:pt x="32657" y="4082"/>
                </a:lnTo>
                <a:cubicBezTo>
                  <a:pt x="32684" y="2907"/>
                  <a:pt x="33077" y="1940"/>
                  <a:pt x="33837" y="1180"/>
                </a:cubicBezTo>
                <a:cubicBezTo>
                  <a:pt x="34596" y="420"/>
                  <a:pt x="35563" y="26"/>
                  <a:pt x="367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Freeform: Shape 86"/>
          <p:cNvSpPr/>
          <p:nvPr/>
        </p:nvSpPr>
        <p:spPr>
          <a:xfrm>
            <a:off x="14014803" y="7089723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81627" y="146957"/>
                </a:moveTo>
                <a:lnTo>
                  <a:pt x="81627" y="163286"/>
                </a:lnTo>
                <a:lnTo>
                  <a:pt x="130613" y="163286"/>
                </a:lnTo>
                <a:lnTo>
                  <a:pt x="130613" y="146957"/>
                </a:lnTo>
                <a:close/>
                <a:moveTo>
                  <a:pt x="32641" y="146957"/>
                </a:moveTo>
                <a:lnTo>
                  <a:pt x="32641" y="163286"/>
                </a:lnTo>
                <a:lnTo>
                  <a:pt x="65315" y="163286"/>
                </a:lnTo>
                <a:lnTo>
                  <a:pt x="65315" y="146957"/>
                </a:lnTo>
                <a:close/>
                <a:moveTo>
                  <a:pt x="0" y="97971"/>
                </a:moveTo>
                <a:lnTo>
                  <a:pt x="293899" y="97971"/>
                </a:lnTo>
                <a:lnTo>
                  <a:pt x="293899" y="175526"/>
                </a:lnTo>
                <a:cubicBezTo>
                  <a:pt x="293750" y="181285"/>
                  <a:pt x="291751" y="186088"/>
                  <a:pt x="287903" y="189934"/>
                </a:cubicBezTo>
                <a:cubicBezTo>
                  <a:pt x="284055" y="193780"/>
                  <a:pt x="279250" y="195778"/>
                  <a:pt x="273488" y="195927"/>
                </a:cubicBezTo>
                <a:lnTo>
                  <a:pt x="20401" y="195927"/>
                </a:lnTo>
                <a:cubicBezTo>
                  <a:pt x="14642" y="195778"/>
                  <a:pt x="9839" y="193780"/>
                  <a:pt x="5993" y="189934"/>
                </a:cubicBezTo>
                <a:cubicBezTo>
                  <a:pt x="2147" y="186088"/>
                  <a:pt x="149" y="181285"/>
                  <a:pt x="0" y="175526"/>
                </a:cubicBezTo>
                <a:close/>
                <a:moveTo>
                  <a:pt x="20401" y="0"/>
                </a:moveTo>
                <a:lnTo>
                  <a:pt x="273488" y="0"/>
                </a:lnTo>
                <a:cubicBezTo>
                  <a:pt x="279250" y="149"/>
                  <a:pt x="284055" y="2147"/>
                  <a:pt x="287903" y="5996"/>
                </a:cubicBezTo>
                <a:cubicBezTo>
                  <a:pt x="291751" y="9844"/>
                  <a:pt x="293750" y="14649"/>
                  <a:pt x="293899" y="20411"/>
                </a:cubicBezTo>
                <a:lnTo>
                  <a:pt x="293899" y="48986"/>
                </a:lnTo>
                <a:lnTo>
                  <a:pt x="0" y="48986"/>
                </a:lnTo>
                <a:lnTo>
                  <a:pt x="0" y="20411"/>
                </a:lnTo>
                <a:cubicBezTo>
                  <a:pt x="149" y="14649"/>
                  <a:pt x="2147" y="9844"/>
                  <a:pt x="5993" y="5996"/>
                </a:cubicBezTo>
                <a:cubicBezTo>
                  <a:pt x="9839" y="2147"/>
                  <a:pt x="14642" y="149"/>
                  <a:pt x="204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Freeform: Shape 87"/>
          <p:cNvSpPr/>
          <p:nvPr/>
        </p:nvSpPr>
        <p:spPr>
          <a:xfrm>
            <a:off x="14057219" y="6215050"/>
            <a:ext cx="424129" cy="348907"/>
          </a:xfrm>
          <a:custGeom>
            <a:avLst/>
            <a:gdLst/>
            <a:ahLst/>
            <a:cxnLst/>
            <a:rect l="l" t="t" r="r" b="b"/>
            <a:pathLst>
              <a:path w="244913" h="195927">
                <a:moveTo>
                  <a:pt x="81629" y="146957"/>
                </a:moveTo>
                <a:lnTo>
                  <a:pt x="130619" y="146957"/>
                </a:lnTo>
                <a:lnTo>
                  <a:pt x="130619" y="163270"/>
                </a:lnTo>
                <a:lnTo>
                  <a:pt x="81629" y="163270"/>
                </a:lnTo>
                <a:close/>
                <a:moveTo>
                  <a:pt x="32657" y="146957"/>
                </a:moveTo>
                <a:lnTo>
                  <a:pt x="65299" y="146957"/>
                </a:lnTo>
                <a:lnTo>
                  <a:pt x="65299" y="163270"/>
                </a:lnTo>
                <a:lnTo>
                  <a:pt x="32657" y="163270"/>
                </a:lnTo>
                <a:close/>
                <a:moveTo>
                  <a:pt x="16313" y="97965"/>
                </a:moveTo>
                <a:lnTo>
                  <a:pt x="16313" y="175528"/>
                </a:lnTo>
                <a:cubicBezTo>
                  <a:pt x="16347" y="176648"/>
                  <a:pt x="16757" y="177601"/>
                  <a:pt x="17542" y="178385"/>
                </a:cubicBezTo>
                <a:cubicBezTo>
                  <a:pt x="18327" y="179170"/>
                  <a:pt x="19279" y="179580"/>
                  <a:pt x="20399" y="179614"/>
                </a:cubicBezTo>
                <a:lnTo>
                  <a:pt x="224517" y="179614"/>
                </a:lnTo>
                <a:cubicBezTo>
                  <a:pt x="225636" y="179580"/>
                  <a:pt x="226587" y="179170"/>
                  <a:pt x="227372" y="178385"/>
                </a:cubicBezTo>
                <a:cubicBezTo>
                  <a:pt x="228156" y="177601"/>
                  <a:pt x="228566" y="176648"/>
                  <a:pt x="228600" y="175528"/>
                </a:cubicBezTo>
                <a:lnTo>
                  <a:pt x="228600" y="97965"/>
                </a:lnTo>
                <a:close/>
                <a:moveTo>
                  <a:pt x="20399" y="16312"/>
                </a:moveTo>
                <a:cubicBezTo>
                  <a:pt x="19279" y="16347"/>
                  <a:pt x="18327" y="16756"/>
                  <a:pt x="17542" y="17540"/>
                </a:cubicBezTo>
                <a:cubicBezTo>
                  <a:pt x="16757" y="18325"/>
                  <a:pt x="16347" y="19276"/>
                  <a:pt x="16313" y="20395"/>
                </a:cubicBezTo>
                <a:lnTo>
                  <a:pt x="16313" y="48974"/>
                </a:lnTo>
                <a:lnTo>
                  <a:pt x="228600" y="48974"/>
                </a:lnTo>
                <a:lnTo>
                  <a:pt x="228600" y="20395"/>
                </a:lnTo>
                <a:cubicBezTo>
                  <a:pt x="228566" y="19276"/>
                  <a:pt x="228156" y="18325"/>
                  <a:pt x="227372" y="17540"/>
                </a:cubicBezTo>
                <a:cubicBezTo>
                  <a:pt x="226587" y="16756"/>
                  <a:pt x="225636" y="16347"/>
                  <a:pt x="224517" y="16312"/>
                </a:cubicBezTo>
                <a:close/>
                <a:moveTo>
                  <a:pt x="20399" y="0"/>
                </a:moveTo>
                <a:lnTo>
                  <a:pt x="224517" y="0"/>
                </a:lnTo>
                <a:cubicBezTo>
                  <a:pt x="230275" y="149"/>
                  <a:pt x="235077" y="2145"/>
                  <a:pt x="238922" y="5990"/>
                </a:cubicBezTo>
                <a:cubicBezTo>
                  <a:pt x="242767" y="9835"/>
                  <a:pt x="244764" y="14637"/>
                  <a:pt x="244913" y="20395"/>
                </a:cubicBezTo>
                <a:lnTo>
                  <a:pt x="244913" y="175528"/>
                </a:lnTo>
                <a:cubicBezTo>
                  <a:pt x="244764" y="181288"/>
                  <a:pt x="242767" y="186091"/>
                  <a:pt x="238922" y="189936"/>
                </a:cubicBezTo>
                <a:cubicBezTo>
                  <a:pt x="235077" y="193781"/>
                  <a:pt x="230275" y="195778"/>
                  <a:pt x="224517" y="195927"/>
                </a:cubicBezTo>
                <a:lnTo>
                  <a:pt x="20399" y="195927"/>
                </a:lnTo>
                <a:cubicBezTo>
                  <a:pt x="14639" y="195778"/>
                  <a:pt x="9836" y="193781"/>
                  <a:pt x="5991" y="189936"/>
                </a:cubicBezTo>
                <a:cubicBezTo>
                  <a:pt x="2146" y="186091"/>
                  <a:pt x="149" y="181288"/>
                  <a:pt x="0" y="175528"/>
                </a:cubicBezTo>
                <a:lnTo>
                  <a:pt x="0" y="20395"/>
                </a:lnTo>
                <a:cubicBezTo>
                  <a:pt x="149" y="14637"/>
                  <a:pt x="2146" y="9835"/>
                  <a:pt x="5991" y="5990"/>
                </a:cubicBezTo>
                <a:cubicBezTo>
                  <a:pt x="9836" y="2145"/>
                  <a:pt x="14639" y="149"/>
                  <a:pt x="203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Freeform: Shape 88"/>
          <p:cNvSpPr/>
          <p:nvPr/>
        </p:nvSpPr>
        <p:spPr>
          <a:xfrm>
            <a:off x="14071357" y="5319644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57542" y="71298"/>
                </a:moveTo>
                <a:cubicBezTo>
                  <a:pt x="164304" y="71439"/>
                  <a:pt x="169960" y="72460"/>
                  <a:pt x="174510" y="74360"/>
                </a:cubicBezTo>
                <a:cubicBezTo>
                  <a:pt x="179060" y="76259"/>
                  <a:pt x="182505" y="78187"/>
                  <a:pt x="184844" y="80143"/>
                </a:cubicBezTo>
                <a:cubicBezTo>
                  <a:pt x="187183" y="82099"/>
                  <a:pt x="188416" y="83233"/>
                  <a:pt x="188544" y="83545"/>
                </a:cubicBezTo>
                <a:cubicBezTo>
                  <a:pt x="189120" y="84271"/>
                  <a:pt x="189434" y="85084"/>
                  <a:pt x="189485" y="85985"/>
                </a:cubicBezTo>
                <a:cubicBezTo>
                  <a:pt x="189535" y="86886"/>
                  <a:pt x="189306" y="87731"/>
                  <a:pt x="188799" y="88521"/>
                </a:cubicBezTo>
                <a:lnTo>
                  <a:pt x="182037" y="98472"/>
                </a:lnTo>
                <a:cubicBezTo>
                  <a:pt x="181710" y="98985"/>
                  <a:pt x="181280" y="99394"/>
                  <a:pt x="180745" y="99700"/>
                </a:cubicBezTo>
                <a:cubicBezTo>
                  <a:pt x="180211" y="100006"/>
                  <a:pt x="179621" y="100192"/>
                  <a:pt x="178975" y="100258"/>
                </a:cubicBezTo>
                <a:cubicBezTo>
                  <a:pt x="178335" y="100316"/>
                  <a:pt x="177734" y="100231"/>
                  <a:pt x="177173" y="100003"/>
                </a:cubicBezTo>
                <a:cubicBezTo>
                  <a:pt x="176612" y="99774"/>
                  <a:pt x="176107" y="99434"/>
                  <a:pt x="175658" y="98982"/>
                </a:cubicBezTo>
                <a:cubicBezTo>
                  <a:pt x="175639" y="98894"/>
                  <a:pt x="174912" y="98277"/>
                  <a:pt x="173475" y="97130"/>
                </a:cubicBezTo>
                <a:cubicBezTo>
                  <a:pt x="172039" y="95983"/>
                  <a:pt x="170007" y="94837"/>
                  <a:pt x="167380" y="93690"/>
                </a:cubicBezTo>
                <a:cubicBezTo>
                  <a:pt x="164753" y="92543"/>
                  <a:pt x="161643" y="91926"/>
                  <a:pt x="158052" y="91838"/>
                </a:cubicBezTo>
                <a:cubicBezTo>
                  <a:pt x="151623" y="91955"/>
                  <a:pt x="146429" y="94049"/>
                  <a:pt x="142472" y="98121"/>
                </a:cubicBezTo>
                <a:cubicBezTo>
                  <a:pt x="138514" y="102193"/>
                  <a:pt x="136478" y="107541"/>
                  <a:pt x="136364" y="114164"/>
                </a:cubicBezTo>
                <a:cubicBezTo>
                  <a:pt x="136484" y="120854"/>
                  <a:pt x="138573" y="126260"/>
                  <a:pt x="142631" y="130383"/>
                </a:cubicBezTo>
                <a:cubicBezTo>
                  <a:pt x="146690" y="134505"/>
                  <a:pt x="152000" y="136626"/>
                  <a:pt x="158563" y="136746"/>
                </a:cubicBezTo>
                <a:cubicBezTo>
                  <a:pt x="162501" y="136640"/>
                  <a:pt x="165950" y="135901"/>
                  <a:pt x="168911" y="134529"/>
                </a:cubicBezTo>
                <a:cubicBezTo>
                  <a:pt x="171871" y="133158"/>
                  <a:pt x="174186" y="131786"/>
                  <a:pt x="175857" y="130414"/>
                </a:cubicBezTo>
                <a:cubicBezTo>
                  <a:pt x="177527" y="129042"/>
                  <a:pt x="178396" y="128303"/>
                  <a:pt x="178465" y="128198"/>
                </a:cubicBezTo>
                <a:cubicBezTo>
                  <a:pt x="178919" y="127685"/>
                  <a:pt x="179446" y="127307"/>
                  <a:pt x="180044" y="127066"/>
                </a:cubicBezTo>
                <a:cubicBezTo>
                  <a:pt x="180642" y="126824"/>
                  <a:pt x="181264" y="126733"/>
                  <a:pt x="181910" y="126794"/>
                </a:cubicBezTo>
                <a:cubicBezTo>
                  <a:pt x="182617" y="126925"/>
                  <a:pt x="183244" y="127174"/>
                  <a:pt x="183791" y="127544"/>
                </a:cubicBezTo>
                <a:cubicBezTo>
                  <a:pt x="184339" y="127913"/>
                  <a:pt x="184775" y="128386"/>
                  <a:pt x="185099" y="128963"/>
                </a:cubicBezTo>
                <a:lnTo>
                  <a:pt x="190840" y="139425"/>
                </a:lnTo>
                <a:cubicBezTo>
                  <a:pt x="191217" y="140150"/>
                  <a:pt x="191356" y="140932"/>
                  <a:pt x="191255" y="141769"/>
                </a:cubicBezTo>
                <a:cubicBezTo>
                  <a:pt x="191154" y="142606"/>
                  <a:pt x="190845" y="143356"/>
                  <a:pt x="190330" y="144018"/>
                </a:cubicBezTo>
                <a:cubicBezTo>
                  <a:pt x="190154" y="144342"/>
                  <a:pt x="188804" y="145564"/>
                  <a:pt x="186280" y="147684"/>
                </a:cubicBezTo>
                <a:cubicBezTo>
                  <a:pt x="183756" y="149804"/>
                  <a:pt x="180091" y="151896"/>
                  <a:pt x="175285" y="153959"/>
                </a:cubicBezTo>
                <a:cubicBezTo>
                  <a:pt x="170479" y="156023"/>
                  <a:pt x="164564" y="157131"/>
                  <a:pt x="157542" y="157286"/>
                </a:cubicBezTo>
                <a:cubicBezTo>
                  <a:pt x="148967" y="157216"/>
                  <a:pt x="141395" y="155343"/>
                  <a:pt x="134824" y="151668"/>
                </a:cubicBezTo>
                <a:cubicBezTo>
                  <a:pt x="128252" y="147992"/>
                  <a:pt x="123099" y="142935"/>
                  <a:pt x="119363" y="136495"/>
                </a:cubicBezTo>
                <a:cubicBezTo>
                  <a:pt x="115627" y="130056"/>
                  <a:pt x="113724" y="122654"/>
                  <a:pt x="113655" y="114292"/>
                </a:cubicBezTo>
                <a:cubicBezTo>
                  <a:pt x="113734" y="106049"/>
                  <a:pt x="115674" y="98705"/>
                  <a:pt x="119476" y="92258"/>
                </a:cubicBezTo>
                <a:cubicBezTo>
                  <a:pt x="123278" y="85812"/>
                  <a:pt x="128470" y="80726"/>
                  <a:pt x="135050" y="77001"/>
                </a:cubicBezTo>
                <a:cubicBezTo>
                  <a:pt x="141631" y="73276"/>
                  <a:pt x="149128" y="71375"/>
                  <a:pt x="157542" y="71298"/>
                </a:cubicBezTo>
                <a:close/>
                <a:moveTo>
                  <a:pt x="77167" y="71298"/>
                </a:moveTo>
                <a:cubicBezTo>
                  <a:pt x="83929" y="71439"/>
                  <a:pt x="89585" y="72460"/>
                  <a:pt x="94135" y="74360"/>
                </a:cubicBezTo>
                <a:cubicBezTo>
                  <a:pt x="98686" y="76259"/>
                  <a:pt x="102130" y="78187"/>
                  <a:pt x="104469" y="80143"/>
                </a:cubicBezTo>
                <a:cubicBezTo>
                  <a:pt x="106808" y="82099"/>
                  <a:pt x="108042" y="83233"/>
                  <a:pt x="108169" y="83545"/>
                </a:cubicBezTo>
                <a:cubicBezTo>
                  <a:pt x="108746" y="84271"/>
                  <a:pt x="109059" y="85084"/>
                  <a:pt x="109110" y="85985"/>
                </a:cubicBezTo>
                <a:cubicBezTo>
                  <a:pt x="109160" y="86886"/>
                  <a:pt x="108932" y="87731"/>
                  <a:pt x="108424" y="88521"/>
                </a:cubicBezTo>
                <a:lnTo>
                  <a:pt x="101663" y="98472"/>
                </a:lnTo>
                <a:cubicBezTo>
                  <a:pt x="101336" y="98985"/>
                  <a:pt x="100905" y="99394"/>
                  <a:pt x="100371" y="99700"/>
                </a:cubicBezTo>
                <a:cubicBezTo>
                  <a:pt x="99837" y="100006"/>
                  <a:pt x="99247" y="100192"/>
                  <a:pt x="98601" y="100258"/>
                </a:cubicBezTo>
                <a:cubicBezTo>
                  <a:pt x="97960" y="100316"/>
                  <a:pt x="97359" y="100231"/>
                  <a:pt x="96799" y="100003"/>
                </a:cubicBezTo>
                <a:cubicBezTo>
                  <a:pt x="96238" y="99774"/>
                  <a:pt x="95733" y="99434"/>
                  <a:pt x="95284" y="98982"/>
                </a:cubicBezTo>
                <a:cubicBezTo>
                  <a:pt x="95262" y="98894"/>
                  <a:pt x="94525" y="98277"/>
                  <a:pt x="93072" y="97130"/>
                </a:cubicBezTo>
                <a:cubicBezTo>
                  <a:pt x="91619" y="95983"/>
                  <a:pt x="89578" y="94837"/>
                  <a:pt x="86949" y="93690"/>
                </a:cubicBezTo>
                <a:cubicBezTo>
                  <a:pt x="84319" y="92543"/>
                  <a:pt x="81229" y="91926"/>
                  <a:pt x="77678" y="91838"/>
                </a:cubicBezTo>
                <a:cubicBezTo>
                  <a:pt x="71248" y="91955"/>
                  <a:pt x="66055" y="94049"/>
                  <a:pt x="62097" y="98121"/>
                </a:cubicBezTo>
                <a:cubicBezTo>
                  <a:pt x="58140" y="102193"/>
                  <a:pt x="56104" y="107541"/>
                  <a:pt x="55989" y="114164"/>
                </a:cubicBezTo>
                <a:cubicBezTo>
                  <a:pt x="56109" y="120854"/>
                  <a:pt x="58198" y="126260"/>
                  <a:pt x="62257" y="130383"/>
                </a:cubicBezTo>
                <a:cubicBezTo>
                  <a:pt x="66315" y="134505"/>
                  <a:pt x="71626" y="136626"/>
                  <a:pt x="78188" y="136746"/>
                </a:cubicBezTo>
                <a:cubicBezTo>
                  <a:pt x="82127" y="136640"/>
                  <a:pt x="85576" y="135901"/>
                  <a:pt x="88536" y="134529"/>
                </a:cubicBezTo>
                <a:cubicBezTo>
                  <a:pt x="91496" y="133158"/>
                  <a:pt x="93812" y="131786"/>
                  <a:pt x="95482" y="130414"/>
                </a:cubicBezTo>
                <a:cubicBezTo>
                  <a:pt x="97152" y="129042"/>
                  <a:pt x="98022" y="128303"/>
                  <a:pt x="98090" y="128198"/>
                </a:cubicBezTo>
                <a:cubicBezTo>
                  <a:pt x="98545" y="127685"/>
                  <a:pt x="99071" y="127307"/>
                  <a:pt x="99669" y="127066"/>
                </a:cubicBezTo>
                <a:cubicBezTo>
                  <a:pt x="100267" y="126824"/>
                  <a:pt x="100889" y="126733"/>
                  <a:pt x="101535" y="126794"/>
                </a:cubicBezTo>
                <a:cubicBezTo>
                  <a:pt x="102189" y="126925"/>
                  <a:pt x="102795" y="127174"/>
                  <a:pt x="103353" y="127544"/>
                </a:cubicBezTo>
                <a:cubicBezTo>
                  <a:pt x="103911" y="127913"/>
                  <a:pt x="104326" y="128386"/>
                  <a:pt x="104597" y="128963"/>
                </a:cubicBezTo>
                <a:lnTo>
                  <a:pt x="110338" y="139425"/>
                </a:lnTo>
                <a:cubicBezTo>
                  <a:pt x="110776" y="140150"/>
                  <a:pt x="110952" y="140932"/>
                  <a:pt x="110864" y="141769"/>
                </a:cubicBezTo>
                <a:cubicBezTo>
                  <a:pt x="110776" y="142606"/>
                  <a:pt x="110473" y="143356"/>
                  <a:pt x="109955" y="144018"/>
                </a:cubicBezTo>
                <a:cubicBezTo>
                  <a:pt x="109777" y="144342"/>
                  <a:pt x="108418" y="145564"/>
                  <a:pt x="105877" y="147684"/>
                </a:cubicBezTo>
                <a:cubicBezTo>
                  <a:pt x="103337" y="149804"/>
                  <a:pt x="99662" y="151896"/>
                  <a:pt x="94854" y="153959"/>
                </a:cubicBezTo>
                <a:cubicBezTo>
                  <a:pt x="90045" y="156023"/>
                  <a:pt x="84150" y="157131"/>
                  <a:pt x="77167" y="157286"/>
                </a:cubicBezTo>
                <a:cubicBezTo>
                  <a:pt x="68593" y="157216"/>
                  <a:pt x="61020" y="155343"/>
                  <a:pt x="54449" y="151668"/>
                </a:cubicBezTo>
                <a:cubicBezTo>
                  <a:pt x="47878" y="147992"/>
                  <a:pt x="42724" y="142935"/>
                  <a:pt x="38988" y="136495"/>
                </a:cubicBezTo>
                <a:cubicBezTo>
                  <a:pt x="35252" y="130056"/>
                  <a:pt x="33350" y="122654"/>
                  <a:pt x="33280" y="114292"/>
                </a:cubicBezTo>
                <a:cubicBezTo>
                  <a:pt x="33357" y="106049"/>
                  <a:pt x="35288" y="98705"/>
                  <a:pt x="39073" y="92258"/>
                </a:cubicBezTo>
                <a:cubicBezTo>
                  <a:pt x="42859" y="85812"/>
                  <a:pt x="48041" y="80726"/>
                  <a:pt x="54619" y="77001"/>
                </a:cubicBezTo>
                <a:cubicBezTo>
                  <a:pt x="61197" y="73276"/>
                  <a:pt x="68713" y="71375"/>
                  <a:pt x="77167" y="71298"/>
                </a:cubicBezTo>
                <a:close/>
                <a:moveTo>
                  <a:pt x="114293" y="20395"/>
                </a:moveTo>
                <a:cubicBezTo>
                  <a:pt x="96827" y="20595"/>
                  <a:pt x="81039" y="24873"/>
                  <a:pt x="66928" y="33228"/>
                </a:cubicBezTo>
                <a:cubicBezTo>
                  <a:pt x="52817" y="41584"/>
                  <a:pt x="41584" y="52817"/>
                  <a:pt x="33228" y="66927"/>
                </a:cubicBezTo>
                <a:cubicBezTo>
                  <a:pt x="24873" y="81038"/>
                  <a:pt x="20595" y="96826"/>
                  <a:pt x="20395" y="114292"/>
                </a:cubicBezTo>
                <a:cubicBezTo>
                  <a:pt x="20595" y="131757"/>
                  <a:pt x="24873" y="147546"/>
                  <a:pt x="33228" y="161656"/>
                </a:cubicBezTo>
                <a:cubicBezTo>
                  <a:pt x="41584" y="175767"/>
                  <a:pt x="52817" y="187000"/>
                  <a:pt x="66928" y="195356"/>
                </a:cubicBezTo>
                <a:cubicBezTo>
                  <a:pt x="81039" y="203712"/>
                  <a:pt x="96827" y="207990"/>
                  <a:pt x="114293" y="208190"/>
                </a:cubicBezTo>
                <a:cubicBezTo>
                  <a:pt x="131759" y="207990"/>
                  <a:pt x="147547" y="203712"/>
                  <a:pt x="161657" y="195356"/>
                </a:cubicBezTo>
                <a:cubicBezTo>
                  <a:pt x="175768" y="187000"/>
                  <a:pt x="187001" y="175767"/>
                  <a:pt x="195356" y="161656"/>
                </a:cubicBezTo>
                <a:cubicBezTo>
                  <a:pt x="203712" y="147546"/>
                  <a:pt x="207989" y="131757"/>
                  <a:pt x="208190" y="114292"/>
                </a:cubicBezTo>
                <a:cubicBezTo>
                  <a:pt x="207989" y="96826"/>
                  <a:pt x="203712" y="81038"/>
                  <a:pt x="195356" y="66927"/>
                </a:cubicBezTo>
                <a:cubicBezTo>
                  <a:pt x="187001" y="52817"/>
                  <a:pt x="175768" y="41584"/>
                  <a:pt x="161657" y="33228"/>
                </a:cubicBezTo>
                <a:cubicBezTo>
                  <a:pt x="147547" y="24873"/>
                  <a:pt x="131759" y="20595"/>
                  <a:pt x="114293" y="20395"/>
                </a:cubicBezTo>
                <a:close/>
                <a:moveTo>
                  <a:pt x="114293" y="0"/>
                </a:moveTo>
                <a:cubicBezTo>
                  <a:pt x="130183" y="102"/>
                  <a:pt x="145016" y="3095"/>
                  <a:pt x="158793" y="8978"/>
                </a:cubicBezTo>
                <a:cubicBezTo>
                  <a:pt x="172570" y="14861"/>
                  <a:pt x="184679" y="23023"/>
                  <a:pt x="195120" y="33464"/>
                </a:cubicBezTo>
                <a:cubicBezTo>
                  <a:pt x="205562" y="43906"/>
                  <a:pt x="213724" y="56015"/>
                  <a:pt x="219607" y="69792"/>
                </a:cubicBezTo>
                <a:cubicBezTo>
                  <a:pt x="225490" y="83569"/>
                  <a:pt x="228482" y="98402"/>
                  <a:pt x="228584" y="114292"/>
                </a:cubicBezTo>
                <a:cubicBezTo>
                  <a:pt x="228482" y="130181"/>
                  <a:pt x="225490" y="145015"/>
                  <a:pt x="219607" y="158792"/>
                </a:cubicBezTo>
                <a:cubicBezTo>
                  <a:pt x="213724" y="172569"/>
                  <a:pt x="205562" y="184678"/>
                  <a:pt x="195120" y="195120"/>
                </a:cubicBezTo>
                <a:cubicBezTo>
                  <a:pt x="184679" y="205561"/>
                  <a:pt x="172570" y="213724"/>
                  <a:pt x="158793" y="219607"/>
                </a:cubicBezTo>
                <a:cubicBezTo>
                  <a:pt x="145016" y="225490"/>
                  <a:pt x="130183" y="228482"/>
                  <a:pt x="114293" y="228584"/>
                </a:cubicBezTo>
                <a:cubicBezTo>
                  <a:pt x="98403" y="228482"/>
                  <a:pt x="83570" y="225490"/>
                  <a:pt x="69793" y="219607"/>
                </a:cubicBezTo>
                <a:cubicBezTo>
                  <a:pt x="56016" y="213724"/>
                  <a:pt x="43906" y="205561"/>
                  <a:pt x="33465" y="195120"/>
                </a:cubicBezTo>
                <a:cubicBezTo>
                  <a:pt x="23023" y="184678"/>
                  <a:pt x="14861" y="172569"/>
                  <a:pt x="8978" y="158792"/>
                </a:cubicBezTo>
                <a:cubicBezTo>
                  <a:pt x="3095" y="145015"/>
                  <a:pt x="102" y="130181"/>
                  <a:pt x="0" y="114292"/>
                </a:cubicBezTo>
                <a:cubicBezTo>
                  <a:pt x="102" y="98402"/>
                  <a:pt x="3095" y="83569"/>
                  <a:pt x="8978" y="69792"/>
                </a:cubicBezTo>
                <a:cubicBezTo>
                  <a:pt x="14861" y="56015"/>
                  <a:pt x="23023" y="43906"/>
                  <a:pt x="33465" y="33464"/>
                </a:cubicBezTo>
                <a:cubicBezTo>
                  <a:pt x="43906" y="23023"/>
                  <a:pt x="56016" y="14861"/>
                  <a:pt x="69793" y="8978"/>
                </a:cubicBezTo>
                <a:cubicBezTo>
                  <a:pt x="83570" y="3095"/>
                  <a:pt x="98403" y="102"/>
                  <a:pt x="114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Freeform: Shape 89"/>
          <p:cNvSpPr/>
          <p:nvPr/>
        </p:nvSpPr>
        <p:spPr>
          <a:xfrm>
            <a:off x="14099635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9368" y="36739"/>
                </a:moveTo>
                <a:cubicBezTo>
                  <a:pt x="102665" y="36710"/>
                  <a:pt x="106820" y="37048"/>
                  <a:pt x="111832" y="37753"/>
                </a:cubicBezTo>
                <a:cubicBezTo>
                  <a:pt x="116844" y="38458"/>
                  <a:pt x="121878" y="39709"/>
                  <a:pt x="126936" y="41504"/>
                </a:cubicBezTo>
                <a:cubicBezTo>
                  <a:pt x="131993" y="43299"/>
                  <a:pt x="136238" y="45816"/>
                  <a:pt x="139671" y="49055"/>
                </a:cubicBezTo>
                <a:cubicBezTo>
                  <a:pt x="143104" y="52295"/>
                  <a:pt x="144890" y="56434"/>
                  <a:pt x="145029" y="61473"/>
                </a:cubicBezTo>
                <a:lnTo>
                  <a:pt x="145029" y="75380"/>
                </a:lnTo>
                <a:cubicBezTo>
                  <a:pt x="145016" y="75967"/>
                  <a:pt x="144819" y="76451"/>
                  <a:pt x="144440" y="76831"/>
                </a:cubicBezTo>
                <a:cubicBezTo>
                  <a:pt x="144060" y="77211"/>
                  <a:pt x="143577" y="77408"/>
                  <a:pt x="142990" y="77421"/>
                </a:cubicBezTo>
                <a:lnTo>
                  <a:pt x="127948" y="77421"/>
                </a:lnTo>
                <a:cubicBezTo>
                  <a:pt x="127361" y="77408"/>
                  <a:pt x="126878" y="77211"/>
                  <a:pt x="126498" y="76831"/>
                </a:cubicBezTo>
                <a:cubicBezTo>
                  <a:pt x="126119" y="76451"/>
                  <a:pt x="125922" y="75967"/>
                  <a:pt x="125909" y="75380"/>
                </a:cubicBezTo>
                <a:lnTo>
                  <a:pt x="125909" y="66449"/>
                </a:lnTo>
                <a:cubicBezTo>
                  <a:pt x="125783" y="63773"/>
                  <a:pt x="124319" y="61568"/>
                  <a:pt x="121519" y="59833"/>
                </a:cubicBezTo>
                <a:cubicBezTo>
                  <a:pt x="118718" y="58098"/>
                  <a:pt x="115336" y="56809"/>
                  <a:pt x="111372" y="55967"/>
                </a:cubicBezTo>
                <a:cubicBezTo>
                  <a:pt x="107409" y="55125"/>
                  <a:pt x="103620" y="54706"/>
                  <a:pt x="100007" y="54710"/>
                </a:cubicBezTo>
                <a:cubicBezTo>
                  <a:pt x="87882" y="54912"/>
                  <a:pt x="78158" y="58814"/>
                  <a:pt x="70835" y="66417"/>
                </a:cubicBezTo>
                <a:cubicBezTo>
                  <a:pt x="63511" y="74019"/>
                  <a:pt x="59752" y="84109"/>
                  <a:pt x="59558" y="96687"/>
                </a:cubicBezTo>
                <a:cubicBezTo>
                  <a:pt x="59623" y="105309"/>
                  <a:pt x="61421" y="112946"/>
                  <a:pt x="64950" y="119597"/>
                </a:cubicBezTo>
                <a:cubicBezTo>
                  <a:pt x="68480" y="126248"/>
                  <a:pt x="73349" y="131475"/>
                  <a:pt x="79558" y="135276"/>
                </a:cubicBezTo>
                <a:cubicBezTo>
                  <a:pt x="85767" y="139078"/>
                  <a:pt x="92923" y="141016"/>
                  <a:pt x="101027" y="141089"/>
                </a:cubicBezTo>
                <a:cubicBezTo>
                  <a:pt x="104247" y="141096"/>
                  <a:pt x="107902" y="140699"/>
                  <a:pt x="111991" y="139898"/>
                </a:cubicBezTo>
                <a:cubicBezTo>
                  <a:pt x="116080" y="139097"/>
                  <a:pt x="119659" y="137850"/>
                  <a:pt x="122727" y="136155"/>
                </a:cubicBezTo>
                <a:cubicBezTo>
                  <a:pt x="125795" y="134461"/>
                  <a:pt x="127408" y="132278"/>
                  <a:pt x="127566" y="129606"/>
                </a:cubicBezTo>
                <a:lnTo>
                  <a:pt x="127566" y="120674"/>
                </a:lnTo>
                <a:cubicBezTo>
                  <a:pt x="127582" y="120087"/>
                  <a:pt x="127773" y="119603"/>
                  <a:pt x="128139" y="119223"/>
                </a:cubicBezTo>
                <a:cubicBezTo>
                  <a:pt x="128506" y="118843"/>
                  <a:pt x="128952" y="118646"/>
                  <a:pt x="129478" y="118633"/>
                </a:cubicBezTo>
                <a:lnTo>
                  <a:pt x="144645" y="118633"/>
                </a:lnTo>
                <a:cubicBezTo>
                  <a:pt x="145177" y="118646"/>
                  <a:pt x="145645" y="118843"/>
                  <a:pt x="146049" y="119223"/>
                </a:cubicBezTo>
                <a:cubicBezTo>
                  <a:pt x="146453" y="119603"/>
                  <a:pt x="146666" y="120087"/>
                  <a:pt x="146687" y="120674"/>
                </a:cubicBezTo>
                <a:lnTo>
                  <a:pt x="146686" y="134582"/>
                </a:lnTo>
                <a:cubicBezTo>
                  <a:pt x="146584" y="139064"/>
                  <a:pt x="144996" y="142874"/>
                  <a:pt x="141922" y="146011"/>
                </a:cubicBezTo>
                <a:cubicBezTo>
                  <a:pt x="138849" y="149148"/>
                  <a:pt x="134906" y="151687"/>
                  <a:pt x="130093" y="153626"/>
                </a:cubicBezTo>
                <a:cubicBezTo>
                  <a:pt x="125280" y="155566"/>
                  <a:pt x="120212" y="156981"/>
                  <a:pt x="114890" y="157871"/>
                </a:cubicBezTo>
                <a:cubicBezTo>
                  <a:pt x="109568" y="158761"/>
                  <a:pt x="104606" y="159200"/>
                  <a:pt x="100006" y="159187"/>
                </a:cubicBezTo>
                <a:cubicBezTo>
                  <a:pt x="88244" y="159076"/>
                  <a:pt x="77773" y="156338"/>
                  <a:pt x="68594" y="150975"/>
                </a:cubicBezTo>
                <a:cubicBezTo>
                  <a:pt x="59416" y="145611"/>
                  <a:pt x="52179" y="138291"/>
                  <a:pt x="46885" y="129015"/>
                </a:cubicBezTo>
                <a:cubicBezTo>
                  <a:pt x="41590" y="119738"/>
                  <a:pt x="38889" y="109175"/>
                  <a:pt x="38781" y="97325"/>
                </a:cubicBezTo>
                <a:cubicBezTo>
                  <a:pt x="38888" y="85692"/>
                  <a:pt x="41563" y="75334"/>
                  <a:pt x="46804" y="66250"/>
                </a:cubicBezTo>
                <a:cubicBezTo>
                  <a:pt x="52046" y="57167"/>
                  <a:pt x="59208" y="50004"/>
                  <a:pt x="68292" y="44763"/>
                </a:cubicBezTo>
                <a:cubicBezTo>
                  <a:pt x="77375" y="39521"/>
                  <a:pt x="87734" y="36847"/>
                  <a:pt x="99368" y="36739"/>
                </a:cubicBezTo>
                <a:close/>
                <a:moveTo>
                  <a:pt x="97965" y="16313"/>
                </a:moveTo>
                <a:lnTo>
                  <a:pt x="76279" y="19233"/>
                </a:lnTo>
                <a:cubicBezTo>
                  <a:pt x="69415" y="21093"/>
                  <a:pt x="62916" y="23840"/>
                  <a:pt x="56780" y="27473"/>
                </a:cubicBezTo>
                <a:cubicBezTo>
                  <a:pt x="44510" y="34739"/>
                  <a:pt x="34741" y="44508"/>
                  <a:pt x="27474" y="56778"/>
                </a:cubicBezTo>
                <a:cubicBezTo>
                  <a:pt x="20207" y="69048"/>
                  <a:pt x="16487" y="82777"/>
                  <a:pt x="16313" y="97963"/>
                </a:cubicBezTo>
                <a:cubicBezTo>
                  <a:pt x="16487" y="113150"/>
                  <a:pt x="20207" y="126878"/>
                  <a:pt x="27474" y="139149"/>
                </a:cubicBezTo>
                <a:cubicBezTo>
                  <a:pt x="34741" y="151419"/>
                  <a:pt x="44510" y="161187"/>
                  <a:pt x="56780" y="168454"/>
                </a:cubicBezTo>
                <a:cubicBezTo>
                  <a:pt x="69051" y="175720"/>
                  <a:pt x="82779" y="179440"/>
                  <a:pt x="97965" y="179614"/>
                </a:cubicBezTo>
                <a:cubicBezTo>
                  <a:pt x="113147" y="179440"/>
                  <a:pt x="126873" y="175720"/>
                  <a:pt x="139144" y="168454"/>
                </a:cubicBezTo>
                <a:cubicBezTo>
                  <a:pt x="151414" y="161187"/>
                  <a:pt x="161183" y="151419"/>
                  <a:pt x="168451" y="139149"/>
                </a:cubicBezTo>
                <a:cubicBezTo>
                  <a:pt x="175719" y="126878"/>
                  <a:pt x="179440" y="113150"/>
                  <a:pt x="179615" y="97963"/>
                </a:cubicBezTo>
                <a:cubicBezTo>
                  <a:pt x="179440" y="82777"/>
                  <a:pt x="175719" y="69048"/>
                  <a:pt x="168452" y="56778"/>
                </a:cubicBezTo>
                <a:cubicBezTo>
                  <a:pt x="161184" y="44508"/>
                  <a:pt x="151415" y="34739"/>
                  <a:pt x="139144" y="27473"/>
                </a:cubicBezTo>
                <a:cubicBezTo>
                  <a:pt x="133009" y="23840"/>
                  <a:pt x="126510" y="21093"/>
                  <a:pt x="119646" y="19233"/>
                </a:cubicBezTo>
                <a:close/>
                <a:moveTo>
                  <a:pt x="97965" y="0"/>
                </a:moveTo>
                <a:cubicBezTo>
                  <a:pt x="116200" y="208"/>
                  <a:pt x="132678" y="4667"/>
                  <a:pt x="147399" y="13379"/>
                </a:cubicBezTo>
                <a:cubicBezTo>
                  <a:pt x="162120" y="22090"/>
                  <a:pt x="173836" y="33806"/>
                  <a:pt x="182548" y="48527"/>
                </a:cubicBezTo>
                <a:cubicBezTo>
                  <a:pt x="191259" y="63248"/>
                  <a:pt x="195719" y="79727"/>
                  <a:pt x="195927" y="97963"/>
                </a:cubicBezTo>
                <a:cubicBezTo>
                  <a:pt x="195719" y="116200"/>
                  <a:pt x="191259" y="132679"/>
                  <a:pt x="182548" y="147400"/>
                </a:cubicBezTo>
                <a:cubicBezTo>
                  <a:pt x="173836" y="162121"/>
                  <a:pt x="162120" y="173837"/>
                  <a:pt x="147399" y="182548"/>
                </a:cubicBezTo>
                <a:cubicBezTo>
                  <a:pt x="132678" y="191259"/>
                  <a:pt x="116200" y="195719"/>
                  <a:pt x="97965" y="195927"/>
                </a:cubicBezTo>
                <a:cubicBezTo>
                  <a:pt x="79729" y="195719"/>
                  <a:pt x="63250" y="191259"/>
                  <a:pt x="48529" y="182548"/>
                </a:cubicBezTo>
                <a:cubicBezTo>
                  <a:pt x="33808" y="173837"/>
                  <a:pt x="22091" y="162121"/>
                  <a:pt x="13379" y="147400"/>
                </a:cubicBezTo>
                <a:cubicBezTo>
                  <a:pt x="4668" y="132679"/>
                  <a:pt x="208" y="116200"/>
                  <a:pt x="0" y="97963"/>
                </a:cubicBezTo>
                <a:cubicBezTo>
                  <a:pt x="208" y="79727"/>
                  <a:pt x="4668" y="63248"/>
                  <a:pt x="13379" y="48527"/>
                </a:cubicBezTo>
                <a:cubicBezTo>
                  <a:pt x="22091" y="33806"/>
                  <a:pt x="33808" y="22090"/>
                  <a:pt x="48529" y="13379"/>
                </a:cubicBezTo>
                <a:cubicBezTo>
                  <a:pt x="63250" y="4667"/>
                  <a:pt x="79729" y="208"/>
                  <a:pt x="97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Freeform: Shape 90"/>
          <p:cNvSpPr/>
          <p:nvPr/>
        </p:nvSpPr>
        <p:spPr>
          <a:xfrm>
            <a:off x="14071357" y="3572703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46957" y="76145"/>
                </a:moveTo>
                <a:lnTo>
                  <a:pt x="108804" y="114300"/>
                </a:lnTo>
                <a:lnTo>
                  <a:pt x="146941" y="114300"/>
                </a:lnTo>
                <a:close/>
                <a:moveTo>
                  <a:pt x="163270" y="65314"/>
                </a:moveTo>
                <a:lnTo>
                  <a:pt x="163270" y="118378"/>
                </a:lnTo>
                <a:cubicBezTo>
                  <a:pt x="163182" y="121843"/>
                  <a:pt x="161988" y="124727"/>
                  <a:pt x="159686" y="127029"/>
                </a:cubicBezTo>
                <a:cubicBezTo>
                  <a:pt x="157384" y="129330"/>
                  <a:pt x="154500" y="130525"/>
                  <a:pt x="151036" y="130613"/>
                </a:cubicBezTo>
                <a:lnTo>
                  <a:pt x="97956" y="130613"/>
                </a:lnTo>
                <a:lnTo>
                  <a:pt x="97956" y="212272"/>
                </a:lnTo>
                <a:lnTo>
                  <a:pt x="212272" y="212272"/>
                </a:lnTo>
                <a:lnTo>
                  <a:pt x="212272" y="65314"/>
                </a:lnTo>
                <a:close/>
                <a:moveTo>
                  <a:pt x="65311" y="27161"/>
                </a:moveTo>
                <a:lnTo>
                  <a:pt x="27159" y="65299"/>
                </a:lnTo>
                <a:lnTo>
                  <a:pt x="65311" y="65299"/>
                </a:lnTo>
                <a:close/>
                <a:moveTo>
                  <a:pt x="81643" y="16313"/>
                </a:moveTo>
                <a:lnTo>
                  <a:pt x="81643" y="69382"/>
                </a:lnTo>
                <a:cubicBezTo>
                  <a:pt x="81555" y="72852"/>
                  <a:pt x="80359" y="75739"/>
                  <a:pt x="78054" y="78044"/>
                </a:cubicBezTo>
                <a:cubicBezTo>
                  <a:pt x="75750" y="80349"/>
                  <a:pt x="72863" y="81545"/>
                  <a:pt x="69394" y="81633"/>
                </a:cubicBezTo>
                <a:lnTo>
                  <a:pt x="16313" y="81633"/>
                </a:lnTo>
                <a:lnTo>
                  <a:pt x="16313" y="163286"/>
                </a:lnTo>
                <a:lnTo>
                  <a:pt x="81643" y="163286"/>
                </a:lnTo>
                <a:lnTo>
                  <a:pt x="81643" y="130613"/>
                </a:lnTo>
                <a:cubicBezTo>
                  <a:pt x="81709" y="127082"/>
                  <a:pt x="82564" y="123343"/>
                  <a:pt x="84208" y="119397"/>
                </a:cubicBezTo>
                <a:cubicBezTo>
                  <a:pt x="85851" y="115451"/>
                  <a:pt x="87885" y="112221"/>
                  <a:pt x="90309" y="109706"/>
                </a:cubicBezTo>
                <a:lnTo>
                  <a:pt x="130629" y="69382"/>
                </a:lnTo>
                <a:lnTo>
                  <a:pt x="130629" y="16313"/>
                </a:lnTo>
                <a:close/>
                <a:moveTo>
                  <a:pt x="81627" y="0"/>
                </a:moveTo>
                <a:lnTo>
                  <a:pt x="134707" y="0"/>
                </a:lnTo>
                <a:cubicBezTo>
                  <a:pt x="138171" y="88"/>
                  <a:pt x="141055" y="1283"/>
                  <a:pt x="143359" y="3585"/>
                </a:cubicBezTo>
                <a:cubicBezTo>
                  <a:pt x="145663" y="5887"/>
                  <a:pt x="146862" y="8770"/>
                  <a:pt x="146957" y="12235"/>
                </a:cubicBezTo>
                <a:lnTo>
                  <a:pt x="146957" y="54084"/>
                </a:lnTo>
                <a:cubicBezTo>
                  <a:pt x="149501" y="52589"/>
                  <a:pt x="152220" y="51373"/>
                  <a:pt x="155114" y="50436"/>
                </a:cubicBezTo>
                <a:cubicBezTo>
                  <a:pt x="158008" y="49498"/>
                  <a:pt x="160726" y="49015"/>
                  <a:pt x="163270" y="48986"/>
                </a:cubicBezTo>
                <a:lnTo>
                  <a:pt x="216350" y="48986"/>
                </a:lnTo>
                <a:cubicBezTo>
                  <a:pt x="219815" y="49074"/>
                  <a:pt x="222698" y="50268"/>
                  <a:pt x="225000" y="52570"/>
                </a:cubicBezTo>
                <a:cubicBezTo>
                  <a:pt x="227302" y="54872"/>
                  <a:pt x="228497" y="57756"/>
                  <a:pt x="228584" y="61220"/>
                </a:cubicBezTo>
                <a:lnTo>
                  <a:pt x="228584" y="216350"/>
                </a:lnTo>
                <a:cubicBezTo>
                  <a:pt x="228497" y="219815"/>
                  <a:pt x="227302" y="222698"/>
                  <a:pt x="225000" y="225000"/>
                </a:cubicBezTo>
                <a:cubicBezTo>
                  <a:pt x="222698" y="227302"/>
                  <a:pt x="219815" y="228497"/>
                  <a:pt x="216350" y="228584"/>
                </a:cubicBezTo>
                <a:lnTo>
                  <a:pt x="93878" y="228584"/>
                </a:lnTo>
                <a:cubicBezTo>
                  <a:pt x="90413" y="228497"/>
                  <a:pt x="87529" y="227302"/>
                  <a:pt x="85227" y="225000"/>
                </a:cubicBezTo>
                <a:cubicBezTo>
                  <a:pt x="82925" y="222698"/>
                  <a:pt x="81731" y="219815"/>
                  <a:pt x="81643" y="216350"/>
                </a:cubicBezTo>
                <a:lnTo>
                  <a:pt x="81643" y="179599"/>
                </a:lnTo>
                <a:lnTo>
                  <a:pt x="12235" y="179599"/>
                </a:lnTo>
                <a:cubicBezTo>
                  <a:pt x="8770" y="179511"/>
                  <a:pt x="5886" y="178316"/>
                  <a:pt x="3585" y="176014"/>
                </a:cubicBezTo>
                <a:cubicBezTo>
                  <a:pt x="1283" y="173712"/>
                  <a:pt x="88" y="170829"/>
                  <a:pt x="0" y="167364"/>
                </a:cubicBezTo>
                <a:lnTo>
                  <a:pt x="0" y="81627"/>
                </a:lnTo>
                <a:cubicBezTo>
                  <a:pt x="67" y="78096"/>
                  <a:pt x="922" y="74358"/>
                  <a:pt x="2565" y="70412"/>
                </a:cubicBezTo>
                <a:cubicBezTo>
                  <a:pt x="4208" y="66465"/>
                  <a:pt x="6242" y="63235"/>
                  <a:pt x="8666" y="60721"/>
                </a:cubicBezTo>
                <a:lnTo>
                  <a:pt x="60720" y="8666"/>
                </a:lnTo>
                <a:cubicBezTo>
                  <a:pt x="63235" y="6242"/>
                  <a:pt x="66465" y="4209"/>
                  <a:pt x="70411" y="2565"/>
                </a:cubicBezTo>
                <a:cubicBezTo>
                  <a:pt x="74357" y="922"/>
                  <a:pt x="78096" y="67"/>
                  <a:pt x="816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Freeform: Shape 91"/>
          <p:cNvSpPr/>
          <p:nvPr/>
        </p:nvSpPr>
        <p:spPr>
          <a:xfrm>
            <a:off x="13349081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1627" y="89798"/>
                </a:moveTo>
                <a:lnTo>
                  <a:pt x="81627" y="122459"/>
                </a:lnTo>
                <a:lnTo>
                  <a:pt x="114300" y="106128"/>
                </a:lnTo>
                <a:close/>
                <a:moveTo>
                  <a:pt x="130613" y="47057"/>
                </a:moveTo>
                <a:lnTo>
                  <a:pt x="130613" y="116207"/>
                </a:lnTo>
                <a:lnTo>
                  <a:pt x="65315" y="148868"/>
                </a:lnTo>
                <a:lnTo>
                  <a:pt x="65315" y="79719"/>
                </a:lnTo>
                <a:close/>
                <a:moveTo>
                  <a:pt x="97964" y="28559"/>
                </a:moveTo>
                <a:cubicBezTo>
                  <a:pt x="85061" y="28707"/>
                  <a:pt x="73394" y="31870"/>
                  <a:pt x="62963" y="38047"/>
                </a:cubicBezTo>
                <a:cubicBezTo>
                  <a:pt x="52533" y="44224"/>
                  <a:pt x="44228" y="52528"/>
                  <a:pt x="38050" y="62958"/>
                </a:cubicBezTo>
                <a:cubicBezTo>
                  <a:pt x="31871" y="73388"/>
                  <a:pt x="28708" y="85057"/>
                  <a:pt x="28559" y="97963"/>
                </a:cubicBezTo>
                <a:cubicBezTo>
                  <a:pt x="28708" y="110869"/>
                  <a:pt x="31871" y="122537"/>
                  <a:pt x="38050" y="132968"/>
                </a:cubicBezTo>
                <a:cubicBezTo>
                  <a:pt x="44228" y="143398"/>
                  <a:pt x="52533" y="151702"/>
                  <a:pt x="62963" y="157879"/>
                </a:cubicBezTo>
                <a:cubicBezTo>
                  <a:pt x="73394" y="164057"/>
                  <a:pt x="85061" y="167220"/>
                  <a:pt x="97964" y="167368"/>
                </a:cubicBezTo>
                <a:cubicBezTo>
                  <a:pt x="110867" y="167220"/>
                  <a:pt x="122533" y="164057"/>
                  <a:pt x="132964" y="157879"/>
                </a:cubicBezTo>
                <a:cubicBezTo>
                  <a:pt x="143394" y="151702"/>
                  <a:pt x="151699" y="143398"/>
                  <a:pt x="157878" y="132968"/>
                </a:cubicBezTo>
                <a:cubicBezTo>
                  <a:pt x="164056" y="122537"/>
                  <a:pt x="167220" y="110869"/>
                  <a:pt x="167368" y="97963"/>
                </a:cubicBezTo>
                <a:cubicBezTo>
                  <a:pt x="167220" y="85057"/>
                  <a:pt x="164056" y="73388"/>
                  <a:pt x="157878" y="62958"/>
                </a:cubicBezTo>
                <a:cubicBezTo>
                  <a:pt x="151699" y="52528"/>
                  <a:pt x="143394" y="44224"/>
                  <a:pt x="132964" y="38047"/>
                </a:cubicBezTo>
                <a:cubicBezTo>
                  <a:pt x="122533" y="31870"/>
                  <a:pt x="110867" y="28707"/>
                  <a:pt x="97964" y="28559"/>
                </a:cubicBezTo>
                <a:close/>
                <a:moveTo>
                  <a:pt x="97964" y="0"/>
                </a:moveTo>
                <a:cubicBezTo>
                  <a:pt x="116201" y="208"/>
                  <a:pt x="132681" y="4666"/>
                  <a:pt x="147401" y="13377"/>
                </a:cubicBezTo>
                <a:cubicBezTo>
                  <a:pt x="162122" y="22087"/>
                  <a:pt x="173838" y="33802"/>
                  <a:pt x="182549" y="48523"/>
                </a:cubicBezTo>
                <a:cubicBezTo>
                  <a:pt x="191260" y="63244"/>
                  <a:pt x="195719" y="79724"/>
                  <a:pt x="195927" y="97963"/>
                </a:cubicBezTo>
                <a:cubicBezTo>
                  <a:pt x="195719" y="116202"/>
                  <a:pt x="191260" y="132682"/>
                  <a:pt x="182549" y="147403"/>
                </a:cubicBezTo>
                <a:cubicBezTo>
                  <a:pt x="173838" y="162124"/>
                  <a:pt x="162122" y="173840"/>
                  <a:pt x="147401" y="182550"/>
                </a:cubicBezTo>
                <a:cubicBezTo>
                  <a:pt x="132681" y="191260"/>
                  <a:pt x="116201" y="195719"/>
                  <a:pt x="97964" y="195927"/>
                </a:cubicBezTo>
                <a:cubicBezTo>
                  <a:pt x="79726" y="195719"/>
                  <a:pt x="63247" y="191260"/>
                  <a:pt x="48526" y="182550"/>
                </a:cubicBezTo>
                <a:cubicBezTo>
                  <a:pt x="33805" y="173840"/>
                  <a:pt x="22089" y="162124"/>
                  <a:pt x="13378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4"/>
                  <a:pt x="4667" y="63244"/>
                  <a:pt x="13378" y="48523"/>
                </a:cubicBezTo>
                <a:cubicBezTo>
                  <a:pt x="22089" y="33802"/>
                  <a:pt x="33805" y="22087"/>
                  <a:pt x="48526" y="13377"/>
                </a:cubicBezTo>
                <a:cubicBezTo>
                  <a:pt x="63247" y="4667"/>
                  <a:pt x="79726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Freeform: Shape 92"/>
          <p:cNvSpPr/>
          <p:nvPr/>
        </p:nvSpPr>
        <p:spPr>
          <a:xfrm>
            <a:off x="13320803" y="8895990"/>
            <a:ext cx="395851" cy="319864"/>
          </a:xfrm>
          <a:custGeom>
            <a:avLst/>
            <a:gdLst/>
            <a:ahLst/>
            <a:cxnLst/>
            <a:rect l="l" t="t" r="r" b="b"/>
            <a:pathLst>
              <a:path w="228584" h="179618">
                <a:moveTo>
                  <a:pt x="192993" y="45913"/>
                </a:moveTo>
                <a:cubicBezTo>
                  <a:pt x="203908" y="51942"/>
                  <a:pt x="212535" y="59437"/>
                  <a:pt x="218873" y="68400"/>
                </a:cubicBezTo>
                <a:cubicBezTo>
                  <a:pt x="225212" y="77364"/>
                  <a:pt x="228449" y="87220"/>
                  <a:pt x="228584" y="97969"/>
                </a:cubicBezTo>
                <a:cubicBezTo>
                  <a:pt x="228462" y="108447"/>
                  <a:pt x="225390" y="118070"/>
                  <a:pt x="219368" y="126840"/>
                </a:cubicBezTo>
                <a:cubicBezTo>
                  <a:pt x="213345" y="135609"/>
                  <a:pt x="205107" y="143033"/>
                  <a:pt x="194651" y="149110"/>
                </a:cubicBezTo>
                <a:cubicBezTo>
                  <a:pt x="196860" y="154274"/>
                  <a:pt x="199268" y="158425"/>
                  <a:pt x="201875" y="161564"/>
                </a:cubicBezTo>
                <a:cubicBezTo>
                  <a:pt x="204482" y="164703"/>
                  <a:pt x="207049" y="167610"/>
                  <a:pt x="209577" y="170286"/>
                </a:cubicBezTo>
                <a:cubicBezTo>
                  <a:pt x="210329" y="171094"/>
                  <a:pt x="210993" y="171934"/>
                  <a:pt x="211570" y="172806"/>
                </a:cubicBezTo>
                <a:cubicBezTo>
                  <a:pt x="212147" y="173677"/>
                  <a:pt x="212333" y="174709"/>
                  <a:pt x="212128" y="175899"/>
                </a:cubicBezTo>
                <a:cubicBezTo>
                  <a:pt x="211846" y="177074"/>
                  <a:pt x="211294" y="178009"/>
                  <a:pt x="210470" y="178706"/>
                </a:cubicBezTo>
                <a:cubicBezTo>
                  <a:pt x="209646" y="179402"/>
                  <a:pt x="208710" y="179700"/>
                  <a:pt x="207663" y="179599"/>
                </a:cubicBezTo>
                <a:cubicBezTo>
                  <a:pt x="203815" y="179110"/>
                  <a:pt x="200158" y="178429"/>
                  <a:pt x="196693" y="177558"/>
                </a:cubicBezTo>
                <a:cubicBezTo>
                  <a:pt x="190240" y="175897"/>
                  <a:pt x="184044" y="173701"/>
                  <a:pt x="178104" y="170972"/>
                </a:cubicBezTo>
                <a:cubicBezTo>
                  <a:pt x="172165" y="168243"/>
                  <a:pt x="166545" y="164995"/>
                  <a:pt x="161244" y="161229"/>
                </a:cubicBezTo>
                <a:cubicBezTo>
                  <a:pt x="157669" y="161872"/>
                  <a:pt x="154007" y="162372"/>
                  <a:pt x="150257" y="162728"/>
                </a:cubicBezTo>
                <a:cubicBezTo>
                  <a:pt x="146506" y="163084"/>
                  <a:pt x="142684" y="163265"/>
                  <a:pt x="138790" y="163270"/>
                </a:cubicBezTo>
                <a:cubicBezTo>
                  <a:pt x="127175" y="163222"/>
                  <a:pt x="116246" y="161723"/>
                  <a:pt x="106002" y="158773"/>
                </a:cubicBezTo>
                <a:cubicBezTo>
                  <a:pt x="95758" y="155823"/>
                  <a:pt x="86615" y="151709"/>
                  <a:pt x="78572" y="146431"/>
                </a:cubicBezTo>
                <a:cubicBezTo>
                  <a:pt x="80427" y="146564"/>
                  <a:pt x="82299" y="146681"/>
                  <a:pt x="84186" y="146782"/>
                </a:cubicBezTo>
                <a:cubicBezTo>
                  <a:pt x="86073" y="146883"/>
                  <a:pt x="87944" y="146936"/>
                  <a:pt x="89799" y="146942"/>
                </a:cubicBezTo>
                <a:cubicBezTo>
                  <a:pt x="103610" y="146910"/>
                  <a:pt x="116751" y="144996"/>
                  <a:pt x="129222" y="141202"/>
                </a:cubicBezTo>
                <a:cubicBezTo>
                  <a:pt x="141693" y="137407"/>
                  <a:pt x="152920" y="131924"/>
                  <a:pt x="162903" y="124751"/>
                </a:cubicBezTo>
                <a:cubicBezTo>
                  <a:pt x="173592" y="116896"/>
                  <a:pt x="181757" y="107900"/>
                  <a:pt x="187398" y="97760"/>
                </a:cubicBezTo>
                <a:cubicBezTo>
                  <a:pt x="193039" y="87621"/>
                  <a:pt x="195882" y="76803"/>
                  <a:pt x="195927" y="65306"/>
                </a:cubicBezTo>
                <a:cubicBezTo>
                  <a:pt x="195924" y="61986"/>
                  <a:pt x="195675" y="58706"/>
                  <a:pt x="195178" y="55466"/>
                </a:cubicBezTo>
                <a:cubicBezTo>
                  <a:pt x="194681" y="52226"/>
                  <a:pt x="193952" y="49042"/>
                  <a:pt x="192993" y="45913"/>
                </a:cubicBezTo>
                <a:close/>
                <a:moveTo>
                  <a:pt x="89799" y="16313"/>
                </a:moveTo>
                <a:cubicBezTo>
                  <a:pt x="76361" y="16426"/>
                  <a:pt x="64113" y="18695"/>
                  <a:pt x="53056" y="23118"/>
                </a:cubicBezTo>
                <a:cubicBezTo>
                  <a:pt x="41999" y="27541"/>
                  <a:pt x="33153" y="33438"/>
                  <a:pt x="26519" y="40810"/>
                </a:cubicBezTo>
                <a:cubicBezTo>
                  <a:pt x="19885" y="48181"/>
                  <a:pt x="16483" y="56347"/>
                  <a:pt x="16313" y="65306"/>
                </a:cubicBezTo>
                <a:cubicBezTo>
                  <a:pt x="16366" y="72398"/>
                  <a:pt x="18620" y="79139"/>
                  <a:pt x="23075" y="85529"/>
                </a:cubicBezTo>
                <a:cubicBezTo>
                  <a:pt x="27529" y="91919"/>
                  <a:pt x="33866" y="97512"/>
                  <a:pt x="42084" y="102307"/>
                </a:cubicBezTo>
                <a:lnTo>
                  <a:pt x="54459" y="109452"/>
                </a:lnTo>
                <a:lnTo>
                  <a:pt x="49994" y="120163"/>
                </a:lnTo>
                <a:cubicBezTo>
                  <a:pt x="51336" y="119398"/>
                  <a:pt x="52671" y="118602"/>
                  <a:pt x="53997" y="117773"/>
                </a:cubicBezTo>
                <a:cubicBezTo>
                  <a:pt x="55323" y="116945"/>
                  <a:pt x="56626" y="116085"/>
                  <a:pt x="57904" y="115192"/>
                </a:cubicBezTo>
                <a:lnTo>
                  <a:pt x="63518" y="111238"/>
                </a:lnTo>
                <a:lnTo>
                  <a:pt x="70279" y="112514"/>
                </a:lnTo>
                <a:cubicBezTo>
                  <a:pt x="73469" y="113091"/>
                  <a:pt x="76690" y="113532"/>
                  <a:pt x="79944" y="113838"/>
                </a:cubicBezTo>
                <a:cubicBezTo>
                  <a:pt x="83197" y="114144"/>
                  <a:pt x="86482" y="114298"/>
                  <a:pt x="89799" y="114300"/>
                </a:cubicBezTo>
                <a:cubicBezTo>
                  <a:pt x="103238" y="114187"/>
                  <a:pt x="115486" y="111919"/>
                  <a:pt x="126543" y="107496"/>
                </a:cubicBezTo>
                <a:cubicBezTo>
                  <a:pt x="137600" y="103073"/>
                  <a:pt x="146445" y="97175"/>
                  <a:pt x="153079" y="89803"/>
                </a:cubicBezTo>
                <a:cubicBezTo>
                  <a:pt x="159714" y="82432"/>
                  <a:pt x="163116" y="74266"/>
                  <a:pt x="163286" y="65306"/>
                </a:cubicBezTo>
                <a:cubicBezTo>
                  <a:pt x="163116" y="56347"/>
                  <a:pt x="159714" y="48181"/>
                  <a:pt x="153079" y="40810"/>
                </a:cubicBezTo>
                <a:cubicBezTo>
                  <a:pt x="146445" y="33438"/>
                  <a:pt x="137600" y="27541"/>
                  <a:pt x="126543" y="23118"/>
                </a:cubicBezTo>
                <a:cubicBezTo>
                  <a:pt x="115486" y="18695"/>
                  <a:pt x="103238" y="16426"/>
                  <a:pt x="89799" y="16313"/>
                </a:cubicBezTo>
                <a:close/>
                <a:moveTo>
                  <a:pt x="89799" y="0"/>
                </a:moveTo>
                <a:cubicBezTo>
                  <a:pt x="106532" y="138"/>
                  <a:pt x="121645" y="3107"/>
                  <a:pt x="135138" y="8908"/>
                </a:cubicBezTo>
                <a:cubicBezTo>
                  <a:pt x="148631" y="14708"/>
                  <a:pt x="159367" y="22515"/>
                  <a:pt x="167346" y="32327"/>
                </a:cubicBezTo>
                <a:cubicBezTo>
                  <a:pt x="175325" y="42140"/>
                  <a:pt x="179409" y="53133"/>
                  <a:pt x="179599" y="65306"/>
                </a:cubicBezTo>
                <a:cubicBezTo>
                  <a:pt x="179409" y="77480"/>
                  <a:pt x="175325" y="88473"/>
                  <a:pt x="167346" y="98286"/>
                </a:cubicBezTo>
                <a:cubicBezTo>
                  <a:pt x="159367" y="108098"/>
                  <a:pt x="148631" y="115905"/>
                  <a:pt x="135138" y="121706"/>
                </a:cubicBezTo>
                <a:cubicBezTo>
                  <a:pt x="121645" y="127506"/>
                  <a:pt x="106532" y="130475"/>
                  <a:pt x="89799" y="130613"/>
                </a:cubicBezTo>
                <a:cubicBezTo>
                  <a:pt x="85905" y="130608"/>
                  <a:pt x="82083" y="130427"/>
                  <a:pt x="78333" y="130071"/>
                </a:cubicBezTo>
                <a:cubicBezTo>
                  <a:pt x="74583" y="129716"/>
                  <a:pt x="70920" y="129216"/>
                  <a:pt x="67345" y="128574"/>
                </a:cubicBezTo>
                <a:cubicBezTo>
                  <a:pt x="62040" y="132339"/>
                  <a:pt x="56416" y="135586"/>
                  <a:pt x="50473" y="138315"/>
                </a:cubicBezTo>
                <a:cubicBezTo>
                  <a:pt x="44529" y="141044"/>
                  <a:pt x="38331" y="143239"/>
                  <a:pt x="31878" y="144901"/>
                </a:cubicBezTo>
                <a:cubicBezTo>
                  <a:pt x="30153" y="145344"/>
                  <a:pt x="28372" y="145732"/>
                  <a:pt x="26535" y="146065"/>
                </a:cubicBezTo>
                <a:cubicBezTo>
                  <a:pt x="24699" y="146397"/>
                  <a:pt x="22822" y="146689"/>
                  <a:pt x="20906" y="146942"/>
                </a:cubicBezTo>
                <a:cubicBezTo>
                  <a:pt x="20778" y="146942"/>
                  <a:pt x="20651" y="146942"/>
                  <a:pt x="20523" y="146942"/>
                </a:cubicBezTo>
                <a:cubicBezTo>
                  <a:pt x="19540" y="146923"/>
                  <a:pt x="18668" y="146577"/>
                  <a:pt x="17908" y="145905"/>
                </a:cubicBezTo>
                <a:cubicBezTo>
                  <a:pt x="17147" y="145233"/>
                  <a:pt x="16658" y="144345"/>
                  <a:pt x="16440" y="143242"/>
                </a:cubicBezTo>
                <a:cubicBezTo>
                  <a:pt x="16236" y="142052"/>
                  <a:pt x="16422" y="141020"/>
                  <a:pt x="16999" y="140149"/>
                </a:cubicBezTo>
                <a:cubicBezTo>
                  <a:pt x="17575" y="139277"/>
                  <a:pt x="18240" y="138437"/>
                  <a:pt x="18992" y="137629"/>
                </a:cubicBezTo>
                <a:cubicBezTo>
                  <a:pt x="21520" y="134953"/>
                  <a:pt x="24087" y="132046"/>
                  <a:pt x="26695" y="128910"/>
                </a:cubicBezTo>
                <a:cubicBezTo>
                  <a:pt x="29302" y="125773"/>
                  <a:pt x="31710" y="121626"/>
                  <a:pt x="33919" y="116467"/>
                </a:cubicBezTo>
                <a:cubicBezTo>
                  <a:pt x="23465" y="110381"/>
                  <a:pt x="15229" y="102939"/>
                  <a:pt x="9210" y="94141"/>
                </a:cubicBezTo>
                <a:cubicBezTo>
                  <a:pt x="3192" y="85343"/>
                  <a:pt x="122" y="75732"/>
                  <a:pt x="0" y="65306"/>
                </a:cubicBezTo>
                <a:cubicBezTo>
                  <a:pt x="190" y="53133"/>
                  <a:pt x="4274" y="42140"/>
                  <a:pt x="12253" y="32327"/>
                </a:cubicBezTo>
                <a:cubicBezTo>
                  <a:pt x="20232" y="22515"/>
                  <a:pt x="30968" y="14708"/>
                  <a:pt x="44461" y="8908"/>
                </a:cubicBezTo>
                <a:cubicBezTo>
                  <a:pt x="57954" y="3107"/>
                  <a:pt x="73067" y="138"/>
                  <a:pt x="897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Freeform: Shape 93"/>
          <p:cNvSpPr/>
          <p:nvPr/>
        </p:nvSpPr>
        <p:spPr>
          <a:xfrm>
            <a:off x="13320803" y="8022911"/>
            <a:ext cx="395851" cy="319893"/>
          </a:xfrm>
          <a:custGeom>
            <a:avLst/>
            <a:gdLst/>
            <a:ahLst/>
            <a:cxnLst/>
            <a:rect l="l" t="t" r="r" b="b"/>
            <a:pathLst>
              <a:path w="228584" h="179634">
                <a:moveTo>
                  <a:pt x="192994" y="45925"/>
                </a:moveTo>
                <a:cubicBezTo>
                  <a:pt x="203908" y="51952"/>
                  <a:pt x="212535" y="59447"/>
                  <a:pt x="218873" y="68408"/>
                </a:cubicBezTo>
                <a:cubicBezTo>
                  <a:pt x="225212" y="77370"/>
                  <a:pt x="228449" y="87224"/>
                  <a:pt x="228584" y="97972"/>
                </a:cubicBezTo>
                <a:cubicBezTo>
                  <a:pt x="228462" y="108451"/>
                  <a:pt x="225390" y="118077"/>
                  <a:pt x="219367" y="126850"/>
                </a:cubicBezTo>
                <a:cubicBezTo>
                  <a:pt x="213345" y="135623"/>
                  <a:pt x="205107" y="143048"/>
                  <a:pt x="194653" y="149126"/>
                </a:cubicBezTo>
                <a:cubicBezTo>
                  <a:pt x="196861" y="154290"/>
                  <a:pt x="199269" y="158441"/>
                  <a:pt x="201875" y="161580"/>
                </a:cubicBezTo>
                <a:cubicBezTo>
                  <a:pt x="204482" y="164719"/>
                  <a:pt x="207050" y="167626"/>
                  <a:pt x="209577" y="170302"/>
                </a:cubicBezTo>
                <a:cubicBezTo>
                  <a:pt x="210329" y="171110"/>
                  <a:pt x="210993" y="171950"/>
                  <a:pt x="211570" y="172822"/>
                </a:cubicBezTo>
                <a:cubicBezTo>
                  <a:pt x="212146" y="173693"/>
                  <a:pt x="212333" y="174725"/>
                  <a:pt x="212128" y="175915"/>
                </a:cubicBezTo>
                <a:cubicBezTo>
                  <a:pt x="211846" y="177090"/>
                  <a:pt x="211293" y="178025"/>
                  <a:pt x="210470" y="178722"/>
                </a:cubicBezTo>
                <a:cubicBezTo>
                  <a:pt x="209646" y="179418"/>
                  <a:pt x="208710" y="179716"/>
                  <a:pt x="207663" y="179615"/>
                </a:cubicBezTo>
                <a:cubicBezTo>
                  <a:pt x="203815" y="179126"/>
                  <a:pt x="200159" y="178445"/>
                  <a:pt x="196693" y="177574"/>
                </a:cubicBezTo>
                <a:cubicBezTo>
                  <a:pt x="190241" y="175913"/>
                  <a:pt x="184044" y="173717"/>
                  <a:pt x="178102" y="170988"/>
                </a:cubicBezTo>
                <a:cubicBezTo>
                  <a:pt x="172160" y="168259"/>
                  <a:pt x="166537" y="165011"/>
                  <a:pt x="161233" y="161245"/>
                </a:cubicBezTo>
                <a:cubicBezTo>
                  <a:pt x="157658" y="161888"/>
                  <a:pt x="153996" y="162388"/>
                  <a:pt x="150247" y="162744"/>
                </a:cubicBezTo>
                <a:cubicBezTo>
                  <a:pt x="146497" y="163100"/>
                  <a:pt x="142676" y="163281"/>
                  <a:pt x="138782" y="163286"/>
                </a:cubicBezTo>
                <a:cubicBezTo>
                  <a:pt x="127169" y="163238"/>
                  <a:pt x="116242" y="161739"/>
                  <a:pt x="106000" y="158789"/>
                </a:cubicBezTo>
                <a:cubicBezTo>
                  <a:pt x="95758" y="155839"/>
                  <a:pt x="86617" y="151725"/>
                  <a:pt x="78575" y="146447"/>
                </a:cubicBezTo>
                <a:cubicBezTo>
                  <a:pt x="80430" y="146580"/>
                  <a:pt x="82301" y="146697"/>
                  <a:pt x="84188" y="146798"/>
                </a:cubicBezTo>
                <a:cubicBezTo>
                  <a:pt x="86075" y="146899"/>
                  <a:pt x="87946" y="146952"/>
                  <a:pt x="89800" y="146958"/>
                </a:cubicBezTo>
                <a:cubicBezTo>
                  <a:pt x="103609" y="146926"/>
                  <a:pt x="116747" y="145012"/>
                  <a:pt x="129216" y="141217"/>
                </a:cubicBezTo>
                <a:cubicBezTo>
                  <a:pt x="141684" y="137422"/>
                  <a:pt x="152909" y="131937"/>
                  <a:pt x="162891" y="124761"/>
                </a:cubicBezTo>
                <a:cubicBezTo>
                  <a:pt x="173587" y="116902"/>
                  <a:pt x="181756" y="107903"/>
                  <a:pt x="187398" y="97765"/>
                </a:cubicBezTo>
                <a:cubicBezTo>
                  <a:pt x="193039" y="87626"/>
                  <a:pt x="195883" y="76809"/>
                  <a:pt x="195928" y="65315"/>
                </a:cubicBezTo>
                <a:cubicBezTo>
                  <a:pt x="195907" y="58660"/>
                  <a:pt x="194929" y="52197"/>
                  <a:pt x="192994" y="45925"/>
                </a:cubicBezTo>
                <a:close/>
                <a:moveTo>
                  <a:pt x="89800" y="0"/>
                </a:moveTo>
                <a:cubicBezTo>
                  <a:pt x="106530" y="138"/>
                  <a:pt x="121642" y="3109"/>
                  <a:pt x="135135" y="8911"/>
                </a:cubicBezTo>
                <a:cubicBezTo>
                  <a:pt x="148629" y="14714"/>
                  <a:pt x="159366" y="22522"/>
                  <a:pt x="167346" y="32336"/>
                </a:cubicBezTo>
                <a:cubicBezTo>
                  <a:pt x="175326" y="42150"/>
                  <a:pt x="179411" y="53143"/>
                  <a:pt x="179601" y="65315"/>
                </a:cubicBezTo>
                <a:cubicBezTo>
                  <a:pt x="179411" y="77486"/>
                  <a:pt x="175326" y="88479"/>
                  <a:pt x="167346" y="98293"/>
                </a:cubicBezTo>
                <a:cubicBezTo>
                  <a:pt x="159366" y="108107"/>
                  <a:pt x="148629" y="115916"/>
                  <a:pt x="135135" y="121718"/>
                </a:cubicBezTo>
                <a:cubicBezTo>
                  <a:pt x="121642" y="127521"/>
                  <a:pt x="106530" y="130491"/>
                  <a:pt x="89800" y="130629"/>
                </a:cubicBezTo>
                <a:cubicBezTo>
                  <a:pt x="85907" y="130624"/>
                  <a:pt x="82086" y="130443"/>
                  <a:pt x="78336" y="130087"/>
                </a:cubicBezTo>
                <a:cubicBezTo>
                  <a:pt x="74587" y="129731"/>
                  <a:pt x="70925" y="129231"/>
                  <a:pt x="67350" y="128588"/>
                </a:cubicBezTo>
                <a:cubicBezTo>
                  <a:pt x="62046" y="132354"/>
                  <a:pt x="56423" y="135601"/>
                  <a:pt x="50481" y="138331"/>
                </a:cubicBezTo>
                <a:cubicBezTo>
                  <a:pt x="44539" y="141060"/>
                  <a:pt x="38342" y="143255"/>
                  <a:pt x="31890" y="144917"/>
                </a:cubicBezTo>
                <a:cubicBezTo>
                  <a:pt x="28424" y="145788"/>
                  <a:pt x="24768" y="146469"/>
                  <a:pt x="20920" y="146958"/>
                </a:cubicBezTo>
                <a:cubicBezTo>
                  <a:pt x="20792" y="146958"/>
                  <a:pt x="20664" y="146958"/>
                  <a:pt x="20537" y="146958"/>
                </a:cubicBezTo>
                <a:cubicBezTo>
                  <a:pt x="19554" y="146939"/>
                  <a:pt x="18682" y="146593"/>
                  <a:pt x="17922" y="145921"/>
                </a:cubicBezTo>
                <a:cubicBezTo>
                  <a:pt x="17162" y="145249"/>
                  <a:pt x="16673" y="144361"/>
                  <a:pt x="16455" y="143258"/>
                </a:cubicBezTo>
                <a:cubicBezTo>
                  <a:pt x="16250" y="142068"/>
                  <a:pt x="16436" y="141036"/>
                  <a:pt x="17013" y="140165"/>
                </a:cubicBezTo>
                <a:cubicBezTo>
                  <a:pt x="17590" y="139293"/>
                  <a:pt x="18254" y="138453"/>
                  <a:pt x="19006" y="137645"/>
                </a:cubicBezTo>
                <a:cubicBezTo>
                  <a:pt x="21533" y="134969"/>
                  <a:pt x="24101" y="132061"/>
                  <a:pt x="26708" y="128923"/>
                </a:cubicBezTo>
                <a:cubicBezTo>
                  <a:pt x="29314" y="125784"/>
                  <a:pt x="31722" y="121633"/>
                  <a:pt x="33930" y="116469"/>
                </a:cubicBezTo>
                <a:cubicBezTo>
                  <a:pt x="23476" y="110383"/>
                  <a:pt x="15238" y="102942"/>
                  <a:pt x="9216" y="94145"/>
                </a:cubicBezTo>
                <a:cubicBezTo>
                  <a:pt x="3194" y="85348"/>
                  <a:pt x="122" y="75738"/>
                  <a:pt x="0" y="65315"/>
                </a:cubicBezTo>
                <a:cubicBezTo>
                  <a:pt x="190" y="53143"/>
                  <a:pt x="4275" y="42150"/>
                  <a:pt x="12255" y="32336"/>
                </a:cubicBezTo>
                <a:cubicBezTo>
                  <a:pt x="20235" y="22522"/>
                  <a:pt x="30972" y="14714"/>
                  <a:pt x="44466" y="8911"/>
                </a:cubicBezTo>
                <a:cubicBezTo>
                  <a:pt x="57959" y="3109"/>
                  <a:pt x="73071" y="138"/>
                  <a:pt x="898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Freeform: Shape 94"/>
          <p:cNvSpPr/>
          <p:nvPr/>
        </p:nvSpPr>
        <p:spPr>
          <a:xfrm>
            <a:off x="13320803" y="7089723"/>
            <a:ext cx="395851" cy="34890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63278" y="65315"/>
                </a:moveTo>
                <a:cubicBezTo>
                  <a:pt x="167919" y="65429"/>
                  <a:pt x="171770" y="67017"/>
                  <a:pt x="174833" y="70080"/>
                </a:cubicBezTo>
                <a:cubicBezTo>
                  <a:pt x="177896" y="73143"/>
                  <a:pt x="179484" y="76995"/>
                  <a:pt x="179599" y="81636"/>
                </a:cubicBezTo>
                <a:cubicBezTo>
                  <a:pt x="179484" y="86276"/>
                  <a:pt x="177896" y="90128"/>
                  <a:pt x="174833" y="93190"/>
                </a:cubicBezTo>
                <a:cubicBezTo>
                  <a:pt x="171770" y="96253"/>
                  <a:pt x="167919" y="97842"/>
                  <a:pt x="163278" y="97956"/>
                </a:cubicBezTo>
                <a:cubicBezTo>
                  <a:pt x="158637" y="97842"/>
                  <a:pt x="154786" y="96253"/>
                  <a:pt x="151723" y="93190"/>
                </a:cubicBezTo>
                <a:cubicBezTo>
                  <a:pt x="148660" y="90128"/>
                  <a:pt x="147072" y="86276"/>
                  <a:pt x="146957" y="81636"/>
                </a:cubicBezTo>
                <a:cubicBezTo>
                  <a:pt x="147072" y="76995"/>
                  <a:pt x="148660" y="73143"/>
                  <a:pt x="151723" y="70080"/>
                </a:cubicBezTo>
                <a:cubicBezTo>
                  <a:pt x="154786" y="67017"/>
                  <a:pt x="158637" y="65429"/>
                  <a:pt x="163278" y="65315"/>
                </a:cubicBezTo>
                <a:close/>
                <a:moveTo>
                  <a:pt x="114292" y="65315"/>
                </a:moveTo>
                <a:cubicBezTo>
                  <a:pt x="118933" y="65429"/>
                  <a:pt x="122785" y="67017"/>
                  <a:pt x="125847" y="70080"/>
                </a:cubicBezTo>
                <a:cubicBezTo>
                  <a:pt x="128910" y="73143"/>
                  <a:pt x="130499" y="76995"/>
                  <a:pt x="130613" y="81636"/>
                </a:cubicBezTo>
                <a:cubicBezTo>
                  <a:pt x="130499" y="86276"/>
                  <a:pt x="128910" y="90128"/>
                  <a:pt x="125847" y="93190"/>
                </a:cubicBezTo>
                <a:cubicBezTo>
                  <a:pt x="122785" y="96253"/>
                  <a:pt x="118933" y="97842"/>
                  <a:pt x="114292" y="97956"/>
                </a:cubicBezTo>
                <a:cubicBezTo>
                  <a:pt x="109652" y="97842"/>
                  <a:pt x="105800" y="96253"/>
                  <a:pt x="102737" y="93190"/>
                </a:cubicBezTo>
                <a:cubicBezTo>
                  <a:pt x="99674" y="90128"/>
                  <a:pt x="98086" y="86276"/>
                  <a:pt x="97972" y="81636"/>
                </a:cubicBezTo>
                <a:cubicBezTo>
                  <a:pt x="98086" y="76995"/>
                  <a:pt x="99674" y="73143"/>
                  <a:pt x="102737" y="70080"/>
                </a:cubicBezTo>
                <a:cubicBezTo>
                  <a:pt x="105800" y="67017"/>
                  <a:pt x="109652" y="65429"/>
                  <a:pt x="114292" y="65315"/>
                </a:cubicBezTo>
                <a:close/>
                <a:moveTo>
                  <a:pt x="65307" y="65315"/>
                </a:moveTo>
                <a:cubicBezTo>
                  <a:pt x="69947" y="65429"/>
                  <a:pt x="73799" y="67017"/>
                  <a:pt x="76862" y="70080"/>
                </a:cubicBezTo>
                <a:cubicBezTo>
                  <a:pt x="79924" y="73143"/>
                  <a:pt x="81513" y="76995"/>
                  <a:pt x="81627" y="81636"/>
                </a:cubicBezTo>
                <a:cubicBezTo>
                  <a:pt x="81513" y="86276"/>
                  <a:pt x="79924" y="90128"/>
                  <a:pt x="76862" y="93190"/>
                </a:cubicBezTo>
                <a:cubicBezTo>
                  <a:pt x="73799" y="96253"/>
                  <a:pt x="69947" y="97842"/>
                  <a:pt x="65307" y="97956"/>
                </a:cubicBezTo>
                <a:cubicBezTo>
                  <a:pt x="60666" y="97842"/>
                  <a:pt x="56814" y="96253"/>
                  <a:pt x="53751" y="93190"/>
                </a:cubicBezTo>
                <a:cubicBezTo>
                  <a:pt x="50689" y="90128"/>
                  <a:pt x="49100" y="86276"/>
                  <a:pt x="48986" y="81636"/>
                </a:cubicBezTo>
                <a:cubicBezTo>
                  <a:pt x="49100" y="76995"/>
                  <a:pt x="50689" y="73143"/>
                  <a:pt x="53751" y="70080"/>
                </a:cubicBezTo>
                <a:cubicBezTo>
                  <a:pt x="56814" y="67017"/>
                  <a:pt x="60666" y="65429"/>
                  <a:pt x="65307" y="65315"/>
                </a:cubicBezTo>
                <a:close/>
                <a:moveTo>
                  <a:pt x="114292" y="16313"/>
                </a:moveTo>
                <a:cubicBezTo>
                  <a:pt x="100930" y="16376"/>
                  <a:pt x="88365" y="18116"/>
                  <a:pt x="76596" y="21533"/>
                </a:cubicBezTo>
                <a:cubicBezTo>
                  <a:pt x="64827" y="24949"/>
                  <a:pt x="54429" y="29664"/>
                  <a:pt x="45403" y="35676"/>
                </a:cubicBezTo>
                <a:cubicBezTo>
                  <a:pt x="36376" y="41688"/>
                  <a:pt x="29295" y="48619"/>
                  <a:pt x="24160" y="56468"/>
                </a:cubicBezTo>
                <a:cubicBezTo>
                  <a:pt x="19024" y="64318"/>
                  <a:pt x="16409" y="72707"/>
                  <a:pt x="16313" y="81636"/>
                </a:cubicBezTo>
                <a:cubicBezTo>
                  <a:pt x="16385" y="91234"/>
                  <a:pt x="19432" y="100317"/>
                  <a:pt x="25454" y="108884"/>
                </a:cubicBezTo>
                <a:cubicBezTo>
                  <a:pt x="31476" y="117451"/>
                  <a:pt x="40043" y="124911"/>
                  <a:pt x="51154" y="131262"/>
                </a:cubicBezTo>
                <a:lnTo>
                  <a:pt x="62246" y="137642"/>
                </a:lnTo>
                <a:lnTo>
                  <a:pt x="58804" y="149889"/>
                </a:lnTo>
                <a:cubicBezTo>
                  <a:pt x="57579" y="154394"/>
                  <a:pt x="56203" y="158447"/>
                  <a:pt x="54676" y="162046"/>
                </a:cubicBezTo>
                <a:cubicBezTo>
                  <a:pt x="53148" y="165645"/>
                  <a:pt x="51549" y="168902"/>
                  <a:pt x="49878" y="171817"/>
                </a:cubicBezTo>
                <a:cubicBezTo>
                  <a:pt x="62777" y="166459"/>
                  <a:pt x="74466" y="159192"/>
                  <a:pt x="84947" y="150016"/>
                </a:cubicBezTo>
                <a:lnTo>
                  <a:pt x="90438" y="145171"/>
                </a:lnTo>
                <a:lnTo>
                  <a:pt x="97716" y="145937"/>
                </a:lnTo>
                <a:cubicBezTo>
                  <a:pt x="100463" y="146258"/>
                  <a:pt x="103226" y="146508"/>
                  <a:pt x="106004" y="146686"/>
                </a:cubicBezTo>
                <a:cubicBezTo>
                  <a:pt x="108783" y="146864"/>
                  <a:pt x="111546" y="146955"/>
                  <a:pt x="114292" y="146958"/>
                </a:cubicBezTo>
                <a:cubicBezTo>
                  <a:pt x="127654" y="146894"/>
                  <a:pt x="140220" y="145155"/>
                  <a:pt x="151989" y="141738"/>
                </a:cubicBezTo>
                <a:cubicBezTo>
                  <a:pt x="163757" y="138321"/>
                  <a:pt x="174155" y="133607"/>
                  <a:pt x="183182" y="127595"/>
                </a:cubicBezTo>
                <a:cubicBezTo>
                  <a:pt x="192208" y="121583"/>
                  <a:pt x="199289" y="114652"/>
                  <a:pt x="204425" y="106802"/>
                </a:cubicBezTo>
                <a:cubicBezTo>
                  <a:pt x="209560" y="98953"/>
                  <a:pt x="212176" y="90564"/>
                  <a:pt x="212272" y="81636"/>
                </a:cubicBezTo>
                <a:cubicBezTo>
                  <a:pt x="212176" y="72707"/>
                  <a:pt x="209560" y="64318"/>
                  <a:pt x="204425" y="56468"/>
                </a:cubicBezTo>
                <a:cubicBezTo>
                  <a:pt x="199289" y="48619"/>
                  <a:pt x="192208" y="41688"/>
                  <a:pt x="183182" y="35676"/>
                </a:cubicBezTo>
                <a:cubicBezTo>
                  <a:pt x="174155" y="29664"/>
                  <a:pt x="163757" y="24949"/>
                  <a:pt x="151989" y="21533"/>
                </a:cubicBezTo>
                <a:cubicBezTo>
                  <a:pt x="140220" y="18116"/>
                  <a:pt x="127654" y="16376"/>
                  <a:pt x="114292" y="16313"/>
                </a:cubicBezTo>
                <a:close/>
                <a:moveTo>
                  <a:pt x="114292" y="0"/>
                </a:moveTo>
                <a:cubicBezTo>
                  <a:pt x="130179" y="74"/>
                  <a:pt x="145011" y="2215"/>
                  <a:pt x="158787" y="6423"/>
                </a:cubicBezTo>
                <a:cubicBezTo>
                  <a:pt x="172564" y="10632"/>
                  <a:pt x="184673" y="16468"/>
                  <a:pt x="195115" y="23931"/>
                </a:cubicBezTo>
                <a:cubicBezTo>
                  <a:pt x="205558" y="31394"/>
                  <a:pt x="213721" y="40044"/>
                  <a:pt x="219605" y="49882"/>
                </a:cubicBezTo>
                <a:cubicBezTo>
                  <a:pt x="225489" y="59719"/>
                  <a:pt x="228482" y="70304"/>
                  <a:pt x="228584" y="81636"/>
                </a:cubicBezTo>
                <a:cubicBezTo>
                  <a:pt x="228482" y="92998"/>
                  <a:pt x="225489" y="103600"/>
                  <a:pt x="219605" y="113443"/>
                </a:cubicBezTo>
                <a:cubicBezTo>
                  <a:pt x="213721" y="123285"/>
                  <a:pt x="205558" y="131934"/>
                  <a:pt x="195115" y="139388"/>
                </a:cubicBezTo>
                <a:cubicBezTo>
                  <a:pt x="184673" y="146842"/>
                  <a:pt x="172564" y="152668"/>
                  <a:pt x="158787" y="156865"/>
                </a:cubicBezTo>
                <a:cubicBezTo>
                  <a:pt x="145011" y="161063"/>
                  <a:pt x="130179" y="163198"/>
                  <a:pt x="114292" y="163270"/>
                </a:cubicBezTo>
                <a:cubicBezTo>
                  <a:pt x="111163" y="163268"/>
                  <a:pt x="108050" y="163177"/>
                  <a:pt x="104952" y="162999"/>
                </a:cubicBezTo>
                <a:cubicBezTo>
                  <a:pt x="101854" y="162821"/>
                  <a:pt x="98804" y="162572"/>
                  <a:pt x="95801" y="162251"/>
                </a:cubicBezTo>
                <a:cubicBezTo>
                  <a:pt x="87418" y="169660"/>
                  <a:pt x="78306" y="175953"/>
                  <a:pt x="68463" y="181130"/>
                </a:cubicBezTo>
                <a:cubicBezTo>
                  <a:pt x="58621" y="186307"/>
                  <a:pt x="48172" y="190304"/>
                  <a:pt x="37116" y="193121"/>
                </a:cubicBezTo>
                <a:cubicBezTo>
                  <a:pt x="34811" y="193756"/>
                  <a:pt x="32434" y="194303"/>
                  <a:pt x="29985" y="194763"/>
                </a:cubicBezTo>
                <a:cubicBezTo>
                  <a:pt x="27536" y="195223"/>
                  <a:pt x="25063" y="195611"/>
                  <a:pt x="22567" y="195927"/>
                </a:cubicBezTo>
                <a:cubicBezTo>
                  <a:pt x="22436" y="195927"/>
                  <a:pt x="22314" y="195927"/>
                  <a:pt x="22200" y="195927"/>
                </a:cubicBezTo>
                <a:cubicBezTo>
                  <a:pt x="22085" y="195927"/>
                  <a:pt x="21995" y="195927"/>
                  <a:pt x="21929" y="195927"/>
                </a:cubicBezTo>
                <a:cubicBezTo>
                  <a:pt x="20623" y="195901"/>
                  <a:pt x="19469" y="195444"/>
                  <a:pt x="18467" y="194556"/>
                </a:cubicBezTo>
                <a:cubicBezTo>
                  <a:pt x="17464" y="193669"/>
                  <a:pt x="16789" y="192510"/>
                  <a:pt x="16440" y="191080"/>
                </a:cubicBezTo>
                <a:cubicBezTo>
                  <a:pt x="16440" y="190973"/>
                  <a:pt x="16440" y="190931"/>
                  <a:pt x="16440" y="190952"/>
                </a:cubicBezTo>
                <a:cubicBezTo>
                  <a:pt x="16186" y="189392"/>
                  <a:pt x="16441" y="188047"/>
                  <a:pt x="17207" y="186918"/>
                </a:cubicBezTo>
                <a:cubicBezTo>
                  <a:pt x="17972" y="185789"/>
                  <a:pt x="18865" y="184667"/>
                  <a:pt x="19886" y="183553"/>
                </a:cubicBezTo>
                <a:cubicBezTo>
                  <a:pt x="22593" y="180627"/>
                  <a:pt x="25348" y="177578"/>
                  <a:pt x="28149" y="174407"/>
                </a:cubicBezTo>
                <a:cubicBezTo>
                  <a:pt x="30951" y="171235"/>
                  <a:pt x="33639" y="167385"/>
                  <a:pt x="36214" y="162854"/>
                </a:cubicBezTo>
                <a:cubicBezTo>
                  <a:pt x="38788" y="158324"/>
                  <a:pt x="41089" y="152557"/>
                  <a:pt x="43115" y="145554"/>
                </a:cubicBezTo>
                <a:cubicBezTo>
                  <a:pt x="29816" y="137977"/>
                  <a:pt x="19344" y="128694"/>
                  <a:pt x="11698" y="117705"/>
                </a:cubicBezTo>
                <a:cubicBezTo>
                  <a:pt x="4053" y="106716"/>
                  <a:pt x="153" y="94693"/>
                  <a:pt x="0" y="81636"/>
                </a:cubicBezTo>
                <a:cubicBezTo>
                  <a:pt x="102" y="70304"/>
                  <a:pt x="3095" y="59719"/>
                  <a:pt x="8979" y="49882"/>
                </a:cubicBezTo>
                <a:cubicBezTo>
                  <a:pt x="14864" y="40044"/>
                  <a:pt x="23027" y="31394"/>
                  <a:pt x="33469" y="23931"/>
                </a:cubicBezTo>
                <a:cubicBezTo>
                  <a:pt x="43912" y="16468"/>
                  <a:pt x="56021" y="10632"/>
                  <a:pt x="69797" y="6423"/>
                </a:cubicBezTo>
                <a:cubicBezTo>
                  <a:pt x="83574" y="2215"/>
                  <a:pt x="98406" y="74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Freeform: Shape 95"/>
          <p:cNvSpPr/>
          <p:nvPr/>
        </p:nvSpPr>
        <p:spPr>
          <a:xfrm>
            <a:off x="13320803" y="6218649"/>
            <a:ext cx="395851" cy="341708"/>
          </a:xfrm>
          <a:custGeom>
            <a:avLst/>
            <a:gdLst/>
            <a:ahLst/>
            <a:cxnLst/>
            <a:rect l="l" t="t" r="r" b="b"/>
            <a:pathLst>
              <a:path w="228584" h="191884">
                <a:moveTo>
                  <a:pt x="163270" y="65315"/>
                </a:moveTo>
                <a:cubicBezTo>
                  <a:pt x="158627" y="65429"/>
                  <a:pt x="154773" y="67018"/>
                  <a:pt x="151709" y="70083"/>
                </a:cubicBezTo>
                <a:cubicBezTo>
                  <a:pt x="148645" y="73147"/>
                  <a:pt x="147056" y="77001"/>
                  <a:pt x="146941" y="81643"/>
                </a:cubicBezTo>
                <a:cubicBezTo>
                  <a:pt x="147056" y="86286"/>
                  <a:pt x="148645" y="90140"/>
                  <a:pt x="151709" y="93204"/>
                </a:cubicBezTo>
                <a:cubicBezTo>
                  <a:pt x="154773" y="96268"/>
                  <a:pt x="158627" y="97858"/>
                  <a:pt x="163270" y="97972"/>
                </a:cubicBezTo>
                <a:cubicBezTo>
                  <a:pt x="167913" y="97858"/>
                  <a:pt x="171766" y="96268"/>
                  <a:pt x="174831" y="93204"/>
                </a:cubicBezTo>
                <a:cubicBezTo>
                  <a:pt x="177895" y="90140"/>
                  <a:pt x="179484" y="86286"/>
                  <a:pt x="179599" y="81643"/>
                </a:cubicBezTo>
                <a:cubicBezTo>
                  <a:pt x="179484" y="77001"/>
                  <a:pt x="177895" y="73147"/>
                  <a:pt x="174831" y="70083"/>
                </a:cubicBezTo>
                <a:cubicBezTo>
                  <a:pt x="171766" y="67018"/>
                  <a:pt x="167913" y="65429"/>
                  <a:pt x="163270" y="65315"/>
                </a:cubicBezTo>
                <a:close/>
                <a:moveTo>
                  <a:pt x="114292" y="65315"/>
                </a:moveTo>
                <a:cubicBezTo>
                  <a:pt x="109647" y="65429"/>
                  <a:pt x="105792" y="67018"/>
                  <a:pt x="102726" y="70083"/>
                </a:cubicBezTo>
                <a:cubicBezTo>
                  <a:pt x="99660" y="73147"/>
                  <a:pt x="98070" y="77001"/>
                  <a:pt x="97956" y="81643"/>
                </a:cubicBezTo>
                <a:cubicBezTo>
                  <a:pt x="98070" y="86286"/>
                  <a:pt x="99660" y="90140"/>
                  <a:pt x="102726" y="93204"/>
                </a:cubicBezTo>
                <a:cubicBezTo>
                  <a:pt x="105792" y="96268"/>
                  <a:pt x="109647" y="97858"/>
                  <a:pt x="114292" y="97972"/>
                </a:cubicBezTo>
                <a:cubicBezTo>
                  <a:pt x="118937" y="97858"/>
                  <a:pt x="122793" y="96268"/>
                  <a:pt x="125859" y="93204"/>
                </a:cubicBezTo>
                <a:cubicBezTo>
                  <a:pt x="128924" y="90140"/>
                  <a:pt x="130514" y="86286"/>
                  <a:pt x="130629" y="81643"/>
                </a:cubicBezTo>
                <a:cubicBezTo>
                  <a:pt x="130514" y="77001"/>
                  <a:pt x="128924" y="73147"/>
                  <a:pt x="125859" y="70083"/>
                </a:cubicBezTo>
                <a:cubicBezTo>
                  <a:pt x="122793" y="67018"/>
                  <a:pt x="118937" y="65429"/>
                  <a:pt x="114292" y="65315"/>
                </a:cubicBezTo>
                <a:close/>
                <a:moveTo>
                  <a:pt x="65315" y="65315"/>
                </a:moveTo>
                <a:cubicBezTo>
                  <a:pt x="60672" y="65429"/>
                  <a:pt x="56818" y="67018"/>
                  <a:pt x="53754" y="70083"/>
                </a:cubicBezTo>
                <a:cubicBezTo>
                  <a:pt x="50689" y="73147"/>
                  <a:pt x="49100" y="77001"/>
                  <a:pt x="48986" y="81643"/>
                </a:cubicBezTo>
                <a:cubicBezTo>
                  <a:pt x="49100" y="86286"/>
                  <a:pt x="50689" y="90140"/>
                  <a:pt x="53754" y="93204"/>
                </a:cubicBezTo>
                <a:cubicBezTo>
                  <a:pt x="56818" y="96268"/>
                  <a:pt x="60672" y="97858"/>
                  <a:pt x="65315" y="97972"/>
                </a:cubicBezTo>
                <a:cubicBezTo>
                  <a:pt x="69957" y="97858"/>
                  <a:pt x="73811" y="96268"/>
                  <a:pt x="76875" y="93204"/>
                </a:cubicBezTo>
                <a:cubicBezTo>
                  <a:pt x="79940" y="90140"/>
                  <a:pt x="81529" y="86286"/>
                  <a:pt x="81643" y="81643"/>
                </a:cubicBezTo>
                <a:cubicBezTo>
                  <a:pt x="81529" y="77001"/>
                  <a:pt x="79940" y="73147"/>
                  <a:pt x="76875" y="70083"/>
                </a:cubicBezTo>
                <a:cubicBezTo>
                  <a:pt x="73811" y="67018"/>
                  <a:pt x="69957" y="65429"/>
                  <a:pt x="65315" y="65315"/>
                </a:cubicBezTo>
                <a:close/>
                <a:moveTo>
                  <a:pt x="114292" y="0"/>
                </a:moveTo>
                <a:cubicBezTo>
                  <a:pt x="130179" y="73"/>
                  <a:pt x="145010" y="2209"/>
                  <a:pt x="158787" y="6407"/>
                </a:cubicBezTo>
                <a:cubicBezTo>
                  <a:pt x="172563" y="10605"/>
                  <a:pt x="184672" y="16432"/>
                  <a:pt x="195115" y="23887"/>
                </a:cubicBezTo>
                <a:cubicBezTo>
                  <a:pt x="205557" y="31343"/>
                  <a:pt x="213721" y="39992"/>
                  <a:pt x="219605" y="49835"/>
                </a:cubicBezTo>
                <a:cubicBezTo>
                  <a:pt x="225489" y="59679"/>
                  <a:pt x="228482" y="70281"/>
                  <a:pt x="228584" y="81643"/>
                </a:cubicBezTo>
                <a:cubicBezTo>
                  <a:pt x="228482" y="93006"/>
                  <a:pt x="225489" y="103608"/>
                  <a:pt x="219605" y="113451"/>
                </a:cubicBezTo>
                <a:cubicBezTo>
                  <a:pt x="213721" y="123295"/>
                  <a:pt x="205557" y="131944"/>
                  <a:pt x="195115" y="139399"/>
                </a:cubicBezTo>
                <a:cubicBezTo>
                  <a:pt x="184672" y="146855"/>
                  <a:pt x="172563" y="152681"/>
                  <a:pt x="158787" y="156880"/>
                </a:cubicBezTo>
                <a:cubicBezTo>
                  <a:pt x="145010" y="161079"/>
                  <a:pt x="130179" y="163214"/>
                  <a:pt x="114292" y="163286"/>
                </a:cubicBezTo>
                <a:cubicBezTo>
                  <a:pt x="109628" y="163286"/>
                  <a:pt x="105045" y="163095"/>
                  <a:pt x="100543" y="162712"/>
                </a:cubicBezTo>
                <a:cubicBezTo>
                  <a:pt x="96041" y="162329"/>
                  <a:pt x="91653" y="161755"/>
                  <a:pt x="87378" y="160990"/>
                </a:cubicBezTo>
                <a:cubicBezTo>
                  <a:pt x="80077" y="168275"/>
                  <a:pt x="71755" y="174371"/>
                  <a:pt x="62412" y="179280"/>
                </a:cubicBezTo>
                <a:cubicBezTo>
                  <a:pt x="53068" y="184189"/>
                  <a:pt x="42895" y="187830"/>
                  <a:pt x="31892" y="190203"/>
                </a:cubicBezTo>
                <a:cubicBezTo>
                  <a:pt x="30167" y="190527"/>
                  <a:pt x="28387" y="190835"/>
                  <a:pt x="26550" y="191128"/>
                </a:cubicBezTo>
                <a:cubicBezTo>
                  <a:pt x="24714" y="191420"/>
                  <a:pt x="22837" y="191665"/>
                  <a:pt x="20921" y="191861"/>
                </a:cubicBezTo>
                <a:cubicBezTo>
                  <a:pt x="19874" y="191965"/>
                  <a:pt x="18939" y="191726"/>
                  <a:pt x="18115" y="191144"/>
                </a:cubicBezTo>
                <a:cubicBezTo>
                  <a:pt x="17291" y="190562"/>
                  <a:pt x="16738" y="189780"/>
                  <a:pt x="16456" y="188800"/>
                </a:cubicBezTo>
                <a:cubicBezTo>
                  <a:pt x="16244" y="187798"/>
                  <a:pt x="16414" y="186931"/>
                  <a:pt x="16967" y="186201"/>
                </a:cubicBezTo>
                <a:cubicBezTo>
                  <a:pt x="17519" y="185470"/>
                  <a:pt x="18200" y="184763"/>
                  <a:pt x="19008" y="184080"/>
                </a:cubicBezTo>
                <a:cubicBezTo>
                  <a:pt x="21735" y="181710"/>
                  <a:pt x="24488" y="179093"/>
                  <a:pt x="27266" y="176232"/>
                </a:cubicBezTo>
                <a:cubicBezTo>
                  <a:pt x="30045" y="173370"/>
                  <a:pt x="32562" y="169431"/>
                  <a:pt x="34817" y="164415"/>
                </a:cubicBezTo>
                <a:cubicBezTo>
                  <a:pt x="37071" y="159400"/>
                  <a:pt x="38775" y="152474"/>
                  <a:pt x="39929" y="143641"/>
                </a:cubicBezTo>
                <a:cubicBezTo>
                  <a:pt x="27605" y="136083"/>
                  <a:pt x="17905" y="126994"/>
                  <a:pt x="10827" y="116373"/>
                </a:cubicBezTo>
                <a:cubicBezTo>
                  <a:pt x="3750" y="105753"/>
                  <a:pt x="141" y="94177"/>
                  <a:pt x="0" y="81643"/>
                </a:cubicBezTo>
                <a:cubicBezTo>
                  <a:pt x="102" y="70281"/>
                  <a:pt x="3095" y="59679"/>
                  <a:pt x="8980" y="49835"/>
                </a:cubicBezTo>
                <a:cubicBezTo>
                  <a:pt x="14864" y="39992"/>
                  <a:pt x="23027" y="31343"/>
                  <a:pt x="33470" y="23887"/>
                </a:cubicBezTo>
                <a:cubicBezTo>
                  <a:pt x="43912" y="16432"/>
                  <a:pt x="56021" y="10605"/>
                  <a:pt x="69798" y="6407"/>
                </a:cubicBezTo>
                <a:cubicBezTo>
                  <a:pt x="83574" y="2209"/>
                  <a:pt x="98406" y="73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Freeform: Shape 96"/>
          <p:cNvSpPr/>
          <p:nvPr/>
        </p:nvSpPr>
        <p:spPr>
          <a:xfrm>
            <a:off x="13320803" y="5348723"/>
            <a:ext cx="395851" cy="34890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14292" y="16313"/>
                </a:moveTo>
                <a:cubicBezTo>
                  <a:pt x="100928" y="16376"/>
                  <a:pt x="88362" y="18116"/>
                  <a:pt x="76593" y="21532"/>
                </a:cubicBezTo>
                <a:cubicBezTo>
                  <a:pt x="64824" y="24948"/>
                  <a:pt x="54426" y="29662"/>
                  <a:pt x="45400" y="35674"/>
                </a:cubicBezTo>
                <a:cubicBezTo>
                  <a:pt x="36374" y="41685"/>
                  <a:pt x="29294" y="48616"/>
                  <a:pt x="24159" y="56466"/>
                </a:cubicBezTo>
                <a:cubicBezTo>
                  <a:pt x="19024" y="64315"/>
                  <a:pt x="16409" y="72705"/>
                  <a:pt x="16313" y="81635"/>
                </a:cubicBezTo>
                <a:cubicBezTo>
                  <a:pt x="16385" y="91239"/>
                  <a:pt x="19431" y="100324"/>
                  <a:pt x="25451" y="108890"/>
                </a:cubicBezTo>
                <a:cubicBezTo>
                  <a:pt x="31471" y="117457"/>
                  <a:pt x="40034" y="124915"/>
                  <a:pt x="51141" y="131265"/>
                </a:cubicBezTo>
                <a:lnTo>
                  <a:pt x="62240" y="137644"/>
                </a:lnTo>
                <a:lnTo>
                  <a:pt x="58796" y="149889"/>
                </a:lnTo>
                <a:cubicBezTo>
                  <a:pt x="57571" y="154395"/>
                  <a:pt x="56194" y="158447"/>
                  <a:pt x="54666" y="162046"/>
                </a:cubicBezTo>
                <a:cubicBezTo>
                  <a:pt x="53137" y="165645"/>
                  <a:pt x="51537" y="168902"/>
                  <a:pt x="49866" y="171817"/>
                </a:cubicBezTo>
                <a:cubicBezTo>
                  <a:pt x="56311" y="169138"/>
                  <a:pt x="62461" y="165982"/>
                  <a:pt x="68316" y="162349"/>
                </a:cubicBezTo>
                <a:cubicBezTo>
                  <a:pt x="74172" y="158715"/>
                  <a:pt x="79716" y="154604"/>
                  <a:pt x="84949" y="150016"/>
                </a:cubicBezTo>
                <a:lnTo>
                  <a:pt x="90435" y="145171"/>
                </a:lnTo>
                <a:lnTo>
                  <a:pt x="97707" y="145937"/>
                </a:lnTo>
                <a:cubicBezTo>
                  <a:pt x="100455" y="146258"/>
                  <a:pt x="103219" y="146508"/>
                  <a:pt x="105999" y="146687"/>
                </a:cubicBezTo>
                <a:cubicBezTo>
                  <a:pt x="108779" y="146865"/>
                  <a:pt x="111544" y="146955"/>
                  <a:pt x="114292" y="146958"/>
                </a:cubicBezTo>
                <a:cubicBezTo>
                  <a:pt x="127655" y="146895"/>
                  <a:pt x="140222" y="145155"/>
                  <a:pt x="151991" y="141739"/>
                </a:cubicBezTo>
                <a:cubicBezTo>
                  <a:pt x="163760" y="138323"/>
                  <a:pt x="174157" y="133609"/>
                  <a:pt x="183184" y="127597"/>
                </a:cubicBezTo>
                <a:cubicBezTo>
                  <a:pt x="192210" y="121585"/>
                  <a:pt x="199290" y="114655"/>
                  <a:pt x="204426" y="106805"/>
                </a:cubicBezTo>
                <a:cubicBezTo>
                  <a:pt x="209561" y="98955"/>
                  <a:pt x="212176" y="90565"/>
                  <a:pt x="212272" y="81635"/>
                </a:cubicBezTo>
                <a:cubicBezTo>
                  <a:pt x="212176" y="72705"/>
                  <a:pt x="209561" y="64315"/>
                  <a:pt x="204426" y="56466"/>
                </a:cubicBezTo>
                <a:cubicBezTo>
                  <a:pt x="199290" y="48616"/>
                  <a:pt x="192210" y="41685"/>
                  <a:pt x="183184" y="35674"/>
                </a:cubicBezTo>
                <a:cubicBezTo>
                  <a:pt x="174157" y="29662"/>
                  <a:pt x="163760" y="24948"/>
                  <a:pt x="151991" y="21532"/>
                </a:cubicBezTo>
                <a:cubicBezTo>
                  <a:pt x="140222" y="18116"/>
                  <a:pt x="127655" y="16376"/>
                  <a:pt x="114292" y="16313"/>
                </a:cubicBezTo>
                <a:close/>
                <a:moveTo>
                  <a:pt x="114292" y="0"/>
                </a:moveTo>
                <a:cubicBezTo>
                  <a:pt x="130181" y="73"/>
                  <a:pt x="145015" y="2208"/>
                  <a:pt x="158792" y="6405"/>
                </a:cubicBezTo>
                <a:cubicBezTo>
                  <a:pt x="172569" y="10602"/>
                  <a:pt x="184678" y="16427"/>
                  <a:pt x="195119" y="23881"/>
                </a:cubicBezTo>
                <a:cubicBezTo>
                  <a:pt x="205561" y="31335"/>
                  <a:pt x="213723" y="39984"/>
                  <a:pt x="219607" y="49826"/>
                </a:cubicBezTo>
                <a:cubicBezTo>
                  <a:pt x="225490" y="59669"/>
                  <a:pt x="228482" y="70272"/>
                  <a:pt x="228584" y="81635"/>
                </a:cubicBezTo>
                <a:cubicBezTo>
                  <a:pt x="228482" y="92999"/>
                  <a:pt x="225490" y="103602"/>
                  <a:pt x="219607" y="113444"/>
                </a:cubicBezTo>
                <a:cubicBezTo>
                  <a:pt x="213723" y="123287"/>
                  <a:pt x="205561" y="131935"/>
                  <a:pt x="195119" y="139389"/>
                </a:cubicBezTo>
                <a:cubicBezTo>
                  <a:pt x="184678" y="146843"/>
                  <a:pt x="172569" y="152669"/>
                  <a:pt x="158792" y="156866"/>
                </a:cubicBezTo>
                <a:cubicBezTo>
                  <a:pt x="145015" y="161063"/>
                  <a:pt x="130181" y="163198"/>
                  <a:pt x="114292" y="163270"/>
                </a:cubicBezTo>
                <a:cubicBezTo>
                  <a:pt x="111161" y="163268"/>
                  <a:pt x="108046" y="163177"/>
                  <a:pt x="104947" y="163000"/>
                </a:cubicBezTo>
                <a:cubicBezTo>
                  <a:pt x="101848" y="162822"/>
                  <a:pt x="98796" y="162572"/>
                  <a:pt x="95793" y="162251"/>
                </a:cubicBezTo>
                <a:cubicBezTo>
                  <a:pt x="87416" y="169660"/>
                  <a:pt x="78304" y="175953"/>
                  <a:pt x="68460" y="181130"/>
                </a:cubicBezTo>
                <a:cubicBezTo>
                  <a:pt x="58615" y="186307"/>
                  <a:pt x="48164" y="190304"/>
                  <a:pt x="37108" y="193121"/>
                </a:cubicBezTo>
                <a:cubicBezTo>
                  <a:pt x="34803" y="193756"/>
                  <a:pt x="32427" y="194303"/>
                  <a:pt x="29980" y="194763"/>
                </a:cubicBezTo>
                <a:cubicBezTo>
                  <a:pt x="27532" y="195223"/>
                  <a:pt x="25060" y="195611"/>
                  <a:pt x="22564" y="195927"/>
                </a:cubicBezTo>
                <a:cubicBezTo>
                  <a:pt x="22434" y="195927"/>
                  <a:pt x="22312" y="195927"/>
                  <a:pt x="22197" y="195927"/>
                </a:cubicBezTo>
                <a:cubicBezTo>
                  <a:pt x="22083" y="195927"/>
                  <a:pt x="21993" y="195927"/>
                  <a:pt x="21926" y="195927"/>
                </a:cubicBezTo>
                <a:cubicBezTo>
                  <a:pt x="20621" y="195901"/>
                  <a:pt x="19468" y="195444"/>
                  <a:pt x="18466" y="194556"/>
                </a:cubicBezTo>
                <a:cubicBezTo>
                  <a:pt x="17464" y="193668"/>
                  <a:pt x="16789" y="192510"/>
                  <a:pt x="16440" y="191080"/>
                </a:cubicBezTo>
                <a:cubicBezTo>
                  <a:pt x="16440" y="190973"/>
                  <a:pt x="16440" y="190931"/>
                  <a:pt x="16440" y="190952"/>
                </a:cubicBezTo>
                <a:cubicBezTo>
                  <a:pt x="16186" y="189392"/>
                  <a:pt x="16441" y="188047"/>
                  <a:pt x="17206" y="186918"/>
                </a:cubicBezTo>
                <a:cubicBezTo>
                  <a:pt x="17971" y="185788"/>
                  <a:pt x="18864" y="184667"/>
                  <a:pt x="19885" y="183554"/>
                </a:cubicBezTo>
                <a:cubicBezTo>
                  <a:pt x="22591" y="180627"/>
                  <a:pt x="25344" y="177578"/>
                  <a:pt x="28144" y="174407"/>
                </a:cubicBezTo>
                <a:cubicBezTo>
                  <a:pt x="30945" y="171236"/>
                  <a:pt x="33632" y="167385"/>
                  <a:pt x="36205" y="162854"/>
                </a:cubicBezTo>
                <a:cubicBezTo>
                  <a:pt x="38779" y="158324"/>
                  <a:pt x="41078" y="152557"/>
                  <a:pt x="43104" y="145554"/>
                </a:cubicBezTo>
                <a:cubicBezTo>
                  <a:pt x="29810" y="137979"/>
                  <a:pt x="19341" y="128697"/>
                  <a:pt x="11697" y="117709"/>
                </a:cubicBezTo>
                <a:cubicBezTo>
                  <a:pt x="4053" y="106721"/>
                  <a:pt x="154" y="94696"/>
                  <a:pt x="0" y="81635"/>
                </a:cubicBezTo>
                <a:cubicBezTo>
                  <a:pt x="102" y="70272"/>
                  <a:pt x="3095" y="59669"/>
                  <a:pt x="8978" y="49826"/>
                </a:cubicBezTo>
                <a:cubicBezTo>
                  <a:pt x="14861" y="39984"/>
                  <a:pt x="23023" y="31335"/>
                  <a:pt x="33465" y="23881"/>
                </a:cubicBezTo>
                <a:cubicBezTo>
                  <a:pt x="43906" y="16427"/>
                  <a:pt x="56015" y="10602"/>
                  <a:pt x="69792" y="6405"/>
                </a:cubicBezTo>
                <a:cubicBezTo>
                  <a:pt x="83569" y="2208"/>
                  <a:pt x="98402" y="73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Freeform: Shape 97"/>
          <p:cNvSpPr/>
          <p:nvPr/>
        </p:nvSpPr>
        <p:spPr>
          <a:xfrm>
            <a:off x="13320803" y="4474548"/>
            <a:ext cx="395851" cy="348961"/>
          </a:xfrm>
          <a:custGeom>
            <a:avLst/>
            <a:gdLst/>
            <a:ahLst/>
            <a:cxnLst/>
            <a:rect l="l" t="t" r="r" b="b"/>
            <a:pathLst>
              <a:path w="228584" h="195957">
                <a:moveTo>
                  <a:pt x="114292" y="0"/>
                </a:moveTo>
                <a:cubicBezTo>
                  <a:pt x="130179" y="72"/>
                  <a:pt x="145011" y="2207"/>
                  <a:pt x="158787" y="6406"/>
                </a:cubicBezTo>
                <a:cubicBezTo>
                  <a:pt x="172564" y="10604"/>
                  <a:pt x="184673" y="16431"/>
                  <a:pt x="195116" y="23886"/>
                </a:cubicBezTo>
                <a:cubicBezTo>
                  <a:pt x="205558" y="31342"/>
                  <a:pt x="213721" y="39991"/>
                  <a:pt x="219605" y="49834"/>
                </a:cubicBezTo>
                <a:cubicBezTo>
                  <a:pt x="225489" y="59678"/>
                  <a:pt x="228482" y="70280"/>
                  <a:pt x="228584" y="81642"/>
                </a:cubicBezTo>
                <a:cubicBezTo>
                  <a:pt x="228482" y="93004"/>
                  <a:pt x="225489" y="103607"/>
                  <a:pt x="219605" y="113450"/>
                </a:cubicBezTo>
                <a:cubicBezTo>
                  <a:pt x="213721" y="123294"/>
                  <a:pt x="205558" y="131943"/>
                  <a:pt x="195116" y="139398"/>
                </a:cubicBezTo>
                <a:cubicBezTo>
                  <a:pt x="184673" y="146854"/>
                  <a:pt x="172564" y="152681"/>
                  <a:pt x="158787" y="156879"/>
                </a:cubicBezTo>
                <a:cubicBezTo>
                  <a:pt x="145011" y="161077"/>
                  <a:pt x="130179" y="163213"/>
                  <a:pt x="114292" y="163285"/>
                </a:cubicBezTo>
                <a:cubicBezTo>
                  <a:pt x="111161" y="163282"/>
                  <a:pt x="108046" y="163192"/>
                  <a:pt x="104948" y="163014"/>
                </a:cubicBezTo>
                <a:cubicBezTo>
                  <a:pt x="101849" y="162836"/>
                  <a:pt x="98799" y="162586"/>
                  <a:pt x="95796" y="162265"/>
                </a:cubicBezTo>
                <a:cubicBezTo>
                  <a:pt x="87419" y="169674"/>
                  <a:pt x="78310" y="175967"/>
                  <a:pt x="68467" y="181145"/>
                </a:cubicBezTo>
                <a:cubicBezTo>
                  <a:pt x="58623" y="186322"/>
                  <a:pt x="48174" y="190319"/>
                  <a:pt x="37119" y="193136"/>
                </a:cubicBezTo>
                <a:cubicBezTo>
                  <a:pt x="34815" y="193771"/>
                  <a:pt x="32440" y="194319"/>
                  <a:pt x="29992" y="194778"/>
                </a:cubicBezTo>
                <a:cubicBezTo>
                  <a:pt x="27545" y="195238"/>
                  <a:pt x="25073" y="195626"/>
                  <a:pt x="22578" y="195942"/>
                </a:cubicBezTo>
                <a:cubicBezTo>
                  <a:pt x="21135" y="196043"/>
                  <a:pt x="19843" y="195650"/>
                  <a:pt x="18703" y="194762"/>
                </a:cubicBezTo>
                <a:cubicBezTo>
                  <a:pt x="17563" y="193875"/>
                  <a:pt x="16814" y="192652"/>
                  <a:pt x="16455" y="191095"/>
                </a:cubicBezTo>
                <a:cubicBezTo>
                  <a:pt x="16455" y="190988"/>
                  <a:pt x="16455" y="190946"/>
                  <a:pt x="16455" y="190967"/>
                </a:cubicBezTo>
                <a:cubicBezTo>
                  <a:pt x="16200" y="189407"/>
                  <a:pt x="16455" y="188062"/>
                  <a:pt x="17220" y="186933"/>
                </a:cubicBezTo>
                <a:cubicBezTo>
                  <a:pt x="17986" y="185803"/>
                  <a:pt x="18879" y="184682"/>
                  <a:pt x="19899" y="183568"/>
                </a:cubicBezTo>
                <a:cubicBezTo>
                  <a:pt x="22605" y="180642"/>
                  <a:pt x="25357" y="177593"/>
                  <a:pt x="28157" y="174421"/>
                </a:cubicBezTo>
                <a:cubicBezTo>
                  <a:pt x="30957" y="171249"/>
                  <a:pt x="33644" y="167397"/>
                  <a:pt x="36217" y="162865"/>
                </a:cubicBezTo>
                <a:cubicBezTo>
                  <a:pt x="38790" y="158332"/>
                  <a:pt x="41089" y="152562"/>
                  <a:pt x="43115" y="145553"/>
                </a:cubicBezTo>
                <a:cubicBezTo>
                  <a:pt x="29822" y="137979"/>
                  <a:pt x="19352" y="128699"/>
                  <a:pt x="11704" y="117712"/>
                </a:cubicBezTo>
                <a:cubicBezTo>
                  <a:pt x="4055" y="106725"/>
                  <a:pt x="154" y="94702"/>
                  <a:pt x="0" y="81642"/>
                </a:cubicBezTo>
                <a:cubicBezTo>
                  <a:pt x="102" y="70311"/>
                  <a:pt x="3095" y="59726"/>
                  <a:pt x="8979" y="49888"/>
                </a:cubicBezTo>
                <a:cubicBezTo>
                  <a:pt x="14863" y="40050"/>
                  <a:pt x="23026" y="31399"/>
                  <a:pt x="33468" y="23934"/>
                </a:cubicBezTo>
                <a:cubicBezTo>
                  <a:pt x="43910" y="16470"/>
                  <a:pt x="56019" y="10633"/>
                  <a:pt x="69796" y="6424"/>
                </a:cubicBezTo>
                <a:cubicBezTo>
                  <a:pt x="83572" y="2214"/>
                  <a:pt x="98404" y="73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Freeform: Shape 98"/>
          <p:cNvSpPr/>
          <p:nvPr/>
        </p:nvSpPr>
        <p:spPr>
          <a:xfrm>
            <a:off x="13334941" y="3601782"/>
            <a:ext cx="367575" cy="348907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114284" y="32641"/>
                </a:moveTo>
                <a:lnTo>
                  <a:pt x="114284" y="179614"/>
                </a:lnTo>
                <a:lnTo>
                  <a:pt x="191860" y="179614"/>
                </a:lnTo>
                <a:cubicBezTo>
                  <a:pt x="192979" y="179580"/>
                  <a:pt x="193931" y="179170"/>
                  <a:pt x="194715" y="178386"/>
                </a:cubicBezTo>
                <a:cubicBezTo>
                  <a:pt x="195499" y="177602"/>
                  <a:pt x="195909" y="176651"/>
                  <a:pt x="195943" y="175531"/>
                </a:cubicBezTo>
                <a:lnTo>
                  <a:pt x="195943" y="32641"/>
                </a:lnTo>
                <a:close/>
                <a:moveTo>
                  <a:pt x="16313" y="32641"/>
                </a:moveTo>
                <a:lnTo>
                  <a:pt x="16313" y="175531"/>
                </a:lnTo>
                <a:cubicBezTo>
                  <a:pt x="16347" y="176651"/>
                  <a:pt x="16757" y="177602"/>
                  <a:pt x="17541" y="178386"/>
                </a:cubicBezTo>
                <a:cubicBezTo>
                  <a:pt x="18325" y="179170"/>
                  <a:pt x="19277" y="179580"/>
                  <a:pt x="20396" y="179614"/>
                </a:cubicBezTo>
                <a:lnTo>
                  <a:pt x="97972" y="179614"/>
                </a:lnTo>
                <a:lnTo>
                  <a:pt x="97972" y="32641"/>
                </a:lnTo>
                <a:close/>
                <a:moveTo>
                  <a:pt x="20396" y="0"/>
                </a:moveTo>
                <a:lnTo>
                  <a:pt x="191860" y="0"/>
                </a:lnTo>
                <a:cubicBezTo>
                  <a:pt x="197619" y="149"/>
                  <a:pt x="202420" y="2146"/>
                  <a:pt x="206265" y="5993"/>
                </a:cubicBezTo>
                <a:cubicBezTo>
                  <a:pt x="210110" y="9839"/>
                  <a:pt x="212107" y="14642"/>
                  <a:pt x="212256" y="20401"/>
                </a:cubicBezTo>
                <a:lnTo>
                  <a:pt x="212256" y="175531"/>
                </a:lnTo>
                <a:cubicBezTo>
                  <a:pt x="212107" y="181290"/>
                  <a:pt x="210110" y="186091"/>
                  <a:pt x="206265" y="189936"/>
                </a:cubicBezTo>
                <a:cubicBezTo>
                  <a:pt x="202420" y="193781"/>
                  <a:pt x="197619" y="195778"/>
                  <a:pt x="191860" y="195927"/>
                </a:cubicBezTo>
                <a:lnTo>
                  <a:pt x="20396" y="195927"/>
                </a:lnTo>
                <a:cubicBezTo>
                  <a:pt x="14637" y="195778"/>
                  <a:pt x="9836" y="193781"/>
                  <a:pt x="5991" y="189936"/>
                </a:cubicBezTo>
                <a:cubicBezTo>
                  <a:pt x="2146" y="186091"/>
                  <a:pt x="149" y="181290"/>
                  <a:pt x="0" y="175531"/>
                </a:cubicBezTo>
                <a:lnTo>
                  <a:pt x="0" y="20401"/>
                </a:lnTo>
                <a:cubicBezTo>
                  <a:pt x="149" y="14642"/>
                  <a:pt x="2146" y="9839"/>
                  <a:pt x="5991" y="5993"/>
                </a:cubicBezTo>
                <a:cubicBezTo>
                  <a:pt x="9836" y="2146"/>
                  <a:pt x="14637" y="149"/>
                  <a:pt x="203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Freeform: Shape 99"/>
          <p:cNvSpPr/>
          <p:nvPr/>
        </p:nvSpPr>
        <p:spPr>
          <a:xfrm>
            <a:off x="12627712" y="9736221"/>
            <a:ext cx="377737" cy="407063"/>
          </a:xfrm>
          <a:custGeom>
            <a:avLst/>
            <a:gdLst/>
            <a:ahLst/>
            <a:cxnLst/>
            <a:rect l="l" t="t" r="r" b="b"/>
            <a:pathLst>
              <a:path w="218124" h="228584">
                <a:moveTo>
                  <a:pt x="175915" y="86618"/>
                </a:moveTo>
                <a:lnTo>
                  <a:pt x="197586" y="86618"/>
                </a:lnTo>
                <a:cubicBezTo>
                  <a:pt x="202276" y="86624"/>
                  <a:pt x="205907" y="87824"/>
                  <a:pt x="208477" y="90220"/>
                </a:cubicBezTo>
                <a:cubicBezTo>
                  <a:pt x="211046" y="92616"/>
                  <a:pt x="212349" y="96175"/>
                  <a:pt x="212383" y="100898"/>
                </a:cubicBezTo>
                <a:cubicBezTo>
                  <a:pt x="212293" y="105772"/>
                  <a:pt x="210783" y="109315"/>
                  <a:pt x="207855" y="111528"/>
                </a:cubicBezTo>
                <a:cubicBezTo>
                  <a:pt x="204926" y="113740"/>
                  <a:pt x="201120" y="114829"/>
                  <a:pt x="196437" y="114795"/>
                </a:cubicBezTo>
                <a:lnTo>
                  <a:pt x="179088" y="114795"/>
                </a:lnTo>
                <a:lnTo>
                  <a:pt x="179088" y="137378"/>
                </a:lnTo>
                <a:lnTo>
                  <a:pt x="175915" y="137378"/>
                </a:lnTo>
                <a:close/>
                <a:moveTo>
                  <a:pt x="114294" y="2791"/>
                </a:moveTo>
                <a:cubicBezTo>
                  <a:pt x="98790" y="2890"/>
                  <a:pt x="84317" y="5809"/>
                  <a:pt x="70876" y="11549"/>
                </a:cubicBezTo>
                <a:cubicBezTo>
                  <a:pt x="57435" y="17288"/>
                  <a:pt x="45621" y="25250"/>
                  <a:pt x="35435" y="35436"/>
                </a:cubicBezTo>
                <a:cubicBezTo>
                  <a:pt x="25249" y="45622"/>
                  <a:pt x="17287" y="57434"/>
                  <a:pt x="11548" y="70874"/>
                </a:cubicBezTo>
                <a:cubicBezTo>
                  <a:pt x="5809" y="84314"/>
                  <a:pt x="2890" y="98784"/>
                  <a:pt x="2791" y="114285"/>
                </a:cubicBezTo>
                <a:cubicBezTo>
                  <a:pt x="2890" y="129790"/>
                  <a:pt x="5809" y="144264"/>
                  <a:pt x="11548" y="157705"/>
                </a:cubicBezTo>
                <a:cubicBezTo>
                  <a:pt x="17287" y="171147"/>
                  <a:pt x="25249" y="182962"/>
                  <a:pt x="35435" y="193148"/>
                </a:cubicBezTo>
                <a:cubicBezTo>
                  <a:pt x="45621" y="203335"/>
                  <a:pt x="57435" y="211297"/>
                  <a:pt x="70876" y="217036"/>
                </a:cubicBezTo>
                <a:cubicBezTo>
                  <a:pt x="84317" y="222775"/>
                  <a:pt x="98790" y="225695"/>
                  <a:pt x="114294" y="225794"/>
                </a:cubicBezTo>
                <a:cubicBezTo>
                  <a:pt x="128598" y="225731"/>
                  <a:pt x="142175" y="223163"/>
                  <a:pt x="155025" y="218092"/>
                </a:cubicBezTo>
                <a:cubicBezTo>
                  <a:pt x="167875" y="213020"/>
                  <a:pt x="179400" y="205821"/>
                  <a:pt x="189600" y="196497"/>
                </a:cubicBezTo>
                <a:cubicBezTo>
                  <a:pt x="199799" y="187172"/>
                  <a:pt x="208074" y="176099"/>
                  <a:pt x="214424" y="163277"/>
                </a:cubicBezTo>
                <a:lnTo>
                  <a:pt x="177819" y="146819"/>
                </a:lnTo>
                <a:cubicBezTo>
                  <a:pt x="171493" y="158873"/>
                  <a:pt x="162724" y="168320"/>
                  <a:pt x="151514" y="175159"/>
                </a:cubicBezTo>
                <a:cubicBezTo>
                  <a:pt x="140304" y="181998"/>
                  <a:pt x="127898" y="185480"/>
                  <a:pt x="114294" y="185605"/>
                </a:cubicBezTo>
                <a:cubicBezTo>
                  <a:pt x="101044" y="185452"/>
                  <a:pt x="89059" y="182199"/>
                  <a:pt x="78341" y="175847"/>
                </a:cubicBezTo>
                <a:cubicBezTo>
                  <a:pt x="67623" y="169494"/>
                  <a:pt x="59088" y="160959"/>
                  <a:pt x="52735" y="150240"/>
                </a:cubicBezTo>
                <a:cubicBezTo>
                  <a:pt x="46383" y="139521"/>
                  <a:pt x="43131" y="127536"/>
                  <a:pt x="42978" y="114285"/>
                </a:cubicBezTo>
                <a:cubicBezTo>
                  <a:pt x="43131" y="101039"/>
                  <a:pt x="46383" y="89059"/>
                  <a:pt x="52735" y="78342"/>
                </a:cubicBezTo>
                <a:cubicBezTo>
                  <a:pt x="59088" y="67626"/>
                  <a:pt x="67623" y="59092"/>
                  <a:pt x="78341" y="52740"/>
                </a:cubicBezTo>
                <a:cubicBezTo>
                  <a:pt x="89059" y="46388"/>
                  <a:pt x="101044" y="43135"/>
                  <a:pt x="114294" y="42982"/>
                </a:cubicBezTo>
                <a:cubicBezTo>
                  <a:pt x="127289" y="43065"/>
                  <a:pt x="139191" y="46185"/>
                  <a:pt x="150000" y="52344"/>
                </a:cubicBezTo>
                <a:cubicBezTo>
                  <a:pt x="160810" y="58503"/>
                  <a:pt x="169491" y="67206"/>
                  <a:pt x="176042" y="78453"/>
                </a:cubicBezTo>
                <a:lnTo>
                  <a:pt x="211745" y="60207"/>
                </a:lnTo>
                <a:cubicBezTo>
                  <a:pt x="205107" y="48372"/>
                  <a:pt x="196770" y="38174"/>
                  <a:pt x="186736" y="29614"/>
                </a:cubicBezTo>
                <a:cubicBezTo>
                  <a:pt x="176702" y="21053"/>
                  <a:pt x="165513" y="14456"/>
                  <a:pt x="153168" y="9823"/>
                </a:cubicBezTo>
                <a:cubicBezTo>
                  <a:pt x="140824" y="5189"/>
                  <a:pt x="127866" y="2845"/>
                  <a:pt x="114294" y="2791"/>
                </a:cubicBezTo>
                <a:close/>
                <a:moveTo>
                  <a:pt x="114294" y="0"/>
                </a:moveTo>
                <a:cubicBezTo>
                  <a:pt x="128249" y="55"/>
                  <a:pt x="141560" y="2454"/>
                  <a:pt x="154227" y="7198"/>
                </a:cubicBezTo>
                <a:cubicBezTo>
                  <a:pt x="166894" y="11942"/>
                  <a:pt x="178369" y="18707"/>
                  <a:pt x="188655" y="27491"/>
                </a:cubicBezTo>
                <a:cubicBezTo>
                  <a:pt x="198940" y="36276"/>
                  <a:pt x="207487" y="46756"/>
                  <a:pt x="214297" y="58931"/>
                </a:cubicBezTo>
                <a:cubicBezTo>
                  <a:pt x="214307" y="59008"/>
                  <a:pt x="214350" y="59109"/>
                  <a:pt x="214424" y="59234"/>
                </a:cubicBezTo>
                <a:cubicBezTo>
                  <a:pt x="214499" y="59359"/>
                  <a:pt x="214541" y="59428"/>
                  <a:pt x="214552" y="59442"/>
                </a:cubicBezTo>
                <a:lnTo>
                  <a:pt x="215572" y="61483"/>
                </a:lnTo>
                <a:cubicBezTo>
                  <a:pt x="209242" y="64721"/>
                  <a:pt x="202864" y="67942"/>
                  <a:pt x="196439" y="71148"/>
                </a:cubicBezTo>
                <a:cubicBezTo>
                  <a:pt x="190013" y="74354"/>
                  <a:pt x="183637" y="77639"/>
                  <a:pt x="177311" y="81004"/>
                </a:cubicBezTo>
                <a:cubicBezTo>
                  <a:pt x="167050" y="86574"/>
                  <a:pt x="156835" y="92238"/>
                  <a:pt x="146667" y="97997"/>
                </a:cubicBezTo>
                <a:cubicBezTo>
                  <a:pt x="136498" y="103756"/>
                  <a:pt x="126345" y="109483"/>
                  <a:pt x="116208" y="115178"/>
                </a:cubicBezTo>
                <a:cubicBezTo>
                  <a:pt x="133053" y="123216"/>
                  <a:pt x="149976" y="131126"/>
                  <a:pt x="166976" y="138909"/>
                </a:cubicBezTo>
                <a:cubicBezTo>
                  <a:pt x="183976" y="146691"/>
                  <a:pt x="201025" y="154347"/>
                  <a:pt x="218124" y="161874"/>
                </a:cubicBezTo>
                <a:lnTo>
                  <a:pt x="217613" y="163277"/>
                </a:lnTo>
                <a:lnTo>
                  <a:pt x="216976" y="164553"/>
                </a:lnTo>
                <a:cubicBezTo>
                  <a:pt x="210494" y="177675"/>
                  <a:pt x="202027" y="189011"/>
                  <a:pt x="191574" y="198562"/>
                </a:cubicBezTo>
                <a:cubicBezTo>
                  <a:pt x="181122" y="208113"/>
                  <a:pt x="169301" y="215489"/>
                  <a:pt x="156112" y="220688"/>
                </a:cubicBezTo>
                <a:cubicBezTo>
                  <a:pt x="142923" y="225887"/>
                  <a:pt x="128984" y="228519"/>
                  <a:pt x="114294" y="228584"/>
                </a:cubicBezTo>
                <a:cubicBezTo>
                  <a:pt x="98405" y="228482"/>
                  <a:pt x="83571" y="225490"/>
                  <a:pt x="69794" y="219606"/>
                </a:cubicBezTo>
                <a:cubicBezTo>
                  <a:pt x="56017" y="213723"/>
                  <a:pt x="43907" y="205560"/>
                  <a:pt x="33466" y="195118"/>
                </a:cubicBezTo>
                <a:cubicBezTo>
                  <a:pt x="23024" y="184675"/>
                  <a:pt x="14861" y="172565"/>
                  <a:pt x="8978" y="158787"/>
                </a:cubicBezTo>
                <a:cubicBezTo>
                  <a:pt x="3095" y="145010"/>
                  <a:pt x="102" y="130175"/>
                  <a:pt x="0" y="114285"/>
                </a:cubicBezTo>
                <a:cubicBezTo>
                  <a:pt x="102" y="98399"/>
                  <a:pt x="3095" y="83568"/>
                  <a:pt x="8978" y="69792"/>
                </a:cubicBezTo>
                <a:cubicBezTo>
                  <a:pt x="14861" y="56016"/>
                  <a:pt x="23024" y="43908"/>
                  <a:pt x="33466" y="33466"/>
                </a:cubicBezTo>
                <a:cubicBezTo>
                  <a:pt x="43907" y="23025"/>
                  <a:pt x="56017" y="14862"/>
                  <a:pt x="69794" y="8979"/>
                </a:cubicBezTo>
                <a:cubicBezTo>
                  <a:pt x="83571" y="3095"/>
                  <a:pt x="98405" y="102"/>
                  <a:pt x="1142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Freeform: Shape 100"/>
          <p:cNvSpPr/>
          <p:nvPr/>
        </p:nvSpPr>
        <p:spPr>
          <a:xfrm>
            <a:off x="12618655" y="885239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66722" y="126156"/>
                </a:moveTo>
                <a:lnTo>
                  <a:pt x="124107" y="154601"/>
                </a:lnTo>
                <a:lnTo>
                  <a:pt x="124107" y="200394"/>
                </a:lnTo>
                <a:lnTo>
                  <a:pt x="201044" y="149116"/>
                </a:lnTo>
                <a:close/>
                <a:moveTo>
                  <a:pt x="61862" y="126156"/>
                </a:moveTo>
                <a:lnTo>
                  <a:pt x="27540" y="149116"/>
                </a:lnTo>
                <a:lnTo>
                  <a:pt x="104478" y="200394"/>
                </a:lnTo>
                <a:lnTo>
                  <a:pt x="104478" y="154601"/>
                </a:lnTo>
                <a:close/>
                <a:moveTo>
                  <a:pt x="208955" y="97838"/>
                </a:moveTo>
                <a:lnTo>
                  <a:pt x="184330" y="114293"/>
                </a:lnTo>
                <a:lnTo>
                  <a:pt x="208955" y="130748"/>
                </a:lnTo>
                <a:close/>
                <a:moveTo>
                  <a:pt x="19630" y="97838"/>
                </a:moveTo>
                <a:lnTo>
                  <a:pt x="19630" y="130748"/>
                </a:lnTo>
                <a:lnTo>
                  <a:pt x="44255" y="114293"/>
                </a:lnTo>
                <a:close/>
                <a:moveTo>
                  <a:pt x="114292" y="91078"/>
                </a:moveTo>
                <a:lnTo>
                  <a:pt x="79597" y="114293"/>
                </a:lnTo>
                <a:lnTo>
                  <a:pt x="114292" y="137508"/>
                </a:lnTo>
                <a:lnTo>
                  <a:pt x="148987" y="114293"/>
                </a:lnTo>
                <a:close/>
                <a:moveTo>
                  <a:pt x="124107" y="28192"/>
                </a:moveTo>
                <a:lnTo>
                  <a:pt x="124107" y="73985"/>
                </a:lnTo>
                <a:lnTo>
                  <a:pt x="166722" y="102430"/>
                </a:lnTo>
                <a:lnTo>
                  <a:pt x="201044" y="79470"/>
                </a:lnTo>
                <a:close/>
                <a:moveTo>
                  <a:pt x="104478" y="28192"/>
                </a:moveTo>
                <a:lnTo>
                  <a:pt x="27540" y="79470"/>
                </a:lnTo>
                <a:lnTo>
                  <a:pt x="61862" y="102430"/>
                </a:lnTo>
                <a:lnTo>
                  <a:pt x="104478" y="73985"/>
                </a:lnTo>
                <a:close/>
                <a:moveTo>
                  <a:pt x="114292" y="0"/>
                </a:moveTo>
                <a:cubicBezTo>
                  <a:pt x="115254" y="6"/>
                  <a:pt x="116199" y="155"/>
                  <a:pt x="117128" y="447"/>
                </a:cubicBezTo>
                <a:cubicBezTo>
                  <a:pt x="118058" y="740"/>
                  <a:pt x="118939" y="1144"/>
                  <a:pt x="119773" y="1660"/>
                </a:cubicBezTo>
                <a:lnTo>
                  <a:pt x="224251" y="71306"/>
                </a:lnTo>
                <a:cubicBezTo>
                  <a:pt x="225602" y="72228"/>
                  <a:pt x="226659" y="73414"/>
                  <a:pt x="227421" y="74862"/>
                </a:cubicBezTo>
                <a:cubicBezTo>
                  <a:pt x="228183" y="76310"/>
                  <a:pt x="228571" y="77846"/>
                  <a:pt x="228584" y="79470"/>
                </a:cubicBezTo>
                <a:lnTo>
                  <a:pt x="228584" y="149116"/>
                </a:lnTo>
                <a:cubicBezTo>
                  <a:pt x="228571" y="150740"/>
                  <a:pt x="228183" y="152276"/>
                  <a:pt x="227421" y="153724"/>
                </a:cubicBezTo>
                <a:cubicBezTo>
                  <a:pt x="226659" y="155172"/>
                  <a:pt x="225602" y="156358"/>
                  <a:pt x="224251" y="157280"/>
                </a:cubicBezTo>
                <a:lnTo>
                  <a:pt x="119773" y="226926"/>
                </a:lnTo>
                <a:cubicBezTo>
                  <a:pt x="118939" y="227442"/>
                  <a:pt x="118058" y="227846"/>
                  <a:pt x="117128" y="228138"/>
                </a:cubicBezTo>
                <a:cubicBezTo>
                  <a:pt x="116199" y="228430"/>
                  <a:pt x="115254" y="228579"/>
                  <a:pt x="114292" y="228584"/>
                </a:cubicBezTo>
                <a:cubicBezTo>
                  <a:pt x="113331" y="228579"/>
                  <a:pt x="112386" y="228430"/>
                  <a:pt x="111456" y="228138"/>
                </a:cubicBezTo>
                <a:cubicBezTo>
                  <a:pt x="110527" y="227846"/>
                  <a:pt x="109645" y="227442"/>
                  <a:pt x="108811" y="226926"/>
                </a:cubicBezTo>
                <a:lnTo>
                  <a:pt x="4334" y="157280"/>
                </a:lnTo>
                <a:cubicBezTo>
                  <a:pt x="2982" y="156358"/>
                  <a:pt x="1925" y="155172"/>
                  <a:pt x="1163" y="153724"/>
                </a:cubicBezTo>
                <a:cubicBezTo>
                  <a:pt x="401" y="152276"/>
                  <a:pt x="13" y="150740"/>
                  <a:pt x="0" y="149116"/>
                </a:cubicBezTo>
                <a:lnTo>
                  <a:pt x="0" y="79470"/>
                </a:lnTo>
                <a:cubicBezTo>
                  <a:pt x="13" y="77846"/>
                  <a:pt x="401" y="76310"/>
                  <a:pt x="1163" y="74862"/>
                </a:cubicBezTo>
                <a:cubicBezTo>
                  <a:pt x="1925" y="73414"/>
                  <a:pt x="2982" y="72228"/>
                  <a:pt x="4334" y="71306"/>
                </a:cubicBezTo>
                <a:lnTo>
                  <a:pt x="108811" y="1660"/>
                </a:lnTo>
                <a:cubicBezTo>
                  <a:pt x="109645" y="1144"/>
                  <a:pt x="110527" y="740"/>
                  <a:pt x="111456" y="447"/>
                </a:cubicBezTo>
                <a:cubicBezTo>
                  <a:pt x="112386" y="155"/>
                  <a:pt x="113331" y="6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Freeform: Shape 101"/>
          <p:cNvSpPr/>
          <p:nvPr/>
        </p:nvSpPr>
        <p:spPr>
          <a:xfrm>
            <a:off x="12703487" y="8008404"/>
            <a:ext cx="226189" cy="348907"/>
          </a:xfrm>
          <a:custGeom>
            <a:avLst/>
            <a:gdLst/>
            <a:ahLst/>
            <a:cxnLst/>
            <a:rect l="l" t="t" r="r" b="b"/>
            <a:pathLst>
              <a:path w="130613" h="195927">
                <a:moveTo>
                  <a:pt x="24485" y="159201"/>
                </a:moveTo>
                <a:cubicBezTo>
                  <a:pt x="21019" y="159288"/>
                  <a:pt x="18135" y="160485"/>
                  <a:pt x="15832" y="162789"/>
                </a:cubicBezTo>
                <a:cubicBezTo>
                  <a:pt x="13529" y="165093"/>
                  <a:pt x="12334" y="167980"/>
                  <a:pt x="12247" y="171449"/>
                </a:cubicBezTo>
                <a:cubicBezTo>
                  <a:pt x="12334" y="174917"/>
                  <a:pt x="13529" y="177804"/>
                  <a:pt x="15832" y="180108"/>
                </a:cubicBezTo>
                <a:cubicBezTo>
                  <a:pt x="18135" y="182412"/>
                  <a:pt x="21019" y="183609"/>
                  <a:pt x="24485" y="183696"/>
                </a:cubicBezTo>
                <a:cubicBezTo>
                  <a:pt x="27951" y="183609"/>
                  <a:pt x="30835" y="182412"/>
                  <a:pt x="33138" y="180108"/>
                </a:cubicBezTo>
                <a:cubicBezTo>
                  <a:pt x="35441" y="177804"/>
                  <a:pt x="36636" y="174917"/>
                  <a:pt x="36724" y="171449"/>
                </a:cubicBezTo>
                <a:cubicBezTo>
                  <a:pt x="36636" y="167980"/>
                  <a:pt x="35441" y="165093"/>
                  <a:pt x="33138" y="162789"/>
                </a:cubicBezTo>
                <a:cubicBezTo>
                  <a:pt x="30835" y="160485"/>
                  <a:pt x="27951" y="159288"/>
                  <a:pt x="24485" y="159201"/>
                </a:cubicBezTo>
                <a:close/>
                <a:moveTo>
                  <a:pt x="106128" y="28559"/>
                </a:moveTo>
                <a:cubicBezTo>
                  <a:pt x="102658" y="28647"/>
                  <a:pt x="99769" y="29843"/>
                  <a:pt x="97464" y="32147"/>
                </a:cubicBezTo>
                <a:cubicBezTo>
                  <a:pt x="95158" y="34451"/>
                  <a:pt x="93961" y="37337"/>
                  <a:pt x="93874" y="40806"/>
                </a:cubicBezTo>
                <a:cubicBezTo>
                  <a:pt x="93961" y="44275"/>
                  <a:pt x="95158" y="47161"/>
                  <a:pt x="97464" y="49466"/>
                </a:cubicBezTo>
                <a:cubicBezTo>
                  <a:pt x="99769" y="51770"/>
                  <a:pt x="102658" y="52966"/>
                  <a:pt x="106128" y="53054"/>
                </a:cubicBezTo>
                <a:cubicBezTo>
                  <a:pt x="109599" y="52966"/>
                  <a:pt x="112487" y="51770"/>
                  <a:pt x="114792" y="49466"/>
                </a:cubicBezTo>
                <a:cubicBezTo>
                  <a:pt x="117098" y="47161"/>
                  <a:pt x="118295" y="44275"/>
                  <a:pt x="118382" y="40806"/>
                </a:cubicBezTo>
                <a:cubicBezTo>
                  <a:pt x="118295" y="37337"/>
                  <a:pt x="117098" y="34451"/>
                  <a:pt x="114792" y="32147"/>
                </a:cubicBezTo>
                <a:cubicBezTo>
                  <a:pt x="112487" y="29843"/>
                  <a:pt x="109599" y="28647"/>
                  <a:pt x="106128" y="28559"/>
                </a:cubicBezTo>
                <a:close/>
                <a:moveTo>
                  <a:pt x="24485" y="12230"/>
                </a:moveTo>
                <a:cubicBezTo>
                  <a:pt x="21019" y="12319"/>
                  <a:pt x="18135" y="13517"/>
                  <a:pt x="15832" y="15824"/>
                </a:cubicBezTo>
                <a:cubicBezTo>
                  <a:pt x="13529" y="18131"/>
                  <a:pt x="12334" y="21018"/>
                  <a:pt x="12247" y="24482"/>
                </a:cubicBezTo>
                <a:cubicBezTo>
                  <a:pt x="12334" y="27948"/>
                  <a:pt x="13529" y="30832"/>
                  <a:pt x="15832" y="33136"/>
                </a:cubicBezTo>
                <a:cubicBezTo>
                  <a:pt x="18135" y="35440"/>
                  <a:pt x="21019" y="36636"/>
                  <a:pt x="24485" y="36723"/>
                </a:cubicBezTo>
                <a:cubicBezTo>
                  <a:pt x="27951" y="36636"/>
                  <a:pt x="30835" y="35440"/>
                  <a:pt x="33138" y="33136"/>
                </a:cubicBezTo>
                <a:cubicBezTo>
                  <a:pt x="35441" y="30832"/>
                  <a:pt x="36636" y="27948"/>
                  <a:pt x="36724" y="24482"/>
                </a:cubicBezTo>
                <a:cubicBezTo>
                  <a:pt x="36636" y="21018"/>
                  <a:pt x="35441" y="18131"/>
                  <a:pt x="33138" y="15824"/>
                </a:cubicBezTo>
                <a:cubicBezTo>
                  <a:pt x="30835" y="13517"/>
                  <a:pt x="27951" y="12319"/>
                  <a:pt x="24485" y="12230"/>
                </a:cubicBezTo>
                <a:close/>
                <a:moveTo>
                  <a:pt x="24485" y="0"/>
                </a:moveTo>
                <a:cubicBezTo>
                  <a:pt x="31418" y="175"/>
                  <a:pt x="37189" y="2564"/>
                  <a:pt x="41797" y="7169"/>
                </a:cubicBezTo>
                <a:cubicBezTo>
                  <a:pt x="46405" y="11773"/>
                  <a:pt x="48796" y="17544"/>
                  <a:pt x="48970" y="24482"/>
                </a:cubicBezTo>
                <a:cubicBezTo>
                  <a:pt x="48914" y="29061"/>
                  <a:pt x="47784" y="33195"/>
                  <a:pt x="45578" y="36884"/>
                </a:cubicBezTo>
                <a:cubicBezTo>
                  <a:pt x="43372" y="40572"/>
                  <a:pt x="40426" y="43496"/>
                  <a:pt x="36740" y="45654"/>
                </a:cubicBezTo>
                <a:lnTo>
                  <a:pt x="36724" y="109062"/>
                </a:lnTo>
                <a:cubicBezTo>
                  <a:pt x="39999" y="107483"/>
                  <a:pt x="43306" y="106111"/>
                  <a:pt x="46645" y="104947"/>
                </a:cubicBezTo>
                <a:cubicBezTo>
                  <a:pt x="49985" y="103783"/>
                  <a:pt x="53228" y="102730"/>
                  <a:pt x="56376" y="101790"/>
                </a:cubicBezTo>
                <a:cubicBezTo>
                  <a:pt x="64306" y="99422"/>
                  <a:pt x="71044" y="96842"/>
                  <a:pt x="76590" y="94050"/>
                </a:cubicBezTo>
                <a:cubicBezTo>
                  <a:pt x="82136" y="91257"/>
                  <a:pt x="86377" y="87401"/>
                  <a:pt x="89313" y="82482"/>
                </a:cubicBezTo>
                <a:cubicBezTo>
                  <a:pt x="92250" y="77563"/>
                  <a:pt x="93770" y="70731"/>
                  <a:pt x="93874" y="61985"/>
                </a:cubicBezTo>
                <a:cubicBezTo>
                  <a:pt x="90187" y="59826"/>
                  <a:pt x="87241" y="56902"/>
                  <a:pt x="85035" y="53213"/>
                </a:cubicBezTo>
                <a:cubicBezTo>
                  <a:pt x="82830" y="49524"/>
                  <a:pt x="81699" y="45388"/>
                  <a:pt x="81643" y="40806"/>
                </a:cubicBezTo>
                <a:cubicBezTo>
                  <a:pt x="81818" y="33871"/>
                  <a:pt x="84208" y="28101"/>
                  <a:pt x="88812" y="23497"/>
                </a:cubicBezTo>
                <a:cubicBezTo>
                  <a:pt x="93417" y="18893"/>
                  <a:pt x="99189" y="16503"/>
                  <a:pt x="106128" y="16329"/>
                </a:cubicBezTo>
                <a:cubicBezTo>
                  <a:pt x="113067" y="16503"/>
                  <a:pt x="118839" y="18893"/>
                  <a:pt x="123444" y="23497"/>
                </a:cubicBezTo>
                <a:cubicBezTo>
                  <a:pt x="128048" y="28101"/>
                  <a:pt x="130438" y="33871"/>
                  <a:pt x="130613" y="40806"/>
                </a:cubicBezTo>
                <a:cubicBezTo>
                  <a:pt x="130557" y="45388"/>
                  <a:pt x="129426" y="49524"/>
                  <a:pt x="127221" y="53213"/>
                </a:cubicBezTo>
                <a:cubicBezTo>
                  <a:pt x="125015" y="56902"/>
                  <a:pt x="122069" y="59826"/>
                  <a:pt x="118382" y="61985"/>
                </a:cubicBezTo>
                <a:cubicBezTo>
                  <a:pt x="118174" y="73414"/>
                  <a:pt x="116286" y="82857"/>
                  <a:pt x="112719" y="90313"/>
                </a:cubicBezTo>
                <a:cubicBezTo>
                  <a:pt x="109151" y="97770"/>
                  <a:pt x="104580" y="103748"/>
                  <a:pt x="99005" y="108248"/>
                </a:cubicBezTo>
                <a:cubicBezTo>
                  <a:pt x="93430" y="112748"/>
                  <a:pt x="87527" y="116279"/>
                  <a:pt x="81296" y="118839"/>
                </a:cubicBezTo>
                <a:cubicBezTo>
                  <a:pt x="75066" y="121400"/>
                  <a:pt x="69183" y="123499"/>
                  <a:pt x="63647" y="125137"/>
                </a:cubicBezTo>
                <a:cubicBezTo>
                  <a:pt x="56930" y="127185"/>
                  <a:pt x="51600" y="129099"/>
                  <a:pt x="47657" y="130878"/>
                </a:cubicBezTo>
                <a:cubicBezTo>
                  <a:pt x="43714" y="132657"/>
                  <a:pt x="40898" y="134769"/>
                  <a:pt x="39208" y="137214"/>
                </a:cubicBezTo>
                <a:cubicBezTo>
                  <a:pt x="37519" y="139660"/>
                  <a:pt x="36696" y="142906"/>
                  <a:pt x="36740" y="146953"/>
                </a:cubicBezTo>
                <a:lnTo>
                  <a:pt x="36740" y="150270"/>
                </a:lnTo>
                <a:cubicBezTo>
                  <a:pt x="40426" y="152428"/>
                  <a:pt x="43372" y="155352"/>
                  <a:pt x="45578" y="159041"/>
                </a:cubicBezTo>
                <a:cubicBezTo>
                  <a:pt x="47784" y="162731"/>
                  <a:pt x="48914" y="166866"/>
                  <a:pt x="48970" y="171449"/>
                </a:cubicBezTo>
                <a:cubicBezTo>
                  <a:pt x="48795" y="178384"/>
                  <a:pt x="46406" y="184154"/>
                  <a:pt x="41801" y="188758"/>
                </a:cubicBezTo>
                <a:cubicBezTo>
                  <a:pt x="37196" y="193362"/>
                  <a:pt x="31424" y="195752"/>
                  <a:pt x="24485" y="195927"/>
                </a:cubicBezTo>
                <a:cubicBezTo>
                  <a:pt x="17546" y="195752"/>
                  <a:pt x="11774" y="193362"/>
                  <a:pt x="7170" y="188758"/>
                </a:cubicBezTo>
                <a:cubicBezTo>
                  <a:pt x="2565" y="184154"/>
                  <a:pt x="175" y="178384"/>
                  <a:pt x="0" y="171449"/>
                </a:cubicBezTo>
                <a:cubicBezTo>
                  <a:pt x="56" y="166866"/>
                  <a:pt x="1187" y="162731"/>
                  <a:pt x="3394" y="159041"/>
                </a:cubicBezTo>
                <a:cubicBezTo>
                  <a:pt x="5602" y="155352"/>
                  <a:pt x="8552" y="152428"/>
                  <a:pt x="12247" y="150270"/>
                </a:cubicBezTo>
                <a:lnTo>
                  <a:pt x="12247" y="45654"/>
                </a:lnTo>
                <a:cubicBezTo>
                  <a:pt x="8555" y="43496"/>
                  <a:pt x="5605" y="40572"/>
                  <a:pt x="3397" y="36884"/>
                </a:cubicBezTo>
                <a:cubicBezTo>
                  <a:pt x="1188" y="33195"/>
                  <a:pt x="56" y="29061"/>
                  <a:pt x="0" y="24482"/>
                </a:cubicBezTo>
                <a:cubicBezTo>
                  <a:pt x="176" y="17544"/>
                  <a:pt x="2567" y="11773"/>
                  <a:pt x="7175" y="7169"/>
                </a:cubicBezTo>
                <a:cubicBezTo>
                  <a:pt x="11782" y="2564"/>
                  <a:pt x="17552" y="175"/>
                  <a:pt x="244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Freeform: Shape 102"/>
          <p:cNvSpPr/>
          <p:nvPr/>
        </p:nvSpPr>
        <p:spPr>
          <a:xfrm>
            <a:off x="12614513" y="7108292"/>
            <a:ext cx="404136" cy="311769"/>
          </a:xfrm>
          <a:custGeom>
            <a:avLst/>
            <a:gdLst/>
            <a:ahLst/>
            <a:cxnLst/>
            <a:rect l="l" t="t" r="r" b="b"/>
            <a:pathLst>
              <a:path w="233368" h="175072">
                <a:moveTo>
                  <a:pt x="169749" y="23918"/>
                </a:moveTo>
                <a:cubicBezTo>
                  <a:pt x="170839" y="23918"/>
                  <a:pt x="171817" y="24333"/>
                  <a:pt x="172683" y="25162"/>
                </a:cubicBezTo>
                <a:lnTo>
                  <a:pt x="232125" y="84603"/>
                </a:lnTo>
                <a:cubicBezTo>
                  <a:pt x="232954" y="85469"/>
                  <a:pt x="233368" y="86447"/>
                  <a:pt x="233368" y="87537"/>
                </a:cubicBezTo>
                <a:cubicBezTo>
                  <a:pt x="233368" y="88626"/>
                  <a:pt x="232954" y="89604"/>
                  <a:pt x="232125" y="90470"/>
                </a:cubicBezTo>
                <a:lnTo>
                  <a:pt x="172683" y="149911"/>
                </a:lnTo>
                <a:cubicBezTo>
                  <a:pt x="171817" y="150740"/>
                  <a:pt x="170839" y="151155"/>
                  <a:pt x="169749" y="151155"/>
                </a:cubicBezTo>
                <a:cubicBezTo>
                  <a:pt x="168659" y="151155"/>
                  <a:pt x="167681" y="150740"/>
                  <a:pt x="166815" y="149911"/>
                </a:cubicBezTo>
                <a:lnTo>
                  <a:pt x="160437" y="143533"/>
                </a:lnTo>
                <a:cubicBezTo>
                  <a:pt x="159608" y="142667"/>
                  <a:pt x="159193" y="141689"/>
                  <a:pt x="159193" y="140600"/>
                </a:cubicBezTo>
                <a:cubicBezTo>
                  <a:pt x="159193" y="139510"/>
                  <a:pt x="159608" y="138532"/>
                  <a:pt x="160437" y="137666"/>
                </a:cubicBezTo>
                <a:lnTo>
                  <a:pt x="210568" y="87537"/>
                </a:lnTo>
                <a:lnTo>
                  <a:pt x="160437" y="37407"/>
                </a:lnTo>
                <a:cubicBezTo>
                  <a:pt x="159608" y="36541"/>
                  <a:pt x="159193" y="35563"/>
                  <a:pt x="159193" y="34474"/>
                </a:cubicBezTo>
                <a:cubicBezTo>
                  <a:pt x="159193" y="33384"/>
                  <a:pt x="159608" y="32406"/>
                  <a:pt x="160437" y="31540"/>
                </a:cubicBezTo>
                <a:lnTo>
                  <a:pt x="166815" y="25162"/>
                </a:lnTo>
                <a:cubicBezTo>
                  <a:pt x="167681" y="24333"/>
                  <a:pt x="168659" y="23918"/>
                  <a:pt x="169749" y="23918"/>
                </a:cubicBezTo>
                <a:close/>
                <a:moveTo>
                  <a:pt x="63620" y="23918"/>
                </a:moveTo>
                <a:cubicBezTo>
                  <a:pt x="64709" y="23918"/>
                  <a:pt x="65687" y="24333"/>
                  <a:pt x="66554" y="25162"/>
                </a:cubicBezTo>
                <a:lnTo>
                  <a:pt x="72932" y="31540"/>
                </a:lnTo>
                <a:cubicBezTo>
                  <a:pt x="73761" y="32406"/>
                  <a:pt x="74175" y="33384"/>
                  <a:pt x="74175" y="34474"/>
                </a:cubicBezTo>
                <a:cubicBezTo>
                  <a:pt x="74175" y="35563"/>
                  <a:pt x="73761" y="36541"/>
                  <a:pt x="72932" y="37407"/>
                </a:cubicBezTo>
                <a:lnTo>
                  <a:pt x="22801" y="87537"/>
                </a:lnTo>
                <a:lnTo>
                  <a:pt x="72932" y="137666"/>
                </a:lnTo>
                <a:cubicBezTo>
                  <a:pt x="73761" y="138532"/>
                  <a:pt x="74175" y="139510"/>
                  <a:pt x="74175" y="140600"/>
                </a:cubicBezTo>
                <a:cubicBezTo>
                  <a:pt x="74175" y="141689"/>
                  <a:pt x="73761" y="142667"/>
                  <a:pt x="72932" y="143533"/>
                </a:cubicBezTo>
                <a:lnTo>
                  <a:pt x="66554" y="149911"/>
                </a:lnTo>
                <a:cubicBezTo>
                  <a:pt x="65687" y="150740"/>
                  <a:pt x="64709" y="151155"/>
                  <a:pt x="63620" y="151155"/>
                </a:cubicBezTo>
                <a:cubicBezTo>
                  <a:pt x="62530" y="151155"/>
                  <a:pt x="61552" y="150740"/>
                  <a:pt x="60686" y="149911"/>
                </a:cubicBezTo>
                <a:lnTo>
                  <a:pt x="1243" y="90470"/>
                </a:lnTo>
                <a:cubicBezTo>
                  <a:pt x="414" y="89604"/>
                  <a:pt x="0" y="88626"/>
                  <a:pt x="0" y="87537"/>
                </a:cubicBezTo>
                <a:cubicBezTo>
                  <a:pt x="0" y="86447"/>
                  <a:pt x="414" y="85469"/>
                  <a:pt x="1243" y="84603"/>
                </a:cubicBezTo>
                <a:lnTo>
                  <a:pt x="60686" y="25162"/>
                </a:lnTo>
                <a:cubicBezTo>
                  <a:pt x="61552" y="24333"/>
                  <a:pt x="62530" y="23918"/>
                  <a:pt x="63620" y="23918"/>
                </a:cubicBezTo>
                <a:close/>
                <a:moveTo>
                  <a:pt x="137604" y="161"/>
                </a:moveTo>
                <a:lnTo>
                  <a:pt x="145513" y="2330"/>
                </a:lnTo>
                <a:cubicBezTo>
                  <a:pt x="146618" y="2686"/>
                  <a:pt x="147437" y="3345"/>
                  <a:pt x="147968" y="4307"/>
                </a:cubicBezTo>
                <a:cubicBezTo>
                  <a:pt x="148500" y="5269"/>
                  <a:pt x="148617" y="6310"/>
                  <a:pt x="148319" y="7432"/>
                </a:cubicBezTo>
                <a:lnTo>
                  <a:pt x="100739" y="172106"/>
                </a:lnTo>
                <a:cubicBezTo>
                  <a:pt x="100381" y="173211"/>
                  <a:pt x="99727" y="174030"/>
                  <a:pt x="98778" y="174561"/>
                </a:cubicBezTo>
                <a:cubicBezTo>
                  <a:pt x="97830" y="175093"/>
                  <a:pt x="96825" y="175210"/>
                  <a:pt x="95765" y="174912"/>
                </a:cubicBezTo>
                <a:lnTo>
                  <a:pt x="87856" y="172744"/>
                </a:lnTo>
                <a:cubicBezTo>
                  <a:pt x="86750" y="172387"/>
                  <a:pt x="85932" y="171728"/>
                  <a:pt x="85400" y="170766"/>
                </a:cubicBezTo>
                <a:cubicBezTo>
                  <a:pt x="84869" y="169804"/>
                  <a:pt x="84752" y="168763"/>
                  <a:pt x="85050" y="167641"/>
                </a:cubicBezTo>
                <a:lnTo>
                  <a:pt x="132629" y="2967"/>
                </a:lnTo>
                <a:cubicBezTo>
                  <a:pt x="132988" y="1862"/>
                  <a:pt x="133642" y="1043"/>
                  <a:pt x="134590" y="512"/>
                </a:cubicBezTo>
                <a:cubicBezTo>
                  <a:pt x="135539" y="-20"/>
                  <a:pt x="136544" y="-136"/>
                  <a:pt x="137604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Freeform: Shape 103"/>
          <p:cNvSpPr/>
          <p:nvPr/>
        </p:nvSpPr>
        <p:spPr>
          <a:xfrm>
            <a:off x="12703224" y="6229588"/>
            <a:ext cx="226714" cy="319829"/>
          </a:xfrm>
          <a:custGeom>
            <a:avLst/>
            <a:gdLst/>
            <a:ahLst/>
            <a:cxnLst/>
            <a:rect l="l" t="t" r="r" b="b"/>
            <a:pathLst>
              <a:path w="130916" h="179598">
                <a:moveTo>
                  <a:pt x="4050" y="0"/>
                </a:moveTo>
                <a:lnTo>
                  <a:pt x="28798" y="0"/>
                </a:lnTo>
                <a:cubicBezTo>
                  <a:pt x="29574" y="8"/>
                  <a:pt x="30287" y="215"/>
                  <a:pt x="30935" y="622"/>
                </a:cubicBezTo>
                <a:cubicBezTo>
                  <a:pt x="31584" y="1028"/>
                  <a:pt x="32104" y="1586"/>
                  <a:pt x="32498" y="2296"/>
                </a:cubicBezTo>
                <a:lnTo>
                  <a:pt x="59920" y="56512"/>
                </a:lnTo>
                <a:cubicBezTo>
                  <a:pt x="61429" y="59497"/>
                  <a:pt x="62746" y="62298"/>
                  <a:pt x="63872" y="64916"/>
                </a:cubicBezTo>
                <a:cubicBezTo>
                  <a:pt x="64999" y="67533"/>
                  <a:pt x="66061" y="70047"/>
                  <a:pt x="67060" y="72458"/>
                </a:cubicBezTo>
                <a:cubicBezTo>
                  <a:pt x="68165" y="69723"/>
                  <a:pt x="69365" y="66996"/>
                  <a:pt x="70662" y="64278"/>
                </a:cubicBezTo>
                <a:cubicBezTo>
                  <a:pt x="71958" y="61559"/>
                  <a:pt x="73222" y="58800"/>
                  <a:pt x="74455" y="56002"/>
                </a:cubicBezTo>
                <a:lnTo>
                  <a:pt x="98817" y="2424"/>
                </a:lnTo>
                <a:cubicBezTo>
                  <a:pt x="99154" y="1653"/>
                  <a:pt x="99659" y="1058"/>
                  <a:pt x="100332" y="638"/>
                </a:cubicBezTo>
                <a:cubicBezTo>
                  <a:pt x="101004" y="218"/>
                  <a:pt x="101732" y="5"/>
                  <a:pt x="102516" y="0"/>
                </a:cubicBezTo>
                <a:lnTo>
                  <a:pt x="126881" y="0"/>
                </a:lnTo>
                <a:cubicBezTo>
                  <a:pt x="127591" y="5"/>
                  <a:pt x="128245" y="186"/>
                  <a:pt x="128843" y="542"/>
                </a:cubicBezTo>
                <a:cubicBezTo>
                  <a:pt x="129441" y="898"/>
                  <a:pt x="129935" y="1398"/>
                  <a:pt x="130326" y="2041"/>
                </a:cubicBezTo>
                <a:cubicBezTo>
                  <a:pt x="130706" y="2628"/>
                  <a:pt x="130902" y="3271"/>
                  <a:pt x="130916" y="3970"/>
                </a:cubicBezTo>
                <a:cubicBezTo>
                  <a:pt x="130929" y="4669"/>
                  <a:pt x="130775" y="5344"/>
                  <a:pt x="130453" y="5996"/>
                </a:cubicBezTo>
                <a:lnTo>
                  <a:pt x="90525" y="79857"/>
                </a:lnTo>
                <a:lnTo>
                  <a:pt x="117952" y="79857"/>
                </a:lnTo>
                <a:cubicBezTo>
                  <a:pt x="119126" y="79891"/>
                  <a:pt x="120094" y="80300"/>
                  <a:pt x="120854" y="81084"/>
                </a:cubicBezTo>
                <a:cubicBezTo>
                  <a:pt x="121614" y="81867"/>
                  <a:pt x="122007" y="82818"/>
                  <a:pt x="122034" y="83936"/>
                </a:cubicBezTo>
                <a:lnTo>
                  <a:pt x="122034" y="97193"/>
                </a:lnTo>
                <a:cubicBezTo>
                  <a:pt x="122007" y="98367"/>
                  <a:pt x="121614" y="99333"/>
                  <a:pt x="120854" y="100093"/>
                </a:cubicBezTo>
                <a:cubicBezTo>
                  <a:pt x="120094" y="100852"/>
                  <a:pt x="119126" y="101245"/>
                  <a:pt x="117952" y="101272"/>
                </a:cubicBezTo>
                <a:lnTo>
                  <a:pt x="80957" y="101272"/>
                </a:lnTo>
                <a:lnTo>
                  <a:pt x="80957" y="112131"/>
                </a:lnTo>
                <a:lnTo>
                  <a:pt x="117952" y="112131"/>
                </a:lnTo>
                <a:cubicBezTo>
                  <a:pt x="119126" y="112158"/>
                  <a:pt x="120094" y="112551"/>
                  <a:pt x="120854" y="113310"/>
                </a:cubicBezTo>
                <a:cubicBezTo>
                  <a:pt x="121614" y="114070"/>
                  <a:pt x="122007" y="115036"/>
                  <a:pt x="122034" y="116210"/>
                </a:cubicBezTo>
                <a:lnTo>
                  <a:pt x="122034" y="129340"/>
                </a:lnTo>
                <a:cubicBezTo>
                  <a:pt x="122007" y="130514"/>
                  <a:pt x="121614" y="131480"/>
                  <a:pt x="120854" y="132240"/>
                </a:cubicBezTo>
                <a:cubicBezTo>
                  <a:pt x="120094" y="132999"/>
                  <a:pt x="119126" y="133392"/>
                  <a:pt x="117952" y="133419"/>
                </a:cubicBezTo>
                <a:lnTo>
                  <a:pt x="80957" y="133419"/>
                </a:lnTo>
                <a:lnTo>
                  <a:pt x="80957" y="175516"/>
                </a:lnTo>
                <a:cubicBezTo>
                  <a:pt x="80923" y="176691"/>
                  <a:pt x="80514" y="177658"/>
                  <a:pt x="79730" y="178418"/>
                </a:cubicBezTo>
                <a:cubicBezTo>
                  <a:pt x="78946" y="179178"/>
                  <a:pt x="77995" y="179572"/>
                  <a:pt x="76877" y="179598"/>
                </a:cubicBezTo>
                <a:lnTo>
                  <a:pt x="54947" y="179598"/>
                </a:lnTo>
                <a:cubicBezTo>
                  <a:pt x="53773" y="179572"/>
                  <a:pt x="52806" y="179178"/>
                  <a:pt x="52047" y="178418"/>
                </a:cubicBezTo>
                <a:cubicBezTo>
                  <a:pt x="51287" y="177658"/>
                  <a:pt x="50894" y="176691"/>
                  <a:pt x="50867" y="175516"/>
                </a:cubicBezTo>
                <a:lnTo>
                  <a:pt x="50867" y="133419"/>
                </a:lnTo>
                <a:lnTo>
                  <a:pt x="14128" y="133419"/>
                </a:lnTo>
                <a:cubicBezTo>
                  <a:pt x="12953" y="133392"/>
                  <a:pt x="11986" y="132999"/>
                  <a:pt x="11226" y="132240"/>
                </a:cubicBezTo>
                <a:cubicBezTo>
                  <a:pt x="10466" y="131480"/>
                  <a:pt x="10073" y="130514"/>
                  <a:pt x="10046" y="129340"/>
                </a:cubicBezTo>
                <a:lnTo>
                  <a:pt x="10046" y="116210"/>
                </a:lnTo>
                <a:cubicBezTo>
                  <a:pt x="10073" y="115036"/>
                  <a:pt x="10466" y="114070"/>
                  <a:pt x="11226" y="113310"/>
                </a:cubicBezTo>
                <a:cubicBezTo>
                  <a:pt x="11986" y="112551"/>
                  <a:pt x="12953" y="112158"/>
                  <a:pt x="14128" y="112131"/>
                </a:cubicBezTo>
                <a:lnTo>
                  <a:pt x="50867" y="112131"/>
                </a:lnTo>
                <a:lnTo>
                  <a:pt x="50867" y="101272"/>
                </a:lnTo>
                <a:lnTo>
                  <a:pt x="14128" y="101272"/>
                </a:lnTo>
                <a:cubicBezTo>
                  <a:pt x="12953" y="101245"/>
                  <a:pt x="11986" y="100852"/>
                  <a:pt x="11226" y="100093"/>
                </a:cubicBezTo>
                <a:cubicBezTo>
                  <a:pt x="10466" y="99333"/>
                  <a:pt x="10073" y="98367"/>
                  <a:pt x="10046" y="97193"/>
                </a:cubicBezTo>
                <a:lnTo>
                  <a:pt x="10046" y="83936"/>
                </a:lnTo>
                <a:cubicBezTo>
                  <a:pt x="10073" y="82818"/>
                  <a:pt x="10466" y="81867"/>
                  <a:pt x="11226" y="81084"/>
                </a:cubicBezTo>
                <a:cubicBezTo>
                  <a:pt x="11986" y="80300"/>
                  <a:pt x="12953" y="79891"/>
                  <a:pt x="14128" y="79857"/>
                </a:cubicBezTo>
                <a:lnTo>
                  <a:pt x="41427" y="79857"/>
                </a:lnTo>
                <a:lnTo>
                  <a:pt x="478" y="6123"/>
                </a:lnTo>
                <a:cubicBezTo>
                  <a:pt x="160" y="5475"/>
                  <a:pt x="0" y="4794"/>
                  <a:pt x="0" y="4082"/>
                </a:cubicBezTo>
                <a:cubicBezTo>
                  <a:pt x="0" y="3370"/>
                  <a:pt x="160" y="2689"/>
                  <a:pt x="478" y="2041"/>
                </a:cubicBezTo>
                <a:cubicBezTo>
                  <a:pt x="874" y="1398"/>
                  <a:pt x="1390" y="898"/>
                  <a:pt x="2025" y="542"/>
                </a:cubicBezTo>
                <a:cubicBezTo>
                  <a:pt x="2660" y="186"/>
                  <a:pt x="3335" y="5"/>
                  <a:pt x="4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Freeform: Shape 104"/>
          <p:cNvSpPr/>
          <p:nvPr/>
        </p:nvSpPr>
        <p:spPr>
          <a:xfrm>
            <a:off x="12604517" y="5363261"/>
            <a:ext cx="424129" cy="319829"/>
          </a:xfrm>
          <a:custGeom>
            <a:avLst/>
            <a:gdLst/>
            <a:ahLst/>
            <a:cxnLst/>
            <a:rect l="l" t="t" r="r" b="b"/>
            <a:pathLst>
              <a:path w="244913" h="179598">
                <a:moveTo>
                  <a:pt x="114293" y="44903"/>
                </a:moveTo>
                <a:cubicBezTo>
                  <a:pt x="113772" y="44903"/>
                  <a:pt x="113252" y="44999"/>
                  <a:pt x="112731" y="45190"/>
                </a:cubicBezTo>
                <a:cubicBezTo>
                  <a:pt x="112210" y="45382"/>
                  <a:pt x="111753" y="45669"/>
                  <a:pt x="111359" y="46052"/>
                </a:cubicBezTo>
                <a:lnTo>
                  <a:pt x="66586" y="90827"/>
                </a:lnTo>
                <a:cubicBezTo>
                  <a:pt x="66198" y="91274"/>
                  <a:pt x="65890" y="91752"/>
                  <a:pt x="65661" y="92263"/>
                </a:cubicBezTo>
                <a:cubicBezTo>
                  <a:pt x="65433" y="92773"/>
                  <a:pt x="65316" y="93315"/>
                  <a:pt x="65311" y="93889"/>
                </a:cubicBezTo>
                <a:cubicBezTo>
                  <a:pt x="65337" y="95064"/>
                  <a:pt x="65730" y="96031"/>
                  <a:pt x="66490" y="96791"/>
                </a:cubicBezTo>
                <a:cubicBezTo>
                  <a:pt x="67250" y="97551"/>
                  <a:pt x="68218" y="97945"/>
                  <a:pt x="69392" y="97971"/>
                </a:cubicBezTo>
                <a:lnTo>
                  <a:pt x="97966" y="97971"/>
                </a:lnTo>
                <a:lnTo>
                  <a:pt x="97966" y="142875"/>
                </a:lnTo>
                <a:cubicBezTo>
                  <a:pt x="98000" y="143994"/>
                  <a:pt x="98409" y="144945"/>
                  <a:pt x="99193" y="145729"/>
                </a:cubicBezTo>
                <a:cubicBezTo>
                  <a:pt x="99977" y="146513"/>
                  <a:pt x="100929" y="146922"/>
                  <a:pt x="102048" y="146957"/>
                </a:cubicBezTo>
                <a:lnTo>
                  <a:pt x="126539" y="146957"/>
                </a:lnTo>
                <a:cubicBezTo>
                  <a:pt x="127658" y="146922"/>
                  <a:pt x="128609" y="146513"/>
                  <a:pt x="129393" y="145729"/>
                </a:cubicBezTo>
                <a:cubicBezTo>
                  <a:pt x="130177" y="144945"/>
                  <a:pt x="130586" y="143994"/>
                  <a:pt x="130621" y="142875"/>
                </a:cubicBezTo>
                <a:lnTo>
                  <a:pt x="130621" y="97971"/>
                </a:lnTo>
                <a:lnTo>
                  <a:pt x="159194" y="97971"/>
                </a:lnTo>
                <a:cubicBezTo>
                  <a:pt x="160369" y="97937"/>
                  <a:pt x="161336" y="97527"/>
                  <a:pt x="162096" y="96743"/>
                </a:cubicBezTo>
                <a:cubicBezTo>
                  <a:pt x="162856" y="95959"/>
                  <a:pt x="163249" y="95008"/>
                  <a:pt x="163276" y="93889"/>
                </a:cubicBezTo>
                <a:cubicBezTo>
                  <a:pt x="163276" y="93368"/>
                  <a:pt x="163180" y="92847"/>
                  <a:pt x="162989" y="92326"/>
                </a:cubicBezTo>
                <a:cubicBezTo>
                  <a:pt x="162798" y="91806"/>
                  <a:pt x="162511" y="91348"/>
                  <a:pt x="162128" y="90955"/>
                </a:cubicBezTo>
                <a:lnTo>
                  <a:pt x="117227" y="46052"/>
                </a:lnTo>
                <a:cubicBezTo>
                  <a:pt x="116440" y="45286"/>
                  <a:pt x="115463" y="44903"/>
                  <a:pt x="114293" y="44903"/>
                </a:cubicBezTo>
                <a:close/>
                <a:moveTo>
                  <a:pt x="97966" y="0"/>
                </a:moveTo>
                <a:cubicBezTo>
                  <a:pt x="106878" y="47"/>
                  <a:pt x="115288" y="1739"/>
                  <a:pt x="123194" y="5074"/>
                </a:cubicBezTo>
                <a:cubicBezTo>
                  <a:pt x="131100" y="8410"/>
                  <a:pt x="138092" y="13106"/>
                  <a:pt x="144170" y="19163"/>
                </a:cubicBezTo>
                <a:cubicBezTo>
                  <a:pt x="150248" y="25220"/>
                  <a:pt x="155001" y="32355"/>
                  <a:pt x="158429" y="40566"/>
                </a:cubicBezTo>
                <a:cubicBezTo>
                  <a:pt x="161392" y="38004"/>
                  <a:pt x="164682" y="36048"/>
                  <a:pt x="168299" y="34698"/>
                </a:cubicBezTo>
                <a:cubicBezTo>
                  <a:pt x="171915" y="33348"/>
                  <a:pt x="175684" y="32668"/>
                  <a:pt x="179604" y="32657"/>
                </a:cubicBezTo>
                <a:cubicBezTo>
                  <a:pt x="185669" y="32727"/>
                  <a:pt x="191156" y="34217"/>
                  <a:pt x="196063" y="37127"/>
                </a:cubicBezTo>
                <a:cubicBezTo>
                  <a:pt x="200971" y="40036"/>
                  <a:pt x="204880" y="43945"/>
                  <a:pt x="207789" y="48853"/>
                </a:cubicBezTo>
                <a:cubicBezTo>
                  <a:pt x="210699" y="53761"/>
                  <a:pt x="212189" y="59248"/>
                  <a:pt x="212259" y="65314"/>
                </a:cubicBezTo>
                <a:cubicBezTo>
                  <a:pt x="212256" y="68455"/>
                  <a:pt x="211815" y="71517"/>
                  <a:pt x="210935" y="74499"/>
                </a:cubicBezTo>
                <a:cubicBezTo>
                  <a:pt x="210056" y="77481"/>
                  <a:pt x="208753" y="80287"/>
                  <a:pt x="207029" y="82918"/>
                </a:cubicBezTo>
                <a:cubicBezTo>
                  <a:pt x="214484" y="84733"/>
                  <a:pt x="221046" y="87949"/>
                  <a:pt x="226715" y="92566"/>
                </a:cubicBezTo>
                <a:cubicBezTo>
                  <a:pt x="232384" y="97183"/>
                  <a:pt x="236820" y="102771"/>
                  <a:pt x="240023" y="109329"/>
                </a:cubicBezTo>
                <a:cubicBezTo>
                  <a:pt x="243226" y="115888"/>
                  <a:pt x="244856" y="122988"/>
                  <a:pt x="244913" y="130628"/>
                </a:cubicBezTo>
                <a:cubicBezTo>
                  <a:pt x="244809" y="139745"/>
                  <a:pt x="242579" y="147983"/>
                  <a:pt x="238223" y="155342"/>
                </a:cubicBezTo>
                <a:cubicBezTo>
                  <a:pt x="233868" y="162700"/>
                  <a:pt x="228009" y="168557"/>
                  <a:pt x="220649" y="172911"/>
                </a:cubicBezTo>
                <a:cubicBezTo>
                  <a:pt x="213289" y="177265"/>
                  <a:pt x="205049" y="179495"/>
                  <a:pt x="195931" y="179598"/>
                </a:cubicBezTo>
                <a:lnTo>
                  <a:pt x="57147" y="179598"/>
                </a:lnTo>
                <a:cubicBezTo>
                  <a:pt x="46522" y="179476"/>
                  <a:pt x="36916" y="176872"/>
                  <a:pt x="28328" y="171787"/>
                </a:cubicBezTo>
                <a:cubicBezTo>
                  <a:pt x="19740" y="166701"/>
                  <a:pt x="12902" y="159865"/>
                  <a:pt x="7814" y="151279"/>
                </a:cubicBezTo>
                <a:cubicBezTo>
                  <a:pt x="2727" y="142693"/>
                  <a:pt x="122" y="133088"/>
                  <a:pt x="0" y="122464"/>
                </a:cubicBezTo>
                <a:cubicBezTo>
                  <a:pt x="120" y="111182"/>
                  <a:pt x="3102" y="100961"/>
                  <a:pt x="8945" y="91800"/>
                </a:cubicBezTo>
                <a:cubicBezTo>
                  <a:pt x="14789" y="82639"/>
                  <a:pt x="22778" y="75639"/>
                  <a:pt x="32910" y="70799"/>
                </a:cubicBezTo>
                <a:cubicBezTo>
                  <a:pt x="32762" y="68907"/>
                  <a:pt x="32677" y="67079"/>
                  <a:pt x="32655" y="65314"/>
                </a:cubicBezTo>
                <a:cubicBezTo>
                  <a:pt x="32793" y="53143"/>
                  <a:pt x="35763" y="42150"/>
                  <a:pt x="41566" y="32336"/>
                </a:cubicBezTo>
                <a:cubicBezTo>
                  <a:pt x="47368" y="22522"/>
                  <a:pt x="55176" y="14713"/>
                  <a:pt x="64989" y="8911"/>
                </a:cubicBezTo>
                <a:cubicBezTo>
                  <a:pt x="74803" y="3108"/>
                  <a:pt x="85795" y="138"/>
                  <a:pt x="979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Freeform: Shape 105"/>
          <p:cNvSpPr/>
          <p:nvPr/>
        </p:nvSpPr>
        <p:spPr>
          <a:xfrm>
            <a:off x="12604517" y="4489113"/>
            <a:ext cx="424129" cy="319829"/>
          </a:xfrm>
          <a:custGeom>
            <a:avLst/>
            <a:gdLst/>
            <a:ahLst/>
            <a:cxnLst/>
            <a:rect l="l" t="t" r="r" b="b"/>
            <a:pathLst>
              <a:path w="244913" h="179598">
                <a:moveTo>
                  <a:pt x="102048" y="48986"/>
                </a:moveTo>
                <a:cubicBezTo>
                  <a:pt x="100929" y="49020"/>
                  <a:pt x="99977" y="49429"/>
                  <a:pt x="99193" y="50213"/>
                </a:cubicBezTo>
                <a:cubicBezTo>
                  <a:pt x="98409" y="50997"/>
                  <a:pt x="98000" y="51949"/>
                  <a:pt x="97966" y="53068"/>
                </a:cubicBezTo>
                <a:lnTo>
                  <a:pt x="97966" y="97971"/>
                </a:lnTo>
                <a:lnTo>
                  <a:pt x="69392" y="97971"/>
                </a:lnTo>
                <a:cubicBezTo>
                  <a:pt x="68218" y="98006"/>
                  <a:pt x="67250" y="98415"/>
                  <a:pt x="66490" y="99199"/>
                </a:cubicBezTo>
                <a:cubicBezTo>
                  <a:pt x="65730" y="99983"/>
                  <a:pt x="65337" y="100935"/>
                  <a:pt x="65311" y="102053"/>
                </a:cubicBezTo>
                <a:cubicBezTo>
                  <a:pt x="65311" y="102574"/>
                  <a:pt x="65406" y="103095"/>
                  <a:pt x="65598" y="103616"/>
                </a:cubicBezTo>
                <a:cubicBezTo>
                  <a:pt x="65789" y="104137"/>
                  <a:pt x="66076" y="104594"/>
                  <a:pt x="66459" y="104987"/>
                </a:cubicBezTo>
                <a:lnTo>
                  <a:pt x="111359" y="149891"/>
                </a:lnTo>
                <a:cubicBezTo>
                  <a:pt x="112146" y="150656"/>
                  <a:pt x="113124" y="151039"/>
                  <a:pt x="114293" y="151039"/>
                </a:cubicBezTo>
                <a:cubicBezTo>
                  <a:pt x="114814" y="151039"/>
                  <a:pt x="115335" y="150943"/>
                  <a:pt x="115856" y="150752"/>
                </a:cubicBezTo>
                <a:cubicBezTo>
                  <a:pt x="116377" y="150561"/>
                  <a:pt x="116834" y="150274"/>
                  <a:pt x="117227" y="149891"/>
                </a:cubicBezTo>
                <a:lnTo>
                  <a:pt x="162000" y="105115"/>
                </a:lnTo>
                <a:cubicBezTo>
                  <a:pt x="162388" y="104669"/>
                  <a:pt x="162697" y="104190"/>
                  <a:pt x="162925" y="103680"/>
                </a:cubicBezTo>
                <a:cubicBezTo>
                  <a:pt x="163154" y="103170"/>
                  <a:pt x="163271" y="102627"/>
                  <a:pt x="163276" y="102053"/>
                </a:cubicBezTo>
                <a:cubicBezTo>
                  <a:pt x="163249" y="100879"/>
                  <a:pt x="162856" y="99911"/>
                  <a:pt x="162096" y="99151"/>
                </a:cubicBezTo>
                <a:cubicBezTo>
                  <a:pt x="161336" y="98391"/>
                  <a:pt x="160369" y="97998"/>
                  <a:pt x="159194" y="97971"/>
                </a:cubicBezTo>
                <a:lnTo>
                  <a:pt x="130621" y="97971"/>
                </a:lnTo>
                <a:lnTo>
                  <a:pt x="130621" y="53068"/>
                </a:lnTo>
                <a:cubicBezTo>
                  <a:pt x="130586" y="51949"/>
                  <a:pt x="130177" y="50997"/>
                  <a:pt x="129393" y="50213"/>
                </a:cubicBezTo>
                <a:cubicBezTo>
                  <a:pt x="128609" y="49429"/>
                  <a:pt x="127658" y="49020"/>
                  <a:pt x="126539" y="48986"/>
                </a:cubicBezTo>
                <a:close/>
                <a:moveTo>
                  <a:pt x="97966" y="0"/>
                </a:moveTo>
                <a:cubicBezTo>
                  <a:pt x="106878" y="47"/>
                  <a:pt x="115288" y="1739"/>
                  <a:pt x="123194" y="5074"/>
                </a:cubicBezTo>
                <a:cubicBezTo>
                  <a:pt x="131100" y="8410"/>
                  <a:pt x="138092" y="13106"/>
                  <a:pt x="144170" y="19163"/>
                </a:cubicBezTo>
                <a:cubicBezTo>
                  <a:pt x="150248" y="25220"/>
                  <a:pt x="155001" y="32355"/>
                  <a:pt x="158429" y="40566"/>
                </a:cubicBezTo>
                <a:cubicBezTo>
                  <a:pt x="161392" y="38004"/>
                  <a:pt x="164682" y="36048"/>
                  <a:pt x="168299" y="34698"/>
                </a:cubicBezTo>
                <a:cubicBezTo>
                  <a:pt x="171915" y="33348"/>
                  <a:pt x="175684" y="32668"/>
                  <a:pt x="179604" y="32657"/>
                </a:cubicBezTo>
                <a:cubicBezTo>
                  <a:pt x="185669" y="32727"/>
                  <a:pt x="191156" y="34217"/>
                  <a:pt x="196063" y="37127"/>
                </a:cubicBezTo>
                <a:cubicBezTo>
                  <a:pt x="200971" y="40036"/>
                  <a:pt x="204880" y="43945"/>
                  <a:pt x="207789" y="48853"/>
                </a:cubicBezTo>
                <a:cubicBezTo>
                  <a:pt x="210699" y="53761"/>
                  <a:pt x="212189" y="59248"/>
                  <a:pt x="212259" y="65314"/>
                </a:cubicBezTo>
                <a:cubicBezTo>
                  <a:pt x="212256" y="68455"/>
                  <a:pt x="211815" y="71517"/>
                  <a:pt x="210935" y="74499"/>
                </a:cubicBezTo>
                <a:cubicBezTo>
                  <a:pt x="210056" y="77481"/>
                  <a:pt x="208753" y="80287"/>
                  <a:pt x="207029" y="82918"/>
                </a:cubicBezTo>
                <a:cubicBezTo>
                  <a:pt x="214484" y="84733"/>
                  <a:pt x="221046" y="87949"/>
                  <a:pt x="226715" y="92566"/>
                </a:cubicBezTo>
                <a:cubicBezTo>
                  <a:pt x="232384" y="97183"/>
                  <a:pt x="236820" y="102771"/>
                  <a:pt x="240023" y="109329"/>
                </a:cubicBezTo>
                <a:cubicBezTo>
                  <a:pt x="243226" y="115888"/>
                  <a:pt x="244856" y="122988"/>
                  <a:pt x="244913" y="130628"/>
                </a:cubicBezTo>
                <a:cubicBezTo>
                  <a:pt x="244809" y="139746"/>
                  <a:pt x="242579" y="147984"/>
                  <a:pt x="238223" y="155342"/>
                </a:cubicBezTo>
                <a:cubicBezTo>
                  <a:pt x="233868" y="162701"/>
                  <a:pt x="228009" y="168557"/>
                  <a:pt x="220649" y="172911"/>
                </a:cubicBezTo>
                <a:cubicBezTo>
                  <a:pt x="213289" y="177265"/>
                  <a:pt x="205049" y="179494"/>
                  <a:pt x="195931" y="179598"/>
                </a:cubicBezTo>
                <a:lnTo>
                  <a:pt x="57147" y="179598"/>
                </a:lnTo>
                <a:cubicBezTo>
                  <a:pt x="46522" y="179476"/>
                  <a:pt x="36916" y="176873"/>
                  <a:pt x="28328" y="171787"/>
                </a:cubicBezTo>
                <a:cubicBezTo>
                  <a:pt x="19740" y="166702"/>
                  <a:pt x="12902" y="159866"/>
                  <a:pt x="7814" y="151280"/>
                </a:cubicBezTo>
                <a:cubicBezTo>
                  <a:pt x="2727" y="142694"/>
                  <a:pt x="122" y="133089"/>
                  <a:pt x="0" y="122464"/>
                </a:cubicBezTo>
                <a:cubicBezTo>
                  <a:pt x="120" y="111182"/>
                  <a:pt x="3102" y="100961"/>
                  <a:pt x="8945" y="91800"/>
                </a:cubicBezTo>
                <a:cubicBezTo>
                  <a:pt x="14789" y="82639"/>
                  <a:pt x="22778" y="75639"/>
                  <a:pt x="32910" y="70800"/>
                </a:cubicBezTo>
                <a:cubicBezTo>
                  <a:pt x="32762" y="68907"/>
                  <a:pt x="32677" y="67079"/>
                  <a:pt x="32655" y="65314"/>
                </a:cubicBezTo>
                <a:cubicBezTo>
                  <a:pt x="32793" y="53143"/>
                  <a:pt x="35763" y="42150"/>
                  <a:pt x="41566" y="32336"/>
                </a:cubicBezTo>
                <a:cubicBezTo>
                  <a:pt x="47368" y="22522"/>
                  <a:pt x="55176" y="14713"/>
                  <a:pt x="64989" y="8911"/>
                </a:cubicBezTo>
                <a:cubicBezTo>
                  <a:pt x="74803" y="3108"/>
                  <a:pt x="85795" y="138"/>
                  <a:pt x="979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Freeform: Shape 106"/>
          <p:cNvSpPr/>
          <p:nvPr/>
        </p:nvSpPr>
        <p:spPr>
          <a:xfrm>
            <a:off x="12604517" y="3616306"/>
            <a:ext cx="424129" cy="319857"/>
          </a:xfrm>
          <a:custGeom>
            <a:avLst/>
            <a:gdLst/>
            <a:ahLst/>
            <a:cxnLst/>
            <a:rect l="l" t="t" r="r" b="b"/>
            <a:pathLst>
              <a:path w="244913" h="179614">
                <a:moveTo>
                  <a:pt x="97966" y="0"/>
                </a:moveTo>
                <a:cubicBezTo>
                  <a:pt x="111814" y="199"/>
                  <a:pt x="124075" y="3978"/>
                  <a:pt x="134751" y="11337"/>
                </a:cubicBezTo>
                <a:cubicBezTo>
                  <a:pt x="145426" y="18696"/>
                  <a:pt x="153318" y="28439"/>
                  <a:pt x="158429" y="40566"/>
                </a:cubicBezTo>
                <a:cubicBezTo>
                  <a:pt x="161256" y="38060"/>
                  <a:pt x="164467" y="36120"/>
                  <a:pt x="168059" y="34746"/>
                </a:cubicBezTo>
                <a:cubicBezTo>
                  <a:pt x="171652" y="33372"/>
                  <a:pt x="175500" y="32676"/>
                  <a:pt x="179604" y="32657"/>
                </a:cubicBezTo>
                <a:cubicBezTo>
                  <a:pt x="185669" y="32727"/>
                  <a:pt x="191156" y="34217"/>
                  <a:pt x="196063" y="37127"/>
                </a:cubicBezTo>
                <a:cubicBezTo>
                  <a:pt x="200971" y="40036"/>
                  <a:pt x="204880" y="43945"/>
                  <a:pt x="207789" y="48853"/>
                </a:cubicBezTo>
                <a:cubicBezTo>
                  <a:pt x="210699" y="53761"/>
                  <a:pt x="212189" y="59248"/>
                  <a:pt x="212259" y="65314"/>
                </a:cubicBezTo>
                <a:cubicBezTo>
                  <a:pt x="212248" y="68575"/>
                  <a:pt x="211791" y="71685"/>
                  <a:pt x="210887" y="74643"/>
                </a:cubicBezTo>
                <a:cubicBezTo>
                  <a:pt x="209984" y="77600"/>
                  <a:pt x="208698" y="80359"/>
                  <a:pt x="207029" y="82918"/>
                </a:cubicBezTo>
                <a:cubicBezTo>
                  <a:pt x="214323" y="84684"/>
                  <a:pt x="220810" y="87843"/>
                  <a:pt x="226488" y="92396"/>
                </a:cubicBezTo>
                <a:cubicBezTo>
                  <a:pt x="232167" y="96949"/>
                  <a:pt x="236641" y="102509"/>
                  <a:pt x="239910" y="109074"/>
                </a:cubicBezTo>
                <a:cubicBezTo>
                  <a:pt x="243179" y="115640"/>
                  <a:pt x="244847" y="122825"/>
                  <a:pt x="244913" y="130628"/>
                </a:cubicBezTo>
                <a:cubicBezTo>
                  <a:pt x="244809" y="139747"/>
                  <a:pt x="242579" y="147987"/>
                  <a:pt x="238223" y="155348"/>
                </a:cubicBezTo>
                <a:cubicBezTo>
                  <a:pt x="233868" y="162709"/>
                  <a:pt x="228009" y="168568"/>
                  <a:pt x="220649" y="172924"/>
                </a:cubicBezTo>
                <a:cubicBezTo>
                  <a:pt x="213289" y="177280"/>
                  <a:pt x="205049" y="179510"/>
                  <a:pt x="195931" y="179614"/>
                </a:cubicBezTo>
                <a:lnTo>
                  <a:pt x="57147" y="179614"/>
                </a:lnTo>
                <a:cubicBezTo>
                  <a:pt x="46522" y="179492"/>
                  <a:pt x="36916" y="176887"/>
                  <a:pt x="28328" y="171800"/>
                </a:cubicBezTo>
                <a:cubicBezTo>
                  <a:pt x="19740" y="166712"/>
                  <a:pt x="12902" y="159874"/>
                  <a:pt x="7814" y="151285"/>
                </a:cubicBezTo>
                <a:cubicBezTo>
                  <a:pt x="2727" y="142696"/>
                  <a:pt x="122" y="133089"/>
                  <a:pt x="0" y="122464"/>
                </a:cubicBezTo>
                <a:cubicBezTo>
                  <a:pt x="160" y="110888"/>
                  <a:pt x="3221" y="100555"/>
                  <a:pt x="9184" y="91465"/>
                </a:cubicBezTo>
                <a:cubicBezTo>
                  <a:pt x="15148" y="82376"/>
                  <a:pt x="23057" y="75488"/>
                  <a:pt x="32910" y="70800"/>
                </a:cubicBezTo>
                <a:cubicBezTo>
                  <a:pt x="32844" y="69901"/>
                  <a:pt x="32786" y="68987"/>
                  <a:pt x="32735" y="68057"/>
                </a:cubicBezTo>
                <a:cubicBezTo>
                  <a:pt x="32685" y="67127"/>
                  <a:pt x="32658" y="66212"/>
                  <a:pt x="32655" y="65314"/>
                </a:cubicBezTo>
                <a:cubicBezTo>
                  <a:pt x="32793" y="53143"/>
                  <a:pt x="35763" y="42150"/>
                  <a:pt x="41566" y="32336"/>
                </a:cubicBezTo>
                <a:cubicBezTo>
                  <a:pt x="47368" y="22522"/>
                  <a:pt x="55176" y="14713"/>
                  <a:pt x="64989" y="8911"/>
                </a:cubicBezTo>
                <a:cubicBezTo>
                  <a:pt x="74803" y="3108"/>
                  <a:pt x="85795" y="138"/>
                  <a:pt x="979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Freeform: Shape 107"/>
          <p:cNvSpPr/>
          <p:nvPr/>
        </p:nvSpPr>
        <p:spPr>
          <a:xfrm>
            <a:off x="11864229" y="973622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63270" y="76146"/>
                </a:moveTo>
                <a:lnTo>
                  <a:pt x="163270" y="114300"/>
                </a:lnTo>
                <a:lnTo>
                  <a:pt x="201425" y="114300"/>
                </a:lnTo>
                <a:close/>
                <a:moveTo>
                  <a:pt x="97956" y="65299"/>
                </a:moveTo>
                <a:lnTo>
                  <a:pt x="97956" y="212272"/>
                </a:lnTo>
                <a:lnTo>
                  <a:pt x="212272" y="212272"/>
                </a:lnTo>
                <a:lnTo>
                  <a:pt x="212272" y="130613"/>
                </a:lnTo>
                <a:lnTo>
                  <a:pt x="159192" y="130613"/>
                </a:lnTo>
                <a:cubicBezTo>
                  <a:pt x="155727" y="130525"/>
                  <a:pt x="152844" y="129331"/>
                  <a:pt x="150542" y="127029"/>
                </a:cubicBezTo>
                <a:cubicBezTo>
                  <a:pt x="148240" y="124727"/>
                  <a:pt x="147045" y="121843"/>
                  <a:pt x="146957" y="118379"/>
                </a:cubicBezTo>
                <a:lnTo>
                  <a:pt x="146957" y="65299"/>
                </a:lnTo>
                <a:close/>
                <a:moveTo>
                  <a:pt x="36725" y="16313"/>
                </a:moveTo>
                <a:cubicBezTo>
                  <a:pt x="35606" y="16348"/>
                  <a:pt x="34654" y="16757"/>
                  <a:pt x="33870" y="17542"/>
                </a:cubicBezTo>
                <a:cubicBezTo>
                  <a:pt x="33085" y="18327"/>
                  <a:pt x="32676" y="19279"/>
                  <a:pt x="32641" y="20399"/>
                </a:cubicBezTo>
                <a:lnTo>
                  <a:pt x="32641" y="28571"/>
                </a:lnTo>
                <a:cubicBezTo>
                  <a:pt x="32676" y="29691"/>
                  <a:pt x="33085" y="30644"/>
                  <a:pt x="33870" y="31428"/>
                </a:cubicBezTo>
                <a:cubicBezTo>
                  <a:pt x="34654" y="32213"/>
                  <a:pt x="35606" y="32623"/>
                  <a:pt x="36725" y="32658"/>
                </a:cubicBezTo>
                <a:lnTo>
                  <a:pt x="126540" y="32658"/>
                </a:lnTo>
                <a:cubicBezTo>
                  <a:pt x="127659" y="32623"/>
                  <a:pt x="128611" y="32213"/>
                  <a:pt x="129395" y="31428"/>
                </a:cubicBezTo>
                <a:cubicBezTo>
                  <a:pt x="130179" y="30644"/>
                  <a:pt x="130589" y="29691"/>
                  <a:pt x="130623" y="28571"/>
                </a:cubicBezTo>
                <a:lnTo>
                  <a:pt x="130623" y="20399"/>
                </a:lnTo>
                <a:cubicBezTo>
                  <a:pt x="130589" y="19279"/>
                  <a:pt x="130179" y="18327"/>
                  <a:pt x="129395" y="17542"/>
                </a:cubicBezTo>
                <a:cubicBezTo>
                  <a:pt x="128611" y="16757"/>
                  <a:pt x="127659" y="16348"/>
                  <a:pt x="126540" y="16313"/>
                </a:cubicBezTo>
                <a:close/>
                <a:moveTo>
                  <a:pt x="12241" y="0"/>
                </a:moveTo>
                <a:lnTo>
                  <a:pt x="151036" y="0"/>
                </a:lnTo>
                <a:cubicBezTo>
                  <a:pt x="154500" y="88"/>
                  <a:pt x="157384" y="1283"/>
                  <a:pt x="159686" y="3585"/>
                </a:cubicBezTo>
                <a:cubicBezTo>
                  <a:pt x="161988" y="5887"/>
                  <a:pt x="163182" y="8770"/>
                  <a:pt x="163270" y="12235"/>
                </a:cubicBezTo>
                <a:lnTo>
                  <a:pt x="163270" y="54078"/>
                </a:lnTo>
                <a:cubicBezTo>
                  <a:pt x="164929" y="55077"/>
                  <a:pt x="166460" y="56267"/>
                  <a:pt x="167864" y="57648"/>
                </a:cubicBezTo>
                <a:lnTo>
                  <a:pt x="219918" y="109706"/>
                </a:lnTo>
                <a:cubicBezTo>
                  <a:pt x="222398" y="112277"/>
                  <a:pt x="224448" y="115523"/>
                  <a:pt x="226067" y="119445"/>
                </a:cubicBezTo>
                <a:cubicBezTo>
                  <a:pt x="227687" y="123367"/>
                  <a:pt x="228526" y="127090"/>
                  <a:pt x="228584" y="130613"/>
                </a:cubicBezTo>
                <a:lnTo>
                  <a:pt x="228584" y="216350"/>
                </a:lnTo>
                <a:cubicBezTo>
                  <a:pt x="228497" y="219815"/>
                  <a:pt x="227302" y="222698"/>
                  <a:pt x="225000" y="225000"/>
                </a:cubicBezTo>
                <a:cubicBezTo>
                  <a:pt x="222698" y="227302"/>
                  <a:pt x="219815" y="228497"/>
                  <a:pt x="216350" y="228584"/>
                </a:cubicBezTo>
                <a:lnTo>
                  <a:pt x="93878" y="228584"/>
                </a:lnTo>
                <a:cubicBezTo>
                  <a:pt x="90413" y="228497"/>
                  <a:pt x="87529" y="227302"/>
                  <a:pt x="85227" y="225000"/>
                </a:cubicBezTo>
                <a:cubicBezTo>
                  <a:pt x="82925" y="222698"/>
                  <a:pt x="81731" y="219815"/>
                  <a:pt x="81643" y="216350"/>
                </a:cubicBezTo>
                <a:lnTo>
                  <a:pt x="81643" y="195927"/>
                </a:lnTo>
                <a:lnTo>
                  <a:pt x="12241" y="195927"/>
                </a:lnTo>
                <a:cubicBezTo>
                  <a:pt x="8774" y="195840"/>
                  <a:pt x="5889" y="194644"/>
                  <a:pt x="3586" y="192339"/>
                </a:cubicBezTo>
                <a:cubicBezTo>
                  <a:pt x="1283" y="190035"/>
                  <a:pt x="88" y="187149"/>
                  <a:pt x="0" y="183681"/>
                </a:cubicBezTo>
                <a:lnTo>
                  <a:pt x="0" y="12235"/>
                </a:lnTo>
                <a:cubicBezTo>
                  <a:pt x="88" y="8770"/>
                  <a:pt x="1283" y="5887"/>
                  <a:pt x="3586" y="3585"/>
                </a:cubicBezTo>
                <a:cubicBezTo>
                  <a:pt x="5889" y="1283"/>
                  <a:pt x="8774" y="88"/>
                  <a:pt x="122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Freeform: Shape 108"/>
          <p:cNvSpPr/>
          <p:nvPr/>
        </p:nvSpPr>
        <p:spPr>
          <a:xfrm>
            <a:off x="11892507" y="888147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3" y="16312"/>
                </a:moveTo>
                <a:cubicBezTo>
                  <a:pt x="82777" y="16486"/>
                  <a:pt x="69049" y="20207"/>
                  <a:pt x="56779" y="27473"/>
                </a:cubicBezTo>
                <a:cubicBezTo>
                  <a:pt x="44509" y="34740"/>
                  <a:pt x="34740" y="44509"/>
                  <a:pt x="27474" y="56779"/>
                </a:cubicBezTo>
                <a:cubicBezTo>
                  <a:pt x="20207" y="69050"/>
                  <a:pt x="16487" y="82778"/>
                  <a:pt x="16313" y="97964"/>
                </a:cubicBezTo>
                <a:cubicBezTo>
                  <a:pt x="16487" y="113150"/>
                  <a:pt x="20207" y="126878"/>
                  <a:pt x="27474" y="139148"/>
                </a:cubicBezTo>
                <a:cubicBezTo>
                  <a:pt x="34740" y="151418"/>
                  <a:pt x="44509" y="161187"/>
                  <a:pt x="56779" y="168453"/>
                </a:cubicBezTo>
                <a:cubicBezTo>
                  <a:pt x="69049" y="175720"/>
                  <a:pt x="82777" y="179440"/>
                  <a:pt x="97963" y="179614"/>
                </a:cubicBezTo>
                <a:cubicBezTo>
                  <a:pt x="113149" y="179440"/>
                  <a:pt x="126877" y="175720"/>
                  <a:pt x="139148" y="168453"/>
                </a:cubicBezTo>
                <a:cubicBezTo>
                  <a:pt x="151418" y="161187"/>
                  <a:pt x="161187" y="151418"/>
                  <a:pt x="168453" y="139148"/>
                </a:cubicBezTo>
                <a:cubicBezTo>
                  <a:pt x="175720" y="126878"/>
                  <a:pt x="179440" y="113150"/>
                  <a:pt x="179615" y="97964"/>
                </a:cubicBezTo>
                <a:cubicBezTo>
                  <a:pt x="179440" y="82778"/>
                  <a:pt x="175720" y="69050"/>
                  <a:pt x="168453" y="56779"/>
                </a:cubicBezTo>
                <a:cubicBezTo>
                  <a:pt x="161187" y="44509"/>
                  <a:pt x="151418" y="34740"/>
                  <a:pt x="139148" y="27473"/>
                </a:cubicBezTo>
                <a:cubicBezTo>
                  <a:pt x="126877" y="20207"/>
                  <a:pt x="113149" y="16486"/>
                  <a:pt x="97963" y="16312"/>
                </a:cubicBezTo>
                <a:close/>
                <a:moveTo>
                  <a:pt x="97963" y="0"/>
                </a:moveTo>
                <a:cubicBezTo>
                  <a:pt x="116202" y="208"/>
                  <a:pt x="132682" y="4667"/>
                  <a:pt x="147403" y="13377"/>
                </a:cubicBezTo>
                <a:cubicBezTo>
                  <a:pt x="162124" y="22088"/>
                  <a:pt x="173839" y="33803"/>
                  <a:pt x="182550" y="48524"/>
                </a:cubicBezTo>
                <a:cubicBezTo>
                  <a:pt x="191260" y="63245"/>
                  <a:pt x="195719" y="79725"/>
                  <a:pt x="195927" y="97964"/>
                </a:cubicBezTo>
                <a:cubicBezTo>
                  <a:pt x="195719" y="116203"/>
                  <a:pt x="191260" y="132682"/>
                  <a:pt x="182550" y="147403"/>
                </a:cubicBezTo>
                <a:cubicBezTo>
                  <a:pt x="173839" y="162124"/>
                  <a:pt x="162124" y="173839"/>
                  <a:pt x="147403" y="182550"/>
                </a:cubicBezTo>
                <a:cubicBezTo>
                  <a:pt x="132682" y="191260"/>
                  <a:pt x="116202" y="195719"/>
                  <a:pt x="97963" y="195927"/>
                </a:cubicBezTo>
                <a:cubicBezTo>
                  <a:pt x="79724" y="195719"/>
                  <a:pt x="63245" y="191260"/>
                  <a:pt x="48524" y="182550"/>
                </a:cubicBezTo>
                <a:cubicBezTo>
                  <a:pt x="33803" y="173839"/>
                  <a:pt x="22088" y="162124"/>
                  <a:pt x="13377" y="147403"/>
                </a:cubicBezTo>
                <a:cubicBezTo>
                  <a:pt x="4667" y="132682"/>
                  <a:pt x="208" y="116203"/>
                  <a:pt x="0" y="97964"/>
                </a:cubicBezTo>
                <a:cubicBezTo>
                  <a:pt x="208" y="79725"/>
                  <a:pt x="4667" y="63245"/>
                  <a:pt x="13377" y="48524"/>
                </a:cubicBezTo>
                <a:cubicBezTo>
                  <a:pt x="22088" y="33803"/>
                  <a:pt x="33803" y="22088"/>
                  <a:pt x="48524" y="13377"/>
                </a:cubicBezTo>
                <a:cubicBezTo>
                  <a:pt x="63245" y="4667"/>
                  <a:pt x="79724" y="208"/>
                  <a:pt x="979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Freeform: Shape 109"/>
          <p:cNvSpPr/>
          <p:nvPr/>
        </p:nvSpPr>
        <p:spPr>
          <a:xfrm>
            <a:off x="11871298" y="7987617"/>
            <a:ext cx="381713" cy="390480"/>
          </a:xfrm>
          <a:custGeom>
            <a:avLst/>
            <a:gdLst/>
            <a:ahLst/>
            <a:cxnLst/>
            <a:rect l="l" t="t" r="r" b="b"/>
            <a:pathLst>
              <a:path w="220420" h="219272">
                <a:moveTo>
                  <a:pt x="93880" y="0"/>
                </a:moveTo>
                <a:lnTo>
                  <a:pt x="93880" y="29086"/>
                </a:lnTo>
                <a:cubicBezTo>
                  <a:pt x="81345" y="31713"/>
                  <a:pt x="70182" y="36820"/>
                  <a:pt x="60388" y="44408"/>
                </a:cubicBezTo>
                <a:cubicBezTo>
                  <a:pt x="50594" y="51996"/>
                  <a:pt x="42870" y="61355"/>
                  <a:pt x="37216" y="72487"/>
                </a:cubicBezTo>
                <a:cubicBezTo>
                  <a:pt x="31561" y="83618"/>
                  <a:pt x="28676" y="95813"/>
                  <a:pt x="28559" y="109070"/>
                </a:cubicBezTo>
                <a:cubicBezTo>
                  <a:pt x="28733" y="124255"/>
                  <a:pt x="32454" y="137981"/>
                  <a:pt x="39720" y="150251"/>
                </a:cubicBezTo>
                <a:cubicBezTo>
                  <a:pt x="46987" y="162520"/>
                  <a:pt x="56755" y="172288"/>
                  <a:pt x="69025" y="179553"/>
                </a:cubicBezTo>
                <a:cubicBezTo>
                  <a:pt x="81296" y="186819"/>
                  <a:pt x="95024" y="190539"/>
                  <a:pt x="110210" y="190713"/>
                </a:cubicBezTo>
                <a:cubicBezTo>
                  <a:pt x="125396" y="190539"/>
                  <a:pt x="139124" y="186819"/>
                  <a:pt x="151394" y="179553"/>
                </a:cubicBezTo>
                <a:cubicBezTo>
                  <a:pt x="163665" y="172288"/>
                  <a:pt x="173433" y="162520"/>
                  <a:pt x="180700" y="150251"/>
                </a:cubicBezTo>
                <a:cubicBezTo>
                  <a:pt x="187967" y="137981"/>
                  <a:pt x="191687" y="124255"/>
                  <a:pt x="191861" y="109070"/>
                </a:cubicBezTo>
                <a:cubicBezTo>
                  <a:pt x="191744" y="95813"/>
                  <a:pt x="188859" y="83618"/>
                  <a:pt x="183204" y="72487"/>
                </a:cubicBezTo>
                <a:cubicBezTo>
                  <a:pt x="177550" y="61355"/>
                  <a:pt x="169826" y="51996"/>
                  <a:pt x="160032" y="44408"/>
                </a:cubicBezTo>
                <a:cubicBezTo>
                  <a:pt x="150238" y="36820"/>
                  <a:pt x="139074" y="31713"/>
                  <a:pt x="126540" y="29086"/>
                </a:cubicBezTo>
                <a:lnTo>
                  <a:pt x="126540" y="0"/>
                </a:lnTo>
                <a:cubicBezTo>
                  <a:pt x="144407" y="2812"/>
                  <a:pt x="160383" y="9308"/>
                  <a:pt x="174467" y="19490"/>
                </a:cubicBezTo>
                <a:cubicBezTo>
                  <a:pt x="188551" y="29672"/>
                  <a:pt x="199687" y="42490"/>
                  <a:pt x="207875" y="57944"/>
                </a:cubicBezTo>
                <a:cubicBezTo>
                  <a:pt x="216062" y="73399"/>
                  <a:pt x="220244" y="90441"/>
                  <a:pt x="220420" y="109070"/>
                </a:cubicBezTo>
                <a:cubicBezTo>
                  <a:pt x="220322" y="124381"/>
                  <a:pt x="217434" y="138678"/>
                  <a:pt x="211757" y="151960"/>
                </a:cubicBezTo>
                <a:cubicBezTo>
                  <a:pt x="206081" y="165242"/>
                  <a:pt x="198207" y="176919"/>
                  <a:pt x="188136" y="186990"/>
                </a:cubicBezTo>
                <a:cubicBezTo>
                  <a:pt x="178064" y="197060"/>
                  <a:pt x="166387" y="204934"/>
                  <a:pt x="153103" y="210610"/>
                </a:cubicBezTo>
                <a:cubicBezTo>
                  <a:pt x="139820" y="216286"/>
                  <a:pt x="125522" y="219174"/>
                  <a:pt x="110210" y="219272"/>
                </a:cubicBezTo>
                <a:cubicBezTo>
                  <a:pt x="94897" y="219174"/>
                  <a:pt x="80600" y="216286"/>
                  <a:pt x="67316" y="210610"/>
                </a:cubicBezTo>
                <a:cubicBezTo>
                  <a:pt x="54033" y="204934"/>
                  <a:pt x="42356" y="197060"/>
                  <a:pt x="32284" y="186990"/>
                </a:cubicBezTo>
                <a:cubicBezTo>
                  <a:pt x="22213" y="176919"/>
                  <a:pt x="14339" y="165242"/>
                  <a:pt x="8663" y="151960"/>
                </a:cubicBezTo>
                <a:cubicBezTo>
                  <a:pt x="2986" y="138678"/>
                  <a:pt x="99" y="124381"/>
                  <a:pt x="0" y="109070"/>
                </a:cubicBezTo>
                <a:cubicBezTo>
                  <a:pt x="177" y="90441"/>
                  <a:pt x="4358" y="73399"/>
                  <a:pt x="12546" y="57944"/>
                </a:cubicBezTo>
                <a:cubicBezTo>
                  <a:pt x="20733" y="42490"/>
                  <a:pt x="31869" y="29672"/>
                  <a:pt x="45953" y="19490"/>
                </a:cubicBezTo>
                <a:cubicBezTo>
                  <a:pt x="60037" y="9308"/>
                  <a:pt x="76013" y="2812"/>
                  <a:pt x="938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Freeform: Shape 110"/>
          <p:cNvSpPr/>
          <p:nvPr/>
        </p:nvSpPr>
        <p:spPr>
          <a:xfrm>
            <a:off x="11892507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28559"/>
                </a:moveTo>
                <a:cubicBezTo>
                  <a:pt x="85058" y="28707"/>
                  <a:pt x="73390" y="31870"/>
                  <a:pt x="62959" y="38047"/>
                </a:cubicBezTo>
                <a:cubicBezTo>
                  <a:pt x="52529" y="44225"/>
                  <a:pt x="44225" y="52528"/>
                  <a:pt x="38048" y="62958"/>
                </a:cubicBezTo>
                <a:cubicBezTo>
                  <a:pt x="31870" y="73388"/>
                  <a:pt x="28707" y="85057"/>
                  <a:pt x="28559" y="97963"/>
                </a:cubicBezTo>
                <a:cubicBezTo>
                  <a:pt x="28707" y="110869"/>
                  <a:pt x="31870" y="122537"/>
                  <a:pt x="38048" y="132968"/>
                </a:cubicBezTo>
                <a:cubicBezTo>
                  <a:pt x="44225" y="143398"/>
                  <a:pt x="52529" y="151702"/>
                  <a:pt x="62959" y="157879"/>
                </a:cubicBezTo>
                <a:cubicBezTo>
                  <a:pt x="73390" y="164057"/>
                  <a:pt x="85058" y="167220"/>
                  <a:pt x="97964" y="167368"/>
                </a:cubicBezTo>
                <a:cubicBezTo>
                  <a:pt x="110870" y="167220"/>
                  <a:pt x="122539" y="164057"/>
                  <a:pt x="132969" y="157879"/>
                </a:cubicBezTo>
                <a:cubicBezTo>
                  <a:pt x="143399" y="151702"/>
                  <a:pt x="151703" y="143398"/>
                  <a:pt x="157880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7"/>
                  <a:pt x="164057" y="73388"/>
                  <a:pt x="157880" y="62958"/>
                </a:cubicBezTo>
                <a:cubicBezTo>
                  <a:pt x="151703" y="52528"/>
                  <a:pt x="143399" y="44225"/>
                  <a:pt x="132969" y="38047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4" y="207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1" y="63243"/>
                  <a:pt x="195719" y="79723"/>
                  <a:pt x="195927" y="97963"/>
                </a:cubicBezTo>
                <a:cubicBezTo>
                  <a:pt x="195719" y="116202"/>
                  <a:pt x="191261" y="132682"/>
                  <a:pt x="182550" y="147403"/>
                </a:cubicBezTo>
                <a:cubicBezTo>
                  <a:pt x="173840" y="162124"/>
                  <a:pt x="162125" y="173839"/>
                  <a:pt x="147404" y="182550"/>
                </a:cubicBezTo>
                <a:cubicBezTo>
                  <a:pt x="132683" y="191260"/>
                  <a:pt x="116204" y="195719"/>
                  <a:pt x="97964" y="195927"/>
                </a:cubicBezTo>
                <a:cubicBezTo>
                  <a:pt x="79725" y="195719"/>
                  <a:pt x="63245" y="191260"/>
                  <a:pt x="48524" y="182550"/>
                </a:cubicBezTo>
                <a:cubicBezTo>
                  <a:pt x="33803" y="173839"/>
                  <a:pt x="22087" y="162124"/>
                  <a:pt x="13377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7" y="48523"/>
                </a:cubicBezTo>
                <a:cubicBezTo>
                  <a:pt x="22087" y="33802"/>
                  <a:pt x="33803" y="22087"/>
                  <a:pt x="48524" y="13377"/>
                </a:cubicBezTo>
                <a:cubicBezTo>
                  <a:pt x="63245" y="4666"/>
                  <a:pt x="79725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Freeform: Shape 111"/>
          <p:cNvSpPr/>
          <p:nvPr/>
        </p:nvSpPr>
        <p:spPr>
          <a:xfrm>
            <a:off x="11892507" y="621505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Freeform: Shape 112"/>
          <p:cNvSpPr/>
          <p:nvPr/>
        </p:nvSpPr>
        <p:spPr>
          <a:xfrm>
            <a:off x="11864205" y="5319601"/>
            <a:ext cx="395900" cy="407150"/>
          </a:xfrm>
          <a:custGeom>
            <a:avLst/>
            <a:gdLst/>
            <a:ahLst/>
            <a:cxnLst/>
            <a:rect l="l" t="t" r="r" b="b"/>
            <a:pathLst>
              <a:path w="228612" h="228633">
                <a:moveTo>
                  <a:pt x="114292" y="75774"/>
                </a:moveTo>
                <a:cubicBezTo>
                  <a:pt x="121473" y="75855"/>
                  <a:pt x="127958" y="77606"/>
                  <a:pt x="133746" y="81027"/>
                </a:cubicBezTo>
                <a:cubicBezTo>
                  <a:pt x="139534" y="84448"/>
                  <a:pt x="144139" y="89053"/>
                  <a:pt x="147560" y="94841"/>
                </a:cubicBezTo>
                <a:cubicBezTo>
                  <a:pt x="150982" y="100629"/>
                  <a:pt x="152733" y="107114"/>
                  <a:pt x="152814" y="114296"/>
                </a:cubicBezTo>
                <a:cubicBezTo>
                  <a:pt x="152733" y="121478"/>
                  <a:pt x="150982" y="127963"/>
                  <a:pt x="147560" y="133751"/>
                </a:cubicBezTo>
                <a:cubicBezTo>
                  <a:pt x="144139" y="139539"/>
                  <a:pt x="139534" y="144144"/>
                  <a:pt x="133746" y="147565"/>
                </a:cubicBezTo>
                <a:cubicBezTo>
                  <a:pt x="127958" y="150986"/>
                  <a:pt x="121473" y="152737"/>
                  <a:pt x="114292" y="152818"/>
                </a:cubicBezTo>
                <a:cubicBezTo>
                  <a:pt x="107110" y="152737"/>
                  <a:pt x="100625" y="150986"/>
                  <a:pt x="94837" y="147565"/>
                </a:cubicBezTo>
                <a:cubicBezTo>
                  <a:pt x="89049" y="144144"/>
                  <a:pt x="84444" y="139539"/>
                  <a:pt x="81023" y="133751"/>
                </a:cubicBezTo>
                <a:cubicBezTo>
                  <a:pt x="77601" y="127963"/>
                  <a:pt x="75850" y="121478"/>
                  <a:pt x="75769" y="114296"/>
                </a:cubicBezTo>
                <a:cubicBezTo>
                  <a:pt x="75850" y="107114"/>
                  <a:pt x="77601" y="100629"/>
                  <a:pt x="81023" y="94841"/>
                </a:cubicBezTo>
                <a:cubicBezTo>
                  <a:pt x="84444" y="89053"/>
                  <a:pt x="89049" y="84448"/>
                  <a:pt x="94837" y="81027"/>
                </a:cubicBezTo>
                <a:cubicBezTo>
                  <a:pt x="100625" y="77606"/>
                  <a:pt x="107110" y="75855"/>
                  <a:pt x="114292" y="75774"/>
                </a:cubicBezTo>
                <a:close/>
                <a:moveTo>
                  <a:pt x="220929" y="73223"/>
                </a:moveTo>
                <a:cubicBezTo>
                  <a:pt x="225909" y="86210"/>
                  <a:pt x="228468" y="99412"/>
                  <a:pt x="228606" y="112829"/>
                </a:cubicBezTo>
                <a:cubicBezTo>
                  <a:pt x="228744" y="126247"/>
                  <a:pt x="226626" y="139257"/>
                  <a:pt x="222254" y="151862"/>
                </a:cubicBezTo>
                <a:cubicBezTo>
                  <a:pt x="217881" y="164466"/>
                  <a:pt x="211419" y="176042"/>
                  <a:pt x="202866" y="186589"/>
                </a:cubicBezTo>
                <a:cubicBezTo>
                  <a:pt x="194314" y="197136"/>
                  <a:pt x="183838" y="206034"/>
                  <a:pt x="171437" y="213280"/>
                </a:cubicBezTo>
                <a:cubicBezTo>
                  <a:pt x="161368" y="219063"/>
                  <a:pt x="150956" y="223187"/>
                  <a:pt x="140202" y="225654"/>
                </a:cubicBezTo>
                <a:cubicBezTo>
                  <a:pt x="129447" y="228120"/>
                  <a:pt x="118684" y="229055"/>
                  <a:pt x="107914" y="228460"/>
                </a:cubicBezTo>
                <a:lnTo>
                  <a:pt x="159574" y="148992"/>
                </a:lnTo>
                <a:cubicBezTo>
                  <a:pt x="164478" y="141367"/>
                  <a:pt x="167681" y="133273"/>
                  <a:pt x="169184" y="124709"/>
                </a:cubicBezTo>
                <a:cubicBezTo>
                  <a:pt x="170686" y="116144"/>
                  <a:pt x="170403" y="107700"/>
                  <a:pt x="168333" y="99377"/>
                </a:cubicBezTo>
                <a:cubicBezTo>
                  <a:pt x="166264" y="91053"/>
                  <a:pt x="162324" y="83441"/>
                  <a:pt x="156513" y="76539"/>
                </a:cubicBezTo>
                <a:close/>
                <a:moveTo>
                  <a:pt x="18624" y="51665"/>
                </a:moveTo>
                <a:lnTo>
                  <a:pt x="61610" y="136236"/>
                </a:lnTo>
                <a:cubicBezTo>
                  <a:pt x="65728" y="144250"/>
                  <a:pt x="71113" y="151040"/>
                  <a:pt x="77768" y="156607"/>
                </a:cubicBezTo>
                <a:cubicBezTo>
                  <a:pt x="84422" y="162174"/>
                  <a:pt x="91877" y="166139"/>
                  <a:pt x="100133" y="168503"/>
                </a:cubicBezTo>
                <a:cubicBezTo>
                  <a:pt x="108388" y="170867"/>
                  <a:pt x="116977" y="171251"/>
                  <a:pt x="125899" y="169656"/>
                </a:cubicBezTo>
                <a:lnTo>
                  <a:pt x="96561" y="227184"/>
                </a:lnTo>
                <a:cubicBezTo>
                  <a:pt x="78142" y="224198"/>
                  <a:pt x="61690" y="217428"/>
                  <a:pt x="47206" y="206874"/>
                </a:cubicBezTo>
                <a:cubicBezTo>
                  <a:pt x="32722" y="196320"/>
                  <a:pt x="21278" y="183059"/>
                  <a:pt x="12874" y="167091"/>
                </a:cubicBezTo>
                <a:cubicBezTo>
                  <a:pt x="4470" y="151122"/>
                  <a:pt x="179" y="133524"/>
                  <a:pt x="0" y="114296"/>
                </a:cubicBezTo>
                <a:cubicBezTo>
                  <a:pt x="43" y="102710"/>
                  <a:pt x="1680" y="91633"/>
                  <a:pt x="4911" y="81067"/>
                </a:cubicBezTo>
                <a:cubicBezTo>
                  <a:pt x="8143" y="70501"/>
                  <a:pt x="12713" y="60701"/>
                  <a:pt x="18624" y="51665"/>
                </a:cubicBezTo>
                <a:close/>
                <a:moveTo>
                  <a:pt x="113909" y="3"/>
                </a:moveTo>
                <a:cubicBezTo>
                  <a:pt x="123712" y="-68"/>
                  <a:pt x="133476" y="1160"/>
                  <a:pt x="143199" y="3687"/>
                </a:cubicBezTo>
                <a:cubicBezTo>
                  <a:pt x="152923" y="6215"/>
                  <a:pt x="162335" y="10090"/>
                  <a:pt x="171437" y="15312"/>
                </a:cubicBezTo>
                <a:cubicBezTo>
                  <a:pt x="181464" y="21171"/>
                  <a:pt x="190239" y="28139"/>
                  <a:pt x="197762" y="36215"/>
                </a:cubicBezTo>
                <a:cubicBezTo>
                  <a:pt x="205285" y="44291"/>
                  <a:pt x="211477" y="53140"/>
                  <a:pt x="216337" y="62763"/>
                </a:cubicBezTo>
                <a:lnTo>
                  <a:pt x="121690" y="57788"/>
                </a:lnTo>
                <a:cubicBezTo>
                  <a:pt x="112666" y="57317"/>
                  <a:pt x="104069" y="58571"/>
                  <a:pt x="95900" y="61549"/>
                </a:cubicBezTo>
                <a:cubicBezTo>
                  <a:pt x="87730" y="64527"/>
                  <a:pt x="80560" y="68993"/>
                  <a:pt x="74390" y="74947"/>
                </a:cubicBezTo>
                <a:cubicBezTo>
                  <a:pt x="68219" y="80901"/>
                  <a:pt x="63619" y="88107"/>
                  <a:pt x="60590" y="96566"/>
                </a:cubicBezTo>
                <a:lnTo>
                  <a:pt x="25384" y="42481"/>
                </a:lnTo>
                <a:cubicBezTo>
                  <a:pt x="36567" y="28777"/>
                  <a:pt x="49854" y="18301"/>
                  <a:pt x="65246" y="11054"/>
                </a:cubicBezTo>
                <a:cubicBezTo>
                  <a:pt x="80638" y="3807"/>
                  <a:pt x="96859" y="124"/>
                  <a:pt x="113909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Freeform: Shape 113"/>
          <p:cNvSpPr/>
          <p:nvPr/>
        </p:nvSpPr>
        <p:spPr>
          <a:xfrm>
            <a:off x="11934976" y="4465487"/>
            <a:ext cx="254356" cy="367081"/>
          </a:xfrm>
          <a:custGeom>
            <a:avLst/>
            <a:gdLst/>
            <a:ahLst/>
            <a:cxnLst/>
            <a:rect l="l" t="t" r="r" b="b"/>
            <a:pathLst>
              <a:path w="146878" h="206132">
                <a:moveTo>
                  <a:pt x="12215" y="28604"/>
                </a:moveTo>
                <a:cubicBezTo>
                  <a:pt x="15457" y="28604"/>
                  <a:pt x="18349" y="29784"/>
                  <a:pt x="20889" y="32144"/>
                </a:cubicBezTo>
                <a:lnTo>
                  <a:pt x="49970" y="61227"/>
                </a:lnTo>
                <a:lnTo>
                  <a:pt x="96908" y="61227"/>
                </a:lnTo>
                <a:lnTo>
                  <a:pt x="125989" y="32144"/>
                </a:lnTo>
                <a:cubicBezTo>
                  <a:pt x="128529" y="29784"/>
                  <a:pt x="131421" y="28604"/>
                  <a:pt x="134663" y="28604"/>
                </a:cubicBezTo>
                <a:cubicBezTo>
                  <a:pt x="137906" y="28604"/>
                  <a:pt x="140797" y="29784"/>
                  <a:pt x="143338" y="32144"/>
                </a:cubicBezTo>
                <a:cubicBezTo>
                  <a:pt x="145698" y="34685"/>
                  <a:pt x="146878" y="37576"/>
                  <a:pt x="146878" y="40818"/>
                </a:cubicBezTo>
                <a:cubicBezTo>
                  <a:pt x="146878" y="44060"/>
                  <a:pt x="145698" y="46951"/>
                  <a:pt x="143338" y="49492"/>
                </a:cubicBezTo>
                <a:lnTo>
                  <a:pt x="106088" y="86739"/>
                </a:lnTo>
                <a:lnTo>
                  <a:pt x="106088" y="191846"/>
                </a:lnTo>
                <a:cubicBezTo>
                  <a:pt x="105987" y="195901"/>
                  <a:pt x="104595" y="199271"/>
                  <a:pt x="101913" y="201955"/>
                </a:cubicBezTo>
                <a:cubicBezTo>
                  <a:pt x="99230" y="204639"/>
                  <a:pt x="95862" y="206031"/>
                  <a:pt x="91809" y="206132"/>
                </a:cubicBezTo>
                <a:cubicBezTo>
                  <a:pt x="87755" y="206031"/>
                  <a:pt x="84387" y="204639"/>
                  <a:pt x="81705" y="201955"/>
                </a:cubicBezTo>
                <a:cubicBezTo>
                  <a:pt x="79022" y="199271"/>
                  <a:pt x="77630" y="195901"/>
                  <a:pt x="77529" y="191846"/>
                </a:cubicBezTo>
                <a:lnTo>
                  <a:pt x="77529" y="142864"/>
                </a:lnTo>
                <a:lnTo>
                  <a:pt x="69349" y="142864"/>
                </a:lnTo>
                <a:lnTo>
                  <a:pt x="69349" y="191846"/>
                </a:lnTo>
                <a:cubicBezTo>
                  <a:pt x="69248" y="195901"/>
                  <a:pt x="67856" y="199271"/>
                  <a:pt x="65173" y="201955"/>
                </a:cubicBezTo>
                <a:cubicBezTo>
                  <a:pt x="62491" y="204639"/>
                  <a:pt x="59123" y="206031"/>
                  <a:pt x="55069" y="206132"/>
                </a:cubicBezTo>
                <a:cubicBezTo>
                  <a:pt x="51016" y="206031"/>
                  <a:pt x="47648" y="204639"/>
                  <a:pt x="44965" y="201955"/>
                </a:cubicBezTo>
                <a:cubicBezTo>
                  <a:pt x="42283" y="199271"/>
                  <a:pt x="40891" y="195901"/>
                  <a:pt x="40790" y="191846"/>
                </a:cubicBezTo>
                <a:lnTo>
                  <a:pt x="40790" y="86739"/>
                </a:lnTo>
                <a:lnTo>
                  <a:pt x="3540" y="49492"/>
                </a:lnTo>
                <a:cubicBezTo>
                  <a:pt x="1180" y="46951"/>
                  <a:pt x="0" y="44060"/>
                  <a:pt x="0" y="40818"/>
                </a:cubicBezTo>
                <a:cubicBezTo>
                  <a:pt x="0" y="37576"/>
                  <a:pt x="1180" y="34685"/>
                  <a:pt x="3540" y="32144"/>
                </a:cubicBezTo>
                <a:cubicBezTo>
                  <a:pt x="6081" y="29784"/>
                  <a:pt x="8973" y="28604"/>
                  <a:pt x="12215" y="28604"/>
                </a:cubicBezTo>
                <a:close/>
                <a:moveTo>
                  <a:pt x="73439" y="0"/>
                </a:moveTo>
                <a:cubicBezTo>
                  <a:pt x="81551" y="202"/>
                  <a:pt x="88290" y="2987"/>
                  <a:pt x="93656" y="8355"/>
                </a:cubicBezTo>
                <a:cubicBezTo>
                  <a:pt x="99023" y="13723"/>
                  <a:pt x="101807" y="20462"/>
                  <a:pt x="102008" y="28573"/>
                </a:cubicBezTo>
                <a:cubicBezTo>
                  <a:pt x="101807" y="36683"/>
                  <a:pt x="99023" y="43422"/>
                  <a:pt x="93656" y="48790"/>
                </a:cubicBezTo>
                <a:cubicBezTo>
                  <a:pt x="88290" y="54158"/>
                  <a:pt x="81551" y="56943"/>
                  <a:pt x="73439" y="57145"/>
                </a:cubicBezTo>
                <a:cubicBezTo>
                  <a:pt x="65328" y="56943"/>
                  <a:pt x="58588" y="54158"/>
                  <a:pt x="53222" y="48790"/>
                </a:cubicBezTo>
                <a:cubicBezTo>
                  <a:pt x="47855" y="43422"/>
                  <a:pt x="45071" y="36683"/>
                  <a:pt x="44870" y="28573"/>
                </a:cubicBezTo>
                <a:cubicBezTo>
                  <a:pt x="45071" y="20462"/>
                  <a:pt x="47855" y="13723"/>
                  <a:pt x="53222" y="8355"/>
                </a:cubicBezTo>
                <a:cubicBezTo>
                  <a:pt x="58588" y="2987"/>
                  <a:pt x="65328" y="202"/>
                  <a:pt x="734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Freeform: Shape 114"/>
          <p:cNvSpPr/>
          <p:nvPr/>
        </p:nvSpPr>
        <p:spPr>
          <a:xfrm>
            <a:off x="11884167" y="3658744"/>
            <a:ext cx="355976" cy="234981"/>
          </a:xfrm>
          <a:custGeom>
            <a:avLst/>
            <a:gdLst/>
            <a:ahLst/>
            <a:cxnLst/>
            <a:rect l="l" t="t" r="r" b="b"/>
            <a:pathLst>
              <a:path w="205558" h="131952">
                <a:moveTo>
                  <a:pt x="102779" y="0"/>
                </a:moveTo>
                <a:cubicBezTo>
                  <a:pt x="104932" y="0"/>
                  <a:pt x="106845" y="797"/>
                  <a:pt x="108519" y="2392"/>
                </a:cubicBezTo>
                <a:lnTo>
                  <a:pt x="203167" y="96908"/>
                </a:lnTo>
                <a:cubicBezTo>
                  <a:pt x="204761" y="98587"/>
                  <a:pt x="205558" y="100522"/>
                  <a:pt x="205558" y="102711"/>
                </a:cubicBezTo>
                <a:cubicBezTo>
                  <a:pt x="205558" y="104901"/>
                  <a:pt x="204761" y="106835"/>
                  <a:pt x="203167" y="108515"/>
                </a:cubicBezTo>
                <a:lnTo>
                  <a:pt x="181992" y="129561"/>
                </a:lnTo>
                <a:cubicBezTo>
                  <a:pt x="180318" y="131155"/>
                  <a:pt x="178405" y="131952"/>
                  <a:pt x="176252" y="131952"/>
                </a:cubicBezTo>
                <a:cubicBezTo>
                  <a:pt x="174100" y="131952"/>
                  <a:pt x="172186" y="131155"/>
                  <a:pt x="170512" y="129561"/>
                </a:cubicBezTo>
                <a:lnTo>
                  <a:pt x="102779" y="61831"/>
                </a:lnTo>
                <a:lnTo>
                  <a:pt x="35046" y="129561"/>
                </a:lnTo>
                <a:cubicBezTo>
                  <a:pt x="33372" y="131155"/>
                  <a:pt x="31459" y="131952"/>
                  <a:pt x="29306" y="131952"/>
                </a:cubicBezTo>
                <a:cubicBezTo>
                  <a:pt x="27154" y="131952"/>
                  <a:pt x="25241" y="131155"/>
                  <a:pt x="23566" y="129561"/>
                </a:cubicBezTo>
                <a:lnTo>
                  <a:pt x="2392" y="108515"/>
                </a:lnTo>
                <a:cubicBezTo>
                  <a:pt x="797" y="106835"/>
                  <a:pt x="0" y="104901"/>
                  <a:pt x="0" y="102711"/>
                </a:cubicBezTo>
                <a:cubicBezTo>
                  <a:pt x="0" y="100522"/>
                  <a:pt x="797" y="98587"/>
                  <a:pt x="2392" y="96908"/>
                </a:cubicBezTo>
                <a:lnTo>
                  <a:pt x="97039" y="2392"/>
                </a:lnTo>
                <a:cubicBezTo>
                  <a:pt x="98713" y="797"/>
                  <a:pt x="100627" y="0"/>
                  <a:pt x="1027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Freeform: Shape 115"/>
          <p:cNvSpPr/>
          <p:nvPr/>
        </p:nvSpPr>
        <p:spPr>
          <a:xfrm>
            <a:off x="11146317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44166"/>
                </a:moveTo>
                <a:cubicBezTo>
                  <a:pt x="95811" y="44166"/>
                  <a:pt x="93897" y="44963"/>
                  <a:pt x="92223" y="46557"/>
                </a:cubicBezTo>
                <a:lnTo>
                  <a:pt x="34300" y="104468"/>
                </a:lnTo>
                <a:cubicBezTo>
                  <a:pt x="32705" y="106142"/>
                  <a:pt x="31908" y="108056"/>
                  <a:pt x="31908" y="110208"/>
                </a:cubicBezTo>
                <a:cubicBezTo>
                  <a:pt x="31908" y="112361"/>
                  <a:pt x="32705" y="114274"/>
                  <a:pt x="34300" y="115948"/>
                </a:cubicBezTo>
                <a:lnTo>
                  <a:pt x="47314" y="128959"/>
                </a:lnTo>
                <a:cubicBezTo>
                  <a:pt x="48988" y="130554"/>
                  <a:pt x="50902" y="131351"/>
                  <a:pt x="53055" y="131351"/>
                </a:cubicBezTo>
                <a:cubicBezTo>
                  <a:pt x="55208" y="131351"/>
                  <a:pt x="57121" y="130554"/>
                  <a:pt x="58796" y="128959"/>
                </a:cubicBezTo>
                <a:lnTo>
                  <a:pt x="97964" y="89799"/>
                </a:lnTo>
                <a:lnTo>
                  <a:pt x="137132" y="128959"/>
                </a:lnTo>
                <a:cubicBezTo>
                  <a:pt x="138806" y="130554"/>
                  <a:pt x="140720" y="131351"/>
                  <a:pt x="142873" y="131351"/>
                </a:cubicBezTo>
                <a:cubicBezTo>
                  <a:pt x="145026" y="131351"/>
                  <a:pt x="146940" y="130554"/>
                  <a:pt x="148614" y="128959"/>
                </a:cubicBezTo>
                <a:lnTo>
                  <a:pt x="161627" y="115948"/>
                </a:lnTo>
                <a:cubicBezTo>
                  <a:pt x="163222" y="114274"/>
                  <a:pt x="164019" y="112361"/>
                  <a:pt x="164019" y="110208"/>
                </a:cubicBezTo>
                <a:cubicBezTo>
                  <a:pt x="164019" y="108056"/>
                  <a:pt x="163222" y="106142"/>
                  <a:pt x="161627" y="104468"/>
                </a:cubicBezTo>
                <a:lnTo>
                  <a:pt x="103705" y="46557"/>
                </a:lnTo>
                <a:cubicBezTo>
                  <a:pt x="102030" y="44963"/>
                  <a:pt x="100117" y="44166"/>
                  <a:pt x="97964" y="44166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9"/>
                </a:cubicBezTo>
                <a:cubicBezTo>
                  <a:pt x="162125" y="22091"/>
                  <a:pt x="173840" y="33807"/>
                  <a:pt x="182550" y="48528"/>
                </a:cubicBezTo>
                <a:cubicBezTo>
                  <a:pt x="191261" y="63249"/>
                  <a:pt x="195719" y="79727"/>
                  <a:pt x="195927" y="97963"/>
                </a:cubicBezTo>
                <a:cubicBezTo>
                  <a:pt x="195719" y="116199"/>
                  <a:pt x="191261" y="132677"/>
                  <a:pt x="182550" y="147398"/>
                </a:cubicBezTo>
                <a:cubicBezTo>
                  <a:pt x="173840" y="162119"/>
                  <a:pt x="162125" y="173836"/>
                  <a:pt x="147404" y="182547"/>
                </a:cubicBezTo>
                <a:cubicBezTo>
                  <a:pt x="132683" y="191259"/>
                  <a:pt x="116203" y="195719"/>
                  <a:pt x="97964" y="195927"/>
                </a:cubicBezTo>
                <a:cubicBezTo>
                  <a:pt x="79724" y="195719"/>
                  <a:pt x="63244" y="191259"/>
                  <a:pt x="48524" y="182547"/>
                </a:cubicBezTo>
                <a:cubicBezTo>
                  <a:pt x="33803" y="173836"/>
                  <a:pt x="22087" y="162119"/>
                  <a:pt x="13377" y="147398"/>
                </a:cubicBezTo>
                <a:cubicBezTo>
                  <a:pt x="4667" y="132677"/>
                  <a:pt x="208" y="116199"/>
                  <a:pt x="0" y="97963"/>
                </a:cubicBezTo>
                <a:cubicBezTo>
                  <a:pt x="208" y="79727"/>
                  <a:pt x="4667" y="63249"/>
                  <a:pt x="13377" y="48528"/>
                </a:cubicBezTo>
                <a:cubicBezTo>
                  <a:pt x="22087" y="33807"/>
                  <a:pt x="33803" y="22091"/>
                  <a:pt x="48524" y="13379"/>
                </a:cubicBezTo>
                <a:cubicBezTo>
                  <a:pt x="63244" y="4667"/>
                  <a:pt x="79724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Freeform: Shape 116"/>
          <p:cNvSpPr/>
          <p:nvPr/>
        </p:nvSpPr>
        <p:spPr>
          <a:xfrm>
            <a:off x="11146317" y="888147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5719" y="31908"/>
                </a:moveTo>
                <a:cubicBezTo>
                  <a:pt x="83566" y="31908"/>
                  <a:pt x="81653" y="32705"/>
                  <a:pt x="79979" y="34299"/>
                </a:cubicBezTo>
                <a:lnTo>
                  <a:pt x="66968" y="47313"/>
                </a:lnTo>
                <a:cubicBezTo>
                  <a:pt x="65373" y="48987"/>
                  <a:pt x="64576" y="50901"/>
                  <a:pt x="64576" y="53054"/>
                </a:cubicBezTo>
                <a:cubicBezTo>
                  <a:pt x="64576" y="55207"/>
                  <a:pt x="65373" y="57121"/>
                  <a:pt x="66968" y="58795"/>
                </a:cubicBezTo>
                <a:lnTo>
                  <a:pt x="106128" y="97963"/>
                </a:lnTo>
                <a:lnTo>
                  <a:pt x="66968" y="137131"/>
                </a:lnTo>
                <a:cubicBezTo>
                  <a:pt x="65373" y="138806"/>
                  <a:pt x="64576" y="140719"/>
                  <a:pt x="64576" y="142872"/>
                </a:cubicBezTo>
                <a:cubicBezTo>
                  <a:pt x="64576" y="145025"/>
                  <a:pt x="65373" y="146939"/>
                  <a:pt x="66968" y="148613"/>
                </a:cubicBezTo>
                <a:lnTo>
                  <a:pt x="79979" y="161627"/>
                </a:lnTo>
                <a:cubicBezTo>
                  <a:pt x="81653" y="163221"/>
                  <a:pt x="83566" y="164019"/>
                  <a:pt x="85719" y="164019"/>
                </a:cubicBezTo>
                <a:cubicBezTo>
                  <a:pt x="87871" y="164019"/>
                  <a:pt x="89785" y="163221"/>
                  <a:pt x="91459" y="161627"/>
                </a:cubicBezTo>
                <a:lnTo>
                  <a:pt x="149370" y="103704"/>
                </a:lnTo>
                <a:cubicBezTo>
                  <a:pt x="150964" y="102030"/>
                  <a:pt x="151761" y="100116"/>
                  <a:pt x="151761" y="97963"/>
                </a:cubicBezTo>
                <a:cubicBezTo>
                  <a:pt x="151761" y="95810"/>
                  <a:pt x="150964" y="93896"/>
                  <a:pt x="149370" y="92222"/>
                </a:cubicBezTo>
                <a:lnTo>
                  <a:pt x="91459" y="34299"/>
                </a:lnTo>
                <a:cubicBezTo>
                  <a:pt x="89785" y="32705"/>
                  <a:pt x="87871" y="31908"/>
                  <a:pt x="85719" y="31908"/>
                </a:cubicBezTo>
                <a:close/>
                <a:moveTo>
                  <a:pt x="97964" y="0"/>
                </a:moveTo>
                <a:cubicBezTo>
                  <a:pt x="116200" y="207"/>
                  <a:pt x="132679" y="4666"/>
                  <a:pt x="147399" y="13377"/>
                </a:cubicBezTo>
                <a:cubicBezTo>
                  <a:pt x="162120" y="22087"/>
                  <a:pt x="173837" y="33802"/>
                  <a:pt x="182548" y="48523"/>
                </a:cubicBezTo>
                <a:cubicBezTo>
                  <a:pt x="191260" y="63244"/>
                  <a:pt x="195719" y="79724"/>
                  <a:pt x="195927" y="97963"/>
                </a:cubicBezTo>
                <a:cubicBezTo>
                  <a:pt x="195719" y="116203"/>
                  <a:pt x="191260" y="132683"/>
                  <a:pt x="182548" y="147403"/>
                </a:cubicBezTo>
                <a:cubicBezTo>
                  <a:pt x="173837" y="162124"/>
                  <a:pt x="162120" y="173840"/>
                  <a:pt x="147399" y="182550"/>
                </a:cubicBezTo>
                <a:cubicBezTo>
                  <a:pt x="132679" y="191260"/>
                  <a:pt x="116200" y="195719"/>
                  <a:pt x="97964" y="195927"/>
                </a:cubicBezTo>
                <a:cubicBezTo>
                  <a:pt x="79728" y="195719"/>
                  <a:pt x="63250" y="191260"/>
                  <a:pt x="48529" y="182550"/>
                </a:cubicBezTo>
                <a:cubicBezTo>
                  <a:pt x="33808" y="173840"/>
                  <a:pt x="22091" y="162124"/>
                  <a:pt x="13380" y="147403"/>
                </a:cubicBezTo>
                <a:cubicBezTo>
                  <a:pt x="4668" y="132683"/>
                  <a:pt x="208" y="116203"/>
                  <a:pt x="0" y="97963"/>
                </a:cubicBezTo>
                <a:cubicBezTo>
                  <a:pt x="208" y="79724"/>
                  <a:pt x="4668" y="63244"/>
                  <a:pt x="13380" y="48523"/>
                </a:cubicBezTo>
                <a:cubicBezTo>
                  <a:pt x="22091" y="33802"/>
                  <a:pt x="33808" y="22087"/>
                  <a:pt x="48529" y="13377"/>
                </a:cubicBezTo>
                <a:cubicBezTo>
                  <a:pt x="63250" y="4666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Freeform: Shape 117"/>
          <p:cNvSpPr/>
          <p:nvPr/>
        </p:nvSpPr>
        <p:spPr>
          <a:xfrm>
            <a:off x="11146317" y="8008404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0210" y="31908"/>
                </a:moveTo>
                <a:cubicBezTo>
                  <a:pt x="108057" y="31908"/>
                  <a:pt x="106144" y="32705"/>
                  <a:pt x="104470" y="34299"/>
                </a:cubicBezTo>
                <a:lnTo>
                  <a:pt x="46559" y="92222"/>
                </a:lnTo>
                <a:cubicBezTo>
                  <a:pt x="44964" y="93896"/>
                  <a:pt x="44167" y="95810"/>
                  <a:pt x="44167" y="97963"/>
                </a:cubicBezTo>
                <a:cubicBezTo>
                  <a:pt x="44167" y="100116"/>
                  <a:pt x="44964" y="102030"/>
                  <a:pt x="46559" y="103704"/>
                </a:cubicBezTo>
                <a:lnTo>
                  <a:pt x="104470" y="161627"/>
                </a:lnTo>
                <a:cubicBezTo>
                  <a:pt x="106144" y="163221"/>
                  <a:pt x="108057" y="164019"/>
                  <a:pt x="110210" y="164019"/>
                </a:cubicBezTo>
                <a:cubicBezTo>
                  <a:pt x="112362" y="164019"/>
                  <a:pt x="114276" y="163221"/>
                  <a:pt x="115950" y="161627"/>
                </a:cubicBezTo>
                <a:lnTo>
                  <a:pt x="128961" y="148613"/>
                </a:lnTo>
                <a:cubicBezTo>
                  <a:pt x="130555" y="146939"/>
                  <a:pt x="131352" y="145025"/>
                  <a:pt x="131352" y="142872"/>
                </a:cubicBezTo>
                <a:cubicBezTo>
                  <a:pt x="131352" y="140719"/>
                  <a:pt x="130555" y="138806"/>
                  <a:pt x="128961" y="137131"/>
                </a:cubicBezTo>
                <a:lnTo>
                  <a:pt x="89800" y="97963"/>
                </a:lnTo>
                <a:lnTo>
                  <a:pt x="128961" y="58795"/>
                </a:lnTo>
                <a:cubicBezTo>
                  <a:pt x="130555" y="57121"/>
                  <a:pt x="131352" y="55207"/>
                  <a:pt x="131352" y="53054"/>
                </a:cubicBezTo>
                <a:cubicBezTo>
                  <a:pt x="131352" y="50901"/>
                  <a:pt x="130555" y="48987"/>
                  <a:pt x="128961" y="47313"/>
                </a:cubicBezTo>
                <a:lnTo>
                  <a:pt x="115950" y="34299"/>
                </a:lnTo>
                <a:cubicBezTo>
                  <a:pt x="114276" y="32705"/>
                  <a:pt x="112362" y="31908"/>
                  <a:pt x="110210" y="31908"/>
                </a:cubicBezTo>
                <a:close/>
                <a:moveTo>
                  <a:pt x="97964" y="0"/>
                </a:moveTo>
                <a:cubicBezTo>
                  <a:pt x="116200" y="207"/>
                  <a:pt x="132679" y="4666"/>
                  <a:pt x="147399" y="13377"/>
                </a:cubicBezTo>
                <a:cubicBezTo>
                  <a:pt x="162120" y="22087"/>
                  <a:pt x="173837" y="33802"/>
                  <a:pt x="182548" y="48523"/>
                </a:cubicBezTo>
                <a:cubicBezTo>
                  <a:pt x="191260" y="63244"/>
                  <a:pt x="195719" y="79724"/>
                  <a:pt x="195927" y="97963"/>
                </a:cubicBezTo>
                <a:cubicBezTo>
                  <a:pt x="195719" y="116203"/>
                  <a:pt x="191260" y="132683"/>
                  <a:pt x="182548" y="147403"/>
                </a:cubicBezTo>
                <a:cubicBezTo>
                  <a:pt x="173837" y="162124"/>
                  <a:pt x="162120" y="173840"/>
                  <a:pt x="147399" y="182550"/>
                </a:cubicBezTo>
                <a:cubicBezTo>
                  <a:pt x="132679" y="191260"/>
                  <a:pt x="116200" y="195719"/>
                  <a:pt x="97964" y="195927"/>
                </a:cubicBezTo>
                <a:cubicBezTo>
                  <a:pt x="79728" y="195719"/>
                  <a:pt x="63250" y="191260"/>
                  <a:pt x="48529" y="182550"/>
                </a:cubicBezTo>
                <a:cubicBezTo>
                  <a:pt x="33808" y="173840"/>
                  <a:pt x="22091" y="162124"/>
                  <a:pt x="13380" y="147403"/>
                </a:cubicBezTo>
                <a:cubicBezTo>
                  <a:pt x="4668" y="132683"/>
                  <a:pt x="208" y="116203"/>
                  <a:pt x="0" y="97963"/>
                </a:cubicBezTo>
                <a:cubicBezTo>
                  <a:pt x="208" y="79724"/>
                  <a:pt x="4668" y="63244"/>
                  <a:pt x="13380" y="48523"/>
                </a:cubicBezTo>
                <a:cubicBezTo>
                  <a:pt x="22091" y="33802"/>
                  <a:pt x="33808" y="22087"/>
                  <a:pt x="48529" y="13377"/>
                </a:cubicBezTo>
                <a:cubicBezTo>
                  <a:pt x="63250" y="4666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Freeform: Shape 118"/>
          <p:cNvSpPr/>
          <p:nvPr/>
        </p:nvSpPr>
        <p:spPr>
          <a:xfrm>
            <a:off x="11146317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3055" y="64575"/>
                </a:moveTo>
                <a:cubicBezTo>
                  <a:pt x="50902" y="64575"/>
                  <a:pt x="48988" y="65372"/>
                  <a:pt x="47314" y="66966"/>
                </a:cubicBezTo>
                <a:lnTo>
                  <a:pt x="34300" y="79977"/>
                </a:lnTo>
                <a:cubicBezTo>
                  <a:pt x="32705" y="81651"/>
                  <a:pt x="31908" y="83565"/>
                  <a:pt x="31908" y="85717"/>
                </a:cubicBezTo>
                <a:cubicBezTo>
                  <a:pt x="31908" y="87870"/>
                  <a:pt x="32705" y="89783"/>
                  <a:pt x="34300" y="91457"/>
                </a:cubicBezTo>
                <a:lnTo>
                  <a:pt x="92223" y="149368"/>
                </a:lnTo>
                <a:cubicBezTo>
                  <a:pt x="93897" y="150963"/>
                  <a:pt x="95811" y="151760"/>
                  <a:pt x="97964" y="151760"/>
                </a:cubicBezTo>
                <a:cubicBezTo>
                  <a:pt x="100117" y="151760"/>
                  <a:pt x="102030" y="150963"/>
                  <a:pt x="103705" y="149368"/>
                </a:cubicBezTo>
                <a:lnTo>
                  <a:pt x="161627" y="91457"/>
                </a:lnTo>
                <a:cubicBezTo>
                  <a:pt x="163222" y="89783"/>
                  <a:pt x="164019" y="87870"/>
                  <a:pt x="164019" y="85717"/>
                </a:cubicBezTo>
                <a:cubicBezTo>
                  <a:pt x="164019" y="83565"/>
                  <a:pt x="163222" y="81651"/>
                  <a:pt x="161627" y="79977"/>
                </a:cubicBezTo>
                <a:lnTo>
                  <a:pt x="148614" y="66966"/>
                </a:lnTo>
                <a:cubicBezTo>
                  <a:pt x="146940" y="65372"/>
                  <a:pt x="145026" y="64575"/>
                  <a:pt x="142873" y="64575"/>
                </a:cubicBezTo>
                <a:cubicBezTo>
                  <a:pt x="140720" y="64575"/>
                  <a:pt x="138806" y="65372"/>
                  <a:pt x="137132" y="66966"/>
                </a:cubicBezTo>
                <a:lnTo>
                  <a:pt x="97964" y="106126"/>
                </a:lnTo>
                <a:lnTo>
                  <a:pt x="58796" y="66966"/>
                </a:lnTo>
                <a:cubicBezTo>
                  <a:pt x="57121" y="65372"/>
                  <a:pt x="55208" y="64575"/>
                  <a:pt x="53055" y="64575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9"/>
                </a:cubicBezTo>
                <a:cubicBezTo>
                  <a:pt x="162125" y="22090"/>
                  <a:pt x="173840" y="33807"/>
                  <a:pt x="182550" y="48528"/>
                </a:cubicBezTo>
                <a:cubicBezTo>
                  <a:pt x="191261" y="63248"/>
                  <a:pt x="195719" y="79727"/>
                  <a:pt x="195927" y="97963"/>
                </a:cubicBezTo>
                <a:cubicBezTo>
                  <a:pt x="195719" y="116199"/>
                  <a:pt x="191261" y="132677"/>
                  <a:pt x="182550" y="147398"/>
                </a:cubicBezTo>
                <a:cubicBezTo>
                  <a:pt x="173840" y="162119"/>
                  <a:pt x="162125" y="173836"/>
                  <a:pt x="147404" y="182547"/>
                </a:cubicBezTo>
                <a:cubicBezTo>
                  <a:pt x="132683" y="191259"/>
                  <a:pt x="116203" y="195719"/>
                  <a:pt x="97964" y="195927"/>
                </a:cubicBezTo>
                <a:cubicBezTo>
                  <a:pt x="79724" y="195719"/>
                  <a:pt x="63244" y="191259"/>
                  <a:pt x="48524" y="182547"/>
                </a:cubicBezTo>
                <a:cubicBezTo>
                  <a:pt x="33803" y="173836"/>
                  <a:pt x="22087" y="162119"/>
                  <a:pt x="13377" y="147398"/>
                </a:cubicBezTo>
                <a:cubicBezTo>
                  <a:pt x="4667" y="132677"/>
                  <a:pt x="208" y="116199"/>
                  <a:pt x="0" y="97963"/>
                </a:cubicBezTo>
                <a:cubicBezTo>
                  <a:pt x="208" y="79727"/>
                  <a:pt x="4667" y="63248"/>
                  <a:pt x="13377" y="48528"/>
                </a:cubicBezTo>
                <a:cubicBezTo>
                  <a:pt x="22087" y="33807"/>
                  <a:pt x="33803" y="22090"/>
                  <a:pt x="48524" y="13379"/>
                </a:cubicBezTo>
                <a:cubicBezTo>
                  <a:pt x="63244" y="4667"/>
                  <a:pt x="79724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Freeform: Shape 119"/>
          <p:cNvSpPr/>
          <p:nvPr/>
        </p:nvSpPr>
        <p:spPr>
          <a:xfrm>
            <a:off x="11132288" y="6229588"/>
            <a:ext cx="367353" cy="319830"/>
          </a:xfrm>
          <a:custGeom>
            <a:avLst/>
            <a:gdLst/>
            <a:ahLst/>
            <a:cxnLst/>
            <a:rect l="l" t="t" r="r" b="b"/>
            <a:pathLst>
              <a:path w="212128" h="179599">
                <a:moveTo>
                  <a:pt x="187763" y="8285"/>
                </a:moveTo>
                <a:cubicBezTo>
                  <a:pt x="190474" y="8285"/>
                  <a:pt x="192897" y="9304"/>
                  <a:pt x="195034" y="11343"/>
                </a:cubicBezTo>
                <a:lnTo>
                  <a:pt x="209067" y="25372"/>
                </a:lnTo>
                <a:cubicBezTo>
                  <a:pt x="211108" y="27509"/>
                  <a:pt x="212128" y="29933"/>
                  <a:pt x="212128" y="32644"/>
                </a:cubicBezTo>
                <a:cubicBezTo>
                  <a:pt x="212128" y="35355"/>
                  <a:pt x="211108" y="37779"/>
                  <a:pt x="209067" y="39916"/>
                </a:cubicBezTo>
                <a:lnTo>
                  <a:pt x="105237" y="143767"/>
                </a:lnTo>
                <a:cubicBezTo>
                  <a:pt x="103100" y="145808"/>
                  <a:pt x="100676" y="146829"/>
                  <a:pt x="97964" y="146829"/>
                </a:cubicBezTo>
                <a:cubicBezTo>
                  <a:pt x="95253" y="146829"/>
                  <a:pt x="92829" y="145808"/>
                  <a:pt x="90692" y="143767"/>
                </a:cubicBezTo>
                <a:lnTo>
                  <a:pt x="35833" y="88907"/>
                </a:lnTo>
                <a:cubicBezTo>
                  <a:pt x="33791" y="86770"/>
                  <a:pt x="32771" y="84346"/>
                  <a:pt x="32771" y="81635"/>
                </a:cubicBezTo>
                <a:cubicBezTo>
                  <a:pt x="32771" y="78924"/>
                  <a:pt x="33791" y="76500"/>
                  <a:pt x="35833" y="74363"/>
                </a:cubicBezTo>
                <a:lnTo>
                  <a:pt x="49867" y="60329"/>
                </a:lnTo>
                <a:cubicBezTo>
                  <a:pt x="52004" y="58288"/>
                  <a:pt x="54428" y="57267"/>
                  <a:pt x="57139" y="57267"/>
                </a:cubicBezTo>
                <a:cubicBezTo>
                  <a:pt x="59850" y="57267"/>
                  <a:pt x="62274" y="58288"/>
                  <a:pt x="64411" y="60329"/>
                </a:cubicBezTo>
                <a:lnTo>
                  <a:pt x="97964" y="93883"/>
                </a:lnTo>
                <a:lnTo>
                  <a:pt x="180492" y="11343"/>
                </a:lnTo>
                <a:cubicBezTo>
                  <a:pt x="182628" y="9304"/>
                  <a:pt x="185052" y="8285"/>
                  <a:pt x="187763" y="8285"/>
                </a:cubicBezTo>
                <a:close/>
                <a:moveTo>
                  <a:pt x="36726" y="1"/>
                </a:moveTo>
                <a:lnTo>
                  <a:pt x="142873" y="1"/>
                </a:lnTo>
                <a:cubicBezTo>
                  <a:pt x="145432" y="-2"/>
                  <a:pt x="147968" y="258"/>
                  <a:pt x="150480" y="781"/>
                </a:cubicBezTo>
                <a:cubicBezTo>
                  <a:pt x="152992" y="1305"/>
                  <a:pt x="155432" y="2106"/>
                  <a:pt x="157800" y="3187"/>
                </a:cubicBezTo>
                <a:cubicBezTo>
                  <a:pt x="158382" y="3452"/>
                  <a:pt x="158876" y="3846"/>
                  <a:pt x="159283" y="4366"/>
                </a:cubicBezTo>
                <a:cubicBezTo>
                  <a:pt x="159689" y="4886"/>
                  <a:pt x="159961" y="5470"/>
                  <a:pt x="160096" y="6118"/>
                </a:cubicBezTo>
                <a:cubicBezTo>
                  <a:pt x="160351" y="7541"/>
                  <a:pt x="159969" y="8773"/>
                  <a:pt x="158948" y="9814"/>
                </a:cubicBezTo>
                <a:lnTo>
                  <a:pt x="152696" y="16059"/>
                </a:lnTo>
                <a:cubicBezTo>
                  <a:pt x="152303" y="16447"/>
                  <a:pt x="151846" y="16755"/>
                  <a:pt x="151325" y="16984"/>
                </a:cubicBezTo>
                <a:cubicBezTo>
                  <a:pt x="150804" y="17212"/>
                  <a:pt x="150283" y="17329"/>
                  <a:pt x="149762" y="17334"/>
                </a:cubicBezTo>
                <a:cubicBezTo>
                  <a:pt x="149571" y="17332"/>
                  <a:pt x="149379" y="17305"/>
                  <a:pt x="149188" y="17255"/>
                </a:cubicBezTo>
                <a:cubicBezTo>
                  <a:pt x="148997" y="17204"/>
                  <a:pt x="148805" y="17146"/>
                  <a:pt x="148614" y="17079"/>
                </a:cubicBezTo>
                <a:cubicBezTo>
                  <a:pt x="146700" y="16569"/>
                  <a:pt x="144786" y="16314"/>
                  <a:pt x="142873" y="16314"/>
                </a:cubicBezTo>
                <a:lnTo>
                  <a:pt x="36726" y="16314"/>
                </a:lnTo>
                <a:cubicBezTo>
                  <a:pt x="30963" y="16462"/>
                  <a:pt x="26158" y="18461"/>
                  <a:pt x="22309" y="22310"/>
                </a:cubicBezTo>
                <a:cubicBezTo>
                  <a:pt x="18460" y="26159"/>
                  <a:pt x="16462" y="30964"/>
                  <a:pt x="16313" y="36727"/>
                </a:cubicBezTo>
                <a:lnTo>
                  <a:pt x="16313" y="142874"/>
                </a:lnTo>
                <a:cubicBezTo>
                  <a:pt x="16462" y="148636"/>
                  <a:pt x="18460" y="153442"/>
                  <a:pt x="22309" y="157290"/>
                </a:cubicBezTo>
                <a:cubicBezTo>
                  <a:pt x="26158" y="161139"/>
                  <a:pt x="30963" y="163138"/>
                  <a:pt x="36726" y="163287"/>
                </a:cubicBezTo>
                <a:lnTo>
                  <a:pt x="142873" y="163287"/>
                </a:lnTo>
                <a:cubicBezTo>
                  <a:pt x="148635" y="163138"/>
                  <a:pt x="153441" y="161137"/>
                  <a:pt x="157290" y="157286"/>
                </a:cubicBezTo>
                <a:cubicBezTo>
                  <a:pt x="161138" y="153435"/>
                  <a:pt x="163137" y="148626"/>
                  <a:pt x="163286" y="142859"/>
                </a:cubicBezTo>
                <a:lnTo>
                  <a:pt x="163286" y="110430"/>
                </a:lnTo>
                <a:cubicBezTo>
                  <a:pt x="163286" y="109914"/>
                  <a:pt x="163382" y="109414"/>
                  <a:pt x="163573" y="108930"/>
                </a:cubicBezTo>
                <a:cubicBezTo>
                  <a:pt x="163764" y="108446"/>
                  <a:pt x="164051" y="108010"/>
                  <a:pt x="164433" y="107622"/>
                </a:cubicBezTo>
                <a:lnTo>
                  <a:pt x="172589" y="99450"/>
                </a:lnTo>
                <a:cubicBezTo>
                  <a:pt x="173038" y="99006"/>
                  <a:pt x="173511" y="98682"/>
                  <a:pt x="174007" y="98477"/>
                </a:cubicBezTo>
                <a:cubicBezTo>
                  <a:pt x="174503" y="98272"/>
                  <a:pt x="175008" y="98171"/>
                  <a:pt x="175520" y="98174"/>
                </a:cubicBezTo>
                <a:cubicBezTo>
                  <a:pt x="176030" y="98174"/>
                  <a:pt x="176540" y="98301"/>
                  <a:pt x="177050" y="98557"/>
                </a:cubicBezTo>
                <a:cubicBezTo>
                  <a:pt x="177825" y="98887"/>
                  <a:pt x="178441" y="99376"/>
                  <a:pt x="178898" y="100025"/>
                </a:cubicBezTo>
                <a:cubicBezTo>
                  <a:pt x="179354" y="100674"/>
                  <a:pt x="179588" y="101419"/>
                  <a:pt x="179599" y="102259"/>
                </a:cubicBezTo>
                <a:lnTo>
                  <a:pt x="179599" y="142874"/>
                </a:lnTo>
                <a:cubicBezTo>
                  <a:pt x="179521" y="149713"/>
                  <a:pt x="177850" y="155892"/>
                  <a:pt x="174585" y="161411"/>
                </a:cubicBezTo>
                <a:cubicBezTo>
                  <a:pt x="171320" y="166929"/>
                  <a:pt x="166929" y="171321"/>
                  <a:pt x="161410" y="174586"/>
                </a:cubicBezTo>
                <a:cubicBezTo>
                  <a:pt x="155891" y="177850"/>
                  <a:pt x="149712" y="179521"/>
                  <a:pt x="142873" y="179599"/>
                </a:cubicBezTo>
                <a:lnTo>
                  <a:pt x="36726" y="179599"/>
                </a:lnTo>
                <a:cubicBezTo>
                  <a:pt x="29886" y="179521"/>
                  <a:pt x="23707" y="177850"/>
                  <a:pt x="18189" y="174586"/>
                </a:cubicBezTo>
                <a:cubicBezTo>
                  <a:pt x="12670" y="171321"/>
                  <a:pt x="8278" y="166929"/>
                  <a:pt x="5014" y="161411"/>
                </a:cubicBezTo>
                <a:cubicBezTo>
                  <a:pt x="1749" y="155892"/>
                  <a:pt x="78" y="149713"/>
                  <a:pt x="0" y="142874"/>
                </a:cubicBezTo>
                <a:lnTo>
                  <a:pt x="0" y="36727"/>
                </a:lnTo>
                <a:cubicBezTo>
                  <a:pt x="78" y="29887"/>
                  <a:pt x="1749" y="23708"/>
                  <a:pt x="5014" y="18189"/>
                </a:cubicBezTo>
                <a:cubicBezTo>
                  <a:pt x="8278" y="12671"/>
                  <a:pt x="12670" y="8279"/>
                  <a:pt x="18189" y="5014"/>
                </a:cubicBezTo>
                <a:cubicBezTo>
                  <a:pt x="23707" y="1750"/>
                  <a:pt x="29886" y="79"/>
                  <a:pt x="3672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Freeform: Shape 120"/>
          <p:cNvSpPr/>
          <p:nvPr/>
        </p:nvSpPr>
        <p:spPr>
          <a:xfrm>
            <a:off x="11146317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54" y="44165"/>
                </a:moveTo>
                <a:cubicBezTo>
                  <a:pt x="144801" y="44165"/>
                  <a:pt x="142888" y="44963"/>
                  <a:pt x="141213" y="46557"/>
                </a:cubicBezTo>
                <a:lnTo>
                  <a:pt x="81633" y="106126"/>
                </a:lnTo>
                <a:lnTo>
                  <a:pt x="54713" y="79212"/>
                </a:lnTo>
                <a:cubicBezTo>
                  <a:pt x="53039" y="77617"/>
                  <a:pt x="51125" y="76820"/>
                  <a:pt x="48972" y="76820"/>
                </a:cubicBezTo>
                <a:cubicBezTo>
                  <a:pt x="46819" y="76820"/>
                  <a:pt x="44906" y="77617"/>
                  <a:pt x="43231" y="79212"/>
                </a:cubicBezTo>
                <a:lnTo>
                  <a:pt x="30218" y="92223"/>
                </a:lnTo>
                <a:cubicBezTo>
                  <a:pt x="28623" y="93897"/>
                  <a:pt x="27826" y="95810"/>
                  <a:pt x="27826" y="97963"/>
                </a:cubicBezTo>
                <a:cubicBezTo>
                  <a:pt x="27826" y="100115"/>
                  <a:pt x="28623" y="102029"/>
                  <a:pt x="30218" y="103703"/>
                </a:cubicBezTo>
                <a:lnTo>
                  <a:pt x="75892" y="149368"/>
                </a:lnTo>
                <a:cubicBezTo>
                  <a:pt x="77566" y="150963"/>
                  <a:pt x="79480" y="151760"/>
                  <a:pt x="81633" y="151760"/>
                </a:cubicBezTo>
                <a:cubicBezTo>
                  <a:pt x="83786" y="151760"/>
                  <a:pt x="85699" y="150963"/>
                  <a:pt x="87374" y="149368"/>
                </a:cubicBezTo>
                <a:lnTo>
                  <a:pt x="165708" y="71048"/>
                </a:lnTo>
                <a:cubicBezTo>
                  <a:pt x="167303" y="69374"/>
                  <a:pt x="168101" y="67461"/>
                  <a:pt x="168101" y="65308"/>
                </a:cubicBezTo>
                <a:cubicBezTo>
                  <a:pt x="168101" y="63156"/>
                  <a:pt x="167303" y="61242"/>
                  <a:pt x="165708" y="59568"/>
                </a:cubicBezTo>
                <a:lnTo>
                  <a:pt x="152695" y="46557"/>
                </a:lnTo>
                <a:cubicBezTo>
                  <a:pt x="151021" y="44963"/>
                  <a:pt x="149107" y="44165"/>
                  <a:pt x="146954" y="44165"/>
                </a:cubicBezTo>
                <a:close/>
                <a:moveTo>
                  <a:pt x="36725" y="0"/>
                </a:moveTo>
                <a:lnTo>
                  <a:pt x="159202" y="0"/>
                </a:lnTo>
                <a:cubicBezTo>
                  <a:pt x="166039" y="78"/>
                  <a:pt x="172217" y="1750"/>
                  <a:pt x="177736" y="5017"/>
                </a:cubicBezTo>
                <a:cubicBezTo>
                  <a:pt x="183255" y="8284"/>
                  <a:pt x="187647" y="12677"/>
                  <a:pt x="190912" y="18197"/>
                </a:cubicBezTo>
                <a:cubicBezTo>
                  <a:pt x="194178" y="23718"/>
                  <a:pt x="195849" y="29897"/>
                  <a:pt x="195927" y="36735"/>
                </a:cubicBezTo>
                <a:lnTo>
                  <a:pt x="195927" y="159190"/>
                </a:lnTo>
                <a:cubicBezTo>
                  <a:pt x="195849" y="166029"/>
                  <a:pt x="194178" y="172208"/>
                  <a:pt x="190912" y="177729"/>
                </a:cubicBezTo>
                <a:cubicBezTo>
                  <a:pt x="187647" y="183249"/>
                  <a:pt x="183255" y="187643"/>
                  <a:pt x="177736" y="190909"/>
                </a:cubicBezTo>
                <a:cubicBezTo>
                  <a:pt x="172217" y="194177"/>
                  <a:pt x="166039" y="195849"/>
                  <a:pt x="159202" y="195927"/>
                </a:cubicBezTo>
                <a:lnTo>
                  <a:pt x="36725" y="195927"/>
                </a:lnTo>
                <a:cubicBezTo>
                  <a:pt x="29887" y="195849"/>
                  <a:pt x="23710" y="194177"/>
                  <a:pt x="18191" y="190909"/>
                </a:cubicBezTo>
                <a:cubicBezTo>
                  <a:pt x="12673" y="187643"/>
                  <a:pt x="8281" y="183249"/>
                  <a:pt x="5015" y="177729"/>
                </a:cubicBezTo>
                <a:cubicBezTo>
                  <a:pt x="1750" y="172208"/>
                  <a:pt x="78" y="166029"/>
                  <a:pt x="0" y="159190"/>
                </a:cubicBezTo>
                <a:lnTo>
                  <a:pt x="0" y="36735"/>
                </a:lnTo>
                <a:cubicBezTo>
                  <a:pt x="78" y="29897"/>
                  <a:pt x="1750" y="23718"/>
                  <a:pt x="5015" y="18197"/>
                </a:cubicBezTo>
                <a:cubicBezTo>
                  <a:pt x="8281" y="12677"/>
                  <a:pt x="12673" y="8284"/>
                  <a:pt x="18191" y="5017"/>
                </a:cubicBezTo>
                <a:cubicBezTo>
                  <a:pt x="23710" y="1750"/>
                  <a:pt x="29887" y="78"/>
                  <a:pt x="367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Freeform: Shape 121"/>
          <p:cNvSpPr/>
          <p:nvPr/>
        </p:nvSpPr>
        <p:spPr>
          <a:xfrm>
            <a:off x="11146317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30625" y="60485"/>
                </a:moveTo>
                <a:cubicBezTo>
                  <a:pt x="132778" y="60485"/>
                  <a:pt x="134692" y="61283"/>
                  <a:pt x="136367" y="62878"/>
                </a:cubicBezTo>
                <a:lnTo>
                  <a:pt x="149380" y="75891"/>
                </a:lnTo>
                <a:cubicBezTo>
                  <a:pt x="150975" y="77566"/>
                  <a:pt x="151772" y="79479"/>
                  <a:pt x="151772" y="81632"/>
                </a:cubicBezTo>
                <a:cubicBezTo>
                  <a:pt x="151772" y="83785"/>
                  <a:pt x="150975" y="85699"/>
                  <a:pt x="149380" y="87373"/>
                </a:cubicBezTo>
                <a:lnTo>
                  <a:pt x="95540" y="141213"/>
                </a:lnTo>
                <a:cubicBezTo>
                  <a:pt x="93866" y="142808"/>
                  <a:pt x="91952" y="143605"/>
                  <a:pt x="89799" y="143605"/>
                </a:cubicBezTo>
                <a:cubicBezTo>
                  <a:pt x="87646" y="143605"/>
                  <a:pt x="85732" y="142808"/>
                  <a:pt x="84058" y="141213"/>
                </a:cubicBezTo>
                <a:lnTo>
                  <a:pt x="46548" y="103704"/>
                </a:lnTo>
                <a:cubicBezTo>
                  <a:pt x="44954" y="102030"/>
                  <a:pt x="44156" y="100116"/>
                  <a:pt x="44156" y="97963"/>
                </a:cubicBezTo>
                <a:cubicBezTo>
                  <a:pt x="44156" y="95810"/>
                  <a:pt x="44954" y="93896"/>
                  <a:pt x="46548" y="92222"/>
                </a:cubicBezTo>
                <a:lnTo>
                  <a:pt x="59562" y="79208"/>
                </a:lnTo>
                <a:cubicBezTo>
                  <a:pt x="61236" y="77613"/>
                  <a:pt x="63150" y="76816"/>
                  <a:pt x="65303" y="76816"/>
                </a:cubicBezTo>
                <a:cubicBezTo>
                  <a:pt x="67456" y="76816"/>
                  <a:pt x="69370" y="77613"/>
                  <a:pt x="71044" y="79208"/>
                </a:cubicBezTo>
                <a:lnTo>
                  <a:pt x="89799" y="97963"/>
                </a:lnTo>
                <a:lnTo>
                  <a:pt x="124884" y="62878"/>
                </a:lnTo>
                <a:cubicBezTo>
                  <a:pt x="126559" y="61283"/>
                  <a:pt x="128472" y="60485"/>
                  <a:pt x="130625" y="60485"/>
                </a:cubicBezTo>
                <a:close/>
                <a:moveTo>
                  <a:pt x="97964" y="28559"/>
                </a:moveTo>
                <a:cubicBezTo>
                  <a:pt x="85058" y="28707"/>
                  <a:pt x="73390" y="31870"/>
                  <a:pt x="62959" y="38047"/>
                </a:cubicBezTo>
                <a:cubicBezTo>
                  <a:pt x="52529" y="44224"/>
                  <a:pt x="44225" y="52528"/>
                  <a:pt x="38048" y="62958"/>
                </a:cubicBezTo>
                <a:cubicBezTo>
                  <a:pt x="31870" y="73388"/>
                  <a:pt x="28707" y="85057"/>
                  <a:pt x="28559" y="97963"/>
                </a:cubicBezTo>
                <a:cubicBezTo>
                  <a:pt x="28707" y="110869"/>
                  <a:pt x="31870" y="122537"/>
                  <a:pt x="38048" y="132968"/>
                </a:cubicBezTo>
                <a:cubicBezTo>
                  <a:pt x="44225" y="143398"/>
                  <a:pt x="52529" y="151702"/>
                  <a:pt x="62959" y="157879"/>
                </a:cubicBezTo>
                <a:cubicBezTo>
                  <a:pt x="73390" y="164057"/>
                  <a:pt x="85058" y="167220"/>
                  <a:pt x="97964" y="167368"/>
                </a:cubicBezTo>
                <a:cubicBezTo>
                  <a:pt x="110870" y="167220"/>
                  <a:pt x="122539" y="164057"/>
                  <a:pt x="132969" y="157879"/>
                </a:cubicBezTo>
                <a:cubicBezTo>
                  <a:pt x="143399" y="151702"/>
                  <a:pt x="151703" y="143398"/>
                  <a:pt x="157880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7"/>
                  <a:pt x="164057" y="73388"/>
                  <a:pt x="157880" y="62958"/>
                </a:cubicBezTo>
                <a:cubicBezTo>
                  <a:pt x="151703" y="52528"/>
                  <a:pt x="143399" y="44224"/>
                  <a:pt x="132969" y="38047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4" y="208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1" y="63243"/>
                  <a:pt x="195719" y="79723"/>
                  <a:pt x="195927" y="97963"/>
                </a:cubicBezTo>
                <a:cubicBezTo>
                  <a:pt x="195719" y="116202"/>
                  <a:pt x="191261" y="132682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4" y="195719"/>
                  <a:pt x="97964" y="195927"/>
                </a:cubicBezTo>
                <a:cubicBezTo>
                  <a:pt x="79725" y="195719"/>
                  <a:pt x="63245" y="191260"/>
                  <a:pt x="48524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7" y="48523"/>
                </a:cubicBezTo>
                <a:cubicBezTo>
                  <a:pt x="22087" y="33802"/>
                  <a:pt x="33803" y="22087"/>
                  <a:pt x="48524" y="13377"/>
                </a:cubicBezTo>
                <a:cubicBezTo>
                  <a:pt x="63245" y="4666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Freeform: Shape 122"/>
          <p:cNvSpPr/>
          <p:nvPr/>
        </p:nvSpPr>
        <p:spPr>
          <a:xfrm>
            <a:off x="11146317" y="3601782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4140" y="57527"/>
                </a:moveTo>
                <a:cubicBezTo>
                  <a:pt x="143048" y="57532"/>
                  <a:pt x="142011" y="57745"/>
                  <a:pt x="141031" y="58165"/>
                </a:cubicBezTo>
                <a:cubicBezTo>
                  <a:pt x="140050" y="58585"/>
                  <a:pt x="139173" y="59180"/>
                  <a:pt x="138400" y="59951"/>
                </a:cubicBezTo>
                <a:lnTo>
                  <a:pt x="86356" y="111867"/>
                </a:lnTo>
                <a:lnTo>
                  <a:pt x="57529" y="83039"/>
                </a:lnTo>
                <a:cubicBezTo>
                  <a:pt x="56755" y="82268"/>
                  <a:pt x="55878" y="81673"/>
                  <a:pt x="54898" y="81253"/>
                </a:cubicBezTo>
                <a:cubicBezTo>
                  <a:pt x="53917" y="80833"/>
                  <a:pt x="52881" y="80620"/>
                  <a:pt x="51788" y="80615"/>
                </a:cubicBezTo>
                <a:cubicBezTo>
                  <a:pt x="50696" y="80620"/>
                  <a:pt x="49660" y="80833"/>
                  <a:pt x="48679" y="81253"/>
                </a:cubicBezTo>
                <a:cubicBezTo>
                  <a:pt x="47699" y="81673"/>
                  <a:pt x="46822" y="82268"/>
                  <a:pt x="46048" y="83039"/>
                </a:cubicBezTo>
                <a:lnTo>
                  <a:pt x="34441" y="94519"/>
                </a:lnTo>
                <a:cubicBezTo>
                  <a:pt x="33675" y="95297"/>
                  <a:pt x="33101" y="96196"/>
                  <a:pt x="32719" y="97213"/>
                </a:cubicBezTo>
                <a:cubicBezTo>
                  <a:pt x="32336" y="98231"/>
                  <a:pt x="32145" y="99289"/>
                  <a:pt x="32145" y="100386"/>
                </a:cubicBezTo>
                <a:cubicBezTo>
                  <a:pt x="32145" y="101479"/>
                  <a:pt x="32336" y="102515"/>
                  <a:pt x="32719" y="103496"/>
                </a:cubicBezTo>
                <a:cubicBezTo>
                  <a:pt x="33101" y="104476"/>
                  <a:pt x="33675" y="105353"/>
                  <a:pt x="34441" y="106126"/>
                </a:cubicBezTo>
                <a:lnTo>
                  <a:pt x="80616" y="152302"/>
                </a:lnTo>
                <a:cubicBezTo>
                  <a:pt x="81398" y="153073"/>
                  <a:pt x="82291" y="153668"/>
                  <a:pt x="83295" y="154088"/>
                </a:cubicBezTo>
                <a:cubicBezTo>
                  <a:pt x="84300" y="154508"/>
                  <a:pt x="85320" y="154720"/>
                  <a:pt x="86356" y="154726"/>
                </a:cubicBezTo>
                <a:cubicBezTo>
                  <a:pt x="87454" y="154720"/>
                  <a:pt x="88512" y="154508"/>
                  <a:pt x="89529" y="154088"/>
                </a:cubicBezTo>
                <a:cubicBezTo>
                  <a:pt x="90547" y="153668"/>
                  <a:pt x="91445" y="153073"/>
                  <a:pt x="92224" y="152302"/>
                </a:cubicBezTo>
                <a:lnTo>
                  <a:pt x="161488" y="83039"/>
                </a:lnTo>
                <a:cubicBezTo>
                  <a:pt x="162253" y="82265"/>
                  <a:pt x="162827" y="81388"/>
                  <a:pt x="163210" y="80408"/>
                </a:cubicBezTo>
                <a:cubicBezTo>
                  <a:pt x="163592" y="79427"/>
                  <a:pt x="163784" y="78391"/>
                  <a:pt x="163784" y="77299"/>
                </a:cubicBezTo>
                <a:cubicBezTo>
                  <a:pt x="163784" y="76201"/>
                  <a:pt x="163592" y="75143"/>
                  <a:pt x="163210" y="74126"/>
                </a:cubicBezTo>
                <a:cubicBezTo>
                  <a:pt x="162827" y="73108"/>
                  <a:pt x="162253" y="72209"/>
                  <a:pt x="161488" y="71431"/>
                </a:cubicBezTo>
                <a:lnTo>
                  <a:pt x="149880" y="59951"/>
                </a:lnTo>
                <a:cubicBezTo>
                  <a:pt x="149107" y="59180"/>
                  <a:pt x="148230" y="58585"/>
                  <a:pt x="147249" y="58165"/>
                </a:cubicBezTo>
                <a:cubicBezTo>
                  <a:pt x="146268" y="57745"/>
                  <a:pt x="145232" y="57532"/>
                  <a:pt x="144140" y="57527"/>
                </a:cubicBezTo>
                <a:close/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7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1" y="132677"/>
                  <a:pt x="182550" y="147398"/>
                </a:cubicBezTo>
                <a:cubicBezTo>
                  <a:pt x="173840" y="162119"/>
                  <a:pt x="162125" y="173836"/>
                  <a:pt x="147404" y="182547"/>
                </a:cubicBezTo>
                <a:cubicBezTo>
                  <a:pt x="132683" y="191259"/>
                  <a:pt x="116203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7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Freeform: Shape 123"/>
          <p:cNvSpPr/>
          <p:nvPr/>
        </p:nvSpPr>
        <p:spPr>
          <a:xfrm>
            <a:off x="2642965" y="3572703"/>
            <a:ext cx="307838" cy="407063"/>
          </a:xfrm>
          <a:custGeom>
            <a:avLst/>
            <a:gdLst/>
            <a:ahLst/>
            <a:cxnLst/>
            <a:rect l="l" t="t" r="r" b="b"/>
            <a:pathLst>
              <a:path w="177761" h="228584">
                <a:moveTo>
                  <a:pt x="10992" y="136428"/>
                </a:moveTo>
                <a:cubicBezTo>
                  <a:pt x="12238" y="136741"/>
                  <a:pt x="12998" y="137613"/>
                  <a:pt x="13272" y="139043"/>
                </a:cubicBezTo>
                <a:cubicBezTo>
                  <a:pt x="13333" y="139105"/>
                  <a:pt x="13370" y="139174"/>
                  <a:pt x="13384" y="139251"/>
                </a:cubicBezTo>
                <a:cubicBezTo>
                  <a:pt x="13397" y="139328"/>
                  <a:pt x="13402" y="139429"/>
                  <a:pt x="13399" y="139554"/>
                </a:cubicBezTo>
                <a:cubicBezTo>
                  <a:pt x="13612" y="140886"/>
                  <a:pt x="14144" y="143326"/>
                  <a:pt x="14994" y="146874"/>
                </a:cubicBezTo>
                <a:cubicBezTo>
                  <a:pt x="15845" y="150423"/>
                  <a:pt x="17269" y="154744"/>
                  <a:pt x="19268" y="159839"/>
                </a:cubicBezTo>
                <a:cubicBezTo>
                  <a:pt x="21375" y="165069"/>
                  <a:pt x="24049" y="170093"/>
                  <a:pt x="27287" y="174913"/>
                </a:cubicBezTo>
                <a:cubicBezTo>
                  <a:pt x="30526" y="179732"/>
                  <a:pt x="34314" y="184313"/>
                  <a:pt x="38650" y="188656"/>
                </a:cubicBezTo>
                <a:cubicBezTo>
                  <a:pt x="42799" y="192804"/>
                  <a:pt x="47285" y="196500"/>
                  <a:pt x="52108" y="199741"/>
                </a:cubicBezTo>
                <a:cubicBezTo>
                  <a:pt x="56931" y="202983"/>
                  <a:pt x="62054" y="205754"/>
                  <a:pt x="67476" y="208055"/>
                </a:cubicBezTo>
                <a:cubicBezTo>
                  <a:pt x="73032" y="210420"/>
                  <a:pt x="78757" y="212202"/>
                  <a:pt x="84650" y="213402"/>
                </a:cubicBezTo>
                <a:cubicBezTo>
                  <a:pt x="90543" y="214602"/>
                  <a:pt x="96556" y="215203"/>
                  <a:pt x="102689" y="215206"/>
                </a:cubicBezTo>
                <a:cubicBezTo>
                  <a:pt x="108758" y="215203"/>
                  <a:pt x="114739" y="214602"/>
                  <a:pt x="120632" y="213402"/>
                </a:cubicBezTo>
                <a:cubicBezTo>
                  <a:pt x="126524" y="212202"/>
                  <a:pt x="132280" y="210420"/>
                  <a:pt x="137899" y="208055"/>
                </a:cubicBezTo>
                <a:cubicBezTo>
                  <a:pt x="143261" y="205754"/>
                  <a:pt x="148347" y="202983"/>
                  <a:pt x="153157" y="199741"/>
                </a:cubicBezTo>
                <a:cubicBezTo>
                  <a:pt x="157966" y="196500"/>
                  <a:pt x="162448" y="192804"/>
                  <a:pt x="166603" y="188656"/>
                </a:cubicBezTo>
                <a:lnTo>
                  <a:pt x="167368" y="187890"/>
                </a:lnTo>
                <a:cubicBezTo>
                  <a:pt x="168238" y="186997"/>
                  <a:pt x="169300" y="186742"/>
                  <a:pt x="170553" y="187125"/>
                </a:cubicBezTo>
                <a:cubicBezTo>
                  <a:pt x="171127" y="187258"/>
                  <a:pt x="171764" y="187566"/>
                  <a:pt x="172465" y="188050"/>
                </a:cubicBezTo>
                <a:cubicBezTo>
                  <a:pt x="173165" y="188534"/>
                  <a:pt x="173930" y="189161"/>
                  <a:pt x="174758" y="189931"/>
                </a:cubicBezTo>
                <a:cubicBezTo>
                  <a:pt x="176697" y="192010"/>
                  <a:pt x="177696" y="193626"/>
                  <a:pt x="177754" y="194779"/>
                </a:cubicBezTo>
                <a:cubicBezTo>
                  <a:pt x="177812" y="195932"/>
                  <a:pt x="177536" y="196783"/>
                  <a:pt x="176924" y="197330"/>
                </a:cubicBezTo>
                <a:cubicBezTo>
                  <a:pt x="176781" y="197474"/>
                  <a:pt x="176622" y="197633"/>
                  <a:pt x="176446" y="197809"/>
                </a:cubicBezTo>
                <a:cubicBezTo>
                  <a:pt x="176271" y="197984"/>
                  <a:pt x="176176" y="198080"/>
                  <a:pt x="176160" y="198096"/>
                </a:cubicBezTo>
                <a:cubicBezTo>
                  <a:pt x="171376" y="202890"/>
                  <a:pt x="166223" y="207156"/>
                  <a:pt x="160700" y="210895"/>
                </a:cubicBezTo>
                <a:cubicBezTo>
                  <a:pt x="155177" y="214634"/>
                  <a:pt x="149318" y="217812"/>
                  <a:pt x="143124" y="220430"/>
                </a:cubicBezTo>
                <a:cubicBezTo>
                  <a:pt x="136684" y="223111"/>
                  <a:pt x="130090" y="225139"/>
                  <a:pt x="123342" y="226514"/>
                </a:cubicBezTo>
                <a:cubicBezTo>
                  <a:pt x="116594" y="227889"/>
                  <a:pt x="109710" y="228579"/>
                  <a:pt x="102689" y="228584"/>
                </a:cubicBezTo>
                <a:cubicBezTo>
                  <a:pt x="95660" y="228579"/>
                  <a:pt x="88759" y="227889"/>
                  <a:pt x="81987" y="226514"/>
                </a:cubicBezTo>
                <a:cubicBezTo>
                  <a:pt x="75215" y="225139"/>
                  <a:pt x="68636" y="223111"/>
                  <a:pt x="62251" y="220430"/>
                </a:cubicBezTo>
                <a:cubicBezTo>
                  <a:pt x="56049" y="217812"/>
                  <a:pt x="50176" y="214634"/>
                  <a:pt x="44630" y="210895"/>
                </a:cubicBezTo>
                <a:cubicBezTo>
                  <a:pt x="39085" y="207156"/>
                  <a:pt x="33947" y="202890"/>
                  <a:pt x="29218" y="198096"/>
                </a:cubicBezTo>
                <a:cubicBezTo>
                  <a:pt x="24429" y="193368"/>
                  <a:pt x="20166" y="188249"/>
                  <a:pt x="16429" y="182741"/>
                </a:cubicBezTo>
                <a:cubicBezTo>
                  <a:pt x="12693" y="177232"/>
                  <a:pt x="9514" y="171382"/>
                  <a:pt x="6894" y="165191"/>
                </a:cubicBezTo>
                <a:cubicBezTo>
                  <a:pt x="5283" y="161304"/>
                  <a:pt x="3880" y="157351"/>
                  <a:pt x="2684" y="153333"/>
                </a:cubicBezTo>
                <a:cubicBezTo>
                  <a:pt x="1488" y="149315"/>
                  <a:pt x="595" y="145232"/>
                  <a:pt x="5" y="141085"/>
                </a:cubicBezTo>
                <a:cubicBezTo>
                  <a:pt x="-67" y="139346"/>
                  <a:pt x="683" y="138166"/>
                  <a:pt x="2253" y="137544"/>
                </a:cubicBezTo>
                <a:cubicBezTo>
                  <a:pt x="3824" y="136922"/>
                  <a:pt x="5116" y="136571"/>
                  <a:pt x="6128" y="136491"/>
                </a:cubicBezTo>
                <a:cubicBezTo>
                  <a:pt x="8124" y="136135"/>
                  <a:pt x="9745" y="136114"/>
                  <a:pt x="10992" y="136428"/>
                </a:cubicBezTo>
                <a:close/>
                <a:moveTo>
                  <a:pt x="90950" y="110844"/>
                </a:moveTo>
                <a:cubicBezTo>
                  <a:pt x="91266" y="110846"/>
                  <a:pt x="91558" y="110905"/>
                  <a:pt x="91827" y="111019"/>
                </a:cubicBezTo>
                <a:cubicBezTo>
                  <a:pt x="92095" y="111134"/>
                  <a:pt x="92356" y="111288"/>
                  <a:pt x="92608" y="111482"/>
                </a:cubicBezTo>
                <a:lnTo>
                  <a:pt x="100902" y="119903"/>
                </a:lnTo>
                <a:lnTo>
                  <a:pt x="109196" y="111609"/>
                </a:lnTo>
                <a:cubicBezTo>
                  <a:pt x="109914" y="110913"/>
                  <a:pt x="110807" y="110711"/>
                  <a:pt x="111876" y="111003"/>
                </a:cubicBezTo>
                <a:cubicBezTo>
                  <a:pt x="112945" y="111296"/>
                  <a:pt x="114093" y="112051"/>
                  <a:pt x="115321" y="113268"/>
                </a:cubicBezTo>
                <a:cubicBezTo>
                  <a:pt x="116161" y="114052"/>
                  <a:pt x="116810" y="114940"/>
                  <a:pt x="117267" y="115932"/>
                </a:cubicBezTo>
                <a:cubicBezTo>
                  <a:pt x="117724" y="116923"/>
                  <a:pt x="117543" y="117907"/>
                  <a:pt x="116725" y="118883"/>
                </a:cubicBezTo>
                <a:lnTo>
                  <a:pt x="108303" y="127304"/>
                </a:lnTo>
                <a:lnTo>
                  <a:pt x="116342" y="135343"/>
                </a:lnTo>
                <a:cubicBezTo>
                  <a:pt x="116911" y="135779"/>
                  <a:pt x="117304" y="136502"/>
                  <a:pt x="117522" y="137512"/>
                </a:cubicBezTo>
                <a:cubicBezTo>
                  <a:pt x="117740" y="138522"/>
                  <a:pt x="117049" y="139883"/>
                  <a:pt x="115449" y="141595"/>
                </a:cubicBezTo>
                <a:cubicBezTo>
                  <a:pt x="114744" y="142300"/>
                  <a:pt x="114048" y="142837"/>
                  <a:pt x="113359" y="143206"/>
                </a:cubicBezTo>
                <a:cubicBezTo>
                  <a:pt x="112671" y="143576"/>
                  <a:pt x="112006" y="143762"/>
                  <a:pt x="111366" y="143765"/>
                </a:cubicBezTo>
                <a:cubicBezTo>
                  <a:pt x="110922" y="143767"/>
                  <a:pt x="110502" y="143666"/>
                  <a:pt x="110105" y="143462"/>
                </a:cubicBezTo>
                <a:cubicBezTo>
                  <a:pt x="109709" y="143257"/>
                  <a:pt x="109321" y="142933"/>
                  <a:pt x="108941" y="142489"/>
                </a:cubicBezTo>
                <a:lnTo>
                  <a:pt x="101030" y="134705"/>
                </a:lnTo>
                <a:cubicBezTo>
                  <a:pt x="100737" y="134998"/>
                  <a:pt x="99962" y="135773"/>
                  <a:pt x="98705" y="137030"/>
                </a:cubicBezTo>
                <a:cubicBezTo>
                  <a:pt x="97448" y="138287"/>
                  <a:pt x="96191" y="139544"/>
                  <a:pt x="94933" y="140801"/>
                </a:cubicBezTo>
                <a:cubicBezTo>
                  <a:pt x="93676" y="142059"/>
                  <a:pt x="92901" y="142834"/>
                  <a:pt x="92608" y="143127"/>
                </a:cubicBezTo>
                <a:cubicBezTo>
                  <a:pt x="92481" y="143265"/>
                  <a:pt x="92257" y="143403"/>
                  <a:pt x="91938" y="143541"/>
                </a:cubicBezTo>
                <a:cubicBezTo>
                  <a:pt x="91619" y="143680"/>
                  <a:pt x="91205" y="143754"/>
                  <a:pt x="90694" y="143765"/>
                </a:cubicBezTo>
                <a:cubicBezTo>
                  <a:pt x="90115" y="143767"/>
                  <a:pt x="89487" y="143602"/>
                  <a:pt x="88812" y="143270"/>
                </a:cubicBezTo>
                <a:cubicBezTo>
                  <a:pt x="88137" y="142938"/>
                  <a:pt x="87446" y="142422"/>
                  <a:pt x="86739" y="141723"/>
                </a:cubicBezTo>
                <a:lnTo>
                  <a:pt x="86484" y="141468"/>
                </a:lnTo>
                <a:cubicBezTo>
                  <a:pt x="85997" y="141074"/>
                  <a:pt x="85503" y="140553"/>
                  <a:pt x="85000" y="139905"/>
                </a:cubicBezTo>
                <a:cubicBezTo>
                  <a:pt x="84498" y="139256"/>
                  <a:pt x="84227" y="138544"/>
                  <a:pt x="84187" y="137767"/>
                </a:cubicBezTo>
                <a:cubicBezTo>
                  <a:pt x="84189" y="137390"/>
                  <a:pt x="84280" y="137028"/>
                  <a:pt x="84458" y="136683"/>
                </a:cubicBezTo>
                <a:cubicBezTo>
                  <a:pt x="84636" y="136337"/>
                  <a:pt x="84886" y="135976"/>
                  <a:pt x="85207" y="135598"/>
                </a:cubicBezTo>
                <a:lnTo>
                  <a:pt x="93629" y="127304"/>
                </a:lnTo>
                <a:lnTo>
                  <a:pt x="85207" y="118883"/>
                </a:lnTo>
                <a:cubicBezTo>
                  <a:pt x="84508" y="118189"/>
                  <a:pt x="84312" y="117375"/>
                  <a:pt x="84617" y="116442"/>
                </a:cubicBezTo>
                <a:cubicBezTo>
                  <a:pt x="84923" y="115509"/>
                  <a:pt x="85715" y="114409"/>
                  <a:pt x="86994" y="113141"/>
                </a:cubicBezTo>
                <a:cubicBezTo>
                  <a:pt x="87757" y="112375"/>
                  <a:pt x="88464" y="111801"/>
                  <a:pt x="89115" y="111418"/>
                </a:cubicBezTo>
                <a:cubicBezTo>
                  <a:pt x="89767" y="111035"/>
                  <a:pt x="90378" y="110844"/>
                  <a:pt x="90950" y="110844"/>
                </a:cubicBezTo>
                <a:close/>
                <a:moveTo>
                  <a:pt x="102561" y="24493"/>
                </a:moveTo>
                <a:cubicBezTo>
                  <a:pt x="109529" y="24498"/>
                  <a:pt x="116392" y="25188"/>
                  <a:pt x="123151" y="26563"/>
                </a:cubicBezTo>
                <a:cubicBezTo>
                  <a:pt x="129910" y="27938"/>
                  <a:pt x="136482" y="29966"/>
                  <a:pt x="142869" y="32647"/>
                </a:cubicBezTo>
                <a:cubicBezTo>
                  <a:pt x="148710" y="35111"/>
                  <a:pt x="154090" y="37928"/>
                  <a:pt x="159009" y="41098"/>
                </a:cubicBezTo>
                <a:cubicBezTo>
                  <a:pt x="163927" y="44268"/>
                  <a:pt x="168543" y="47918"/>
                  <a:pt x="172856" y="52047"/>
                </a:cubicBezTo>
                <a:lnTo>
                  <a:pt x="172847" y="52047"/>
                </a:lnTo>
                <a:cubicBezTo>
                  <a:pt x="173988" y="53122"/>
                  <a:pt x="174318" y="54253"/>
                  <a:pt x="173835" y="55439"/>
                </a:cubicBezTo>
                <a:cubicBezTo>
                  <a:pt x="173353" y="56626"/>
                  <a:pt x="172473" y="57916"/>
                  <a:pt x="171197" y="59310"/>
                </a:cubicBezTo>
                <a:cubicBezTo>
                  <a:pt x="170431" y="60116"/>
                  <a:pt x="169634" y="60860"/>
                  <a:pt x="168804" y="61539"/>
                </a:cubicBezTo>
                <a:cubicBezTo>
                  <a:pt x="167974" y="62219"/>
                  <a:pt x="167113" y="62580"/>
                  <a:pt x="166219" y="62622"/>
                </a:cubicBezTo>
                <a:cubicBezTo>
                  <a:pt x="165839" y="62625"/>
                  <a:pt x="165483" y="62556"/>
                  <a:pt x="165150" y="62415"/>
                </a:cubicBezTo>
                <a:cubicBezTo>
                  <a:pt x="164818" y="62275"/>
                  <a:pt x="164493" y="62046"/>
                  <a:pt x="164177" y="61730"/>
                </a:cubicBezTo>
                <a:cubicBezTo>
                  <a:pt x="159614" y="57799"/>
                  <a:pt x="155179" y="54447"/>
                  <a:pt x="150873" y="51676"/>
                </a:cubicBezTo>
                <a:cubicBezTo>
                  <a:pt x="146567" y="48904"/>
                  <a:pt x="142200" y="46602"/>
                  <a:pt x="137772" y="44769"/>
                </a:cubicBezTo>
                <a:cubicBezTo>
                  <a:pt x="132217" y="42347"/>
                  <a:pt x="126493" y="40549"/>
                  <a:pt x="120600" y="39373"/>
                </a:cubicBezTo>
                <a:cubicBezTo>
                  <a:pt x="114707" y="38197"/>
                  <a:pt x="108694" y="37611"/>
                  <a:pt x="102561" y="37616"/>
                </a:cubicBezTo>
                <a:cubicBezTo>
                  <a:pt x="97093" y="37622"/>
                  <a:pt x="91505" y="38154"/>
                  <a:pt x="85798" y="39213"/>
                </a:cubicBezTo>
                <a:cubicBezTo>
                  <a:pt x="80091" y="40272"/>
                  <a:pt x="74535" y="41826"/>
                  <a:pt x="69132" y="43875"/>
                </a:cubicBezTo>
                <a:cubicBezTo>
                  <a:pt x="67484" y="44340"/>
                  <a:pt x="66193" y="43920"/>
                  <a:pt x="65262" y="42613"/>
                </a:cubicBezTo>
                <a:cubicBezTo>
                  <a:pt x="64330" y="41307"/>
                  <a:pt x="63709" y="40152"/>
                  <a:pt x="63398" y="39149"/>
                </a:cubicBezTo>
                <a:cubicBezTo>
                  <a:pt x="62612" y="37086"/>
                  <a:pt x="62273" y="35471"/>
                  <a:pt x="62379" y="34304"/>
                </a:cubicBezTo>
                <a:cubicBezTo>
                  <a:pt x="62612" y="33008"/>
                  <a:pt x="63292" y="32159"/>
                  <a:pt x="64417" y="31756"/>
                </a:cubicBezTo>
                <a:cubicBezTo>
                  <a:pt x="69743" y="29446"/>
                  <a:pt x="75733" y="27662"/>
                  <a:pt x="82385" y="26404"/>
                </a:cubicBezTo>
                <a:cubicBezTo>
                  <a:pt x="89038" y="25146"/>
                  <a:pt x="95764" y="24509"/>
                  <a:pt x="102561" y="24493"/>
                </a:cubicBezTo>
                <a:close/>
                <a:moveTo>
                  <a:pt x="37121" y="0"/>
                </a:moveTo>
                <a:lnTo>
                  <a:pt x="148989" y="0"/>
                </a:lnTo>
                <a:cubicBezTo>
                  <a:pt x="150825" y="189"/>
                  <a:pt x="151942" y="1150"/>
                  <a:pt x="152341" y="2883"/>
                </a:cubicBezTo>
                <a:cubicBezTo>
                  <a:pt x="152740" y="4617"/>
                  <a:pt x="152900" y="5992"/>
                  <a:pt x="152820" y="7008"/>
                </a:cubicBezTo>
                <a:cubicBezTo>
                  <a:pt x="152900" y="8081"/>
                  <a:pt x="152740" y="9472"/>
                  <a:pt x="152341" y="11181"/>
                </a:cubicBezTo>
                <a:cubicBezTo>
                  <a:pt x="151942" y="12891"/>
                  <a:pt x="150825" y="13836"/>
                  <a:pt x="148989" y="14017"/>
                </a:cubicBezTo>
                <a:lnTo>
                  <a:pt x="45530" y="14017"/>
                </a:lnTo>
                <a:lnTo>
                  <a:pt x="45530" y="75642"/>
                </a:lnTo>
                <a:lnTo>
                  <a:pt x="45658" y="75642"/>
                </a:lnTo>
                <a:cubicBezTo>
                  <a:pt x="48107" y="73098"/>
                  <a:pt x="50943" y="70610"/>
                  <a:pt x="54169" y="68177"/>
                </a:cubicBezTo>
                <a:cubicBezTo>
                  <a:pt x="57394" y="65744"/>
                  <a:pt x="60625" y="63560"/>
                  <a:pt x="63863" y="61624"/>
                </a:cubicBezTo>
                <a:cubicBezTo>
                  <a:pt x="67100" y="59689"/>
                  <a:pt x="69962" y="58195"/>
                  <a:pt x="72448" y="57143"/>
                </a:cubicBezTo>
                <a:cubicBezTo>
                  <a:pt x="77001" y="55227"/>
                  <a:pt x="81770" y="53772"/>
                  <a:pt x="86755" y="52779"/>
                </a:cubicBezTo>
                <a:cubicBezTo>
                  <a:pt x="91739" y="51786"/>
                  <a:pt x="96795" y="51287"/>
                  <a:pt x="101923" y="51282"/>
                </a:cubicBezTo>
                <a:cubicBezTo>
                  <a:pt x="106971" y="51279"/>
                  <a:pt x="111932" y="51763"/>
                  <a:pt x="116804" y="52731"/>
                </a:cubicBezTo>
                <a:cubicBezTo>
                  <a:pt x="121677" y="53700"/>
                  <a:pt x="126414" y="55171"/>
                  <a:pt x="131016" y="57143"/>
                </a:cubicBezTo>
                <a:cubicBezTo>
                  <a:pt x="135482" y="59054"/>
                  <a:pt x="139710" y="61349"/>
                  <a:pt x="143699" y="64027"/>
                </a:cubicBezTo>
                <a:cubicBezTo>
                  <a:pt x="147689" y="66705"/>
                  <a:pt x="151410" y="69768"/>
                  <a:pt x="154863" y="73216"/>
                </a:cubicBezTo>
                <a:cubicBezTo>
                  <a:pt x="161757" y="80109"/>
                  <a:pt x="167115" y="88016"/>
                  <a:pt x="170935" y="96935"/>
                </a:cubicBezTo>
                <a:cubicBezTo>
                  <a:pt x="172852" y="101590"/>
                  <a:pt x="174307" y="106348"/>
                  <a:pt x="175300" y="111211"/>
                </a:cubicBezTo>
                <a:cubicBezTo>
                  <a:pt x="176292" y="116073"/>
                  <a:pt x="176792" y="121054"/>
                  <a:pt x="176797" y="126156"/>
                </a:cubicBezTo>
                <a:lnTo>
                  <a:pt x="176807" y="126156"/>
                </a:lnTo>
                <a:cubicBezTo>
                  <a:pt x="176802" y="131204"/>
                  <a:pt x="176303" y="136164"/>
                  <a:pt x="175310" y="141037"/>
                </a:cubicBezTo>
                <a:cubicBezTo>
                  <a:pt x="174318" y="145910"/>
                  <a:pt x="172861" y="150647"/>
                  <a:pt x="170942" y="155249"/>
                </a:cubicBezTo>
                <a:cubicBezTo>
                  <a:pt x="167113" y="164170"/>
                  <a:pt x="161752" y="172074"/>
                  <a:pt x="154860" y="178961"/>
                </a:cubicBezTo>
                <a:cubicBezTo>
                  <a:pt x="151408" y="182405"/>
                  <a:pt x="147688" y="185467"/>
                  <a:pt x="143699" y="188146"/>
                </a:cubicBezTo>
                <a:cubicBezTo>
                  <a:pt x="139710" y="190824"/>
                  <a:pt x="135482" y="193121"/>
                  <a:pt x="131016" y="195034"/>
                </a:cubicBezTo>
                <a:cubicBezTo>
                  <a:pt x="126414" y="197009"/>
                  <a:pt x="121677" y="198482"/>
                  <a:pt x="116804" y="199453"/>
                </a:cubicBezTo>
                <a:cubicBezTo>
                  <a:pt x="111932" y="200423"/>
                  <a:pt x="106971" y="200907"/>
                  <a:pt x="101923" y="200905"/>
                </a:cubicBezTo>
                <a:cubicBezTo>
                  <a:pt x="96875" y="200907"/>
                  <a:pt x="91914" y="200423"/>
                  <a:pt x="87042" y="199453"/>
                </a:cubicBezTo>
                <a:cubicBezTo>
                  <a:pt x="82169" y="198482"/>
                  <a:pt x="77432" y="197009"/>
                  <a:pt x="72830" y="195034"/>
                </a:cubicBezTo>
                <a:cubicBezTo>
                  <a:pt x="68364" y="193121"/>
                  <a:pt x="64136" y="190824"/>
                  <a:pt x="60146" y="188146"/>
                </a:cubicBezTo>
                <a:cubicBezTo>
                  <a:pt x="56156" y="185467"/>
                  <a:pt x="52434" y="182405"/>
                  <a:pt x="48980" y="178961"/>
                </a:cubicBezTo>
                <a:cubicBezTo>
                  <a:pt x="42071" y="172074"/>
                  <a:pt x="36759" y="164170"/>
                  <a:pt x="33044" y="155249"/>
                </a:cubicBezTo>
                <a:cubicBezTo>
                  <a:pt x="32630" y="154326"/>
                  <a:pt x="32215" y="153300"/>
                  <a:pt x="31800" y="152170"/>
                </a:cubicBezTo>
                <a:cubicBezTo>
                  <a:pt x="31386" y="151040"/>
                  <a:pt x="31162" y="150365"/>
                  <a:pt x="31130" y="150145"/>
                </a:cubicBezTo>
                <a:lnTo>
                  <a:pt x="31003" y="150145"/>
                </a:lnTo>
                <a:cubicBezTo>
                  <a:pt x="30633" y="148379"/>
                  <a:pt x="31212" y="147061"/>
                  <a:pt x="32739" y="146189"/>
                </a:cubicBezTo>
                <a:cubicBezTo>
                  <a:pt x="34267" y="145317"/>
                  <a:pt x="35515" y="144764"/>
                  <a:pt x="36484" y="144530"/>
                </a:cubicBezTo>
                <a:cubicBezTo>
                  <a:pt x="38347" y="143892"/>
                  <a:pt x="39940" y="143605"/>
                  <a:pt x="41262" y="143669"/>
                </a:cubicBezTo>
                <a:cubicBezTo>
                  <a:pt x="42584" y="143733"/>
                  <a:pt x="43540" y="144530"/>
                  <a:pt x="44129" y="146061"/>
                </a:cubicBezTo>
                <a:cubicBezTo>
                  <a:pt x="45697" y="150195"/>
                  <a:pt x="47570" y="154112"/>
                  <a:pt x="49747" y="157812"/>
                </a:cubicBezTo>
                <a:cubicBezTo>
                  <a:pt x="51923" y="161513"/>
                  <a:pt x="54180" y="164694"/>
                  <a:pt x="56517" y="167357"/>
                </a:cubicBezTo>
                <a:lnTo>
                  <a:pt x="56645" y="167357"/>
                </a:lnTo>
                <a:cubicBezTo>
                  <a:pt x="56645" y="164642"/>
                  <a:pt x="56645" y="160998"/>
                  <a:pt x="56645" y="156425"/>
                </a:cubicBezTo>
                <a:cubicBezTo>
                  <a:pt x="56645" y="151852"/>
                  <a:pt x="56645" y="147158"/>
                  <a:pt x="56645" y="142343"/>
                </a:cubicBezTo>
                <a:cubicBezTo>
                  <a:pt x="56645" y="137528"/>
                  <a:pt x="56645" y="133400"/>
                  <a:pt x="56645" y="129958"/>
                </a:cubicBezTo>
                <a:cubicBezTo>
                  <a:pt x="56645" y="126516"/>
                  <a:pt x="56645" y="124568"/>
                  <a:pt x="56645" y="124114"/>
                </a:cubicBezTo>
                <a:lnTo>
                  <a:pt x="56645" y="123859"/>
                </a:lnTo>
                <a:cubicBezTo>
                  <a:pt x="56780" y="118439"/>
                  <a:pt x="57943" y="113170"/>
                  <a:pt x="60133" y="108053"/>
                </a:cubicBezTo>
                <a:cubicBezTo>
                  <a:pt x="62323" y="102936"/>
                  <a:pt x="65493" y="98337"/>
                  <a:pt x="69642" y="94257"/>
                </a:cubicBezTo>
                <a:cubicBezTo>
                  <a:pt x="73961" y="90031"/>
                  <a:pt x="78878" y="86792"/>
                  <a:pt x="84394" y="84541"/>
                </a:cubicBezTo>
                <a:cubicBezTo>
                  <a:pt x="89910" y="82290"/>
                  <a:pt x="95753" y="81154"/>
                  <a:pt x="101923" y="81133"/>
                </a:cubicBezTo>
                <a:cubicBezTo>
                  <a:pt x="110355" y="81229"/>
                  <a:pt x="117974" y="83275"/>
                  <a:pt x="124777" y="87271"/>
                </a:cubicBezTo>
                <a:cubicBezTo>
                  <a:pt x="131581" y="91268"/>
                  <a:pt x="136995" y="96640"/>
                  <a:pt x="141020" y="103387"/>
                </a:cubicBezTo>
                <a:cubicBezTo>
                  <a:pt x="145045" y="110134"/>
                  <a:pt x="147105" y="117681"/>
                  <a:pt x="147201" y="126028"/>
                </a:cubicBezTo>
                <a:cubicBezTo>
                  <a:pt x="147103" y="134461"/>
                  <a:pt x="145033" y="142079"/>
                  <a:pt x="140992" y="148882"/>
                </a:cubicBezTo>
                <a:cubicBezTo>
                  <a:pt x="136950" y="155686"/>
                  <a:pt x="131527" y="161101"/>
                  <a:pt x="124721" y="165125"/>
                </a:cubicBezTo>
                <a:cubicBezTo>
                  <a:pt x="117914" y="169150"/>
                  <a:pt x="110315" y="171211"/>
                  <a:pt x="101923" y="171307"/>
                </a:cubicBezTo>
                <a:cubicBezTo>
                  <a:pt x="99501" y="171325"/>
                  <a:pt x="97199" y="171193"/>
                  <a:pt x="95017" y="170908"/>
                </a:cubicBezTo>
                <a:cubicBezTo>
                  <a:pt x="92834" y="170624"/>
                  <a:pt x="90373" y="170078"/>
                  <a:pt x="87632" y="169268"/>
                </a:cubicBezTo>
                <a:cubicBezTo>
                  <a:pt x="87164" y="169223"/>
                  <a:pt x="86569" y="168676"/>
                  <a:pt x="85846" y="167627"/>
                </a:cubicBezTo>
                <a:cubicBezTo>
                  <a:pt x="85122" y="166579"/>
                  <a:pt x="85165" y="164535"/>
                  <a:pt x="85973" y="161495"/>
                </a:cubicBezTo>
                <a:cubicBezTo>
                  <a:pt x="86207" y="160479"/>
                  <a:pt x="86760" y="159230"/>
                  <a:pt x="87632" y="157751"/>
                </a:cubicBezTo>
                <a:cubicBezTo>
                  <a:pt x="88504" y="156271"/>
                  <a:pt x="89822" y="155692"/>
                  <a:pt x="91588" y="156014"/>
                </a:cubicBezTo>
                <a:cubicBezTo>
                  <a:pt x="91901" y="156078"/>
                  <a:pt x="93156" y="156333"/>
                  <a:pt x="95352" y="156780"/>
                </a:cubicBezTo>
                <a:cubicBezTo>
                  <a:pt x="97547" y="157226"/>
                  <a:pt x="99568" y="157482"/>
                  <a:pt x="101413" y="157545"/>
                </a:cubicBezTo>
                <a:cubicBezTo>
                  <a:pt x="110491" y="157338"/>
                  <a:pt x="117982" y="154308"/>
                  <a:pt x="123886" y="148454"/>
                </a:cubicBezTo>
                <a:cubicBezTo>
                  <a:pt x="129790" y="142600"/>
                  <a:pt x="132847" y="135168"/>
                  <a:pt x="133057" y="126156"/>
                </a:cubicBezTo>
                <a:cubicBezTo>
                  <a:pt x="133041" y="121977"/>
                  <a:pt x="132244" y="118021"/>
                  <a:pt x="130665" y="114289"/>
                </a:cubicBezTo>
                <a:cubicBezTo>
                  <a:pt x="129086" y="110557"/>
                  <a:pt x="126821" y="107239"/>
                  <a:pt x="123870" y="104336"/>
                </a:cubicBezTo>
                <a:cubicBezTo>
                  <a:pt x="120906" y="101391"/>
                  <a:pt x="117520" y="99147"/>
                  <a:pt x="113710" y="97605"/>
                </a:cubicBezTo>
                <a:cubicBezTo>
                  <a:pt x="109901" y="96064"/>
                  <a:pt x="105844" y="95287"/>
                  <a:pt x="101540" y="95277"/>
                </a:cubicBezTo>
                <a:cubicBezTo>
                  <a:pt x="97109" y="95287"/>
                  <a:pt x="92957" y="96159"/>
                  <a:pt x="89083" y="97892"/>
                </a:cubicBezTo>
                <a:cubicBezTo>
                  <a:pt x="85210" y="99626"/>
                  <a:pt x="81792" y="102156"/>
                  <a:pt x="78828" y="105485"/>
                </a:cubicBezTo>
                <a:cubicBezTo>
                  <a:pt x="76254" y="108409"/>
                  <a:pt x="74255" y="111652"/>
                  <a:pt x="72830" y="115214"/>
                </a:cubicBezTo>
                <a:cubicBezTo>
                  <a:pt x="71405" y="118776"/>
                  <a:pt x="70682" y="122338"/>
                  <a:pt x="70661" y="125901"/>
                </a:cubicBezTo>
                <a:lnTo>
                  <a:pt x="70661" y="178578"/>
                </a:lnTo>
                <a:cubicBezTo>
                  <a:pt x="75273" y="181390"/>
                  <a:pt x="80181" y="183516"/>
                  <a:pt x="85383" y="184956"/>
                </a:cubicBezTo>
                <a:cubicBezTo>
                  <a:pt x="90585" y="186397"/>
                  <a:pt x="95971" y="187120"/>
                  <a:pt x="101540" y="187125"/>
                </a:cubicBezTo>
                <a:cubicBezTo>
                  <a:pt x="109789" y="187090"/>
                  <a:pt x="117663" y="185533"/>
                  <a:pt x="125160" y="182453"/>
                </a:cubicBezTo>
                <a:cubicBezTo>
                  <a:pt x="132657" y="179373"/>
                  <a:pt x="139282" y="174978"/>
                  <a:pt x="145035" y="169268"/>
                </a:cubicBezTo>
                <a:cubicBezTo>
                  <a:pt x="150806" y="163467"/>
                  <a:pt x="155221" y="156874"/>
                  <a:pt x="158280" y="149488"/>
                </a:cubicBezTo>
                <a:cubicBezTo>
                  <a:pt x="161338" y="142103"/>
                  <a:pt x="162881" y="134325"/>
                  <a:pt x="162908" y="126156"/>
                </a:cubicBezTo>
                <a:cubicBezTo>
                  <a:pt x="162884" y="117933"/>
                  <a:pt x="161336" y="110135"/>
                  <a:pt x="158264" y="102760"/>
                </a:cubicBezTo>
                <a:cubicBezTo>
                  <a:pt x="155191" y="95385"/>
                  <a:pt x="150739" y="88771"/>
                  <a:pt x="144908" y="82917"/>
                </a:cubicBezTo>
                <a:cubicBezTo>
                  <a:pt x="139117" y="77146"/>
                  <a:pt x="132535" y="72731"/>
                  <a:pt x="125160" y="69672"/>
                </a:cubicBezTo>
                <a:cubicBezTo>
                  <a:pt x="117785" y="66613"/>
                  <a:pt x="109954" y="65070"/>
                  <a:pt x="101668" y="65043"/>
                </a:cubicBezTo>
                <a:cubicBezTo>
                  <a:pt x="93376" y="65070"/>
                  <a:pt x="85524" y="66613"/>
                  <a:pt x="78112" y="69672"/>
                </a:cubicBezTo>
                <a:cubicBezTo>
                  <a:pt x="70700" y="72731"/>
                  <a:pt x="64097" y="77146"/>
                  <a:pt x="58301" y="82917"/>
                </a:cubicBezTo>
                <a:cubicBezTo>
                  <a:pt x="58185" y="83030"/>
                  <a:pt x="57496" y="83752"/>
                  <a:pt x="56235" y="85083"/>
                </a:cubicBezTo>
                <a:cubicBezTo>
                  <a:pt x="54974" y="86414"/>
                  <a:pt x="53585" y="87929"/>
                  <a:pt x="52068" y="89628"/>
                </a:cubicBezTo>
                <a:cubicBezTo>
                  <a:pt x="50552" y="91327"/>
                  <a:pt x="49352" y="92785"/>
                  <a:pt x="48469" y="94003"/>
                </a:cubicBezTo>
                <a:lnTo>
                  <a:pt x="48213" y="94257"/>
                </a:lnTo>
                <a:cubicBezTo>
                  <a:pt x="47553" y="95410"/>
                  <a:pt x="46606" y="96324"/>
                  <a:pt x="45373" y="96999"/>
                </a:cubicBezTo>
                <a:cubicBezTo>
                  <a:pt x="44140" y="97674"/>
                  <a:pt x="41984" y="97696"/>
                  <a:pt x="38905" y="97063"/>
                </a:cubicBezTo>
                <a:cubicBezTo>
                  <a:pt x="37235" y="96675"/>
                  <a:pt x="35733" y="96016"/>
                  <a:pt x="34398" y="95086"/>
                </a:cubicBezTo>
                <a:cubicBezTo>
                  <a:pt x="33062" y="94157"/>
                  <a:pt x="32356" y="92988"/>
                  <a:pt x="32279" y="91581"/>
                </a:cubicBezTo>
                <a:lnTo>
                  <a:pt x="32279" y="4842"/>
                </a:lnTo>
                <a:cubicBezTo>
                  <a:pt x="32290" y="3637"/>
                  <a:pt x="32715" y="2543"/>
                  <a:pt x="33554" y="1561"/>
                </a:cubicBezTo>
                <a:cubicBezTo>
                  <a:pt x="34392" y="579"/>
                  <a:pt x="35582" y="59"/>
                  <a:pt x="371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25" name="Freeform: Shape 124"/>
          <p:cNvSpPr/>
          <p:nvPr/>
        </p:nvSpPr>
        <p:spPr>
          <a:xfrm>
            <a:off x="2627235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55" y="28559"/>
                </a:moveTo>
                <a:cubicBezTo>
                  <a:pt x="85051" y="28707"/>
                  <a:pt x="73384" y="31870"/>
                  <a:pt x="62955" y="38047"/>
                </a:cubicBezTo>
                <a:cubicBezTo>
                  <a:pt x="52526" y="44224"/>
                  <a:pt x="44223" y="52528"/>
                  <a:pt x="38046" y="62958"/>
                </a:cubicBezTo>
                <a:cubicBezTo>
                  <a:pt x="31870" y="73388"/>
                  <a:pt x="28707" y="85056"/>
                  <a:pt x="28559" y="97963"/>
                </a:cubicBezTo>
                <a:cubicBezTo>
                  <a:pt x="28707" y="110869"/>
                  <a:pt x="31870" y="122537"/>
                  <a:pt x="38046" y="132968"/>
                </a:cubicBezTo>
                <a:cubicBezTo>
                  <a:pt x="44223" y="143398"/>
                  <a:pt x="52526" y="151702"/>
                  <a:pt x="62955" y="157879"/>
                </a:cubicBezTo>
                <a:cubicBezTo>
                  <a:pt x="73384" y="164057"/>
                  <a:pt x="85051" y="167220"/>
                  <a:pt x="97955" y="167368"/>
                </a:cubicBezTo>
                <a:close/>
                <a:moveTo>
                  <a:pt x="97955" y="0"/>
                </a:moveTo>
                <a:cubicBezTo>
                  <a:pt x="116193" y="207"/>
                  <a:pt x="132673" y="4666"/>
                  <a:pt x="147395" y="13376"/>
                </a:cubicBezTo>
                <a:cubicBezTo>
                  <a:pt x="162117" y="22087"/>
                  <a:pt x="173834" y="33802"/>
                  <a:pt x="182547" y="48523"/>
                </a:cubicBezTo>
                <a:cubicBezTo>
                  <a:pt x="191259" y="63243"/>
                  <a:pt x="195719" y="79723"/>
                  <a:pt x="195927" y="97963"/>
                </a:cubicBezTo>
                <a:cubicBezTo>
                  <a:pt x="195719" y="116202"/>
                  <a:pt x="191259" y="132682"/>
                  <a:pt x="182547" y="147403"/>
                </a:cubicBezTo>
                <a:cubicBezTo>
                  <a:pt x="173834" y="162124"/>
                  <a:pt x="162117" y="173839"/>
                  <a:pt x="147395" y="182550"/>
                </a:cubicBezTo>
                <a:cubicBezTo>
                  <a:pt x="132673" y="191260"/>
                  <a:pt x="116193" y="195719"/>
                  <a:pt x="97955" y="195927"/>
                </a:cubicBezTo>
                <a:cubicBezTo>
                  <a:pt x="79718" y="195719"/>
                  <a:pt x="63240" y="191260"/>
                  <a:pt x="48520" y="182550"/>
                </a:cubicBezTo>
                <a:cubicBezTo>
                  <a:pt x="33801" y="173839"/>
                  <a:pt x="22086" y="162124"/>
                  <a:pt x="13376" y="147403"/>
                </a:cubicBezTo>
                <a:cubicBezTo>
                  <a:pt x="4666" y="132682"/>
                  <a:pt x="208" y="116202"/>
                  <a:pt x="0" y="97963"/>
                </a:cubicBezTo>
                <a:cubicBezTo>
                  <a:pt x="208" y="79723"/>
                  <a:pt x="4666" y="63243"/>
                  <a:pt x="13376" y="48523"/>
                </a:cubicBezTo>
                <a:cubicBezTo>
                  <a:pt x="22086" y="33802"/>
                  <a:pt x="33801" y="22087"/>
                  <a:pt x="48520" y="13376"/>
                </a:cubicBezTo>
                <a:cubicBezTo>
                  <a:pt x="63240" y="4666"/>
                  <a:pt x="79718" y="207"/>
                  <a:pt x="979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chemeClr val="tx1">
                  <a:lumMod val="85000"/>
                  <a:lumOff val="15000"/>
                </a:schemeClr>
              </a:solidFill>
              <a:latin typeface="FontAwesome" pitchFamily="50" charset="0"/>
            </a:endParaRPr>
          </a:p>
        </p:txBody>
      </p:sp>
      <p:sp>
        <p:nvSpPr>
          <p:cNvPr id="126" name="Freeform: Shape 125"/>
          <p:cNvSpPr/>
          <p:nvPr/>
        </p:nvSpPr>
        <p:spPr>
          <a:xfrm>
            <a:off x="2627235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63012"/>
                </a:moveTo>
                <a:lnTo>
                  <a:pt x="123603" y="102045"/>
                </a:lnTo>
                <a:lnTo>
                  <a:pt x="72325" y="102045"/>
                </a:lnTo>
                <a:close/>
                <a:moveTo>
                  <a:pt x="97964" y="42475"/>
                </a:moveTo>
                <a:lnTo>
                  <a:pt x="39415" y="130617"/>
                </a:lnTo>
                <a:lnTo>
                  <a:pt x="51406" y="130617"/>
                </a:lnTo>
                <a:lnTo>
                  <a:pt x="64672" y="110208"/>
                </a:lnTo>
                <a:lnTo>
                  <a:pt x="131256" y="110208"/>
                </a:lnTo>
                <a:lnTo>
                  <a:pt x="144522" y="130617"/>
                </a:lnTo>
                <a:lnTo>
                  <a:pt x="156513" y="130617"/>
                </a:lnTo>
                <a:close/>
                <a:moveTo>
                  <a:pt x="97964" y="0"/>
                </a:moveTo>
                <a:cubicBezTo>
                  <a:pt x="116200" y="208"/>
                  <a:pt x="132678" y="4667"/>
                  <a:pt x="147399" y="13379"/>
                </a:cubicBezTo>
                <a:cubicBezTo>
                  <a:pt x="162120" y="22090"/>
                  <a:pt x="173836" y="33807"/>
                  <a:pt x="182548" y="48527"/>
                </a:cubicBezTo>
                <a:cubicBezTo>
                  <a:pt x="191259" y="63248"/>
                  <a:pt x="195719" y="79727"/>
                  <a:pt x="195927" y="97963"/>
                </a:cubicBezTo>
                <a:cubicBezTo>
                  <a:pt x="195719" y="116199"/>
                  <a:pt x="191259" y="132677"/>
                  <a:pt x="182548" y="147398"/>
                </a:cubicBezTo>
                <a:cubicBezTo>
                  <a:pt x="173836" y="162119"/>
                  <a:pt x="162120" y="173836"/>
                  <a:pt x="147399" y="182547"/>
                </a:cubicBezTo>
                <a:cubicBezTo>
                  <a:pt x="132678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8" y="182547"/>
                </a:cubicBezTo>
                <a:cubicBezTo>
                  <a:pt x="33807" y="173836"/>
                  <a:pt x="22091" y="162119"/>
                  <a:pt x="13379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79" y="48527"/>
                </a:cubicBezTo>
                <a:cubicBezTo>
                  <a:pt x="22091" y="33807"/>
                  <a:pt x="33807" y="22090"/>
                  <a:pt x="48528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27" name="Freeform: Shape 126"/>
          <p:cNvSpPr/>
          <p:nvPr/>
        </p:nvSpPr>
        <p:spPr>
          <a:xfrm>
            <a:off x="2598958" y="6229588"/>
            <a:ext cx="395851" cy="319829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8164" y="146957"/>
                </a:moveTo>
                <a:lnTo>
                  <a:pt x="220419" y="146957"/>
                </a:lnTo>
                <a:cubicBezTo>
                  <a:pt x="222712" y="147018"/>
                  <a:pt x="224631" y="147820"/>
                  <a:pt x="226176" y="149364"/>
                </a:cubicBezTo>
                <a:cubicBezTo>
                  <a:pt x="227720" y="150907"/>
                  <a:pt x="228523" y="152825"/>
                  <a:pt x="228584" y="155117"/>
                </a:cubicBezTo>
                <a:lnTo>
                  <a:pt x="228584" y="171438"/>
                </a:lnTo>
                <a:cubicBezTo>
                  <a:pt x="228523" y="173730"/>
                  <a:pt x="227720" y="175648"/>
                  <a:pt x="226176" y="177192"/>
                </a:cubicBezTo>
                <a:cubicBezTo>
                  <a:pt x="224631" y="178735"/>
                  <a:pt x="222712" y="179537"/>
                  <a:pt x="220419" y="179598"/>
                </a:cubicBezTo>
                <a:lnTo>
                  <a:pt x="8164" y="179598"/>
                </a:lnTo>
                <a:cubicBezTo>
                  <a:pt x="5870" y="179537"/>
                  <a:pt x="3952" y="178735"/>
                  <a:pt x="2408" y="177192"/>
                </a:cubicBezTo>
                <a:cubicBezTo>
                  <a:pt x="864" y="175648"/>
                  <a:pt x="61" y="173730"/>
                  <a:pt x="0" y="171438"/>
                </a:cubicBezTo>
                <a:lnTo>
                  <a:pt x="0" y="155117"/>
                </a:lnTo>
                <a:cubicBezTo>
                  <a:pt x="61" y="152825"/>
                  <a:pt x="864" y="150907"/>
                  <a:pt x="2408" y="149364"/>
                </a:cubicBezTo>
                <a:cubicBezTo>
                  <a:pt x="3952" y="147820"/>
                  <a:pt x="5870" y="147018"/>
                  <a:pt x="8164" y="146957"/>
                </a:cubicBezTo>
                <a:close/>
                <a:moveTo>
                  <a:pt x="57146" y="97971"/>
                </a:moveTo>
                <a:lnTo>
                  <a:pt x="171437" y="97971"/>
                </a:lnTo>
                <a:cubicBezTo>
                  <a:pt x="173730" y="98032"/>
                  <a:pt x="175649" y="98835"/>
                  <a:pt x="177193" y="100378"/>
                </a:cubicBezTo>
                <a:cubicBezTo>
                  <a:pt x="178737" y="101921"/>
                  <a:pt x="179539" y="103839"/>
                  <a:pt x="179601" y="106132"/>
                </a:cubicBezTo>
                <a:lnTo>
                  <a:pt x="179601" y="122452"/>
                </a:lnTo>
                <a:cubicBezTo>
                  <a:pt x="179539" y="124745"/>
                  <a:pt x="178737" y="126662"/>
                  <a:pt x="177193" y="128206"/>
                </a:cubicBezTo>
                <a:cubicBezTo>
                  <a:pt x="175649" y="129749"/>
                  <a:pt x="173730" y="130551"/>
                  <a:pt x="171437" y="130612"/>
                </a:cubicBezTo>
                <a:lnTo>
                  <a:pt x="57146" y="130612"/>
                </a:lnTo>
                <a:cubicBezTo>
                  <a:pt x="54852" y="130551"/>
                  <a:pt x="52934" y="129749"/>
                  <a:pt x="51390" y="128206"/>
                </a:cubicBezTo>
                <a:cubicBezTo>
                  <a:pt x="49846" y="126662"/>
                  <a:pt x="49043" y="124745"/>
                  <a:pt x="48982" y="122452"/>
                </a:cubicBezTo>
                <a:lnTo>
                  <a:pt x="48982" y="106132"/>
                </a:lnTo>
                <a:cubicBezTo>
                  <a:pt x="49043" y="103839"/>
                  <a:pt x="49846" y="101921"/>
                  <a:pt x="51390" y="100378"/>
                </a:cubicBezTo>
                <a:cubicBezTo>
                  <a:pt x="52934" y="98835"/>
                  <a:pt x="54852" y="98032"/>
                  <a:pt x="57146" y="97971"/>
                </a:cubicBezTo>
                <a:close/>
                <a:moveTo>
                  <a:pt x="24491" y="48986"/>
                </a:moveTo>
                <a:lnTo>
                  <a:pt x="204092" y="48986"/>
                </a:lnTo>
                <a:cubicBezTo>
                  <a:pt x="206385" y="49047"/>
                  <a:pt x="208304" y="49849"/>
                  <a:pt x="209848" y="51392"/>
                </a:cubicBezTo>
                <a:cubicBezTo>
                  <a:pt x="211392" y="52936"/>
                  <a:pt x="212194" y="54853"/>
                  <a:pt x="212255" y="57146"/>
                </a:cubicBezTo>
                <a:lnTo>
                  <a:pt x="212255" y="73466"/>
                </a:lnTo>
                <a:cubicBezTo>
                  <a:pt x="212194" y="75759"/>
                  <a:pt x="211392" y="77677"/>
                  <a:pt x="209848" y="79220"/>
                </a:cubicBezTo>
                <a:cubicBezTo>
                  <a:pt x="208304" y="80763"/>
                  <a:pt x="206385" y="81566"/>
                  <a:pt x="204092" y="81627"/>
                </a:cubicBezTo>
                <a:lnTo>
                  <a:pt x="24491" y="81627"/>
                </a:lnTo>
                <a:cubicBezTo>
                  <a:pt x="22198" y="81566"/>
                  <a:pt x="20279" y="80763"/>
                  <a:pt x="18735" y="79220"/>
                </a:cubicBezTo>
                <a:cubicBezTo>
                  <a:pt x="17191" y="77677"/>
                  <a:pt x="16388" y="75759"/>
                  <a:pt x="16327" y="73466"/>
                </a:cubicBezTo>
                <a:lnTo>
                  <a:pt x="16327" y="57146"/>
                </a:lnTo>
                <a:cubicBezTo>
                  <a:pt x="16388" y="54853"/>
                  <a:pt x="17191" y="52936"/>
                  <a:pt x="18735" y="51392"/>
                </a:cubicBezTo>
                <a:cubicBezTo>
                  <a:pt x="20279" y="49849"/>
                  <a:pt x="22198" y="49047"/>
                  <a:pt x="24491" y="48986"/>
                </a:cubicBezTo>
                <a:close/>
                <a:moveTo>
                  <a:pt x="73473" y="0"/>
                </a:moveTo>
                <a:lnTo>
                  <a:pt x="155110" y="0"/>
                </a:lnTo>
                <a:cubicBezTo>
                  <a:pt x="157403" y="61"/>
                  <a:pt x="159322" y="863"/>
                  <a:pt x="160866" y="2406"/>
                </a:cubicBezTo>
                <a:cubicBezTo>
                  <a:pt x="162410" y="3950"/>
                  <a:pt x="163212" y="5868"/>
                  <a:pt x="163273" y="8160"/>
                </a:cubicBezTo>
                <a:lnTo>
                  <a:pt x="163273" y="24481"/>
                </a:lnTo>
                <a:cubicBezTo>
                  <a:pt x="163212" y="26773"/>
                  <a:pt x="162410" y="28691"/>
                  <a:pt x="160866" y="30234"/>
                </a:cubicBezTo>
                <a:cubicBezTo>
                  <a:pt x="159322" y="31778"/>
                  <a:pt x="157403" y="32580"/>
                  <a:pt x="155110" y="32641"/>
                </a:cubicBezTo>
                <a:lnTo>
                  <a:pt x="73473" y="32641"/>
                </a:lnTo>
                <a:cubicBezTo>
                  <a:pt x="71180" y="32580"/>
                  <a:pt x="69261" y="31778"/>
                  <a:pt x="67717" y="30234"/>
                </a:cubicBezTo>
                <a:cubicBezTo>
                  <a:pt x="66173" y="28691"/>
                  <a:pt x="65370" y="26773"/>
                  <a:pt x="65309" y="24481"/>
                </a:cubicBezTo>
                <a:lnTo>
                  <a:pt x="65309" y="8160"/>
                </a:lnTo>
                <a:cubicBezTo>
                  <a:pt x="65370" y="5868"/>
                  <a:pt x="66173" y="3950"/>
                  <a:pt x="67717" y="2406"/>
                </a:cubicBezTo>
                <a:cubicBezTo>
                  <a:pt x="69261" y="863"/>
                  <a:pt x="71180" y="61"/>
                  <a:pt x="734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28" name="Freeform: Shape 127"/>
          <p:cNvSpPr/>
          <p:nvPr/>
        </p:nvSpPr>
        <p:spPr>
          <a:xfrm>
            <a:off x="2598958" y="7104262"/>
            <a:ext cx="395851" cy="319829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8164" y="146957"/>
                </a:moveTo>
                <a:lnTo>
                  <a:pt x="220419" y="146957"/>
                </a:lnTo>
                <a:cubicBezTo>
                  <a:pt x="222712" y="147018"/>
                  <a:pt x="224631" y="147820"/>
                  <a:pt x="226176" y="149364"/>
                </a:cubicBezTo>
                <a:cubicBezTo>
                  <a:pt x="227720" y="150907"/>
                  <a:pt x="228523" y="152825"/>
                  <a:pt x="228584" y="155117"/>
                </a:cubicBezTo>
                <a:lnTo>
                  <a:pt x="228584" y="171438"/>
                </a:lnTo>
                <a:cubicBezTo>
                  <a:pt x="228523" y="173730"/>
                  <a:pt x="227720" y="175648"/>
                  <a:pt x="226176" y="177192"/>
                </a:cubicBezTo>
                <a:cubicBezTo>
                  <a:pt x="224631" y="178735"/>
                  <a:pt x="222712" y="179537"/>
                  <a:pt x="220419" y="179598"/>
                </a:cubicBezTo>
                <a:lnTo>
                  <a:pt x="8164" y="179598"/>
                </a:lnTo>
                <a:cubicBezTo>
                  <a:pt x="5870" y="179537"/>
                  <a:pt x="3952" y="178735"/>
                  <a:pt x="2408" y="177192"/>
                </a:cubicBezTo>
                <a:cubicBezTo>
                  <a:pt x="864" y="175648"/>
                  <a:pt x="61" y="173730"/>
                  <a:pt x="0" y="171438"/>
                </a:cubicBezTo>
                <a:lnTo>
                  <a:pt x="0" y="155117"/>
                </a:lnTo>
                <a:cubicBezTo>
                  <a:pt x="61" y="152825"/>
                  <a:pt x="864" y="150907"/>
                  <a:pt x="2408" y="149364"/>
                </a:cubicBezTo>
                <a:cubicBezTo>
                  <a:pt x="3952" y="147820"/>
                  <a:pt x="5870" y="147018"/>
                  <a:pt x="8164" y="146957"/>
                </a:cubicBezTo>
                <a:close/>
                <a:moveTo>
                  <a:pt x="8164" y="97971"/>
                </a:moveTo>
                <a:lnTo>
                  <a:pt x="220419" y="97971"/>
                </a:lnTo>
                <a:cubicBezTo>
                  <a:pt x="222712" y="98032"/>
                  <a:pt x="224631" y="98835"/>
                  <a:pt x="226176" y="100378"/>
                </a:cubicBezTo>
                <a:cubicBezTo>
                  <a:pt x="227720" y="101921"/>
                  <a:pt x="228523" y="103839"/>
                  <a:pt x="228584" y="106132"/>
                </a:cubicBezTo>
                <a:lnTo>
                  <a:pt x="228584" y="122452"/>
                </a:lnTo>
                <a:cubicBezTo>
                  <a:pt x="228523" y="124745"/>
                  <a:pt x="227720" y="126662"/>
                  <a:pt x="226176" y="128206"/>
                </a:cubicBezTo>
                <a:cubicBezTo>
                  <a:pt x="224631" y="129749"/>
                  <a:pt x="222712" y="130551"/>
                  <a:pt x="220419" y="130612"/>
                </a:cubicBezTo>
                <a:lnTo>
                  <a:pt x="8164" y="130612"/>
                </a:lnTo>
                <a:cubicBezTo>
                  <a:pt x="5870" y="130551"/>
                  <a:pt x="3952" y="129749"/>
                  <a:pt x="2408" y="128206"/>
                </a:cubicBezTo>
                <a:cubicBezTo>
                  <a:pt x="864" y="126662"/>
                  <a:pt x="61" y="124745"/>
                  <a:pt x="0" y="122452"/>
                </a:cubicBezTo>
                <a:lnTo>
                  <a:pt x="0" y="106132"/>
                </a:lnTo>
                <a:cubicBezTo>
                  <a:pt x="61" y="103839"/>
                  <a:pt x="864" y="101921"/>
                  <a:pt x="2408" y="100378"/>
                </a:cubicBezTo>
                <a:cubicBezTo>
                  <a:pt x="3952" y="98835"/>
                  <a:pt x="5870" y="98032"/>
                  <a:pt x="8164" y="97971"/>
                </a:cubicBezTo>
                <a:close/>
                <a:moveTo>
                  <a:pt x="8164" y="48986"/>
                </a:moveTo>
                <a:lnTo>
                  <a:pt x="220419" y="48986"/>
                </a:lnTo>
                <a:cubicBezTo>
                  <a:pt x="222712" y="49047"/>
                  <a:pt x="224631" y="49849"/>
                  <a:pt x="226176" y="51392"/>
                </a:cubicBezTo>
                <a:cubicBezTo>
                  <a:pt x="227720" y="52936"/>
                  <a:pt x="228523" y="54853"/>
                  <a:pt x="228584" y="57146"/>
                </a:cubicBezTo>
                <a:lnTo>
                  <a:pt x="228584" y="73466"/>
                </a:lnTo>
                <a:cubicBezTo>
                  <a:pt x="228523" y="75759"/>
                  <a:pt x="227720" y="77677"/>
                  <a:pt x="226176" y="79220"/>
                </a:cubicBezTo>
                <a:cubicBezTo>
                  <a:pt x="224631" y="80763"/>
                  <a:pt x="222712" y="81566"/>
                  <a:pt x="220419" y="81627"/>
                </a:cubicBezTo>
                <a:lnTo>
                  <a:pt x="8164" y="81627"/>
                </a:lnTo>
                <a:cubicBezTo>
                  <a:pt x="5870" y="81566"/>
                  <a:pt x="3952" y="80763"/>
                  <a:pt x="2408" y="79220"/>
                </a:cubicBezTo>
                <a:cubicBezTo>
                  <a:pt x="864" y="77677"/>
                  <a:pt x="61" y="75759"/>
                  <a:pt x="0" y="73466"/>
                </a:cubicBezTo>
                <a:lnTo>
                  <a:pt x="0" y="57146"/>
                </a:lnTo>
                <a:cubicBezTo>
                  <a:pt x="61" y="54853"/>
                  <a:pt x="864" y="52936"/>
                  <a:pt x="2408" y="51392"/>
                </a:cubicBezTo>
                <a:cubicBezTo>
                  <a:pt x="3952" y="49849"/>
                  <a:pt x="5870" y="49047"/>
                  <a:pt x="8164" y="48986"/>
                </a:cubicBezTo>
                <a:close/>
                <a:moveTo>
                  <a:pt x="8164" y="0"/>
                </a:moveTo>
                <a:lnTo>
                  <a:pt x="220419" y="0"/>
                </a:lnTo>
                <a:cubicBezTo>
                  <a:pt x="222712" y="61"/>
                  <a:pt x="224631" y="863"/>
                  <a:pt x="226176" y="2406"/>
                </a:cubicBezTo>
                <a:cubicBezTo>
                  <a:pt x="227720" y="3950"/>
                  <a:pt x="228523" y="5868"/>
                  <a:pt x="228584" y="8160"/>
                </a:cubicBezTo>
                <a:lnTo>
                  <a:pt x="228584" y="24481"/>
                </a:lnTo>
                <a:cubicBezTo>
                  <a:pt x="228523" y="26773"/>
                  <a:pt x="227720" y="28691"/>
                  <a:pt x="226176" y="30234"/>
                </a:cubicBezTo>
                <a:cubicBezTo>
                  <a:pt x="224631" y="31778"/>
                  <a:pt x="222712" y="32580"/>
                  <a:pt x="220419" y="32641"/>
                </a:cubicBezTo>
                <a:lnTo>
                  <a:pt x="8164" y="32641"/>
                </a:lnTo>
                <a:cubicBezTo>
                  <a:pt x="5870" y="32580"/>
                  <a:pt x="3952" y="31778"/>
                  <a:pt x="2408" y="30234"/>
                </a:cubicBezTo>
                <a:cubicBezTo>
                  <a:pt x="864" y="28691"/>
                  <a:pt x="61" y="26773"/>
                  <a:pt x="0" y="24481"/>
                </a:cubicBezTo>
                <a:lnTo>
                  <a:pt x="0" y="8160"/>
                </a:lnTo>
                <a:cubicBezTo>
                  <a:pt x="61" y="5868"/>
                  <a:pt x="864" y="3950"/>
                  <a:pt x="2408" y="2406"/>
                </a:cubicBezTo>
                <a:cubicBezTo>
                  <a:pt x="3952" y="863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29" name="Freeform: Shape 128"/>
          <p:cNvSpPr/>
          <p:nvPr/>
        </p:nvSpPr>
        <p:spPr>
          <a:xfrm>
            <a:off x="2598958" y="8022943"/>
            <a:ext cx="395851" cy="319829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8164" y="146957"/>
                </a:moveTo>
                <a:lnTo>
                  <a:pt x="220419" y="146957"/>
                </a:lnTo>
                <a:cubicBezTo>
                  <a:pt x="222712" y="147018"/>
                  <a:pt x="224631" y="147820"/>
                  <a:pt x="226176" y="149364"/>
                </a:cubicBezTo>
                <a:cubicBezTo>
                  <a:pt x="227720" y="150907"/>
                  <a:pt x="228523" y="152825"/>
                  <a:pt x="228584" y="155117"/>
                </a:cubicBezTo>
                <a:lnTo>
                  <a:pt x="228584" y="171438"/>
                </a:lnTo>
                <a:cubicBezTo>
                  <a:pt x="228523" y="173730"/>
                  <a:pt x="227720" y="175648"/>
                  <a:pt x="226176" y="177192"/>
                </a:cubicBezTo>
                <a:cubicBezTo>
                  <a:pt x="224631" y="178735"/>
                  <a:pt x="222712" y="179537"/>
                  <a:pt x="220419" y="179598"/>
                </a:cubicBezTo>
                <a:lnTo>
                  <a:pt x="8164" y="179598"/>
                </a:lnTo>
                <a:cubicBezTo>
                  <a:pt x="5870" y="179537"/>
                  <a:pt x="3952" y="178735"/>
                  <a:pt x="2408" y="177192"/>
                </a:cubicBezTo>
                <a:cubicBezTo>
                  <a:pt x="864" y="175648"/>
                  <a:pt x="61" y="173730"/>
                  <a:pt x="0" y="171438"/>
                </a:cubicBezTo>
                <a:lnTo>
                  <a:pt x="0" y="155117"/>
                </a:lnTo>
                <a:cubicBezTo>
                  <a:pt x="61" y="152825"/>
                  <a:pt x="864" y="150907"/>
                  <a:pt x="2408" y="149364"/>
                </a:cubicBezTo>
                <a:cubicBezTo>
                  <a:pt x="3952" y="147820"/>
                  <a:pt x="5870" y="147018"/>
                  <a:pt x="8164" y="146957"/>
                </a:cubicBezTo>
                <a:close/>
                <a:moveTo>
                  <a:pt x="8164" y="97971"/>
                </a:moveTo>
                <a:lnTo>
                  <a:pt x="171437" y="97971"/>
                </a:lnTo>
                <a:cubicBezTo>
                  <a:pt x="173730" y="98032"/>
                  <a:pt x="175649" y="98835"/>
                  <a:pt x="177193" y="100378"/>
                </a:cubicBezTo>
                <a:cubicBezTo>
                  <a:pt x="178737" y="101921"/>
                  <a:pt x="179539" y="103839"/>
                  <a:pt x="179601" y="106132"/>
                </a:cubicBezTo>
                <a:lnTo>
                  <a:pt x="179601" y="122452"/>
                </a:lnTo>
                <a:cubicBezTo>
                  <a:pt x="179539" y="124745"/>
                  <a:pt x="178737" y="126662"/>
                  <a:pt x="177193" y="128206"/>
                </a:cubicBezTo>
                <a:cubicBezTo>
                  <a:pt x="175649" y="129749"/>
                  <a:pt x="173730" y="130551"/>
                  <a:pt x="171437" y="130612"/>
                </a:cubicBezTo>
                <a:lnTo>
                  <a:pt x="8164" y="130612"/>
                </a:lnTo>
                <a:cubicBezTo>
                  <a:pt x="5870" y="130551"/>
                  <a:pt x="3952" y="129749"/>
                  <a:pt x="2408" y="128206"/>
                </a:cubicBezTo>
                <a:cubicBezTo>
                  <a:pt x="864" y="126662"/>
                  <a:pt x="61" y="124745"/>
                  <a:pt x="0" y="122452"/>
                </a:cubicBezTo>
                <a:lnTo>
                  <a:pt x="0" y="106132"/>
                </a:lnTo>
                <a:cubicBezTo>
                  <a:pt x="61" y="103839"/>
                  <a:pt x="864" y="101921"/>
                  <a:pt x="2408" y="100378"/>
                </a:cubicBezTo>
                <a:cubicBezTo>
                  <a:pt x="3952" y="98835"/>
                  <a:pt x="5870" y="98032"/>
                  <a:pt x="8164" y="97971"/>
                </a:cubicBezTo>
                <a:close/>
                <a:moveTo>
                  <a:pt x="8164" y="48986"/>
                </a:moveTo>
                <a:lnTo>
                  <a:pt x="204092" y="48986"/>
                </a:lnTo>
                <a:cubicBezTo>
                  <a:pt x="206385" y="49047"/>
                  <a:pt x="208304" y="49849"/>
                  <a:pt x="209848" y="51392"/>
                </a:cubicBezTo>
                <a:cubicBezTo>
                  <a:pt x="211392" y="52936"/>
                  <a:pt x="212194" y="54853"/>
                  <a:pt x="212255" y="57146"/>
                </a:cubicBezTo>
                <a:lnTo>
                  <a:pt x="212255" y="73466"/>
                </a:lnTo>
                <a:cubicBezTo>
                  <a:pt x="212194" y="75759"/>
                  <a:pt x="211392" y="77677"/>
                  <a:pt x="209848" y="79220"/>
                </a:cubicBezTo>
                <a:cubicBezTo>
                  <a:pt x="208304" y="80763"/>
                  <a:pt x="206385" y="81566"/>
                  <a:pt x="204092" y="81627"/>
                </a:cubicBezTo>
                <a:lnTo>
                  <a:pt x="8164" y="81627"/>
                </a:lnTo>
                <a:cubicBezTo>
                  <a:pt x="5870" y="81566"/>
                  <a:pt x="3952" y="80763"/>
                  <a:pt x="2408" y="79220"/>
                </a:cubicBezTo>
                <a:cubicBezTo>
                  <a:pt x="864" y="77677"/>
                  <a:pt x="61" y="75759"/>
                  <a:pt x="0" y="73466"/>
                </a:cubicBezTo>
                <a:lnTo>
                  <a:pt x="0" y="57146"/>
                </a:lnTo>
                <a:cubicBezTo>
                  <a:pt x="61" y="54853"/>
                  <a:pt x="864" y="52936"/>
                  <a:pt x="2408" y="51392"/>
                </a:cubicBezTo>
                <a:cubicBezTo>
                  <a:pt x="3952" y="49849"/>
                  <a:pt x="5870" y="49047"/>
                  <a:pt x="8164" y="48986"/>
                </a:cubicBezTo>
                <a:close/>
                <a:moveTo>
                  <a:pt x="8164" y="0"/>
                </a:moveTo>
                <a:lnTo>
                  <a:pt x="155110" y="0"/>
                </a:lnTo>
                <a:cubicBezTo>
                  <a:pt x="157403" y="61"/>
                  <a:pt x="159322" y="863"/>
                  <a:pt x="160866" y="2406"/>
                </a:cubicBezTo>
                <a:cubicBezTo>
                  <a:pt x="162410" y="3950"/>
                  <a:pt x="163212" y="5868"/>
                  <a:pt x="163273" y="8160"/>
                </a:cubicBezTo>
                <a:lnTo>
                  <a:pt x="163273" y="24481"/>
                </a:lnTo>
                <a:cubicBezTo>
                  <a:pt x="163212" y="26773"/>
                  <a:pt x="162410" y="28691"/>
                  <a:pt x="160866" y="30234"/>
                </a:cubicBezTo>
                <a:cubicBezTo>
                  <a:pt x="159322" y="31778"/>
                  <a:pt x="157403" y="32580"/>
                  <a:pt x="155110" y="32641"/>
                </a:cubicBezTo>
                <a:lnTo>
                  <a:pt x="8164" y="32641"/>
                </a:lnTo>
                <a:cubicBezTo>
                  <a:pt x="5870" y="32580"/>
                  <a:pt x="3952" y="31778"/>
                  <a:pt x="2408" y="30234"/>
                </a:cubicBezTo>
                <a:cubicBezTo>
                  <a:pt x="864" y="28691"/>
                  <a:pt x="61" y="26773"/>
                  <a:pt x="0" y="24481"/>
                </a:cubicBezTo>
                <a:lnTo>
                  <a:pt x="0" y="8160"/>
                </a:lnTo>
                <a:cubicBezTo>
                  <a:pt x="61" y="5868"/>
                  <a:pt x="864" y="3950"/>
                  <a:pt x="2408" y="2406"/>
                </a:cubicBezTo>
                <a:cubicBezTo>
                  <a:pt x="3952" y="863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30" name="Freeform: Shape 129"/>
          <p:cNvSpPr/>
          <p:nvPr/>
        </p:nvSpPr>
        <p:spPr>
          <a:xfrm>
            <a:off x="2598958" y="8896008"/>
            <a:ext cx="395851" cy="319829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8164" y="146957"/>
                </a:moveTo>
                <a:lnTo>
                  <a:pt x="220419" y="146957"/>
                </a:lnTo>
                <a:cubicBezTo>
                  <a:pt x="222712" y="147018"/>
                  <a:pt x="224631" y="147820"/>
                  <a:pt x="226176" y="149364"/>
                </a:cubicBezTo>
                <a:cubicBezTo>
                  <a:pt x="227720" y="150907"/>
                  <a:pt x="228523" y="152825"/>
                  <a:pt x="228584" y="155117"/>
                </a:cubicBezTo>
                <a:lnTo>
                  <a:pt x="228584" y="171438"/>
                </a:lnTo>
                <a:cubicBezTo>
                  <a:pt x="228523" y="173730"/>
                  <a:pt x="227720" y="175648"/>
                  <a:pt x="226176" y="177192"/>
                </a:cubicBezTo>
                <a:cubicBezTo>
                  <a:pt x="224631" y="178735"/>
                  <a:pt x="222712" y="179537"/>
                  <a:pt x="220419" y="179598"/>
                </a:cubicBezTo>
                <a:lnTo>
                  <a:pt x="8164" y="179598"/>
                </a:lnTo>
                <a:cubicBezTo>
                  <a:pt x="5870" y="179537"/>
                  <a:pt x="3952" y="178735"/>
                  <a:pt x="2408" y="177192"/>
                </a:cubicBezTo>
                <a:cubicBezTo>
                  <a:pt x="864" y="175648"/>
                  <a:pt x="61" y="173730"/>
                  <a:pt x="0" y="171438"/>
                </a:cubicBezTo>
                <a:lnTo>
                  <a:pt x="0" y="155117"/>
                </a:lnTo>
                <a:cubicBezTo>
                  <a:pt x="61" y="152825"/>
                  <a:pt x="864" y="150907"/>
                  <a:pt x="2408" y="149364"/>
                </a:cubicBezTo>
                <a:cubicBezTo>
                  <a:pt x="3952" y="147820"/>
                  <a:pt x="5870" y="147018"/>
                  <a:pt x="8164" y="146957"/>
                </a:cubicBezTo>
                <a:close/>
                <a:moveTo>
                  <a:pt x="57146" y="97971"/>
                </a:moveTo>
                <a:lnTo>
                  <a:pt x="220419" y="97971"/>
                </a:lnTo>
                <a:cubicBezTo>
                  <a:pt x="222712" y="98032"/>
                  <a:pt x="224631" y="98835"/>
                  <a:pt x="226176" y="100378"/>
                </a:cubicBezTo>
                <a:cubicBezTo>
                  <a:pt x="227720" y="101921"/>
                  <a:pt x="228523" y="103839"/>
                  <a:pt x="228584" y="106132"/>
                </a:cubicBezTo>
                <a:lnTo>
                  <a:pt x="228584" y="122452"/>
                </a:lnTo>
                <a:cubicBezTo>
                  <a:pt x="228523" y="124745"/>
                  <a:pt x="227720" y="126662"/>
                  <a:pt x="226176" y="128206"/>
                </a:cubicBezTo>
                <a:cubicBezTo>
                  <a:pt x="224631" y="129749"/>
                  <a:pt x="222712" y="130551"/>
                  <a:pt x="220419" y="130612"/>
                </a:cubicBezTo>
                <a:lnTo>
                  <a:pt x="57146" y="130612"/>
                </a:lnTo>
                <a:cubicBezTo>
                  <a:pt x="54852" y="130551"/>
                  <a:pt x="52934" y="129749"/>
                  <a:pt x="51390" y="128206"/>
                </a:cubicBezTo>
                <a:cubicBezTo>
                  <a:pt x="49846" y="126662"/>
                  <a:pt x="49043" y="124745"/>
                  <a:pt x="48982" y="122452"/>
                </a:cubicBezTo>
                <a:lnTo>
                  <a:pt x="48982" y="106132"/>
                </a:lnTo>
                <a:cubicBezTo>
                  <a:pt x="49043" y="103839"/>
                  <a:pt x="49846" y="101921"/>
                  <a:pt x="51390" y="100378"/>
                </a:cubicBezTo>
                <a:cubicBezTo>
                  <a:pt x="52934" y="98835"/>
                  <a:pt x="54852" y="98032"/>
                  <a:pt x="57146" y="97971"/>
                </a:cubicBezTo>
                <a:close/>
                <a:moveTo>
                  <a:pt x="24491" y="48986"/>
                </a:moveTo>
                <a:lnTo>
                  <a:pt x="220419" y="48986"/>
                </a:lnTo>
                <a:cubicBezTo>
                  <a:pt x="222712" y="49047"/>
                  <a:pt x="224631" y="49849"/>
                  <a:pt x="226176" y="51392"/>
                </a:cubicBezTo>
                <a:cubicBezTo>
                  <a:pt x="227720" y="52936"/>
                  <a:pt x="228523" y="54853"/>
                  <a:pt x="228584" y="57146"/>
                </a:cubicBezTo>
                <a:lnTo>
                  <a:pt x="228584" y="73466"/>
                </a:lnTo>
                <a:cubicBezTo>
                  <a:pt x="228523" y="75759"/>
                  <a:pt x="227720" y="77677"/>
                  <a:pt x="226176" y="79220"/>
                </a:cubicBezTo>
                <a:cubicBezTo>
                  <a:pt x="224631" y="80763"/>
                  <a:pt x="222712" y="81566"/>
                  <a:pt x="220419" y="81627"/>
                </a:cubicBezTo>
                <a:lnTo>
                  <a:pt x="24491" y="81627"/>
                </a:lnTo>
                <a:cubicBezTo>
                  <a:pt x="22198" y="81566"/>
                  <a:pt x="20279" y="80763"/>
                  <a:pt x="18735" y="79220"/>
                </a:cubicBezTo>
                <a:cubicBezTo>
                  <a:pt x="17191" y="77677"/>
                  <a:pt x="16388" y="75759"/>
                  <a:pt x="16327" y="73466"/>
                </a:cubicBezTo>
                <a:lnTo>
                  <a:pt x="16327" y="57146"/>
                </a:lnTo>
                <a:cubicBezTo>
                  <a:pt x="16388" y="54853"/>
                  <a:pt x="17191" y="52936"/>
                  <a:pt x="18735" y="51392"/>
                </a:cubicBezTo>
                <a:cubicBezTo>
                  <a:pt x="20279" y="49849"/>
                  <a:pt x="22198" y="49047"/>
                  <a:pt x="24491" y="48986"/>
                </a:cubicBezTo>
                <a:close/>
                <a:moveTo>
                  <a:pt x="73473" y="0"/>
                </a:moveTo>
                <a:lnTo>
                  <a:pt x="220419" y="0"/>
                </a:lnTo>
                <a:cubicBezTo>
                  <a:pt x="222712" y="61"/>
                  <a:pt x="224631" y="863"/>
                  <a:pt x="226176" y="2406"/>
                </a:cubicBezTo>
                <a:cubicBezTo>
                  <a:pt x="227720" y="3950"/>
                  <a:pt x="228523" y="5868"/>
                  <a:pt x="228584" y="8160"/>
                </a:cubicBezTo>
                <a:lnTo>
                  <a:pt x="228584" y="24481"/>
                </a:lnTo>
                <a:cubicBezTo>
                  <a:pt x="228523" y="26773"/>
                  <a:pt x="227720" y="28691"/>
                  <a:pt x="226176" y="30234"/>
                </a:cubicBezTo>
                <a:cubicBezTo>
                  <a:pt x="224631" y="31778"/>
                  <a:pt x="222712" y="32580"/>
                  <a:pt x="220419" y="32641"/>
                </a:cubicBezTo>
                <a:lnTo>
                  <a:pt x="73473" y="32641"/>
                </a:lnTo>
                <a:cubicBezTo>
                  <a:pt x="71180" y="32580"/>
                  <a:pt x="69261" y="31778"/>
                  <a:pt x="67717" y="30234"/>
                </a:cubicBezTo>
                <a:cubicBezTo>
                  <a:pt x="66173" y="28691"/>
                  <a:pt x="65370" y="26773"/>
                  <a:pt x="65309" y="24481"/>
                </a:cubicBezTo>
                <a:lnTo>
                  <a:pt x="65309" y="8160"/>
                </a:lnTo>
                <a:cubicBezTo>
                  <a:pt x="65370" y="5868"/>
                  <a:pt x="66173" y="3950"/>
                  <a:pt x="67717" y="2406"/>
                </a:cubicBezTo>
                <a:cubicBezTo>
                  <a:pt x="69261" y="863"/>
                  <a:pt x="71180" y="61"/>
                  <a:pt x="734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31" name="Freeform: Shape 130"/>
          <p:cNvSpPr/>
          <p:nvPr/>
        </p:nvSpPr>
        <p:spPr>
          <a:xfrm>
            <a:off x="2605169" y="9736221"/>
            <a:ext cx="383429" cy="407063"/>
          </a:xfrm>
          <a:custGeom>
            <a:avLst/>
            <a:gdLst/>
            <a:ahLst/>
            <a:cxnLst/>
            <a:rect l="l" t="t" r="r" b="b"/>
            <a:pathLst>
              <a:path w="221411" h="228584">
                <a:moveTo>
                  <a:pt x="4181" y="172849"/>
                </a:moveTo>
                <a:cubicBezTo>
                  <a:pt x="11636" y="177519"/>
                  <a:pt x="19993" y="182388"/>
                  <a:pt x="29250" y="187458"/>
                </a:cubicBezTo>
                <a:cubicBezTo>
                  <a:pt x="38507" y="192527"/>
                  <a:pt x="48784" y="197023"/>
                  <a:pt x="60080" y="200946"/>
                </a:cubicBezTo>
                <a:cubicBezTo>
                  <a:pt x="71376" y="204868"/>
                  <a:pt x="83810" y="207444"/>
                  <a:pt x="97382" y="208672"/>
                </a:cubicBezTo>
                <a:cubicBezTo>
                  <a:pt x="110954" y="209900"/>
                  <a:pt x="125783" y="209009"/>
                  <a:pt x="141868" y="205996"/>
                </a:cubicBezTo>
                <a:cubicBezTo>
                  <a:pt x="157953" y="202984"/>
                  <a:pt x="175413" y="197078"/>
                  <a:pt x="194249" y="188278"/>
                </a:cubicBezTo>
                <a:cubicBezTo>
                  <a:pt x="196288" y="187377"/>
                  <a:pt x="197729" y="187521"/>
                  <a:pt x="198572" y="188709"/>
                </a:cubicBezTo>
                <a:cubicBezTo>
                  <a:pt x="199415" y="189898"/>
                  <a:pt x="198910" y="191796"/>
                  <a:pt x="197056" y="194405"/>
                </a:cubicBezTo>
                <a:cubicBezTo>
                  <a:pt x="196051" y="195819"/>
                  <a:pt x="193356" y="198317"/>
                  <a:pt x="188972" y="201899"/>
                </a:cubicBezTo>
                <a:cubicBezTo>
                  <a:pt x="184588" y="205481"/>
                  <a:pt x="178612" y="209318"/>
                  <a:pt x="171045" y="213409"/>
                </a:cubicBezTo>
                <a:cubicBezTo>
                  <a:pt x="163478" y="217501"/>
                  <a:pt x="154417" y="221018"/>
                  <a:pt x="143863" y="223962"/>
                </a:cubicBezTo>
                <a:cubicBezTo>
                  <a:pt x="133309" y="226905"/>
                  <a:pt x="121359" y="228446"/>
                  <a:pt x="108013" y="228584"/>
                </a:cubicBezTo>
                <a:cubicBezTo>
                  <a:pt x="94641" y="228434"/>
                  <a:pt x="82175" y="226455"/>
                  <a:pt x="70614" y="222650"/>
                </a:cubicBezTo>
                <a:cubicBezTo>
                  <a:pt x="59053" y="218844"/>
                  <a:pt x="48643" y="214115"/>
                  <a:pt x="39386" y="208464"/>
                </a:cubicBezTo>
                <a:cubicBezTo>
                  <a:pt x="30129" y="202812"/>
                  <a:pt x="22271" y="197143"/>
                  <a:pt x="15812" y="191455"/>
                </a:cubicBezTo>
                <a:cubicBezTo>
                  <a:pt x="9353" y="185767"/>
                  <a:pt x="4541" y="180966"/>
                  <a:pt x="1374" y="177051"/>
                </a:cubicBezTo>
                <a:cubicBezTo>
                  <a:pt x="-159" y="175053"/>
                  <a:pt x="-409" y="173668"/>
                  <a:pt x="625" y="172897"/>
                </a:cubicBezTo>
                <a:cubicBezTo>
                  <a:pt x="1658" y="172125"/>
                  <a:pt x="2844" y="172109"/>
                  <a:pt x="4181" y="172849"/>
                </a:cubicBezTo>
                <a:close/>
                <a:moveTo>
                  <a:pt x="206274" y="170311"/>
                </a:moveTo>
                <a:cubicBezTo>
                  <a:pt x="209561" y="170369"/>
                  <a:pt x="212542" y="170660"/>
                  <a:pt x="215218" y="171184"/>
                </a:cubicBezTo>
                <a:cubicBezTo>
                  <a:pt x="217895" y="171708"/>
                  <a:pt x="219704" y="172518"/>
                  <a:pt x="220647" y="173613"/>
                </a:cubicBezTo>
                <a:lnTo>
                  <a:pt x="220647" y="173603"/>
                </a:lnTo>
                <a:cubicBezTo>
                  <a:pt x="221269" y="174527"/>
                  <a:pt x="221512" y="176197"/>
                  <a:pt x="221374" y="178614"/>
                </a:cubicBezTo>
                <a:cubicBezTo>
                  <a:pt x="221237" y="181031"/>
                  <a:pt x="220809" y="183759"/>
                  <a:pt x="220091" y="186800"/>
                </a:cubicBezTo>
                <a:cubicBezTo>
                  <a:pt x="219372" y="189841"/>
                  <a:pt x="218454" y="192759"/>
                  <a:pt x="217335" y="195553"/>
                </a:cubicBezTo>
                <a:cubicBezTo>
                  <a:pt x="215602" y="199595"/>
                  <a:pt x="213717" y="202967"/>
                  <a:pt x="211681" y="205668"/>
                </a:cubicBezTo>
                <a:cubicBezTo>
                  <a:pt x="209644" y="208369"/>
                  <a:pt x="207917" y="210272"/>
                  <a:pt x="206500" y="211377"/>
                </a:cubicBezTo>
                <a:cubicBezTo>
                  <a:pt x="205038" y="212508"/>
                  <a:pt x="203943" y="212891"/>
                  <a:pt x="203214" y="212524"/>
                </a:cubicBezTo>
                <a:cubicBezTo>
                  <a:pt x="202486" y="212158"/>
                  <a:pt x="202475" y="211138"/>
                  <a:pt x="203182" y="209465"/>
                </a:cubicBezTo>
                <a:cubicBezTo>
                  <a:pt x="203806" y="208154"/>
                  <a:pt x="204841" y="205558"/>
                  <a:pt x="206286" y="201676"/>
                </a:cubicBezTo>
                <a:cubicBezTo>
                  <a:pt x="207732" y="197793"/>
                  <a:pt x="208909" y="193854"/>
                  <a:pt x="209816" y="189859"/>
                </a:cubicBezTo>
                <a:cubicBezTo>
                  <a:pt x="210724" y="185863"/>
                  <a:pt x="210682" y="183040"/>
                  <a:pt x="209691" y="181388"/>
                </a:cubicBezTo>
                <a:cubicBezTo>
                  <a:pt x="208448" y="180032"/>
                  <a:pt x="206254" y="179227"/>
                  <a:pt x="203111" y="178973"/>
                </a:cubicBezTo>
                <a:cubicBezTo>
                  <a:pt x="199968" y="178718"/>
                  <a:pt x="196697" y="178726"/>
                  <a:pt x="193299" y="178997"/>
                </a:cubicBezTo>
                <a:cubicBezTo>
                  <a:pt x="189900" y="179267"/>
                  <a:pt x="187197" y="179511"/>
                  <a:pt x="185188" y="179729"/>
                </a:cubicBezTo>
                <a:cubicBezTo>
                  <a:pt x="182521" y="180019"/>
                  <a:pt x="180708" y="180205"/>
                  <a:pt x="179748" y="180287"/>
                </a:cubicBezTo>
                <a:cubicBezTo>
                  <a:pt x="178789" y="180369"/>
                  <a:pt x="178220" y="180140"/>
                  <a:pt x="178041" y="179599"/>
                </a:cubicBezTo>
                <a:cubicBezTo>
                  <a:pt x="177767" y="178585"/>
                  <a:pt x="178656" y="177456"/>
                  <a:pt x="180707" y="176212"/>
                </a:cubicBezTo>
                <a:cubicBezTo>
                  <a:pt x="182759" y="174967"/>
                  <a:pt x="185320" y="173829"/>
                  <a:pt x="188393" y="172797"/>
                </a:cubicBezTo>
                <a:cubicBezTo>
                  <a:pt x="191465" y="171765"/>
                  <a:pt x="194395" y="171061"/>
                  <a:pt x="197184" y="170684"/>
                </a:cubicBezTo>
                <a:cubicBezTo>
                  <a:pt x="199958" y="170378"/>
                  <a:pt x="202988" y="170254"/>
                  <a:pt x="206274" y="170311"/>
                </a:cubicBezTo>
                <a:close/>
                <a:moveTo>
                  <a:pt x="127665" y="90302"/>
                </a:moveTo>
                <a:cubicBezTo>
                  <a:pt x="121711" y="90380"/>
                  <a:pt x="115442" y="91216"/>
                  <a:pt x="108859" y="92811"/>
                </a:cubicBezTo>
                <a:cubicBezTo>
                  <a:pt x="102276" y="94406"/>
                  <a:pt x="96650" y="97312"/>
                  <a:pt x="91981" y="101530"/>
                </a:cubicBezTo>
                <a:cubicBezTo>
                  <a:pt x="87312" y="105748"/>
                  <a:pt x="84871" y="111830"/>
                  <a:pt x="84659" y="119776"/>
                </a:cubicBezTo>
                <a:cubicBezTo>
                  <a:pt x="84774" y="124992"/>
                  <a:pt x="86265" y="129309"/>
                  <a:pt x="89132" y="132726"/>
                </a:cubicBezTo>
                <a:cubicBezTo>
                  <a:pt x="91999" y="136143"/>
                  <a:pt x="95554" y="138442"/>
                  <a:pt x="99798" y="139625"/>
                </a:cubicBezTo>
                <a:cubicBezTo>
                  <a:pt x="104041" y="140808"/>
                  <a:pt x="108284" y="140655"/>
                  <a:pt x="112527" y="139169"/>
                </a:cubicBezTo>
                <a:cubicBezTo>
                  <a:pt x="116771" y="137682"/>
                  <a:pt x="120326" y="134643"/>
                  <a:pt x="123193" y="130053"/>
                </a:cubicBezTo>
                <a:cubicBezTo>
                  <a:pt x="126060" y="125462"/>
                  <a:pt x="127551" y="119102"/>
                  <a:pt x="127665" y="110972"/>
                </a:cubicBezTo>
                <a:close/>
                <a:moveTo>
                  <a:pt x="113117" y="0"/>
                </a:moveTo>
                <a:cubicBezTo>
                  <a:pt x="124258" y="118"/>
                  <a:pt x="133537" y="1699"/>
                  <a:pt x="140953" y="4744"/>
                </a:cubicBezTo>
                <a:cubicBezTo>
                  <a:pt x="148369" y="7789"/>
                  <a:pt x="154231" y="11589"/>
                  <a:pt x="158540" y="16147"/>
                </a:cubicBezTo>
                <a:cubicBezTo>
                  <a:pt x="162848" y="20704"/>
                  <a:pt x="165913" y="25310"/>
                  <a:pt x="167732" y="29966"/>
                </a:cubicBezTo>
                <a:cubicBezTo>
                  <a:pt x="169552" y="34621"/>
                  <a:pt x="170436" y="38619"/>
                  <a:pt x="170384" y="41959"/>
                </a:cubicBezTo>
                <a:lnTo>
                  <a:pt x="170384" y="117096"/>
                </a:lnTo>
                <a:cubicBezTo>
                  <a:pt x="170588" y="121847"/>
                  <a:pt x="172010" y="126253"/>
                  <a:pt x="174653" y="130314"/>
                </a:cubicBezTo>
                <a:cubicBezTo>
                  <a:pt x="177295" y="134375"/>
                  <a:pt x="179937" y="137656"/>
                  <a:pt x="182579" y="140157"/>
                </a:cubicBezTo>
                <a:cubicBezTo>
                  <a:pt x="185221" y="142659"/>
                  <a:pt x="186644" y="143946"/>
                  <a:pt x="186847" y="144018"/>
                </a:cubicBezTo>
                <a:lnTo>
                  <a:pt x="157888" y="172594"/>
                </a:lnTo>
                <a:cubicBezTo>
                  <a:pt x="152094" y="167089"/>
                  <a:pt x="147359" y="162476"/>
                  <a:pt x="143685" y="158755"/>
                </a:cubicBezTo>
                <a:cubicBezTo>
                  <a:pt x="140011" y="155034"/>
                  <a:pt x="138114" y="153099"/>
                  <a:pt x="137995" y="152950"/>
                </a:cubicBezTo>
                <a:cubicBezTo>
                  <a:pt x="137360" y="152304"/>
                  <a:pt x="136780" y="151618"/>
                  <a:pt x="136257" y="150892"/>
                </a:cubicBezTo>
                <a:cubicBezTo>
                  <a:pt x="135734" y="150167"/>
                  <a:pt x="135250" y="149449"/>
                  <a:pt x="134807" y="148739"/>
                </a:cubicBezTo>
                <a:cubicBezTo>
                  <a:pt x="130031" y="155978"/>
                  <a:pt x="123829" y="161621"/>
                  <a:pt x="116201" y="165667"/>
                </a:cubicBezTo>
                <a:cubicBezTo>
                  <a:pt x="108573" y="169713"/>
                  <a:pt x="100464" y="172041"/>
                  <a:pt x="91872" y="172652"/>
                </a:cubicBezTo>
                <a:cubicBezTo>
                  <a:pt x="83280" y="173263"/>
                  <a:pt x="75150" y="172034"/>
                  <a:pt x="67483" y="168967"/>
                </a:cubicBezTo>
                <a:cubicBezTo>
                  <a:pt x="59815" y="165899"/>
                  <a:pt x="53552" y="160871"/>
                  <a:pt x="48696" y="153882"/>
                </a:cubicBezTo>
                <a:cubicBezTo>
                  <a:pt x="43839" y="146893"/>
                  <a:pt x="41332" y="137823"/>
                  <a:pt x="41175" y="126670"/>
                </a:cubicBezTo>
                <a:cubicBezTo>
                  <a:pt x="41306" y="116312"/>
                  <a:pt x="43508" y="107600"/>
                  <a:pt x="47781" y="100534"/>
                </a:cubicBezTo>
                <a:cubicBezTo>
                  <a:pt x="52054" y="93468"/>
                  <a:pt x="57611" y="87736"/>
                  <a:pt x="64453" y="83339"/>
                </a:cubicBezTo>
                <a:cubicBezTo>
                  <a:pt x="71294" y="78942"/>
                  <a:pt x="78634" y="75568"/>
                  <a:pt x="86471" y="73217"/>
                </a:cubicBezTo>
                <a:cubicBezTo>
                  <a:pt x="94307" y="70866"/>
                  <a:pt x="101855" y="69226"/>
                  <a:pt x="109115" y="68299"/>
                </a:cubicBezTo>
                <a:cubicBezTo>
                  <a:pt x="116374" y="67371"/>
                  <a:pt x="122557" y="66844"/>
                  <a:pt x="127665" y="66718"/>
                </a:cubicBezTo>
                <a:lnTo>
                  <a:pt x="127665" y="50509"/>
                </a:lnTo>
                <a:cubicBezTo>
                  <a:pt x="127801" y="49188"/>
                  <a:pt x="127672" y="47023"/>
                  <a:pt x="127278" y="44015"/>
                </a:cubicBezTo>
                <a:cubicBezTo>
                  <a:pt x="126884" y="41006"/>
                  <a:pt x="125412" y="38189"/>
                  <a:pt x="122863" y="35563"/>
                </a:cubicBezTo>
                <a:cubicBezTo>
                  <a:pt x="120314" y="32938"/>
                  <a:pt x="115874" y="31538"/>
                  <a:pt x="109544" y="31366"/>
                </a:cubicBezTo>
                <a:cubicBezTo>
                  <a:pt x="109356" y="31210"/>
                  <a:pt x="107577" y="31522"/>
                  <a:pt x="104208" y="32302"/>
                </a:cubicBezTo>
                <a:cubicBezTo>
                  <a:pt x="100839" y="33082"/>
                  <a:pt x="97009" y="35266"/>
                  <a:pt x="92719" y="38853"/>
                </a:cubicBezTo>
                <a:cubicBezTo>
                  <a:pt x="88428" y="42441"/>
                  <a:pt x="84807" y="48368"/>
                  <a:pt x="81854" y="56635"/>
                </a:cubicBezTo>
                <a:lnTo>
                  <a:pt x="44363" y="53190"/>
                </a:lnTo>
                <a:cubicBezTo>
                  <a:pt x="44380" y="44619"/>
                  <a:pt x="46995" y="36298"/>
                  <a:pt x="52209" y="28227"/>
                </a:cubicBezTo>
                <a:cubicBezTo>
                  <a:pt x="57422" y="20156"/>
                  <a:pt x="65130" y="13482"/>
                  <a:pt x="75333" y="8204"/>
                </a:cubicBezTo>
                <a:cubicBezTo>
                  <a:pt x="85536" y="2926"/>
                  <a:pt x="98131" y="191"/>
                  <a:pt x="11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132" name="Freeform: Shape 131"/>
          <p:cNvSpPr/>
          <p:nvPr/>
        </p:nvSpPr>
        <p:spPr>
          <a:xfrm>
            <a:off x="3289737" y="3587316"/>
            <a:ext cx="311019" cy="377838"/>
          </a:xfrm>
          <a:custGeom>
            <a:avLst/>
            <a:gdLst/>
            <a:ahLst/>
            <a:cxnLst/>
            <a:rect l="l" t="t" r="r" b="b"/>
            <a:pathLst>
              <a:path w="179598" h="212173">
                <a:moveTo>
                  <a:pt x="31241" y="71084"/>
                </a:moveTo>
                <a:lnTo>
                  <a:pt x="148358" y="71084"/>
                </a:lnTo>
                <a:lnTo>
                  <a:pt x="148358" y="156044"/>
                </a:lnTo>
                <a:cubicBezTo>
                  <a:pt x="148257" y="160033"/>
                  <a:pt x="146895" y="163344"/>
                  <a:pt x="144273" y="165978"/>
                </a:cubicBezTo>
                <a:cubicBezTo>
                  <a:pt x="141651" y="168612"/>
                  <a:pt x="138375" y="169978"/>
                  <a:pt x="134445" y="170076"/>
                </a:cubicBezTo>
                <a:lnTo>
                  <a:pt x="124872" y="170076"/>
                </a:lnTo>
                <a:lnTo>
                  <a:pt x="124872" y="199034"/>
                </a:lnTo>
                <a:cubicBezTo>
                  <a:pt x="124779" y="202763"/>
                  <a:pt x="123499" y="205861"/>
                  <a:pt x="121031" y="208330"/>
                </a:cubicBezTo>
                <a:cubicBezTo>
                  <a:pt x="118564" y="210799"/>
                  <a:pt x="115467" y="212080"/>
                  <a:pt x="111741" y="212173"/>
                </a:cubicBezTo>
                <a:cubicBezTo>
                  <a:pt x="108014" y="212080"/>
                  <a:pt x="104917" y="210799"/>
                  <a:pt x="102450" y="208330"/>
                </a:cubicBezTo>
                <a:cubicBezTo>
                  <a:pt x="99983" y="205861"/>
                  <a:pt x="98702" y="202763"/>
                  <a:pt x="98609" y="199034"/>
                </a:cubicBezTo>
                <a:lnTo>
                  <a:pt x="98609" y="170076"/>
                </a:lnTo>
                <a:lnTo>
                  <a:pt x="80989" y="170076"/>
                </a:lnTo>
                <a:lnTo>
                  <a:pt x="80989" y="199034"/>
                </a:lnTo>
                <a:cubicBezTo>
                  <a:pt x="80896" y="202763"/>
                  <a:pt x="79616" y="205861"/>
                  <a:pt x="77149" y="208330"/>
                </a:cubicBezTo>
                <a:cubicBezTo>
                  <a:pt x="74681" y="210799"/>
                  <a:pt x="71584" y="212080"/>
                  <a:pt x="67858" y="212173"/>
                </a:cubicBezTo>
                <a:cubicBezTo>
                  <a:pt x="64192" y="212080"/>
                  <a:pt x="61133" y="210799"/>
                  <a:pt x="58679" y="208330"/>
                </a:cubicBezTo>
                <a:cubicBezTo>
                  <a:pt x="56224" y="205861"/>
                  <a:pt x="54949" y="202763"/>
                  <a:pt x="54854" y="199034"/>
                </a:cubicBezTo>
                <a:lnTo>
                  <a:pt x="54726" y="170076"/>
                </a:lnTo>
                <a:lnTo>
                  <a:pt x="45281" y="170076"/>
                </a:lnTo>
                <a:cubicBezTo>
                  <a:pt x="41290" y="169978"/>
                  <a:pt x="37976" y="168612"/>
                  <a:pt x="35341" y="165978"/>
                </a:cubicBezTo>
                <a:cubicBezTo>
                  <a:pt x="32706" y="163344"/>
                  <a:pt x="31339" y="160033"/>
                  <a:pt x="31241" y="156044"/>
                </a:cubicBezTo>
                <a:close/>
                <a:moveTo>
                  <a:pt x="166467" y="68660"/>
                </a:moveTo>
                <a:cubicBezTo>
                  <a:pt x="170193" y="68748"/>
                  <a:pt x="173290" y="70008"/>
                  <a:pt x="175758" y="72440"/>
                </a:cubicBezTo>
                <a:cubicBezTo>
                  <a:pt x="178225" y="74871"/>
                  <a:pt x="179505" y="77949"/>
                  <a:pt x="179598" y="81672"/>
                </a:cubicBezTo>
                <a:lnTo>
                  <a:pt x="179598" y="136526"/>
                </a:lnTo>
                <a:cubicBezTo>
                  <a:pt x="179505" y="140255"/>
                  <a:pt x="178225" y="143354"/>
                  <a:pt x="175758" y="145822"/>
                </a:cubicBezTo>
                <a:cubicBezTo>
                  <a:pt x="173290" y="148291"/>
                  <a:pt x="170193" y="149572"/>
                  <a:pt x="166467" y="149665"/>
                </a:cubicBezTo>
                <a:cubicBezTo>
                  <a:pt x="162802" y="149572"/>
                  <a:pt x="159742" y="148291"/>
                  <a:pt x="157288" y="145822"/>
                </a:cubicBezTo>
                <a:cubicBezTo>
                  <a:pt x="154834" y="143354"/>
                  <a:pt x="153559" y="140255"/>
                  <a:pt x="153463" y="136526"/>
                </a:cubicBezTo>
                <a:lnTo>
                  <a:pt x="153463" y="81672"/>
                </a:lnTo>
                <a:cubicBezTo>
                  <a:pt x="153559" y="77949"/>
                  <a:pt x="154834" y="74871"/>
                  <a:pt x="157288" y="72440"/>
                </a:cubicBezTo>
                <a:cubicBezTo>
                  <a:pt x="159742" y="70008"/>
                  <a:pt x="162802" y="68748"/>
                  <a:pt x="166467" y="68660"/>
                </a:cubicBezTo>
                <a:close/>
                <a:moveTo>
                  <a:pt x="13131" y="68660"/>
                </a:moveTo>
                <a:cubicBezTo>
                  <a:pt x="16797" y="68756"/>
                  <a:pt x="19856" y="70032"/>
                  <a:pt x="22311" y="72487"/>
                </a:cubicBezTo>
                <a:cubicBezTo>
                  <a:pt x="24765" y="74943"/>
                  <a:pt x="26040" y="78005"/>
                  <a:pt x="26135" y="81672"/>
                </a:cubicBezTo>
                <a:lnTo>
                  <a:pt x="26135" y="136526"/>
                </a:lnTo>
                <a:cubicBezTo>
                  <a:pt x="26048" y="140255"/>
                  <a:pt x="24789" y="143354"/>
                  <a:pt x="22359" y="145822"/>
                </a:cubicBezTo>
                <a:cubicBezTo>
                  <a:pt x="19928" y="148291"/>
                  <a:pt x="16853" y="149572"/>
                  <a:pt x="13131" y="149665"/>
                </a:cubicBezTo>
                <a:cubicBezTo>
                  <a:pt x="9405" y="149572"/>
                  <a:pt x="6308" y="148291"/>
                  <a:pt x="3841" y="145822"/>
                </a:cubicBezTo>
                <a:cubicBezTo>
                  <a:pt x="1373" y="143354"/>
                  <a:pt x="93" y="140255"/>
                  <a:pt x="0" y="136526"/>
                </a:cubicBezTo>
                <a:lnTo>
                  <a:pt x="0" y="81672"/>
                </a:lnTo>
                <a:cubicBezTo>
                  <a:pt x="93" y="78005"/>
                  <a:pt x="1373" y="74943"/>
                  <a:pt x="3841" y="72487"/>
                </a:cubicBezTo>
                <a:cubicBezTo>
                  <a:pt x="6308" y="70032"/>
                  <a:pt x="9405" y="68756"/>
                  <a:pt x="13131" y="68660"/>
                </a:cubicBezTo>
                <a:close/>
                <a:moveTo>
                  <a:pt x="116713" y="35254"/>
                </a:moveTo>
                <a:cubicBezTo>
                  <a:pt x="115279" y="35294"/>
                  <a:pt x="114099" y="35788"/>
                  <a:pt x="113175" y="36737"/>
                </a:cubicBezTo>
                <a:cubicBezTo>
                  <a:pt x="112251" y="37686"/>
                  <a:pt x="111773" y="38850"/>
                  <a:pt x="111741" y="40229"/>
                </a:cubicBezTo>
                <a:cubicBezTo>
                  <a:pt x="111773" y="41608"/>
                  <a:pt x="112251" y="42772"/>
                  <a:pt x="113175" y="43721"/>
                </a:cubicBezTo>
                <a:cubicBezTo>
                  <a:pt x="114099" y="44670"/>
                  <a:pt x="115279" y="45164"/>
                  <a:pt x="116713" y="45204"/>
                </a:cubicBezTo>
                <a:cubicBezTo>
                  <a:pt x="118086" y="45164"/>
                  <a:pt x="119228" y="44670"/>
                  <a:pt x="120139" y="43721"/>
                </a:cubicBezTo>
                <a:cubicBezTo>
                  <a:pt x="121050" y="42772"/>
                  <a:pt x="121523" y="41608"/>
                  <a:pt x="121557" y="40229"/>
                </a:cubicBezTo>
                <a:cubicBezTo>
                  <a:pt x="121523" y="38850"/>
                  <a:pt x="121050" y="37686"/>
                  <a:pt x="120139" y="36737"/>
                </a:cubicBezTo>
                <a:cubicBezTo>
                  <a:pt x="119228" y="35788"/>
                  <a:pt x="118086" y="35294"/>
                  <a:pt x="116713" y="35254"/>
                </a:cubicBezTo>
                <a:close/>
                <a:moveTo>
                  <a:pt x="62886" y="35254"/>
                </a:moveTo>
                <a:cubicBezTo>
                  <a:pt x="61513" y="35294"/>
                  <a:pt x="60370" y="35788"/>
                  <a:pt x="59459" y="36737"/>
                </a:cubicBezTo>
                <a:cubicBezTo>
                  <a:pt x="58548" y="37686"/>
                  <a:pt x="58076" y="38850"/>
                  <a:pt x="58041" y="40229"/>
                </a:cubicBezTo>
                <a:cubicBezTo>
                  <a:pt x="58076" y="41608"/>
                  <a:pt x="58548" y="42772"/>
                  <a:pt x="59459" y="43721"/>
                </a:cubicBezTo>
                <a:cubicBezTo>
                  <a:pt x="60370" y="44670"/>
                  <a:pt x="61513" y="45164"/>
                  <a:pt x="62886" y="45204"/>
                </a:cubicBezTo>
                <a:cubicBezTo>
                  <a:pt x="64320" y="45164"/>
                  <a:pt x="65499" y="44670"/>
                  <a:pt x="66424" y="43721"/>
                </a:cubicBezTo>
                <a:cubicBezTo>
                  <a:pt x="67348" y="42772"/>
                  <a:pt x="67826" y="41608"/>
                  <a:pt x="67858" y="40229"/>
                </a:cubicBezTo>
                <a:cubicBezTo>
                  <a:pt x="67826" y="38850"/>
                  <a:pt x="67348" y="37686"/>
                  <a:pt x="66424" y="36737"/>
                </a:cubicBezTo>
                <a:cubicBezTo>
                  <a:pt x="65499" y="35788"/>
                  <a:pt x="64320" y="35294"/>
                  <a:pt x="62886" y="35254"/>
                </a:cubicBezTo>
                <a:close/>
                <a:moveTo>
                  <a:pt x="53849" y="77"/>
                </a:moveTo>
                <a:cubicBezTo>
                  <a:pt x="54330" y="205"/>
                  <a:pt x="54707" y="492"/>
                  <a:pt x="54981" y="938"/>
                </a:cubicBezTo>
                <a:lnTo>
                  <a:pt x="64161" y="17777"/>
                </a:lnTo>
                <a:cubicBezTo>
                  <a:pt x="68057" y="16047"/>
                  <a:pt x="72153" y="14723"/>
                  <a:pt x="76449" y="13807"/>
                </a:cubicBezTo>
                <a:cubicBezTo>
                  <a:pt x="80745" y="12890"/>
                  <a:pt x="85195" y="12427"/>
                  <a:pt x="89799" y="12419"/>
                </a:cubicBezTo>
                <a:cubicBezTo>
                  <a:pt x="94403" y="12427"/>
                  <a:pt x="98853" y="12890"/>
                  <a:pt x="103149" y="13807"/>
                </a:cubicBezTo>
                <a:cubicBezTo>
                  <a:pt x="107446" y="14723"/>
                  <a:pt x="111542" y="16047"/>
                  <a:pt x="115438" y="17777"/>
                </a:cubicBezTo>
                <a:lnTo>
                  <a:pt x="124617" y="938"/>
                </a:lnTo>
                <a:cubicBezTo>
                  <a:pt x="124891" y="492"/>
                  <a:pt x="125268" y="205"/>
                  <a:pt x="125750" y="77"/>
                </a:cubicBezTo>
                <a:cubicBezTo>
                  <a:pt x="126231" y="-50"/>
                  <a:pt x="126704" y="-18"/>
                  <a:pt x="127170" y="173"/>
                </a:cubicBezTo>
                <a:cubicBezTo>
                  <a:pt x="127619" y="447"/>
                  <a:pt x="127901" y="824"/>
                  <a:pt x="128015" y="1305"/>
                </a:cubicBezTo>
                <a:cubicBezTo>
                  <a:pt x="128130" y="1786"/>
                  <a:pt x="128061" y="2259"/>
                  <a:pt x="127808" y="2724"/>
                </a:cubicBezTo>
                <a:lnTo>
                  <a:pt x="118753" y="19435"/>
                </a:lnTo>
                <a:cubicBezTo>
                  <a:pt x="127817" y="24148"/>
                  <a:pt x="135048" y="30605"/>
                  <a:pt x="140445" y="38807"/>
                </a:cubicBezTo>
                <a:cubicBezTo>
                  <a:pt x="145842" y="47010"/>
                  <a:pt x="148608" y="56238"/>
                  <a:pt x="148741" y="66492"/>
                </a:cubicBezTo>
                <a:lnTo>
                  <a:pt x="30730" y="66492"/>
                </a:lnTo>
                <a:cubicBezTo>
                  <a:pt x="30861" y="56238"/>
                  <a:pt x="33631" y="47010"/>
                  <a:pt x="39042" y="38807"/>
                </a:cubicBezTo>
                <a:cubicBezTo>
                  <a:pt x="44452" y="30605"/>
                  <a:pt x="51720" y="24148"/>
                  <a:pt x="60846" y="19435"/>
                </a:cubicBezTo>
                <a:lnTo>
                  <a:pt x="51790" y="2724"/>
                </a:lnTo>
                <a:cubicBezTo>
                  <a:pt x="51538" y="2259"/>
                  <a:pt x="51469" y="1786"/>
                  <a:pt x="51583" y="1305"/>
                </a:cubicBezTo>
                <a:cubicBezTo>
                  <a:pt x="51697" y="824"/>
                  <a:pt x="51979" y="447"/>
                  <a:pt x="52429" y="173"/>
                </a:cubicBezTo>
                <a:cubicBezTo>
                  <a:pt x="52894" y="-18"/>
                  <a:pt x="53367" y="-50"/>
                  <a:pt x="53849" y="7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3" name="Freeform: Shape 132"/>
          <p:cNvSpPr/>
          <p:nvPr/>
        </p:nvSpPr>
        <p:spPr>
          <a:xfrm>
            <a:off x="3306294" y="4445496"/>
            <a:ext cx="277907" cy="407063"/>
          </a:xfrm>
          <a:custGeom>
            <a:avLst/>
            <a:gdLst/>
            <a:ahLst/>
            <a:cxnLst/>
            <a:rect l="l" t="t" r="r" b="b"/>
            <a:pathLst>
              <a:path w="160477" h="228584">
                <a:moveTo>
                  <a:pt x="82019" y="135794"/>
                </a:moveTo>
                <a:cubicBezTo>
                  <a:pt x="82728" y="137638"/>
                  <a:pt x="83445" y="139491"/>
                  <a:pt x="84170" y="141351"/>
                </a:cubicBezTo>
                <a:cubicBezTo>
                  <a:pt x="84894" y="143211"/>
                  <a:pt x="85579" y="145096"/>
                  <a:pt x="86224" y="147004"/>
                </a:cubicBezTo>
                <a:cubicBezTo>
                  <a:pt x="87622" y="145406"/>
                  <a:pt x="89067" y="143888"/>
                  <a:pt x="90561" y="142450"/>
                </a:cubicBezTo>
                <a:cubicBezTo>
                  <a:pt x="92055" y="141011"/>
                  <a:pt x="93628" y="139684"/>
                  <a:pt x="95282" y="138469"/>
                </a:cubicBezTo>
                <a:cubicBezTo>
                  <a:pt x="93046" y="138055"/>
                  <a:pt x="90819" y="137673"/>
                  <a:pt x="88601" y="137322"/>
                </a:cubicBezTo>
                <a:cubicBezTo>
                  <a:pt x="86382" y="136972"/>
                  <a:pt x="84188" y="136463"/>
                  <a:pt x="82019" y="135794"/>
                </a:cubicBezTo>
                <a:close/>
                <a:moveTo>
                  <a:pt x="43759" y="108926"/>
                </a:moveTo>
                <a:cubicBezTo>
                  <a:pt x="41875" y="109104"/>
                  <a:pt x="39935" y="110247"/>
                  <a:pt x="37939" y="112355"/>
                </a:cubicBezTo>
                <a:cubicBezTo>
                  <a:pt x="35943" y="114462"/>
                  <a:pt x="34864" y="116466"/>
                  <a:pt x="34702" y="118366"/>
                </a:cubicBezTo>
                <a:lnTo>
                  <a:pt x="34697" y="118366"/>
                </a:lnTo>
                <a:cubicBezTo>
                  <a:pt x="34803" y="120849"/>
                  <a:pt x="36153" y="124431"/>
                  <a:pt x="38748" y="129112"/>
                </a:cubicBezTo>
                <a:cubicBezTo>
                  <a:pt x="41342" y="133793"/>
                  <a:pt x="44546" y="138647"/>
                  <a:pt x="48359" y="143673"/>
                </a:cubicBezTo>
                <a:cubicBezTo>
                  <a:pt x="52172" y="148699"/>
                  <a:pt x="55958" y="152970"/>
                  <a:pt x="59719" y="156487"/>
                </a:cubicBezTo>
                <a:cubicBezTo>
                  <a:pt x="63480" y="160004"/>
                  <a:pt x="66579" y="161840"/>
                  <a:pt x="69017" y="161994"/>
                </a:cubicBezTo>
                <a:cubicBezTo>
                  <a:pt x="70330" y="161925"/>
                  <a:pt x="71435" y="161362"/>
                  <a:pt x="72334" y="160304"/>
                </a:cubicBezTo>
                <a:cubicBezTo>
                  <a:pt x="73232" y="159246"/>
                  <a:pt x="73700" y="158109"/>
                  <a:pt x="73737" y="156892"/>
                </a:cubicBezTo>
                <a:cubicBezTo>
                  <a:pt x="73639" y="155241"/>
                  <a:pt x="73102" y="153057"/>
                  <a:pt x="72127" y="150338"/>
                </a:cubicBezTo>
                <a:cubicBezTo>
                  <a:pt x="71151" y="147619"/>
                  <a:pt x="70327" y="145467"/>
                  <a:pt x="69655" y="143880"/>
                </a:cubicBezTo>
                <a:cubicBezTo>
                  <a:pt x="68798" y="141628"/>
                  <a:pt x="67474" y="138605"/>
                  <a:pt x="65680" y="134813"/>
                </a:cubicBezTo>
                <a:cubicBezTo>
                  <a:pt x="63887" y="131020"/>
                  <a:pt x="61789" y="127148"/>
                  <a:pt x="59386" y="123198"/>
                </a:cubicBezTo>
                <a:cubicBezTo>
                  <a:pt x="56983" y="119248"/>
                  <a:pt x="54438" y="115910"/>
                  <a:pt x="51752" y="113186"/>
                </a:cubicBezTo>
                <a:cubicBezTo>
                  <a:pt x="49066" y="110462"/>
                  <a:pt x="46401" y="109042"/>
                  <a:pt x="43759" y="108926"/>
                </a:cubicBezTo>
                <a:close/>
                <a:moveTo>
                  <a:pt x="78196" y="101017"/>
                </a:moveTo>
                <a:cubicBezTo>
                  <a:pt x="77243" y="100996"/>
                  <a:pt x="76155" y="101070"/>
                  <a:pt x="74930" y="101240"/>
                </a:cubicBezTo>
                <a:cubicBezTo>
                  <a:pt x="73706" y="101410"/>
                  <a:pt x="72712" y="101803"/>
                  <a:pt x="71947" y="102418"/>
                </a:cubicBezTo>
                <a:cubicBezTo>
                  <a:pt x="71212" y="102795"/>
                  <a:pt x="70764" y="103443"/>
                  <a:pt x="70604" y="104361"/>
                </a:cubicBezTo>
                <a:cubicBezTo>
                  <a:pt x="70444" y="105279"/>
                  <a:pt x="70380" y="106118"/>
                  <a:pt x="70412" y="106877"/>
                </a:cubicBezTo>
                <a:cubicBezTo>
                  <a:pt x="70594" y="111689"/>
                  <a:pt x="72805" y="115352"/>
                  <a:pt x="77043" y="117866"/>
                </a:cubicBezTo>
                <a:cubicBezTo>
                  <a:pt x="81282" y="120379"/>
                  <a:pt x="86454" y="122104"/>
                  <a:pt x="92561" y="123039"/>
                </a:cubicBezTo>
                <a:cubicBezTo>
                  <a:pt x="98667" y="123974"/>
                  <a:pt x="104613" y="124481"/>
                  <a:pt x="110399" y="124558"/>
                </a:cubicBezTo>
                <a:cubicBezTo>
                  <a:pt x="116184" y="124635"/>
                  <a:pt x="120716" y="124644"/>
                  <a:pt x="123992" y="124584"/>
                </a:cubicBezTo>
                <a:cubicBezTo>
                  <a:pt x="125170" y="124572"/>
                  <a:pt x="126132" y="124754"/>
                  <a:pt x="126878" y="125130"/>
                </a:cubicBezTo>
                <a:cubicBezTo>
                  <a:pt x="127624" y="125505"/>
                  <a:pt x="128360" y="126142"/>
                  <a:pt x="129085" y="127041"/>
                </a:cubicBezTo>
                <a:cubicBezTo>
                  <a:pt x="129896" y="128067"/>
                  <a:pt x="130475" y="129172"/>
                  <a:pt x="130823" y="130358"/>
                </a:cubicBezTo>
                <a:cubicBezTo>
                  <a:pt x="131171" y="131543"/>
                  <a:pt x="131400" y="132776"/>
                  <a:pt x="131509" y="134057"/>
                </a:cubicBezTo>
                <a:cubicBezTo>
                  <a:pt x="129819" y="135692"/>
                  <a:pt x="127905" y="137047"/>
                  <a:pt x="125768" y="138123"/>
                </a:cubicBezTo>
                <a:cubicBezTo>
                  <a:pt x="123632" y="139200"/>
                  <a:pt x="121463" y="140141"/>
                  <a:pt x="119263" y="140946"/>
                </a:cubicBezTo>
                <a:cubicBezTo>
                  <a:pt x="117150" y="141693"/>
                  <a:pt x="115093" y="142527"/>
                  <a:pt x="113091" y="143449"/>
                </a:cubicBezTo>
                <a:cubicBezTo>
                  <a:pt x="111090" y="144371"/>
                  <a:pt x="109193" y="145493"/>
                  <a:pt x="107399" y="146814"/>
                </a:cubicBezTo>
                <a:cubicBezTo>
                  <a:pt x="102288" y="150484"/>
                  <a:pt x="97807" y="155135"/>
                  <a:pt x="93956" y="160766"/>
                </a:cubicBezTo>
                <a:cubicBezTo>
                  <a:pt x="90106" y="166398"/>
                  <a:pt x="88080" y="172420"/>
                  <a:pt x="87881" y="178833"/>
                </a:cubicBezTo>
                <a:cubicBezTo>
                  <a:pt x="88078" y="182743"/>
                  <a:pt x="88864" y="186501"/>
                  <a:pt x="90241" y="190107"/>
                </a:cubicBezTo>
                <a:cubicBezTo>
                  <a:pt x="91618" y="193713"/>
                  <a:pt x="92404" y="197439"/>
                  <a:pt x="92601" y="201285"/>
                </a:cubicBezTo>
                <a:cubicBezTo>
                  <a:pt x="92564" y="201455"/>
                  <a:pt x="92415" y="201976"/>
                  <a:pt x="92154" y="202848"/>
                </a:cubicBezTo>
                <a:cubicBezTo>
                  <a:pt x="91894" y="203719"/>
                  <a:pt x="91745" y="204304"/>
                  <a:pt x="91708" y="204602"/>
                </a:cubicBezTo>
                <a:cubicBezTo>
                  <a:pt x="86909" y="204165"/>
                  <a:pt x="83183" y="202530"/>
                  <a:pt x="80529" y="199697"/>
                </a:cubicBezTo>
                <a:cubicBezTo>
                  <a:pt x="77876" y="196865"/>
                  <a:pt x="76001" y="193416"/>
                  <a:pt x="74907" y="189350"/>
                </a:cubicBezTo>
                <a:cubicBezTo>
                  <a:pt x="73813" y="185285"/>
                  <a:pt x="73204" y="181184"/>
                  <a:pt x="73083" y="177047"/>
                </a:cubicBezTo>
                <a:cubicBezTo>
                  <a:pt x="72299" y="177225"/>
                  <a:pt x="71444" y="177316"/>
                  <a:pt x="70516" y="177318"/>
                </a:cubicBezTo>
                <a:cubicBezTo>
                  <a:pt x="69588" y="177321"/>
                  <a:pt x="68701" y="177316"/>
                  <a:pt x="67853" y="177302"/>
                </a:cubicBezTo>
                <a:cubicBezTo>
                  <a:pt x="67975" y="177749"/>
                  <a:pt x="68050" y="178195"/>
                  <a:pt x="68076" y="178642"/>
                </a:cubicBezTo>
                <a:cubicBezTo>
                  <a:pt x="68103" y="179088"/>
                  <a:pt x="68114" y="179535"/>
                  <a:pt x="68108" y="179981"/>
                </a:cubicBezTo>
                <a:cubicBezTo>
                  <a:pt x="67949" y="184725"/>
                  <a:pt x="66195" y="188568"/>
                  <a:pt x="62846" y="191510"/>
                </a:cubicBezTo>
                <a:cubicBezTo>
                  <a:pt x="59497" y="194452"/>
                  <a:pt x="55511" y="195967"/>
                  <a:pt x="50887" y="196055"/>
                </a:cubicBezTo>
                <a:cubicBezTo>
                  <a:pt x="46154" y="195941"/>
                  <a:pt x="41347" y="194368"/>
                  <a:pt x="36466" y="191335"/>
                </a:cubicBezTo>
                <a:cubicBezTo>
                  <a:pt x="31585" y="188301"/>
                  <a:pt x="27469" y="184489"/>
                  <a:pt x="24119" y="179896"/>
                </a:cubicBezTo>
                <a:cubicBezTo>
                  <a:pt x="20768" y="175304"/>
                  <a:pt x="19023" y="170612"/>
                  <a:pt x="18883" y="165821"/>
                </a:cubicBezTo>
                <a:cubicBezTo>
                  <a:pt x="18899" y="163950"/>
                  <a:pt x="19282" y="162366"/>
                  <a:pt x="20030" y="161069"/>
                </a:cubicBezTo>
                <a:cubicBezTo>
                  <a:pt x="20779" y="159773"/>
                  <a:pt x="21799" y="158508"/>
                  <a:pt x="23089" y="157274"/>
                </a:cubicBezTo>
                <a:cubicBezTo>
                  <a:pt x="24371" y="158866"/>
                  <a:pt x="25662" y="160466"/>
                  <a:pt x="26960" y="162074"/>
                </a:cubicBezTo>
                <a:cubicBezTo>
                  <a:pt x="28258" y="163682"/>
                  <a:pt x="29517" y="165314"/>
                  <a:pt x="30735" y="166970"/>
                </a:cubicBezTo>
                <a:cubicBezTo>
                  <a:pt x="31980" y="168700"/>
                  <a:pt x="33484" y="170583"/>
                  <a:pt x="35244" y="172620"/>
                </a:cubicBezTo>
                <a:cubicBezTo>
                  <a:pt x="37005" y="174657"/>
                  <a:pt x="38944" y="176418"/>
                  <a:pt x="41059" y="177902"/>
                </a:cubicBezTo>
                <a:cubicBezTo>
                  <a:pt x="43175" y="179387"/>
                  <a:pt x="45388" y="180165"/>
                  <a:pt x="47697" y="180236"/>
                </a:cubicBezTo>
                <a:cubicBezTo>
                  <a:pt x="48697" y="180218"/>
                  <a:pt x="49792" y="179872"/>
                  <a:pt x="50982" y="179200"/>
                </a:cubicBezTo>
                <a:cubicBezTo>
                  <a:pt x="52173" y="178528"/>
                  <a:pt x="52821" y="177640"/>
                  <a:pt x="52928" y="176537"/>
                </a:cubicBezTo>
                <a:cubicBezTo>
                  <a:pt x="52832" y="174977"/>
                  <a:pt x="51716" y="172469"/>
                  <a:pt x="49580" y="169013"/>
                </a:cubicBezTo>
                <a:cubicBezTo>
                  <a:pt x="47443" y="165557"/>
                  <a:pt x="44860" y="161904"/>
                  <a:pt x="41831" y="158056"/>
                </a:cubicBezTo>
                <a:cubicBezTo>
                  <a:pt x="38802" y="154207"/>
                  <a:pt x="35901" y="150914"/>
                  <a:pt x="33127" y="148175"/>
                </a:cubicBezTo>
                <a:cubicBezTo>
                  <a:pt x="30354" y="145437"/>
                  <a:pt x="28282" y="144005"/>
                  <a:pt x="26912" y="143880"/>
                </a:cubicBezTo>
                <a:cubicBezTo>
                  <a:pt x="24232" y="143970"/>
                  <a:pt x="21974" y="144966"/>
                  <a:pt x="20138" y="146871"/>
                </a:cubicBezTo>
                <a:cubicBezTo>
                  <a:pt x="18302" y="148775"/>
                  <a:pt x="16912" y="151047"/>
                  <a:pt x="15968" y="153688"/>
                </a:cubicBezTo>
                <a:cubicBezTo>
                  <a:pt x="15024" y="156329"/>
                  <a:pt x="14550" y="158800"/>
                  <a:pt x="14546" y="161101"/>
                </a:cubicBezTo>
                <a:lnTo>
                  <a:pt x="14530" y="161017"/>
                </a:lnTo>
                <a:cubicBezTo>
                  <a:pt x="14559" y="163312"/>
                  <a:pt x="14884" y="165568"/>
                  <a:pt x="15504" y="167784"/>
                </a:cubicBezTo>
                <a:cubicBezTo>
                  <a:pt x="16124" y="170000"/>
                  <a:pt x="16863" y="172160"/>
                  <a:pt x="17722" y="174265"/>
                </a:cubicBezTo>
                <a:cubicBezTo>
                  <a:pt x="22949" y="186796"/>
                  <a:pt x="30781" y="196495"/>
                  <a:pt x="41219" y="203363"/>
                </a:cubicBezTo>
                <a:cubicBezTo>
                  <a:pt x="51656" y="210230"/>
                  <a:pt x="63599" y="213710"/>
                  <a:pt x="77050" y="213803"/>
                </a:cubicBezTo>
                <a:cubicBezTo>
                  <a:pt x="86746" y="213791"/>
                  <a:pt x="95663" y="211949"/>
                  <a:pt x="103801" y="208277"/>
                </a:cubicBezTo>
                <a:cubicBezTo>
                  <a:pt x="111940" y="204605"/>
                  <a:pt x="119266" y="199172"/>
                  <a:pt x="125779" y="191977"/>
                </a:cubicBezTo>
                <a:cubicBezTo>
                  <a:pt x="132616" y="184286"/>
                  <a:pt x="137571" y="175840"/>
                  <a:pt x="140645" y="166638"/>
                </a:cubicBezTo>
                <a:cubicBezTo>
                  <a:pt x="143718" y="157437"/>
                  <a:pt x="145228" y="147750"/>
                  <a:pt x="145174" y="137577"/>
                </a:cubicBezTo>
                <a:cubicBezTo>
                  <a:pt x="145211" y="135135"/>
                  <a:pt x="145153" y="132419"/>
                  <a:pt x="145000" y="129429"/>
                </a:cubicBezTo>
                <a:cubicBezTo>
                  <a:pt x="144847" y="126439"/>
                  <a:pt x="144382" y="123563"/>
                  <a:pt x="143605" y="120800"/>
                </a:cubicBezTo>
                <a:cubicBezTo>
                  <a:pt x="142829" y="118037"/>
                  <a:pt x="141523" y="115773"/>
                  <a:pt x="139687" y="114010"/>
                </a:cubicBezTo>
                <a:cubicBezTo>
                  <a:pt x="136884" y="111660"/>
                  <a:pt x="132849" y="109657"/>
                  <a:pt x="127583" y="108003"/>
                </a:cubicBezTo>
                <a:cubicBezTo>
                  <a:pt x="122318" y="106349"/>
                  <a:pt x="116565" y="105008"/>
                  <a:pt x="110325" y="103979"/>
                </a:cubicBezTo>
                <a:cubicBezTo>
                  <a:pt x="104085" y="102950"/>
                  <a:pt x="98101" y="102197"/>
                  <a:pt x="92374" y="101722"/>
                </a:cubicBezTo>
                <a:cubicBezTo>
                  <a:pt x="86648" y="101246"/>
                  <a:pt x="81922" y="101011"/>
                  <a:pt x="78196" y="101017"/>
                </a:cubicBezTo>
                <a:close/>
                <a:moveTo>
                  <a:pt x="136753" y="19502"/>
                </a:moveTo>
                <a:cubicBezTo>
                  <a:pt x="134950" y="19609"/>
                  <a:pt x="133165" y="20847"/>
                  <a:pt x="131397" y="23216"/>
                </a:cubicBezTo>
                <a:cubicBezTo>
                  <a:pt x="129630" y="25586"/>
                  <a:pt x="127981" y="28447"/>
                  <a:pt x="126449" y="31799"/>
                </a:cubicBezTo>
                <a:cubicBezTo>
                  <a:pt x="124917" y="35152"/>
                  <a:pt x="123602" y="38355"/>
                  <a:pt x="122505" y="41411"/>
                </a:cubicBezTo>
                <a:cubicBezTo>
                  <a:pt x="121408" y="44466"/>
                  <a:pt x="120628" y="46733"/>
                  <a:pt x="120164" y="48211"/>
                </a:cubicBezTo>
                <a:lnTo>
                  <a:pt x="105618" y="90059"/>
                </a:lnTo>
                <a:lnTo>
                  <a:pt x="120547" y="92735"/>
                </a:lnTo>
                <a:cubicBezTo>
                  <a:pt x="121584" y="89925"/>
                  <a:pt x="123219" y="85414"/>
                  <a:pt x="125452" y="79200"/>
                </a:cubicBezTo>
                <a:cubicBezTo>
                  <a:pt x="127685" y="72987"/>
                  <a:pt x="130038" y="66245"/>
                  <a:pt x="132510" y="58976"/>
                </a:cubicBezTo>
                <a:cubicBezTo>
                  <a:pt x="134982" y="51707"/>
                  <a:pt x="137096" y="45085"/>
                  <a:pt x="138850" y="39110"/>
                </a:cubicBezTo>
                <a:cubicBezTo>
                  <a:pt x="140605" y="33134"/>
                  <a:pt x="141522" y="28980"/>
                  <a:pt x="141601" y="26647"/>
                </a:cubicBezTo>
                <a:cubicBezTo>
                  <a:pt x="141639" y="24954"/>
                  <a:pt x="141309" y="23364"/>
                  <a:pt x="140613" y="21878"/>
                </a:cubicBezTo>
                <a:cubicBezTo>
                  <a:pt x="139916" y="20392"/>
                  <a:pt x="138629" y="19600"/>
                  <a:pt x="136753" y="19502"/>
                </a:cubicBezTo>
                <a:close/>
                <a:moveTo>
                  <a:pt x="49748" y="14532"/>
                </a:moveTo>
                <a:cubicBezTo>
                  <a:pt x="48031" y="14641"/>
                  <a:pt x="46769" y="15443"/>
                  <a:pt x="45962" y="16938"/>
                </a:cubicBezTo>
                <a:cubicBezTo>
                  <a:pt x="45155" y="18433"/>
                  <a:pt x="44755" y="19968"/>
                  <a:pt x="44763" y="21543"/>
                </a:cubicBezTo>
                <a:lnTo>
                  <a:pt x="44779" y="21543"/>
                </a:lnTo>
                <a:cubicBezTo>
                  <a:pt x="44847" y="24940"/>
                  <a:pt x="45676" y="29627"/>
                  <a:pt x="47267" y="35605"/>
                </a:cubicBezTo>
                <a:cubicBezTo>
                  <a:pt x="48858" y="41583"/>
                  <a:pt x="50803" y="47989"/>
                  <a:pt x="53103" y="54822"/>
                </a:cubicBezTo>
                <a:cubicBezTo>
                  <a:pt x="55403" y="61655"/>
                  <a:pt x="57652" y="68053"/>
                  <a:pt x="59848" y="74015"/>
                </a:cubicBezTo>
                <a:cubicBezTo>
                  <a:pt x="62045" y="79977"/>
                  <a:pt x="63783" y="84641"/>
                  <a:pt x="65062" y="88006"/>
                </a:cubicBezTo>
                <a:cubicBezTo>
                  <a:pt x="65969" y="87506"/>
                  <a:pt x="66963" y="87166"/>
                  <a:pt x="68044" y="86987"/>
                </a:cubicBezTo>
                <a:cubicBezTo>
                  <a:pt x="69125" y="86808"/>
                  <a:pt x="70213" y="86728"/>
                  <a:pt x="71308" y="86746"/>
                </a:cubicBezTo>
                <a:cubicBezTo>
                  <a:pt x="72856" y="86756"/>
                  <a:pt x="74451" y="86831"/>
                  <a:pt x="76093" y="86969"/>
                </a:cubicBezTo>
                <a:cubicBezTo>
                  <a:pt x="77734" y="87107"/>
                  <a:pt x="79327" y="87245"/>
                  <a:pt x="80872" y="87383"/>
                </a:cubicBezTo>
                <a:lnTo>
                  <a:pt x="65432" y="42597"/>
                </a:lnTo>
                <a:cubicBezTo>
                  <a:pt x="65001" y="41276"/>
                  <a:pt x="64262" y="39133"/>
                  <a:pt x="63216" y="36166"/>
                </a:cubicBezTo>
                <a:cubicBezTo>
                  <a:pt x="62169" y="33200"/>
                  <a:pt x="60917" y="30060"/>
                  <a:pt x="59457" y="26746"/>
                </a:cubicBezTo>
                <a:cubicBezTo>
                  <a:pt x="57998" y="23433"/>
                  <a:pt x="56434" y="20596"/>
                  <a:pt x="54766" y="18235"/>
                </a:cubicBezTo>
                <a:cubicBezTo>
                  <a:pt x="53097" y="15875"/>
                  <a:pt x="51424" y="14640"/>
                  <a:pt x="49748" y="14532"/>
                </a:cubicBezTo>
                <a:close/>
                <a:moveTo>
                  <a:pt x="51142" y="0"/>
                </a:moveTo>
                <a:cubicBezTo>
                  <a:pt x="54738" y="155"/>
                  <a:pt x="58358" y="2417"/>
                  <a:pt x="62001" y="6788"/>
                </a:cubicBezTo>
                <a:cubicBezTo>
                  <a:pt x="65645" y="11159"/>
                  <a:pt x="69164" y="16712"/>
                  <a:pt x="72561" y="23447"/>
                </a:cubicBezTo>
                <a:cubicBezTo>
                  <a:pt x="75957" y="30181"/>
                  <a:pt x="79083" y="37171"/>
                  <a:pt x="81938" y="44415"/>
                </a:cubicBezTo>
                <a:cubicBezTo>
                  <a:pt x="84794" y="51660"/>
                  <a:pt x="87232" y="58234"/>
                  <a:pt x="89253" y="64136"/>
                </a:cubicBezTo>
                <a:cubicBezTo>
                  <a:pt x="91273" y="70038"/>
                  <a:pt x="92730" y="74342"/>
                  <a:pt x="93622" y="77049"/>
                </a:cubicBezTo>
                <a:cubicBezTo>
                  <a:pt x="94757" y="74103"/>
                  <a:pt x="96333" y="69782"/>
                  <a:pt x="98351" y="64083"/>
                </a:cubicBezTo>
                <a:cubicBezTo>
                  <a:pt x="100368" y="58385"/>
                  <a:pt x="102749" y="52139"/>
                  <a:pt x="105492" y="45345"/>
                </a:cubicBezTo>
                <a:cubicBezTo>
                  <a:pt x="108236" y="38550"/>
                  <a:pt x="111266" y="32037"/>
                  <a:pt x="114581" y="25804"/>
                </a:cubicBezTo>
                <a:cubicBezTo>
                  <a:pt x="117897" y="19571"/>
                  <a:pt x="121420" y="14448"/>
                  <a:pt x="125152" y="10434"/>
                </a:cubicBezTo>
                <a:cubicBezTo>
                  <a:pt x="128884" y="6420"/>
                  <a:pt x="132746" y="4344"/>
                  <a:pt x="136739" y="4205"/>
                </a:cubicBezTo>
                <a:cubicBezTo>
                  <a:pt x="143022" y="4372"/>
                  <a:pt x="147838" y="6523"/>
                  <a:pt x="151187" y="10658"/>
                </a:cubicBezTo>
                <a:cubicBezTo>
                  <a:pt x="154536" y="14793"/>
                  <a:pt x="156227" y="19910"/>
                  <a:pt x="156261" y="26009"/>
                </a:cubicBezTo>
                <a:cubicBezTo>
                  <a:pt x="156197" y="29537"/>
                  <a:pt x="155386" y="34412"/>
                  <a:pt x="153829" y="40635"/>
                </a:cubicBezTo>
                <a:cubicBezTo>
                  <a:pt x="152273" y="46858"/>
                  <a:pt x="150358" y="53551"/>
                  <a:pt x="148086" y="60714"/>
                </a:cubicBezTo>
                <a:cubicBezTo>
                  <a:pt x="145814" y="67878"/>
                  <a:pt x="143573" y="74634"/>
                  <a:pt x="141362" y="80982"/>
                </a:cubicBezTo>
                <a:cubicBezTo>
                  <a:pt x="139151" y="87331"/>
                  <a:pt x="137360" y="92396"/>
                  <a:pt x="135987" y="96175"/>
                </a:cubicBezTo>
                <a:cubicBezTo>
                  <a:pt x="143033" y="97979"/>
                  <a:pt x="148322" y="100939"/>
                  <a:pt x="151854" y="105055"/>
                </a:cubicBezTo>
                <a:cubicBezTo>
                  <a:pt x="155386" y="109171"/>
                  <a:pt x="157728" y="114066"/>
                  <a:pt x="158880" y="119738"/>
                </a:cubicBezTo>
                <a:cubicBezTo>
                  <a:pt x="160032" y="125411"/>
                  <a:pt x="160561" y="131485"/>
                  <a:pt x="160467" y="137959"/>
                </a:cubicBezTo>
                <a:cubicBezTo>
                  <a:pt x="160390" y="155121"/>
                  <a:pt x="156930" y="170502"/>
                  <a:pt x="150085" y="184103"/>
                </a:cubicBezTo>
                <a:cubicBezTo>
                  <a:pt x="143240" y="197704"/>
                  <a:pt x="133468" y="208474"/>
                  <a:pt x="120769" y="216413"/>
                </a:cubicBezTo>
                <a:cubicBezTo>
                  <a:pt x="108070" y="224352"/>
                  <a:pt x="92903" y="228409"/>
                  <a:pt x="75266" y="228584"/>
                </a:cubicBezTo>
                <a:cubicBezTo>
                  <a:pt x="70408" y="228576"/>
                  <a:pt x="65601" y="228114"/>
                  <a:pt x="60846" y="227198"/>
                </a:cubicBezTo>
                <a:cubicBezTo>
                  <a:pt x="56091" y="226283"/>
                  <a:pt x="51415" y="224961"/>
                  <a:pt x="46818" y="223232"/>
                </a:cubicBezTo>
                <a:cubicBezTo>
                  <a:pt x="38606" y="220090"/>
                  <a:pt x="30968" y="215455"/>
                  <a:pt x="23904" y="209327"/>
                </a:cubicBezTo>
                <a:cubicBezTo>
                  <a:pt x="16840" y="203200"/>
                  <a:pt x="11122" y="196088"/>
                  <a:pt x="6752" y="187991"/>
                </a:cubicBezTo>
                <a:cubicBezTo>
                  <a:pt x="2382" y="179894"/>
                  <a:pt x="132" y="171318"/>
                  <a:pt x="3" y="162265"/>
                </a:cubicBezTo>
                <a:cubicBezTo>
                  <a:pt x="-74" y="153952"/>
                  <a:pt x="1675" y="147099"/>
                  <a:pt x="5249" y="141705"/>
                </a:cubicBezTo>
                <a:cubicBezTo>
                  <a:pt x="8823" y="136311"/>
                  <a:pt x="14685" y="132488"/>
                  <a:pt x="22834" y="130236"/>
                </a:cubicBezTo>
                <a:cubicBezTo>
                  <a:pt x="22072" y="128312"/>
                  <a:pt x="21302" y="126132"/>
                  <a:pt x="20524" y="123697"/>
                </a:cubicBezTo>
                <a:cubicBezTo>
                  <a:pt x="19746" y="121262"/>
                  <a:pt x="19327" y="119018"/>
                  <a:pt x="19266" y="116965"/>
                </a:cubicBezTo>
                <a:cubicBezTo>
                  <a:pt x="19360" y="113383"/>
                  <a:pt x="20602" y="109806"/>
                  <a:pt x="22990" y="106235"/>
                </a:cubicBezTo>
                <a:cubicBezTo>
                  <a:pt x="25379" y="102663"/>
                  <a:pt x="28348" y="99673"/>
                  <a:pt x="31899" y="97264"/>
                </a:cubicBezTo>
                <a:cubicBezTo>
                  <a:pt x="35450" y="94855"/>
                  <a:pt x="39015" y="93603"/>
                  <a:pt x="42596" y="93507"/>
                </a:cubicBezTo>
                <a:cubicBezTo>
                  <a:pt x="44132" y="93523"/>
                  <a:pt x="45653" y="93714"/>
                  <a:pt x="47157" y="94080"/>
                </a:cubicBezTo>
                <a:cubicBezTo>
                  <a:pt x="48662" y="94447"/>
                  <a:pt x="50118" y="94893"/>
                  <a:pt x="51527" y="95418"/>
                </a:cubicBezTo>
                <a:cubicBezTo>
                  <a:pt x="50121" y="91477"/>
                  <a:pt x="48284" y="86251"/>
                  <a:pt x="46018" y="79738"/>
                </a:cubicBezTo>
                <a:cubicBezTo>
                  <a:pt x="43751" y="73225"/>
                  <a:pt x="41452" y="66299"/>
                  <a:pt x="39122" y="58960"/>
                </a:cubicBezTo>
                <a:cubicBezTo>
                  <a:pt x="36791" y="51622"/>
                  <a:pt x="34827" y="44744"/>
                  <a:pt x="33230" y="38326"/>
                </a:cubicBezTo>
                <a:cubicBezTo>
                  <a:pt x="31633" y="31909"/>
                  <a:pt x="30801" y="26825"/>
                  <a:pt x="30735" y="23075"/>
                </a:cubicBezTo>
                <a:cubicBezTo>
                  <a:pt x="30716" y="16480"/>
                  <a:pt x="32379" y="11025"/>
                  <a:pt x="35724" y="6709"/>
                </a:cubicBezTo>
                <a:cubicBezTo>
                  <a:pt x="39069" y="2393"/>
                  <a:pt x="44208" y="157"/>
                  <a:pt x="511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4" name="Freeform: Shape 133"/>
          <p:cNvSpPr/>
          <p:nvPr/>
        </p:nvSpPr>
        <p:spPr>
          <a:xfrm>
            <a:off x="3335024" y="5413466"/>
            <a:ext cx="220445" cy="219420"/>
          </a:xfrm>
          <a:custGeom>
            <a:avLst/>
            <a:gdLst/>
            <a:ahLst/>
            <a:cxnLst/>
            <a:rect l="l" t="t" r="r" b="b"/>
            <a:pathLst>
              <a:path w="127296" h="123214">
                <a:moveTo>
                  <a:pt x="10587" y="48979"/>
                </a:moveTo>
                <a:cubicBezTo>
                  <a:pt x="11107" y="48985"/>
                  <a:pt x="11628" y="49101"/>
                  <a:pt x="12149" y="49330"/>
                </a:cubicBezTo>
                <a:cubicBezTo>
                  <a:pt x="12670" y="49559"/>
                  <a:pt x="13127" y="49867"/>
                  <a:pt x="13520" y="50255"/>
                </a:cubicBezTo>
                <a:lnTo>
                  <a:pt x="63648" y="100382"/>
                </a:lnTo>
                <a:lnTo>
                  <a:pt x="113776" y="50255"/>
                </a:lnTo>
                <a:cubicBezTo>
                  <a:pt x="114169" y="49867"/>
                  <a:pt x="114626" y="49558"/>
                  <a:pt x="115147" y="49330"/>
                </a:cubicBezTo>
                <a:cubicBezTo>
                  <a:pt x="115668" y="49101"/>
                  <a:pt x="116188" y="48985"/>
                  <a:pt x="116709" y="48979"/>
                </a:cubicBezTo>
                <a:cubicBezTo>
                  <a:pt x="117230" y="48985"/>
                  <a:pt x="117751" y="49101"/>
                  <a:pt x="118272" y="49330"/>
                </a:cubicBezTo>
                <a:cubicBezTo>
                  <a:pt x="118793" y="49559"/>
                  <a:pt x="119250" y="49867"/>
                  <a:pt x="119643" y="50255"/>
                </a:cubicBezTo>
                <a:lnTo>
                  <a:pt x="126021" y="56632"/>
                </a:lnTo>
                <a:cubicBezTo>
                  <a:pt x="126409" y="57025"/>
                  <a:pt x="126717" y="57483"/>
                  <a:pt x="126945" y="58003"/>
                </a:cubicBezTo>
                <a:cubicBezTo>
                  <a:pt x="127173" y="58524"/>
                  <a:pt x="127290" y="59045"/>
                  <a:pt x="127296" y="59566"/>
                </a:cubicBezTo>
                <a:cubicBezTo>
                  <a:pt x="127290" y="60087"/>
                  <a:pt x="127173" y="60608"/>
                  <a:pt x="126945" y="61128"/>
                </a:cubicBezTo>
                <a:cubicBezTo>
                  <a:pt x="126717" y="61649"/>
                  <a:pt x="126409" y="62106"/>
                  <a:pt x="126021" y="62500"/>
                </a:cubicBezTo>
                <a:lnTo>
                  <a:pt x="66582" y="121939"/>
                </a:lnTo>
                <a:cubicBezTo>
                  <a:pt x="66188" y="122327"/>
                  <a:pt x="65731" y="122635"/>
                  <a:pt x="65210" y="122863"/>
                </a:cubicBezTo>
                <a:cubicBezTo>
                  <a:pt x="64690" y="123092"/>
                  <a:pt x="64169" y="123209"/>
                  <a:pt x="63648" y="123214"/>
                </a:cubicBezTo>
                <a:cubicBezTo>
                  <a:pt x="63127" y="123209"/>
                  <a:pt x="62606" y="123092"/>
                  <a:pt x="62085" y="122863"/>
                </a:cubicBezTo>
                <a:cubicBezTo>
                  <a:pt x="61565" y="122635"/>
                  <a:pt x="61108" y="122327"/>
                  <a:pt x="60714" y="121939"/>
                </a:cubicBezTo>
                <a:lnTo>
                  <a:pt x="1275" y="62500"/>
                </a:lnTo>
                <a:cubicBezTo>
                  <a:pt x="887" y="62106"/>
                  <a:pt x="579" y="61649"/>
                  <a:pt x="351" y="61128"/>
                </a:cubicBezTo>
                <a:cubicBezTo>
                  <a:pt x="122" y="60608"/>
                  <a:pt x="5" y="60087"/>
                  <a:pt x="0" y="59566"/>
                </a:cubicBezTo>
                <a:cubicBezTo>
                  <a:pt x="5" y="59045"/>
                  <a:pt x="122" y="58524"/>
                  <a:pt x="351" y="58003"/>
                </a:cubicBezTo>
                <a:cubicBezTo>
                  <a:pt x="579" y="57483"/>
                  <a:pt x="887" y="57025"/>
                  <a:pt x="1275" y="56632"/>
                </a:cubicBezTo>
                <a:lnTo>
                  <a:pt x="7653" y="50255"/>
                </a:lnTo>
                <a:cubicBezTo>
                  <a:pt x="8038" y="49867"/>
                  <a:pt x="8479" y="49558"/>
                  <a:pt x="8976" y="49330"/>
                </a:cubicBezTo>
                <a:cubicBezTo>
                  <a:pt x="9473" y="49101"/>
                  <a:pt x="10010" y="48985"/>
                  <a:pt x="10587" y="48979"/>
                </a:cubicBezTo>
                <a:close/>
                <a:moveTo>
                  <a:pt x="10587" y="0"/>
                </a:moveTo>
                <a:cubicBezTo>
                  <a:pt x="11107" y="6"/>
                  <a:pt x="11628" y="122"/>
                  <a:pt x="12149" y="351"/>
                </a:cubicBezTo>
                <a:cubicBezTo>
                  <a:pt x="12670" y="579"/>
                  <a:pt x="13127" y="887"/>
                  <a:pt x="13520" y="1275"/>
                </a:cubicBezTo>
                <a:lnTo>
                  <a:pt x="63648" y="51403"/>
                </a:lnTo>
                <a:lnTo>
                  <a:pt x="113776" y="1275"/>
                </a:lnTo>
                <a:cubicBezTo>
                  <a:pt x="114169" y="887"/>
                  <a:pt x="114626" y="579"/>
                  <a:pt x="115147" y="351"/>
                </a:cubicBezTo>
                <a:cubicBezTo>
                  <a:pt x="115668" y="122"/>
                  <a:pt x="116188" y="6"/>
                  <a:pt x="116709" y="0"/>
                </a:cubicBezTo>
                <a:cubicBezTo>
                  <a:pt x="117230" y="6"/>
                  <a:pt x="117751" y="122"/>
                  <a:pt x="118272" y="351"/>
                </a:cubicBezTo>
                <a:cubicBezTo>
                  <a:pt x="118793" y="579"/>
                  <a:pt x="119250" y="887"/>
                  <a:pt x="119643" y="1275"/>
                </a:cubicBezTo>
                <a:lnTo>
                  <a:pt x="126021" y="7653"/>
                </a:lnTo>
                <a:cubicBezTo>
                  <a:pt x="126409" y="8046"/>
                  <a:pt x="126717" y="8503"/>
                  <a:pt x="126945" y="9024"/>
                </a:cubicBezTo>
                <a:cubicBezTo>
                  <a:pt x="127173" y="9545"/>
                  <a:pt x="127290" y="10065"/>
                  <a:pt x="127296" y="10586"/>
                </a:cubicBezTo>
                <a:cubicBezTo>
                  <a:pt x="127290" y="11107"/>
                  <a:pt x="127173" y="11628"/>
                  <a:pt x="126945" y="12149"/>
                </a:cubicBezTo>
                <a:cubicBezTo>
                  <a:pt x="126717" y="12670"/>
                  <a:pt x="126409" y="13127"/>
                  <a:pt x="126021" y="13520"/>
                </a:cubicBezTo>
                <a:lnTo>
                  <a:pt x="66582" y="72959"/>
                </a:lnTo>
                <a:cubicBezTo>
                  <a:pt x="66188" y="73347"/>
                  <a:pt x="65731" y="73655"/>
                  <a:pt x="65210" y="73884"/>
                </a:cubicBezTo>
                <a:cubicBezTo>
                  <a:pt x="64690" y="74112"/>
                  <a:pt x="64169" y="74229"/>
                  <a:pt x="63648" y="74234"/>
                </a:cubicBezTo>
                <a:cubicBezTo>
                  <a:pt x="63127" y="74229"/>
                  <a:pt x="62606" y="74112"/>
                  <a:pt x="62085" y="73884"/>
                </a:cubicBezTo>
                <a:cubicBezTo>
                  <a:pt x="61565" y="73655"/>
                  <a:pt x="61108" y="73347"/>
                  <a:pt x="60714" y="72959"/>
                </a:cubicBezTo>
                <a:lnTo>
                  <a:pt x="1275" y="13520"/>
                </a:lnTo>
                <a:cubicBezTo>
                  <a:pt x="887" y="13127"/>
                  <a:pt x="579" y="12670"/>
                  <a:pt x="351" y="12149"/>
                </a:cubicBezTo>
                <a:cubicBezTo>
                  <a:pt x="122" y="11628"/>
                  <a:pt x="5" y="11107"/>
                  <a:pt x="0" y="10586"/>
                </a:cubicBezTo>
                <a:cubicBezTo>
                  <a:pt x="5" y="10065"/>
                  <a:pt x="122" y="9545"/>
                  <a:pt x="351" y="9024"/>
                </a:cubicBezTo>
                <a:cubicBezTo>
                  <a:pt x="579" y="8503"/>
                  <a:pt x="887" y="8046"/>
                  <a:pt x="1275" y="7653"/>
                </a:cubicBezTo>
                <a:lnTo>
                  <a:pt x="7653" y="1275"/>
                </a:lnTo>
                <a:cubicBezTo>
                  <a:pt x="8038" y="887"/>
                  <a:pt x="8479" y="579"/>
                  <a:pt x="8976" y="351"/>
                </a:cubicBezTo>
                <a:cubicBezTo>
                  <a:pt x="9473" y="122"/>
                  <a:pt x="10010" y="6"/>
                  <a:pt x="105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5" name="Freeform: Shape 134"/>
          <p:cNvSpPr/>
          <p:nvPr/>
        </p:nvSpPr>
        <p:spPr>
          <a:xfrm>
            <a:off x="3338560" y="6276158"/>
            <a:ext cx="213375" cy="226689"/>
          </a:xfrm>
          <a:custGeom>
            <a:avLst/>
            <a:gdLst/>
            <a:ahLst/>
            <a:cxnLst/>
            <a:rect l="l" t="t" r="r" b="b"/>
            <a:pathLst>
              <a:path w="123213" h="127296">
                <a:moveTo>
                  <a:pt x="112628" y="0"/>
                </a:moveTo>
                <a:cubicBezTo>
                  <a:pt x="113148" y="5"/>
                  <a:pt x="113669" y="122"/>
                  <a:pt x="114190" y="350"/>
                </a:cubicBezTo>
                <a:cubicBezTo>
                  <a:pt x="114711" y="579"/>
                  <a:pt x="115168" y="887"/>
                  <a:pt x="115561" y="1275"/>
                </a:cubicBezTo>
                <a:lnTo>
                  <a:pt x="121939" y="7652"/>
                </a:lnTo>
                <a:cubicBezTo>
                  <a:pt x="122327" y="8046"/>
                  <a:pt x="122635" y="8503"/>
                  <a:pt x="122863" y="9023"/>
                </a:cubicBezTo>
                <a:cubicBezTo>
                  <a:pt x="123091" y="9544"/>
                  <a:pt x="123208" y="10065"/>
                  <a:pt x="123213" y="10586"/>
                </a:cubicBezTo>
                <a:cubicBezTo>
                  <a:pt x="123208" y="11107"/>
                  <a:pt x="123091" y="11628"/>
                  <a:pt x="122863" y="12148"/>
                </a:cubicBezTo>
                <a:cubicBezTo>
                  <a:pt x="122635" y="12669"/>
                  <a:pt x="122327" y="13126"/>
                  <a:pt x="121939" y="13520"/>
                </a:cubicBezTo>
                <a:lnTo>
                  <a:pt x="71811" y="63647"/>
                </a:lnTo>
                <a:lnTo>
                  <a:pt x="121939" y="113775"/>
                </a:lnTo>
                <a:cubicBezTo>
                  <a:pt x="122327" y="114168"/>
                  <a:pt x="122635" y="114625"/>
                  <a:pt x="122863" y="115146"/>
                </a:cubicBezTo>
                <a:cubicBezTo>
                  <a:pt x="123091" y="115667"/>
                  <a:pt x="123208" y="116188"/>
                  <a:pt x="123213" y="116709"/>
                </a:cubicBezTo>
                <a:cubicBezTo>
                  <a:pt x="123208" y="117230"/>
                  <a:pt x="123091" y="117750"/>
                  <a:pt x="122863" y="118271"/>
                </a:cubicBezTo>
                <a:cubicBezTo>
                  <a:pt x="122635" y="118792"/>
                  <a:pt x="122327" y="119249"/>
                  <a:pt x="121939" y="119642"/>
                </a:cubicBezTo>
                <a:lnTo>
                  <a:pt x="115561" y="126020"/>
                </a:lnTo>
                <a:cubicBezTo>
                  <a:pt x="115168" y="126408"/>
                  <a:pt x="114711" y="126716"/>
                  <a:pt x="114190" y="126945"/>
                </a:cubicBezTo>
                <a:cubicBezTo>
                  <a:pt x="113669" y="127173"/>
                  <a:pt x="113148" y="127290"/>
                  <a:pt x="112628" y="127296"/>
                </a:cubicBezTo>
                <a:cubicBezTo>
                  <a:pt x="112107" y="127290"/>
                  <a:pt x="111586" y="127173"/>
                  <a:pt x="111065" y="126945"/>
                </a:cubicBezTo>
                <a:cubicBezTo>
                  <a:pt x="110544" y="126716"/>
                  <a:pt x="110087" y="126408"/>
                  <a:pt x="109694" y="126020"/>
                </a:cubicBezTo>
                <a:lnTo>
                  <a:pt x="50255" y="66581"/>
                </a:lnTo>
                <a:cubicBezTo>
                  <a:pt x="49867" y="66188"/>
                  <a:pt x="49559" y="65731"/>
                  <a:pt x="49330" y="65210"/>
                </a:cubicBezTo>
                <a:cubicBezTo>
                  <a:pt x="49102" y="64689"/>
                  <a:pt x="48985" y="64168"/>
                  <a:pt x="48979" y="63647"/>
                </a:cubicBezTo>
                <a:cubicBezTo>
                  <a:pt x="48985" y="63127"/>
                  <a:pt x="49102" y="62606"/>
                  <a:pt x="49330" y="62085"/>
                </a:cubicBezTo>
                <a:cubicBezTo>
                  <a:pt x="49559" y="61564"/>
                  <a:pt x="49867" y="61107"/>
                  <a:pt x="50255" y="60714"/>
                </a:cubicBezTo>
                <a:lnTo>
                  <a:pt x="109694" y="1275"/>
                </a:lnTo>
                <a:cubicBezTo>
                  <a:pt x="110087" y="887"/>
                  <a:pt x="110544" y="579"/>
                  <a:pt x="111065" y="350"/>
                </a:cubicBezTo>
                <a:cubicBezTo>
                  <a:pt x="111586" y="122"/>
                  <a:pt x="112107" y="5"/>
                  <a:pt x="112628" y="0"/>
                </a:cubicBezTo>
                <a:close/>
                <a:moveTo>
                  <a:pt x="63648" y="0"/>
                </a:moveTo>
                <a:cubicBezTo>
                  <a:pt x="64169" y="5"/>
                  <a:pt x="64689" y="122"/>
                  <a:pt x="65210" y="350"/>
                </a:cubicBezTo>
                <a:cubicBezTo>
                  <a:pt x="65731" y="579"/>
                  <a:pt x="66188" y="887"/>
                  <a:pt x="66581" y="1275"/>
                </a:cubicBezTo>
                <a:lnTo>
                  <a:pt x="72959" y="7652"/>
                </a:lnTo>
                <a:cubicBezTo>
                  <a:pt x="73347" y="8046"/>
                  <a:pt x="73655" y="8503"/>
                  <a:pt x="73884" y="9023"/>
                </a:cubicBezTo>
                <a:cubicBezTo>
                  <a:pt x="74112" y="9544"/>
                  <a:pt x="74229" y="10065"/>
                  <a:pt x="74235" y="10586"/>
                </a:cubicBezTo>
                <a:cubicBezTo>
                  <a:pt x="74229" y="11107"/>
                  <a:pt x="74112" y="11628"/>
                  <a:pt x="73884" y="12148"/>
                </a:cubicBezTo>
                <a:cubicBezTo>
                  <a:pt x="73655" y="12669"/>
                  <a:pt x="73347" y="13126"/>
                  <a:pt x="72959" y="13520"/>
                </a:cubicBezTo>
                <a:lnTo>
                  <a:pt x="22831" y="63647"/>
                </a:lnTo>
                <a:lnTo>
                  <a:pt x="72959" y="113775"/>
                </a:lnTo>
                <a:cubicBezTo>
                  <a:pt x="73347" y="114168"/>
                  <a:pt x="73655" y="114625"/>
                  <a:pt x="73884" y="115146"/>
                </a:cubicBezTo>
                <a:cubicBezTo>
                  <a:pt x="74112" y="115667"/>
                  <a:pt x="74229" y="116188"/>
                  <a:pt x="74235" y="116709"/>
                </a:cubicBezTo>
                <a:cubicBezTo>
                  <a:pt x="74229" y="117230"/>
                  <a:pt x="74112" y="117750"/>
                  <a:pt x="73884" y="118271"/>
                </a:cubicBezTo>
                <a:cubicBezTo>
                  <a:pt x="73655" y="118792"/>
                  <a:pt x="73347" y="119249"/>
                  <a:pt x="72959" y="119642"/>
                </a:cubicBezTo>
                <a:lnTo>
                  <a:pt x="66581" y="126020"/>
                </a:lnTo>
                <a:cubicBezTo>
                  <a:pt x="66188" y="126408"/>
                  <a:pt x="65731" y="126716"/>
                  <a:pt x="65210" y="126945"/>
                </a:cubicBezTo>
                <a:cubicBezTo>
                  <a:pt x="64689" y="127173"/>
                  <a:pt x="64169" y="127290"/>
                  <a:pt x="63648" y="127296"/>
                </a:cubicBezTo>
                <a:cubicBezTo>
                  <a:pt x="63127" y="127290"/>
                  <a:pt x="62606" y="127173"/>
                  <a:pt x="62085" y="126945"/>
                </a:cubicBezTo>
                <a:cubicBezTo>
                  <a:pt x="61564" y="126716"/>
                  <a:pt x="61107" y="126408"/>
                  <a:pt x="60714" y="126020"/>
                </a:cubicBezTo>
                <a:lnTo>
                  <a:pt x="1275" y="66581"/>
                </a:lnTo>
                <a:cubicBezTo>
                  <a:pt x="887" y="66188"/>
                  <a:pt x="579" y="65731"/>
                  <a:pt x="350" y="65210"/>
                </a:cubicBezTo>
                <a:cubicBezTo>
                  <a:pt x="122" y="64689"/>
                  <a:pt x="5" y="64168"/>
                  <a:pt x="0" y="63647"/>
                </a:cubicBezTo>
                <a:cubicBezTo>
                  <a:pt x="5" y="63127"/>
                  <a:pt x="122" y="62606"/>
                  <a:pt x="350" y="62085"/>
                </a:cubicBezTo>
                <a:cubicBezTo>
                  <a:pt x="579" y="61564"/>
                  <a:pt x="887" y="61107"/>
                  <a:pt x="1275" y="60714"/>
                </a:cubicBezTo>
                <a:lnTo>
                  <a:pt x="60714" y="1275"/>
                </a:lnTo>
                <a:cubicBezTo>
                  <a:pt x="61107" y="887"/>
                  <a:pt x="61564" y="579"/>
                  <a:pt x="62085" y="350"/>
                </a:cubicBezTo>
                <a:cubicBezTo>
                  <a:pt x="62606" y="122"/>
                  <a:pt x="63127" y="5"/>
                  <a:pt x="636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6" name="Freeform: Shape 135"/>
          <p:cNvSpPr/>
          <p:nvPr/>
        </p:nvSpPr>
        <p:spPr>
          <a:xfrm>
            <a:off x="3338558" y="7150832"/>
            <a:ext cx="213376" cy="226689"/>
          </a:xfrm>
          <a:custGeom>
            <a:avLst/>
            <a:gdLst/>
            <a:ahLst/>
            <a:cxnLst/>
            <a:rect l="l" t="t" r="r" b="b"/>
            <a:pathLst>
              <a:path w="123214" h="127296">
                <a:moveTo>
                  <a:pt x="59567" y="0"/>
                </a:moveTo>
                <a:cubicBezTo>
                  <a:pt x="60088" y="5"/>
                  <a:pt x="60609" y="122"/>
                  <a:pt x="61130" y="350"/>
                </a:cubicBezTo>
                <a:cubicBezTo>
                  <a:pt x="61650" y="579"/>
                  <a:pt x="62107" y="887"/>
                  <a:pt x="62501" y="1275"/>
                </a:cubicBezTo>
                <a:lnTo>
                  <a:pt x="121940" y="60714"/>
                </a:lnTo>
                <a:cubicBezTo>
                  <a:pt x="122328" y="61107"/>
                  <a:pt x="122636" y="61564"/>
                  <a:pt x="122864" y="62085"/>
                </a:cubicBezTo>
                <a:cubicBezTo>
                  <a:pt x="123092" y="62606"/>
                  <a:pt x="123209" y="63127"/>
                  <a:pt x="123214" y="63647"/>
                </a:cubicBezTo>
                <a:cubicBezTo>
                  <a:pt x="123209" y="64168"/>
                  <a:pt x="123092" y="64689"/>
                  <a:pt x="122864" y="65210"/>
                </a:cubicBezTo>
                <a:cubicBezTo>
                  <a:pt x="122636" y="65731"/>
                  <a:pt x="122328" y="66188"/>
                  <a:pt x="121940" y="66581"/>
                </a:cubicBezTo>
                <a:lnTo>
                  <a:pt x="62501" y="126020"/>
                </a:lnTo>
                <a:cubicBezTo>
                  <a:pt x="62107" y="126408"/>
                  <a:pt x="61650" y="126716"/>
                  <a:pt x="61130" y="126945"/>
                </a:cubicBezTo>
                <a:cubicBezTo>
                  <a:pt x="60609" y="127173"/>
                  <a:pt x="60088" y="127290"/>
                  <a:pt x="59567" y="127296"/>
                </a:cubicBezTo>
                <a:cubicBezTo>
                  <a:pt x="59046" y="127290"/>
                  <a:pt x="58525" y="127173"/>
                  <a:pt x="58005" y="126945"/>
                </a:cubicBezTo>
                <a:cubicBezTo>
                  <a:pt x="57484" y="126716"/>
                  <a:pt x="57027" y="126408"/>
                  <a:pt x="56633" y="126020"/>
                </a:cubicBezTo>
                <a:lnTo>
                  <a:pt x="50256" y="119642"/>
                </a:lnTo>
                <a:cubicBezTo>
                  <a:pt x="49868" y="119249"/>
                  <a:pt x="49560" y="118792"/>
                  <a:pt x="49331" y="118271"/>
                </a:cubicBezTo>
                <a:cubicBezTo>
                  <a:pt x="49103" y="117750"/>
                  <a:pt x="48985" y="117230"/>
                  <a:pt x="48980" y="116709"/>
                </a:cubicBezTo>
                <a:cubicBezTo>
                  <a:pt x="48985" y="116188"/>
                  <a:pt x="49103" y="115667"/>
                  <a:pt x="49331" y="115146"/>
                </a:cubicBezTo>
                <a:cubicBezTo>
                  <a:pt x="49560" y="114625"/>
                  <a:pt x="49868" y="114168"/>
                  <a:pt x="50256" y="113775"/>
                </a:cubicBezTo>
                <a:lnTo>
                  <a:pt x="100383" y="63647"/>
                </a:lnTo>
                <a:lnTo>
                  <a:pt x="50256" y="13520"/>
                </a:lnTo>
                <a:cubicBezTo>
                  <a:pt x="49868" y="13126"/>
                  <a:pt x="49560" y="12669"/>
                  <a:pt x="49331" y="12148"/>
                </a:cubicBezTo>
                <a:cubicBezTo>
                  <a:pt x="49103" y="11628"/>
                  <a:pt x="48985" y="11107"/>
                  <a:pt x="48980" y="10586"/>
                </a:cubicBezTo>
                <a:cubicBezTo>
                  <a:pt x="48985" y="10065"/>
                  <a:pt x="49103" y="9544"/>
                  <a:pt x="49331" y="9023"/>
                </a:cubicBezTo>
                <a:cubicBezTo>
                  <a:pt x="49560" y="8503"/>
                  <a:pt x="49868" y="8046"/>
                  <a:pt x="50256" y="7652"/>
                </a:cubicBezTo>
                <a:lnTo>
                  <a:pt x="56633" y="1275"/>
                </a:lnTo>
                <a:cubicBezTo>
                  <a:pt x="57027" y="887"/>
                  <a:pt x="57484" y="579"/>
                  <a:pt x="58005" y="350"/>
                </a:cubicBezTo>
                <a:cubicBezTo>
                  <a:pt x="58525" y="122"/>
                  <a:pt x="59046" y="5"/>
                  <a:pt x="59567" y="0"/>
                </a:cubicBezTo>
                <a:close/>
                <a:moveTo>
                  <a:pt x="10587" y="0"/>
                </a:moveTo>
                <a:cubicBezTo>
                  <a:pt x="11108" y="5"/>
                  <a:pt x="11629" y="122"/>
                  <a:pt x="12150" y="350"/>
                </a:cubicBezTo>
                <a:cubicBezTo>
                  <a:pt x="12671" y="579"/>
                  <a:pt x="13128" y="887"/>
                  <a:pt x="13521" y="1275"/>
                </a:cubicBezTo>
                <a:lnTo>
                  <a:pt x="72960" y="60714"/>
                </a:lnTo>
                <a:cubicBezTo>
                  <a:pt x="73348" y="61107"/>
                  <a:pt x="73656" y="61564"/>
                  <a:pt x="73885" y="62085"/>
                </a:cubicBezTo>
                <a:cubicBezTo>
                  <a:pt x="74113" y="62606"/>
                  <a:pt x="74230" y="63127"/>
                  <a:pt x="74235" y="63647"/>
                </a:cubicBezTo>
                <a:cubicBezTo>
                  <a:pt x="74230" y="64168"/>
                  <a:pt x="74113" y="64689"/>
                  <a:pt x="73885" y="65210"/>
                </a:cubicBezTo>
                <a:cubicBezTo>
                  <a:pt x="73656" y="65731"/>
                  <a:pt x="73348" y="66188"/>
                  <a:pt x="72960" y="66581"/>
                </a:cubicBezTo>
                <a:lnTo>
                  <a:pt x="13521" y="126020"/>
                </a:lnTo>
                <a:cubicBezTo>
                  <a:pt x="13128" y="126408"/>
                  <a:pt x="12671" y="126716"/>
                  <a:pt x="12150" y="126945"/>
                </a:cubicBezTo>
                <a:cubicBezTo>
                  <a:pt x="11629" y="127173"/>
                  <a:pt x="11108" y="127290"/>
                  <a:pt x="10587" y="127296"/>
                </a:cubicBezTo>
                <a:cubicBezTo>
                  <a:pt x="10066" y="127290"/>
                  <a:pt x="9546" y="127173"/>
                  <a:pt x="9025" y="126945"/>
                </a:cubicBezTo>
                <a:cubicBezTo>
                  <a:pt x="8504" y="126716"/>
                  <a:pt x="8047" y="126408"/>
                  <a:pt x="7653" y="126020"/>
                </a:cubicBezTo>
                <a:lnTo>
                  <a:pt x="1276" y="119642"/>
                </a:lnTo>
                <a:cubicBezTo>
                  <a:pt x="888" y="119249"/>
                  <a:pt x="580" y="118792"/>
                  <a:pt x="351" y="118271"/>
                </a:cubicBezTo>
                <a:cubicBezTo>
                  <a:pt x="123" y="117750"/>
                  <a:pt x="6" y="117230"/>
                  <a:pt x="0" y="116709"/>
                </a:cubicBezTo>
                <a:cubicBezTo>
                  <a:pt x="6" y="116188"/>
                  <a:pt x="123" y="115667"/>
                  <a:pt x="351" y="115146"/>
                </a:cubicBezTo>
                <a:cubicBezTo>
                  <a:pt x="580" y="114625"/>
                  <a:pt x="888" y="114168"/>
                  <a:pt x="1276" y="113775"/>
                </a:cubicBezTo>
                <a:lnTo>
                  <a:pt x="51404" y="63647"/>
                </a:lnTo>
                <a:lnTo>
                  <a:pt x="1276" y="13520"/>
                </a:lnTo>
                <a:cubicBezTo>
                  <a:pt x="888" y="13126"/>
                  <a:pt x="580" y="12669"/>
                  <a:pt x="351" y="12148"/>
                </a:cubicBezTo>
                <a:cubicBezTo>
                  <a:pt x="123" y="11628"/>
                  <a:pt x="6" y="11107"/>
                  <a:pt x="0" y="10586"/>
                </a:cubicBezTo>
                <a:cubicBezTo>
                  <a:pt x="6" y="10065"/>
                  <a:pt x="123" y="9544"/>
                  <a:pt x="351" y="9023"/>
                </a:cubicBezTo>
                <a:cubicBezTo>
                  <a:pt x="580" y="8503"/>
                  <a:pt x="888" y="8046"/>
                  <a:pt x="1276" y="7652"/>
                </a:cubicBezTo>
                <a:lnTo>
                  <a:pt x="7653" y="1275"/>
                </a:lnTo>
                <a:cubicBezTo>
                  <a:pt x="8047" y="887"/>
                  <a:pt x="8504" y="579"/>
                  <a:pt x="9025" y="350"/>
                </a:cubicBezTo>
                <a:cubicBezTo>
                  <a:pt x="9546" y="122"/>
                  <a:pt x="10066" y="5"/>
                  <a:pt x="105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7" name="Freeform: Shape 136"/>
          <p:cNvSpPr/>
          <p:nvPr/>
        </p:nvSpPr>
        <p:spPr>
          <a:xfrm>
            <a:off x="3335024" y="8073147"/>
            <a:ext cx="220445" cy="219420"/>
          </a:xfrm>
          <a:custGeom>
            <a:avLst/>
            <a:gdLst/>
            <a:ahLst/>
            <a:cxnLst/>
            <a:rect l="l" t="t" r="r" b="b"/>
            <a:pathLst>
              <a:path w="127296" h="123214">
                <a:moveTo>
                  <a:pt x="63648" y="48979"/>
                </a:moveTo>
                <a:cubicBezTo>
                  <a:pt x="64169" y="48985"/>
                  <a:pt x="64690" y="49102"/>
                  <a:pt x="65210" y="49330"/>
                </a:cubicBezTo>
                <a:cubicBezTo>
                  <a:pt x="65731" y="49559"/>
                  <a:pt x="66188" y="49867"/>
                  <a:pt x="66582" y="50255"/>
                </a:cubicBezTo>
                <a:lnTo>
                  <a:pt x="126020" y="109694"/>
                </a:lnTo>
                <a:cubicBezTo>
                  <a:pt x="126408" y="110087"/>
                  <a:pt x="126717" y="110544"/>
                  <a:pt x="126945" y="111065"/>
                </a:cubicBezTo>
                <a:cubicBezTo>
                  <a:pt x="127174" y="111586"/>
                  <a:pt x="127290" y="112107"/>
                  <a:pt x="127296" y="112627"/>
                </a:cubicBezTo>
                <a:cubicBezTo>
                  <a:pt x="127290" y="113148"/>
                  <a:pt x="127174" y="113669"/>
                  <a:pt x="126945" y="114190"/>
                </a:cubicBezTo>
                <a:cubicBezTo>
                  <a:pt x="126717" y="114711"/>
                  <a:pt x="126408" y="115168"/>
                  <a:pt x="126020" y="115561"/>
                </a:cubicBezTo>
                <a:lnTo>
                  <a:pt x="119643" y="121939"/>
                </a:lnTo>
                <a:cubicBezTo>
                  <a:pt x="119258" y="122327"/>
                  <a:pt x="118817" y="122635"/>
                  <a:pt x="118320" y="122863"/>
                </a:cubicBezTo>
                <a:cubicBezTo>
                  <a:pt x="117823" y="123092"/>
                  <a:pt x="117286" y="123209"/>
                  <a:pt x="116709" y="123214"/>
                </a:cubicBezTo>
                <a:cubicBezTo>
                  <a:pt x="116188" y="123209"/>
                  <a:pt x="115668" y="123092"/>
                  <a:pt x="115147" y="122863"/>
                </a:cubicBezTo>
                <a:cubicBezTo>
                  <a:pt x="114626" y="122635"/>
                  <a:pt x="114169" y="122327"/>
                  <a:pt x="113776" y="121939"/>
                </a:cubicBezTo>
                <a:lnTo>
                  <a:pt x="63648" y="71811"/>
                </a:lnTo>
                <a:lnTo>
                  <a:pt x="13520" y="121939"/>
                </a:lnTo>
                <a:cubicBezTo>
                  <a:pt x="13127" y="122327"/>
                  <a:pt x="12670" y="122635"/>
                  <a:pt x="12149" y="122863"/>
                </a:cubicBezTo>
                <a:cubicBezTo>
                  <a:pt x="11628" y="123092"/>
                  <a:pt x="11107" y="123209"/>
                  <a:pt x="10587" y="123214"/>
                </a:cubicBezTo>
                <a:cubicBezTo>
                  <a:pt x="10066" y="123209"/>
                  <a:pt x="9545" y="123092"/>
                  <a:pt x="9024" y="122863"/>
                </a:cubicBezTo>
                <a:cubicBezTo>
                  <a:pt x="8503" y="122635"/>
                  <a:pt x="8046" y="122327"/>
                  <a:pt x="7653" y="121939"/>
                </a:cubicBezTo>
                <a:lnTo>
                  <a:pt x="1275" y="115561"/>
                </a:lnTo>
                <a:cubicBezTo>
                  <a:pt x="887" y="115168"/>
                  <a:pt x="579" y="114711"/>
                  <a:pt x="351" y="114190"/>
                </a:cubicBezTo>
                <a:cubicBezTo>
                  <a:pt x="122" y="113669"/>
                  <a:pt x="5" y="113148"/>
                  <a:pt x="0" y="112627"/>
                </a:cubicBezTo>
                <a:cubicBezTo>
                  <a:pt x="5" y="112107"/>
                  <a:pt x="122" y="111586"/>
                  <a:pt x="351" y="111065"/>
                </a:cubicBezTo>
                <a:cubicBezTo>
                  <a:pt x="579" y="110544"/>
                  <a:pt x="887" y="110087"/>
                  <a:pt x="1275" y="109694"/>
                </a:cubicBezTo>
                <a:lnTo>
                  <a:pt x="60714" y="50255"/>
                </a:lnTo>
                <a:cubicBezTo>
                  <a:pt x="61108" y="49867"/>
                  <a:pt x="61565" y="49559"/>
                  <a:pt x="62085" y="49330"/>
                </a:cubicBezTo>
                <a:cubicBezTo>
                  <a:pt x="62606" y="49102"/>
                  <a:pt x="63127" y="48985"/>
                  <a:pt x="63648" y="48979"/>
                </a:cubicBezTo>
                <a:close/>
                <a:moveTo>
                  <a:pt x="63648" y="0"/>
                </a:moveTo>
                <a:cubicBezTo>
                  <a:pt x="64169" y="6"/>
                  <a:pt x="64690" y="123"/>
                  <a:pt x="65210" y="351"/>
                </a:cubicBezTo>
                <a:cubicBezTo>
                  <a:pt x="65731" y="579"/>
                  <a:pt x="66188" y="887"/>
                  <a:pt x="66582" y="1275"/>
                </a:cubicBezTo>
                <a:lnTo>
                  <a:pt x="126020" y="60714"/>
                </a:lnTo>
                <a:cubicBezTo>
                  <a:pt x="126408" y="61107"/>
                  <a:pt x="126717" y="61564"/>
                  <a:pt x="126945" y="62085"/>
                </a:cubicBezTo>
                <a:cubicBezTo>
                  <a:pt x="127174" y="62606"/>
                  <a:pt x="127290" y="63127"/>
                  <a:pt x="127296" y="63648"/>
                </a:cubicBezTo>
                <a:cubicBezTo>
                  <a:pt x="127290" y="64169"/>
                  <a:pt x="127174" y="64689"/>
                  <a:pt x="126945" y="65210"/>
                </a:cubicBezTo>
                <a:cubicBezTo>
                  <a:pt x="126717" y="65731"/>
                  <a:pt x="126408" y="66188"/>
                  <a:pt x="126020" y="66581"/>
                </a:cubicBezTo>
                <a:lnTo>
                  <a:pt x="119643" y="72959"/>
                </a:lnTo>
                <a:cubicBezTo>
                  <a:pt x="119258" y="73347"/>
                  <a:pt x="118817" y="73655"/>
                  <a:pt x="118320" y="73884"/>
                </a:cubicBezTo>
                <a:cubicBezTo>
                  <a:pt x="117823" y="74112"/>
                  <a:pt x="117286" y="74229"/>
                  <a:pt x="116709" y="74234"/>
                </a:cubicBezTo>
                <a:cubicBezTo>
                  <a:pt x="116188" y="74229"/>
                  <a:pt x="115668" y="74112"/>
                  <a:pt x="115147" y="73884"/>
                </a:cubicBezTo>
                <a:cubicBezTo>
                  <a:pt x="114626" y="73655"/>
                  <a:pt x="114169" y="73347"/>
                  <a:pt x="113776" y="72959"/>
                </a:cubicBezTo>
                <a:lnTo>
                  <a:pt x="63648" y="22831"/>
                </a:lnTo>
                <a:lnTo>
                  <a:pt x="13520" y="72959"/>
                </a:lnTo>
                <a:cubicBezTo>
                  <a:pt x="13127" y="73347"/>
                  <a:pt x="12670" y="73655"/>
                  <a:pt x="12149" y="73884"/>
                </a:cubicBezTo>
                <a:cubicBezTo>
                  <a:pt x="11628" y="74112"/>
                  <a:pt x="11107" y="74229"/>
                  <a:pt x="10587" y="74234"/>
                </a:cubicBezTo>
                <a:cubicBezTo>
                  <a:pt x="10066" y="74229"/>
                  <a:pt x="9545" y="74112"/>
                  <a:pt x="9024" y="73884"/>
                </a:cubicBezTo>
                <a:cubicBezTo>
                  <a:pt x="8503" y="73655"/>
                  <a:pt x="8046" y="73347"/>
                  <a:pt x="7653" y="72959"/>
                </a:cubicBezTo>
                <a:lnTo>
                  <a:pt x="1275" y="66581"/>
                </a:lnTo>
                <a:cubicBezTo>
                  <a:pt x="887" y="66188"/>
                  <a:pt x="579" y="65731"/>
                  <a:pt x="351" y="65210"/>
                </a:cubicBezTo>
                <a:cubicBezTo>
                  <a:pt x="122" y="64689"/>
                  <a:pt x="5" y="64169"/>
                  <a:pt x="0" y="63648"/>
                </a:cubicBezTo>
                <a:cubicBezTo>
                  <a:pt x="5" y="63127"/>
                  <a:pt x="122" y="62606"/>
                  <a:pt x="351" y="62085"/>
                </a:cubicBezTo>
                <a:cubicBezTo>
                  <a:pt x="579" y="61564"/>
                  <a:pt x="887" y="61107"/>
                  <a:pt x="1275" y="60714"/>
                </a:cubicBezTo>
                <a:lnTo>
                  <a:pt x="60714" y="1275"/>
                </a:lnTo>
                <a:cubicBezTo>
                  <a:pt x="61108" y="887"/>
                  <a:pt x="61565" y="579"/>
                  <a:pt x="62085" y="351"/>
                </a:cubicBezTo>
                <a:cubicBezTo>
                  <a:pt x="62606" y="123"/>
                  <a:pt x="63127" y="6"/>
                  <a:pt x="636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8" name="Freeform: Shape 137"/>
          <p:cNvSpPr/>
          <p:nvPr/>
        </p:nvSpPr>
        <p:spPr>
          <a:xfrm>
            <a:off x="3335024" y="8989830"/>
            <a:ext cx="220445" cy="132187"/>
          </a:xfrm>
          <a:custGeom>
            <a:avLst/>
            <a:gdLst/>
            <a:ahLst/>
            <a:cxnLst/>
            <a:rect l="l" t="t" r="r" b="b"/>
            <a:pathLst>
              <a:path w="127296" h="74229">
                <a:moveTo>
                  <a:pt x="10587" y="0"/>
                </a:moveTo>
                <a:cubicBezTo>
                  <a:pt x="11107" y="6"/>
                  <a:pt x="11628" y="123"/>
                  <a:pt x="12149" y="351"/>
                </a:cubicBezTo>
                <a:cubicBezTo>
                  <a:pt x="12670" y="580"/>
                  <a:pt x="13127" y="888"/>
                  <a:pt x="13520" y="1276"/>
                </a:cubicBezTo>
                <a:lnTo>
                  <a:pt x="63648" y="51399"/>
                </a:lnTo>
                <a:lnTo>
                  <a:pt x="113776" y="1276"/>
                </a:lnTo>
                <a:cubicBezTo>
                  <a:pt x="114169" y="888"/>
                  <a:pt x="114626" y="580"/>
                  <a:pt x="115147" y="351"/>
                </a:cubicBezTo>
                <a:cubicBezTo>
                  <a:pt x="115668" y="123"/>
                  <a:pt x="116188" y="6"/>
                  <a:pt x="116709" y="0"/>
                </a:cubicBezTo>
                <a:cubicBezTo>
                  <a:pt x="117230" y="6"/>
                  <a:pt x="117751" y="123"/>
                  <a:pt x="118272" y="351"/>
                </a:cubicBezTo>
                <a:cubicBezTo>
                  <a:pt x="118793" y="580"/>
                  <a:pt x="119250" y="888"/>
                  <a:pt x="119643" y="1276"/>
                </a:cubicBezTo>
                <a:lnTo>
                  <a:pt x="126021" y="7653"/>
                </a:lnTo>
                <a:cubicBezTo>
                  <a:pt x="126409" y="8046"/>
                  <a:pt x="126717" y="8503"/>
                  <a:pt x="126945" y="9024"/>
                </a:cubicBezTo>
                <a:cubicBezTo>
                  <a:pt x="127173" y="9545"/>
                  <a:pt x="127290" y="10065"/>
                  <a:pt x="127296" y="10586"/>
                </a:cubicBezTo>
                <a:cubicBezTo>
                  <a:pt x="127290" y="11107"/>
                  <a:pt x="127173" y="11628"/>
                  <a:pt x="126945" y="12149"/>
                </a:cubicBezTo>
                <a:cubicBezTo>
                  <a:pt x="126717" y="12669"/>
                  <a:pt x="126409" y="13126"/>
                  <a:pt x="126021" y="13520"/>
                </a:cubicBezTo>
                <a:lnTo>
                  <a:pt x="66582" y="72953"/>
                </a:lnTo>
                <a:cubicBezTo>
                  <a:pt x="66188" y="73341"/>
                  <a:pt x="65731" y="73649"/>
                  <a:pt x="65210" y="73878"/>
                </a:cubicBezTo>
                <a:cubicBezTo>
                  <a:pt x="64690" y="74106"/>
                  <a:pt x="64169" y="74223"/>
                  <a:pt x="63648" y="74229"/>
                </a:cubicBezTo>
                <a:cubicBezTo>
                  <a:pt x="63127" y="74223"/>
                  <a:pt x="62606" y="74106"/>
                  <a:pt x="62085" y="73878"/>
                </a:cubicBezTo>
                <a:cubicBezTo>
                  <a:pt x="61565" y="73649"/>
                  <a:pt x="61107" y="73341"/>
                  <a:pt x="60714" y="72953"/>
                </a:cubicBezTo>
                <a:lnTo>
                  <a:pt x="1275" y="13520"/>
                </a:lnTo>
                <a:cubicBezTo>
                  <a:pt x="887" y="13126"/>
                  <a:pt x="579" y="12669"/>
                  <a:pt x="351" y="12149"/>
                </a:cubicBezTo>
                <a:cubicBezTo>
                  <a:pt x="122" y="11628"/>
                  <a:pt x="5" y="11107"/>
                  <a:pt x="0" y="10586"/>
                </a:cubicBezTo>
                <a:cubicBezTo>
                  <a:pt x="5" y="10065"/>
                  <a:pt x="122" y="9545"/>
                  <a:pt x="351" y="9024"/>
                </a:cubicBezTo>
                <a:cubicBezTo>
                  <a:pt x="579" y="8503"/>
                  <a:pt x="887" y="8046"/>
                  <a:pt x="1275" y="7653"/>
                </a:cubicBezTo>
                <a:lnTo>
                  <a:pt x="7653" y="1276"/>
                </a:lnTo>
                <a:cubicBezTo>
                  <a:pt x="8038" y="888"/>
                  <a:pt x="8479" y="580"/>
                  <a:pt x="8976" y="351"/>
                </a:cubicBezTo>
                <a:cubicBezTo>
                  <a:pt x="9473" y="123"/>
                  <a:pt x="10010" y="6"/>
                  <a:pt x="105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39" name="Freeform: Shape 138"/>
          <p:cNvSpPr/>
          <p:nvPr/>
        </p:nvSpPr>
        <p:spPr>
          <a:xfrm>
            <a:off x="3380974" y="9826408"/>
            <a:ext cx="128545" cy="226689"/>
          </a:xfrm>
          <a:custGeom>
            <a:avLst/>
            <a:gdLst/>
            <a:ahLst/>
            <a:cxnLst/>
            <a:rect l="l" t="t" r="r" b="b"/>
            <a:pathLst>
              <a:path w="74228" h="127296">
                <a:moveTo>
                  <a:pt x="63642" y="0"/>
                </a:moveTo>
                <a:cubicBezTo>
                  <a:pt x="64163" y="5"/>
                  <a:pt x="64683" y="122"/>
                  <a:pt x="65204" y="350"/>
                </a:cubicBezTo>
                <a:cubicBezTo>
                  <a:pt x="65725" y="579"/>
                  <a:pt x="66182" y="887"/>
                  <a:pt x="66575" y="1275"/>
                </a:cubicBezTo>
                <a:lnTo>
                  <a:pt x="72952" y="7652"/>
                </a:lnTo>
                <a:cubicBezTo>
                  <a:pt x="73340" y="8038"/>
                  <a:pt x="73648" y="8479"/>
                  <a:pt x="73877" y="8976"/>
                </a:cubicBezTo>
                <a:cubicBezTo>
                  <a:pt x="74105" y="9473"/>
                  <a:pt x="74222" y="10009"/>
                  <a:pt x="74228" y="10586"/>
                </a:cubicBezTo>
                <a:cubicBezTo>
                  <a:pt x="74222" y="11107"/>
                  <a:pt x="74105" y="11628"/>
                  <a:pt x="73877" y="12149"/>
                </a:cubicBezTo>
                <a:cubicBezTo>
                  <a:pt x="73648" y="12669"/>
                  <a:pt x="73340" y="13126"/>
                  <a:pt x="72952" y="13520"/>
                </a:cubicBezTo>
                <a:lnTo>
                  <a:pt x="22829" y="63647"/>
                </a:lnTo>
                <a:lnTo>
                  <a:pt x="72952" y="113775"/>
                </a:lnTo>
                <a:cubicBezTo>
                  <a:pt x="73340" y="114168"/>
                  <a:pt x="73648" y="114626"/>
                  <a:pt x="73877" y="115146"/>
                </a:cubicBezTo>
                <a:cubicBezTo>
                  <a:pt x="74105" y="115667"/>
                  <a:pt x="74222" y="116188"/>
                  <a:pt x="74228" y="116709"/>
                </a:cubicBezTo>
                <a:cubicBezTo>
                  <a:pt x="74222" y="117230"/>
                  <a:pt x="74105" y="117751"/>
                  <a:pt x="73877" y="118271"/>
                </a:cubicBezTo>
                <a:cubicBezTo>
                  <a:pt x="73648" y="118792"/>
                  <a:pt x="73340" y="119249"/>
                  <a:pt x="72952" y="119643"/>
                </a:cubicBezTo>
                <a:lnTo>
                  <a:pt x="66575" y="126020"/>
                </a:lnTo>
                <a:cubicBezTo>
                  <a:pt x="66182" y="126408"/>
                  <a:pt x="65725" y="126716"/>
                  <a:pt x="65204" y="126945"/>
                </a:cubicBezTo>
                <a:cubicBezTo>
                  <a:pt x="64683" y="127173"/>
                  <a:pt x="64163" y="127290"/>
                  <a:pt x="63642" y="127296"/>
                </a:cubicBezTo>
                <a:cubicBezTo>
                  <a:pt x="63121" y="127290"/>
                  <a:pt x="62600" y="127173"/>
                  <a:pt x="62080" y="126945"/>
                </a:cubicBezTo>
                <a:cubicBezTo>
                  <a:pt x="61559" y="126716"/>
                  <a:pt x="61102" y="126408"/>
                  <a:pt x="60708" y="126020"/>
                </a:cubicBezTo>
                <a:lnTo>
                  <a:pt x="1275" y="66581"/>
                </a:lnTo>
                <a:cubicBezTo>
                  <a:pt x="887" y="66188"/>
                  <a:pt x="579" y="65731"/>
                  <a:pt x="350" y="65210"/>
                </a:cubicBezTo>
                <a:cubicBezTo>
                  <a:pt x="122" y="64689"/>
                  <a:pt x="5" y="64168"/>
                  <a:pt x="0" y="63647"/>
                </a:cubicBezTo>
                <a:cubicBezTo>
                  <a:pt x="5" y="63127"/>
                  <a:pt x="122" y="62606"/>
                  <a:pt x="350" y="62085"/>
                </a:cubicBezTo>
                <a:cubicBezTo>
                  <a:pt x="579" y="61564"/>
                  <a:pt x="887" y="61107"/>
                  <a:pt x="1275" y="60714"/>
                </a:cubicBezTo>
                <a:lnTo>
                  <a:pt x="60708" y="1275"/>
                </a:lnTo>
                <a:cubicBezTo>
                  <a:pt x="61102" y="887"/>
                  <a:pt x="61559" y="579"/>
                  <a:pt x="62080" y="350"/>
                </a:cubicBezTo>
                <a:cubicBezTo>
                  <a:pt x="62600" y="122"/>
                  <a:pt x="63121" y="5"/>
                  <a:pt x="636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0" name="Freeform: Shape 139"/>
          <p:cNvSpPr/>
          <p:nvPr/>
        </p:nvSpPr>
        <p:spPr>
          <a:xfrm>
            <a:off x="4051692" y="3601782"/>
            <a:ext cx="367575" cy="348907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89801" y="81627"/>
                </a:moveTo>
                <a:cubicBezTo>
                  <a:pt x="87507" y="81688"/>
                  <a:pt x="85589" y="82490"/>
                  <a:pt x="84045" y="84034"/>
                </a:cubicBezTo>
                <a:cubicBezTo>
                  <a:pt x="82501" y="85579"/>
                  <a:pt x="81698" y="87497"/>
                  <a:pt x="81637" y="89791"/>
                </a:cubicBezTo>
                <a:cubicBezTo>
                  <a:pt x="81698" y="92084"/>
                  <a:pt x="82501" y="94003"/>
                  <a:pt x="84045" y="95547"/>
                </a:cubicBezTo>
                <a:cubicBezTo>
                  <a:pt x="85589" y="97092"/>
                  <a:pt x="87507" y="97894"/>
                  <a:pt x="89801" y="97955"/>
                </a:cubicBezTo>
                <a:lnTo>
                  <a:pt x="122455" y="97955"/>
                </a:lnTo>
                <a:cubicBezTo>
                  <a:pt x="124749" y="97894"/>
                  <a:pt x="126667" y="97092"/>
                  <a:pt x="128211" y="95547"/>
                </a:cubicBezTo>
                <a:cubicBezTo>
                  <a:pt x="129755" y="94003"/>
                  <a:pt x="130558" y="92084"/>
                  <a:pt x="130619" y="89791"/>
                </a:cubicBezTo>
                <a:cubicBezTo>
                  <a:pt x="130558" y="87497"/>
                  <a:pt x="129755" y="85579"/>
                  <a:pt x="128211" y="84034"/>
                </a:cubicBezTo>
                <a:cubicBezTo>
                  <a:pt x="126667" y="82490"/>
                  <a:pt x="124749" y="81688"/>
                  <a:pt x="122455" y="81627"/>
                </a:cubicBezTo>
                <a:close/>
                <a:moveTo>
                  <a:pt x="16328" y="57150"/>
                </a:moveTo>
                <a:lnTo>
                  <a:pt x="195928" y="57150"/>
                </a:lnTo>
                <a:cubicBezTo>
                  <a:pt x="198222" y="57211"/>
                  <a:pt x="200140" y="58013"/>
                  <a:pt x="201684" y="59556"/>
                </a:cubicBezTo>
                <a:cubicBezTo>
                  <a:pt x="203228" y="61099"/>
                  <a:pt x="204031" y="63017"/>
                  <a:pt x="204092" y="65309"/>
                </a:cubicBezTo>
                <a:lnTo>
                  <a:pt x="204092" y="187762"/>
                </a:lnTo>
                <a:cubicBezTo>
                  <a:pt x="204031" y="190056"/>
                  <a:pt x="203228" y="191975"/>
                  <a:pt x="201684" y="193519"/>
                </a:cubicBezTo>
                <a:cubicBezTo>
                  <a:pt x="200140" y="195063"/>
                  <a:pt x="198222" y="195866"/>
                  <a:pt x="195928" y="195927"/>
                </a:cubicBezTo>
                <a:lnTo>
                  <a:pt x="16328" y="195927"/>
                </a:lnTo>
                <a:cubicBezTo>
                  <a:pt x="14034" y="195866"/>
                  <a:pt x="12116" y="195063"/>
                  <a:pt x="10572" y="193519"/>
                </a:cubicBezTo>
                <a:cubicBezTo>
                  <a:pt x="9028" y="191975"/>
                  <a:pt x="8225" y="190056"/>
                  <a:pt x="8164" y="187762"/>
                </a:cubicBezTo>
                <a:lnTo>
                  <a:pt x="8164" y="65309"/>
                </a:lnTo>
                <a:cubicBezTo>
                  <a:pt x="8225" y="63017"/>
                  <a:pt x="9028" y="61099"/>
                  <a:pt x="10572" y="59556"/>
                </a:cubicBezTo>
                <a:cubicBezTo>
                  <a:pt x="12116" y="58013"/>
                  <a:pt x="14034" y="57211"/>
                  <a:pt x="16328" y="57150"/>
                </a:cubicBezTo>
                <a:close/>
                <a:moveTo>
                  <a:pt x="8164" y="0"/>
                </a:moveTo>
                <a:lnTo>
                  <a:pt x="204092" y="0"/>
                </a:lnTo>
                <a:cubicBezTo>
                  <a:pt x="206385" y="61"/>
                  <a:pt x="208304" y="864"/>
                  <a:pt x="209848" y="2408"/>
                </a:cubicBezTo>
                <a:cubicBezTo>
                  <a:pt x="211392" y="3952"/>
                  <a:pt x="212195" y="5871"/>
                  <a:pt x="212256" y="8164"/>
                </a:cubicBezTo>
                <a:lnTo>
                  <a:pt x="212256" y="40821"/>
                </a:lnTo>
                <a:cubicBezTo>
                  <a:pt x="212195" y="43115"/>
                  <a:pt x="211392" y="45034"/>
                  <a:pt x="209848" y="46578"/>
                </a:cubicBezTo>
                <a:cubicBezTo>
                  <a:pt x="208304" y="48122"/>
                  <a:pt x="206385" y="48924"/>
                  <a:pt x="204092" y="48985"/>
                </a:cubicBezTo>
                <a:lnTo>
                  <a:pt x="8164" y="48985"/>
                </a:lnTo>
                <a:cubicBezTo>
                  <a:pt x="5871" y="48924"/>
                  <a:pt x="3952" y="48122"/>
                  <a:pt x="2408" y="46578"/>
                </a:cubicBezTo>
                <a:cubicBezTo>
                  <a:pt x="864" y="45034"/>
                  <a:pt x="62" y="43115"/>
                  <a:pt x="0" y="40821"/>
                </a:cubicBezTo>
                <a:lnTo>
                  <a:pt x="0" y="8164"/>
                </a:lnTo>
                <a:cubicBezTo>
                  <a:pt x="62" y="5871"/>
                  <a:pt x="864" y="3952"/>
                  <a:pt x="2408" y="2408"/>
                </a:cubicBezTo>
                <a:cubicBezTo>
                  <a:pt x="3952" y="864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1" name="Freeform: Shape 140"/>
          <p:cNvSpPr/>
          <p:nvPr/>
        </p:nvSpPr>
        <p:spPr>
          <a:xfrm>
            <a:off x="4009278" y="4474575"/>
            <a:ext cx="452405" cy="348907"/>
          </a:xfrm>
          <a:custGeom>
            <a:avLst/>
            <a:gdLst/>
            <a:ahLst/>
            <a:cxnLst/>
            <a:rect l="l" t="t" r="r" b="b"/>
            <a:pathLst>
              <a:path w="261241" h="195927">
                <a:moveTo>
                  <a:pt x="89791" y="16328"/>
                </a:moveTo>
                <a:lnTo>
                  <a:pt x="163270" y="89807"/>
                </a:lnTo>
                <a:lnTo>
                  <a:pt x="212256" y="48985"/>
                </a:lnTo>
                <a:lnTo>
                  <a:pt x="244913" y="163286"/>
                </a:lnTo>
                <a:lnTo>
                  <a:pt x="32641" y="163286"/>
                </a:lnTo>
                <a:lnTo>
                  <a:pt x="32641" y="89807"/>
                </a:lnTo>
                <a:close/>
                <a:moveTo>
                  <a:pt x="0" y="0"/>
                </a:moveTo>
                <a:lnTo>
                  <a:pt x="16313" y="0"/>
                </a:lnTo>
                <a:lnTo>
                  <a:pt x="16313" y="179614"/>
                </a:lnTo>
                <a:lnTo>
                  <a:pt x="261241" y="179614"/>
                </a:lnTo>
                <a:lnTo>
                  <a:pt x="261241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2" name="Freeform: Shape 141"/>
          <p:cNvSpPr/>
          <p:nvPr/>
        </p:nvSpPr>
        <p:spPr>
          <a:xfrm>
            <a:off x="4065832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9800" y="32641"/>
                </a:moveTo>
                <a:cubicBezTo>
                  <a:pt x="87507" y="32702"/>
                  <a:pt x="85588" y="33505"/>
                  <a:pt x="84044" y="35049"/>
                </a:cubicBezTo>
                <a:cubicBezTo>
                  <a:pt x="82500" y="36593"/>
                  <a:pt x="81698" y="38512"/>
                  <a:pt x="81637" y="40805"/>
                </a:cubicBezTo>
                <a:lnTo>
                  <a:pt x="81637" y="104844"/>
                </a:lnTo>
                <a:lnTo>
                  <a:pt x="57528" y="80734"/>
                </a:lnTo>
                <a:cubicBezTo>
                  <a:pt x="56755" y="79963"/>
                  <a:pt x="55878" y="79368"/>
                  <a:pt x="54898" y="78948"/>
                </a:cubicBezTo>
                <a:cubicBezTo>
                  <a:pt x="53917" y="78528"/>
                  <a:pt x="52880" y="78315"/>
                  <a:pt x="51788" y="78310"/>
                </a:cubicBezTo>
                <a:cubicBezTo>
                  <a:pt x="50696" y="78315"/>
                  <a:pt x="49660" y="78528"/>
                  <a:pt x="48679" y="78948"/>
                </a:cubicBezTo>
                <a:cubicBezTo>
                  <a:pt x="47698" y="79368"/>
                  <a:pt x="46822" y="79963"/>
                  <a:pt x="46048" y="80734"/>
                </a:cubicBezTo>
                <a:lnTo>
                  <a:pt x="34441" y="92342"/>
                </a:lnTo>
                <a:cubicBezTo>
                  <a:pt x="33675" y="93116"/>
                  <a:pt x="33101" y="93993"/>
                  <a:pt x="32719" y="94973"/>
                </a:cubicBezTo>
                <a:cubicBezTo>
                  <a:pt x="32336" y="95954"/>
                  <a:pt x="32145" y="96991"/>
                  <a:pt x="32145" y="98083"/>
                </a:cubicBezTo>
                <a:cubicBezTo>
                  <a:pt x="32145" y="99175"/>
                  <a:pt x="32336" y="100212"/>
                  <a:pt x="32719" y="101192"/>
                </a:cubicBezTo>
                <a:cubicBezTo>
                  <a:pt x="33101" y="102173"/>
                  <a:pt x="33675" y="103050"/>
                  <a:pt x="34441" y="103823"/>
                </a:cubicBezTo>
                <a:lnTo>
                  <a:pt x="80616" y="150003"/>
                </a:lnTo>
                <a:lnTo>
                  <a:pt x="92224" y="161611"/>
                </a:lnTo>
                <a:cubicBezTo>
                  <a:pt x="92997" y="162377"/>
                  <a:pt x="93874" y="162951"/>
                  <a:pt x="94855" y="163333"/>
                </a:cubicBezTo>
                <a:cubicBezTo>
                  <a:pt x="95835" y="163716"/>
                  <a:pt x="96872" y="163907"/>
                  <a:pt x="97964" y="163907"/>
                </a:cubicBezTo>
                <a:cubicBezTo>
                  <a:pt x="99056" y="163907"/>
                  <a:pt x="100093" y="163716"/>
                  <a:pt x="101073" y="163333"/>
                </a:cubicBezTo>
                <a:cubicBezTo>
                  <a:pt x="102054" y="162951"/>
                  <a:pt x="102931" y="162377"/>
                  <a:pt x="103704" y="161611"/>
                </a:cubicBezTo>
                <a:lnTo>
                  <a:pt x="115312" y="150003"/>
                </a:lnTo>
                <a:lnTo>
                  <a:pt x="161488" y="103823"/>
                </a:lnTo>
                <a:cubicBezTo>
                  <a:pt x="162253" y="103050"/>
                  <a:pt x="162827" y="102173"/>
                  <a:pt x="163210" y="101192"/>
                </a:cubicBezTo>
                <a:cubicBezTo>
                  <a:pt x="163592" y="100212"/>
                  <a:pt x="163784" y="99175"/>
                  <a:pt x="163784" y="98083"/>
                </a:cubicBezTo>
                <a:cubicBezTo>
                  <a:pt x="163784" y="96991"/>
                  <a:pt x="163592" y="95954"/>
                  <a:pt x="163210" y="94973"/>
                </a:cubicBezTo>
                <a:cubicBezTo>
                  <a:pt x="162827" y="93993"/>
                  <a:pt x="162253" y="93116"/>
                  <a:pt x="161488" y="92342"/>
                </a:cubicBezTo>
                <a:lnTo>
                  <a:pt x="149880" y="80734"/>
                </a:lnTo>
                <a:cubicBezTo>
                  <a:pt x="149107" y="79968"/>
                  <a:pt x="148230" y="79394"/>
                  <a:pt x="147249" y="79012"/>
                </a:cubicBezTo>
                <a:cubicBezTo>
                  <a:pt x="146268" y="78629"/>
                  <a:pt x="145232" y="78438"/>
                  <a:pt x="144140" y="78438"/>
                </a:cubicBezTo>
                <a:cubicBezTo>
                  <a:pt x="143047" y="78438"/>
                  <a:pt x="142011" y="78629"/>
                  <a:pt x="141031" y="79012"/>
                </a:cubicBezTo>
                <a:cubicBezTo>
                  <a:pt x="140050" y="79394"/>
                  <a:pt x="139173" y="79968"/>
                  <a:pt x="138400" y="80734"/>
                </a:cubicBezTo>
                <a:lnTo>
                  <a:pt x="114291" y="104844"/>
                </a:lnTo>
                <a:lnTo>
                  <a:pt x="114291" y="40805"/>
                </a:lnTo>
                <a:cubicBezTo>
                  <a:pt x="114230" y="38512"/>
                  <a:pt x="113428" y="36593"/>
                  <a:pt x="111884" y="35049"/>
                </a:cubicBezTo>
                <a:cubicBezTo>
                  <a:pt x="110340" y="33505"/>
                  <a:pt x="108421" y="32702"/>
                  <a:pt x="106128" y="32641"/>
                </a:cubicBezTo>
                <a:close/>
                <a:moveTo>
                  <a:pt x="97964" y="0"/>
                </a:moveTo>
                <a:cubicBezTo>
                  <a:pt x="116200" y="207"/>
                  <a:pt x="132678" y="4666"/>
                  <a:pt x="147399" y="13376"/>
                </a:cubicBezTo>
                <a:cubicBezTo>
                  <a:pt x="162120" y="22086"/>
                  <a:pt x="173836" y="33801"/>
                  <a:pt x="182548" y="48520"/>
                </a:cubicBezTo>
                <a:cubicBezTo>
                  <a:pt x="191259" y="63240"/>
                  <a:pt x="195719" y="79718"/>
                  <a:pt x="195927" y="97955"/>
                </a:cubicBezTo>
                <a:lnTo>
                  <a:pt x="195927" y="97963"/>
                </a:lnTo>
                <a:cubicBezTo>
                  <a:pt x="195719" y="116202"/>
                  <a:pt x="191260" y="132683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8" y="195719"/>
                  <a:pt x="63250" y="191259"/>
                  <a:pt x="48529" y="182546"/>
                </a:cubicBezTo>
                <a:cubicBezTo>
                  <a:pt x="33808" y="173834"/>
                  <a:pt x="22091" y="162117"/>
                  <a:pt x="13379" y="147395"/>
                </a:cubicBezTo>
                <a:cubicBezTo>
                  <a:pt x="4668" y="132672"/>
                  <a:pt x="208" y="116193"/>
                  <a:pt x="0" y="97955"/>
                </a:cubicBezTo>
                <a:cubicBezTo>
                  <a:pt x="208" y="79718"/>
                  <a:pt x="4668" y="63240"/>
                  <a:pt x="13379" y="48520"/>
                </a:cubicBezTo>
                <a:cubicBezTo>
                  <a:pt x="22091" y="33801"/>
                  <a:pt x="33808" y="22086"/>
                  <a:pt x="48529" y="13376"/>
                </a:cubicBezTo>
                <a:cubicBezTo>
                  <a:pt x="63250" y="4666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3" name="Freeform: Shape 142"/>
          <p:cNvSpPr/>
          <p:nvPr/>
        </p:nvSpPr>
        <p:spPr>
          <a:xfrm>
            <a:off x="4065832" y="621505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844" y="32143"/>
                </a:moveTo>
                <a:cubicBezTo>
                  <a:pt x="96752" y="32143"/>
                  <a:pt x="95715" y="32335"/>
                  <a:pt x="94734" y="32717"/>
                </a:cubicBezTo>
                <a:cubicBezTo>
                  <a:pt x="93754" y="33100"/>
                  <a:pt x="92877" y="33674"/>
                  <a:pt x="92103" y="34439"/>
                </a:cubicBezTo>
                <a:lnTo>
                  <a:pt x="45924" y="80615"/>
                </a:lnTo>
                <a:lnTo>
                  <a:pt x="34316" y="92223"/>
                </a:lnTo>
                <a:cubicBezTo>
                  <a:pt x="33550" y="92996"/>
                  <a:pt x="32976" y="93873"/>
                  <a:pt x="32594" y="94854"/>
                </a:cubicBezTo>
                <a:cubicBezTo>
                  <a:pt x="32211" y="95834"/>
                  <a:pt x="32019" y="96871"/>
                  <a:pt x="32019" y="97963"/>
                </a:cubicBezTo>
                <a:cubicBezTo>
                  <a:pt x="32019" y="99055"/>
                  <a:pt x="32211" y="100091"/>
                  <a:pt x="32594" y="101072"/>
                </a:cubicBezTo>
                <a:cubicBezTo>
                  <a:pt x="32976" y="102053"/>
                  <a:pt x="33550" y="102930"/>
                  <a:pt x="34316" y="103703"/>
                </a:cubicBezTo>
                <a:lnTo>
                  <a:pt x="45924" y="115311"/>
                </a:lnTo>
                <a:lnTo>
                  <a:pt x="92103" y="161486"/>
                </a:lnTo>
                <a:cubicBezTo>
                  <a:pt x="92877" y="162252"/>
                  <a:pt x="93754" y="162826"/>
                  <a:pt x="94734" y="163208"/>
                </a:cubicBezTo>
                <a:cubicBezTo>
                  <a:pt x="95715" y="163591"/>
                  <a:pt x="96752" y="163782"/>
                  <a:pt x="97844" y="163782"/>
                </a:cubicBezTo>
                <a:cubicBezTo>
                  <a:pt x="98936" y="163782"/>
                  <a:pt x="99973" y="163591"/>
                  <a:pt x="100953" y="163208"/>
                </a:cubicBezTo>
                <a:cubicBezTo>
                  <a:pt x="101934" y="162826"/>
                  <a:pt x="102811" y="162252"/>
                  <a:pt x="103585" y="161486"/>
                </a:cubicBezTo>
                <a:lnTo>
                  <a:pt x="115193" y="149879"/>
                </a:lnTo>
                <a:cubicBezTo>
                  <a:pt x="115959" y="149105"/>
                  <a:pt x="116532" y="148228"/>
                  <a:pt x="116914" y="147249"/>
                </a:cubicBezTo>
                <a:cubicBezTo>
                  <a:pt x="117297" y="146269"/>
                  <a:pt x="117486" y="145236"/>
                  <a:pt x="117484" y="144148"/>
                </a:cubicBezTo>
                <a:cubicBezTo>
                  <a:pt x="117484" y="143056"/>
                  <a:pt x="117293" y="142019"/>
                  <a:pt x="116910" y="141037"/>
                </a:cubicBezTo>
                <a:cubicBezTo>
                  <a:pt x="116528" y="140056"/>
                  <a:pt x="115956" y="139176"/>
                  <a:pt x="115193" y="138398"/>
                </a:cubicBezTo>
                <a:lnTo>
                  <a:pt x="91083" y="114290"/>
                </a:lnTo>
                <a:lnTo>
                  <a:pt x="155121" y="114290"/>
                </a:lnTo>
                <a:cubicBezTo>
                  <a:pt x="157415" y="114229"/>
                  <a:pt x="159334" y="113426"/>
                  <a:pt x="160878" y="111882"/>
                </a:cubicBezTo>
                <a:cubicBezTo>
                  <a:pt x="162422" y="110338"/>
                  <a:pt x="163225" y="108420"/>
                  <a:pt x="163286" y="106126"/>
                </a:cubicBezTo>
                <a:lnTo>
                  <a:pt x="163286" y="89798"/>
                </a:lnTo>
                <a:cubicBezTo>
                  <a:pt x="163225" y="87504"/>
                  <a:pt x="162422" y="85585"/>
                  <a:pt x="160878" y="84041"/>
                </a:cubicBezTo>
                <a:cubicBezTo>
                  <a:pt x="159334" y="82497"/>
                  <a:pt x="157415" y="81695"/>
                  <a:pt x="155121" y="81635"/>
                </a:cubicBezTo>
                <a:lnTo>
                  <a:pt x="91083" y="81635"/>
                </a:lnTo>
                <a:lnTo>
                  <a:pt x="115193" y="57527"/>
                </a:lnTo>
                <a:cubicBezTo>
                  <a:pt x="115964" y="56754"/>
                  <a:pt x="116559" y="55877"/>
                  <a:pt x="116979" y="54896"/>
                </a:cubicBezTo>
                <a:cubicBezTo>
                  <a:pt x="117399" y="53916"/>
                  <a:pt x="117611" y="52879"/>
                  <a:pt x="117617" y="51787"/>
                </a:cubicBezTo>
                <a:cubicBezTo>
                  <a:pt x="117611" y="50695"/>
                  <a:pt x="117399" y="49658"/>
                  <a:pt x="116979" y="48678"/>
                </a:cubicBezTo>
                <a:cubicBezTo>
                  <a:pt x="116559" y="47697"/>
                  <a:pt x="115964" y="46820"/>
                  <a:pt x="115193" y="46047"/>
                </a:cubicBezTo>
                <a:lnTo>
                  <a:pt x="103585" y="34439"/>
                </a:lnTo>
                <a:cubicBezTo>
                  <a:pt x="102811" y="33674"/>
                  <a:pt x="101934" y="33100"/>
                  <a:pt x="100953" y="32717"/>
                </a:cubicBezTo>
                <a:cubicBezTo>
                  <a:pt x="99973" y="32335"/>
                  <a:pt x="98936" y="32143"/>
                  <a:pt x="97844" y="32143"/>
                </a:cubicBezTo>
                <a:close/>
                <a:moveTo>
                  <a:pt x="97964" y="0"/>
                </a:moveTo>
                <a:cubicBezTo>
                  <a:pt x="116203" y="207"/>
                  <a:pt x="132683" y="4666"/>
                  <a:pt x="147404" y="13377"/>
                </a:cubicBezTo>
                <a:cubicBezTo>
                  <a:pt x="162124" y="22087"/>
                  <a:pt x="173840" y="33802"/>
                  <a:pt x="182550" y="48523"/>
                </a:cubicBezTo>
                <a:cubicBezTo>
                  <a:pt x="191260" y="63244"/>
                  <a:pt x="195719" y="79724"/>
                  <a:pt x="195927" y="97963"/>
                </a:cubicBezTo>
                <a:cubicBezTo>
                  <a:pt x="195719" y="116203"/>
                  <a:pt x="191260" y="132683"/>
                  <a:pt x="182550" y="147403"/>
                </a:cubicBezTo>
                <a:cubicBezTo>
                  <a:pt x="173840" y="162124"/>
                  <a:pt x="162124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4" y="195719"/>
                  <a:pt x="63244" y="191260"/>
                  <a:pt x="48523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3"/>
                  <a:pt x="208" y="116203"/>
                  <a:pt x="0" y="97963"/>
                </a:cubicBezTo>
                <a:cubicBezTo>
                  <a:pt x="208" y="79724"/>
                  <a:pt x="4667" y="63244"/>
                  <a:pt x="13377" y="48523"/>
                </a:cubicBezTo>
                <a:cubicBezTo>
                  <a:pt x="22087" y="33802"/>
                  <a:pt x="33803" y="22087"/>
                  <a:pt x="48523" y="13377"/>
                </a:cubicBezTo>
                <a:cubicBezTo>
                  <a:pt x="63244" y="4666"/>
                  <a:pt x="79724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4" name="Freeform: Shape 143"/>
          <p:cNvSpPr/>
          <p:nvPr/>
        </p:nvSpPr>
        <p:spPr>
          <a:xfrm>
            <a:off x="4065832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5723" y="48971"/>
                </a:moveTo>
                <a:lnTo>
                  <a:pt x="110204" y="48971"/>
                </a:lnTo>
                <a:cubicBezTo>
                  <a:pt x="111378" y="48998"/>
                  <a:pt x="112345" y="49391"/>
                  <a:pt x="113105" y="50151"/>
                </a:cubicBezTo>
                <a:cubicBezTo>
                  <a:pt x="113865" y="50911"/>
                  <a:pt x="114258" y="51879"/>
                  <a:pt x="114284" y="53054"/>
                </a:cubicBezTo>
                <a:lnTo>
                  <a:pt x="114284" y="97963"/>
                </a:lnTo>
                <a:lnTo>
                  <a:pt x="138785" y="97963"/>
                </a:lnTo>
                <a:cubicBezTo>
                  <a:pt x="139959" y="97989"/>
                  <a:pt x="140927" y="98383"/>
                  <a:pt x="141688" y="99143"/>
                </a:cubicBezTo>
                <a:cubicBezTo>
                  <a:pt x="142448" y="99903"/>
                  <a:pt x="142841" y="100871"/>
                  <a:pt x="142868" y="102045"/>
                </a:cubicBezTo>
                <a:cubicBezTo>
                  <a:pt x="142863" y="102620"/>
                  <a:pt x="142746" y="103162"/>
                  <a:pt x="142517" y="103672"/>
                </a:cubicBezTo>
                <a:cubicBezTo>
                  <a:pt x="142288" y="104182"/>
                  <a:pt x="141980" y="104661"/>
                  <a:pt x="141592" y="105107"/>
                </a:cubicBezTo>
                <a:lnTo>
                  <a:pt x="100896" y="145806"/>
                </a:lnTo>
                <a:cubicBezTo>
                  <a:pt x="99982" y="146572"/>
                  <a:pt x="99005" y="146954"/>
                  <a:pt x="97964" y="146954"/>
                </a:cubicBezTo>
                <a:cubicBezTo>
                  <a:pt x="96922" y="146954"/>
                  <a:pt x="95945" y="146572"/>
                  <a:pt x="95031" y="145806"/>
                </a:cubicBezTo>
                <a:lnTo>
                  <a:pt x="54208" y="104980"/>
                </a:lnTo>
                <a:cubicBezTo>
                  <a:pt x="53628" y="104331"/>
                  <a:pt x="53256" y="103619"/>
                  <a:pt x="53091" y="102843"/>
                </a:cubicBezTo>
                <a:cubicBezTo>
                  <a:pt x="52927" y="102067"/>
                  <a:pt x="53001" y="101291"/>
                  <a:pt x="53315" y="100514"/>
                </a:cubicBezTo>
                <a:cubicBezTo>
                  <a:pt x="53650" y="99738"/>
                  <a:pt x="54160" y="99122"/>
                  <a:pt x="54846" y="98664"/>
                </a:cubicBezTo>
                <a:cubicBezTo>
                  <a:pt x="55532" y="98207"/>
                  <a:pt x="56297" y="97973"/>
                  <a:pt x="57143" y="97963"/>
                </a:cubicBezTo>
                <a:lnTo>
                  <a:pt x="81643" y="97963"/>
                </a:lnTo>
                <a:lnTo>
                  <a:pt x="81643" y="53054"/>
                </a:lnTo>
                <a:cubicBezTo>
                  <a:pt x="81670" y="51879"/>
                  <a:pt x="82063" y="50911"/>
                  <a:pt x="82822" y="50151"/>
                </a:cubicBezTo>
                <a:cubicBezTo>
                  <a:pt x="83582" y="49391"/>
                  <a:pt x="84549" y="48998"/>
                  <a:pt x="85723" y="48971"/>
                </a:cubicBezTo>
                <a:close/>
                <a:moveTo>
                  <a:pt x="97964" y="28559"/>
                </a:moveTo>
                <a:cubicBezTo>
                  <a:pt x="85059" y="28707"/>
                  <a:pt x="73392" y="31870"/>
                  <a:pt x="62962" y="38047"/>
                </a:cubicBezTo>
                <a:cubicBezTo>
                  <a:pt x="52531" y="44224"/>
                  <a:pt x="44227" y="52528"/>
                  <a:pt x="38049" y="62958"/>
                </a:cubicBezTo>
                <a:cubicBezTo>
                  <a:pt x="31870" y="73388"/>
                  <a:pt x="28707" y="85056"/>
                  <a:pt x="28559" y="97963"/>
                </a:cubicBezTo>
                <a:cubicBezTo>
                  <a:pt x="28707" y="110869"/>
                  <a:pt x="31870" y="122537"/>
                  <a:pt x="38049" y="132968"/>
                </a:cubicBezTo>
                <a:cubicBezTo>
                  <a:pt x="44227" y="143398"/>
                  <a:pt x="52531" y="151702"/>
                  <a:pt x="62962" y="157879"/>
                </a:cubicBezTo>
                <a:cubicBezTo>
                  <a:pt x="73392" y="164057"/>
                  <a:pt x="85059" y="167220"/>
                  <a:pt x="97964" y="167368"/>
                </a:cubicBezTo>
                <a:cubicBezTo>
                  <a:pt x="110868" y="167220"/>
                  <a:pt x="122535" y="164057"/>
                  <a:pt x="132966" y="157879"/>
                </a:cubicBezTo>
                <a:cubicBezTo>
                  <a:pt x="143396" y="151702"/>
                  <a:pt x="151700" y="143398"/>
                  <a:pt x="157878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6"/>
                  <a:pt x="164057" y="73388"/>
                  <a:pt x="157878" y="62958"/>
                </a:cubicBezTo>
                <a:cubicBezTo>
                  <a:pt x="151700" y="52528"/>
                  <a:pt x="143396" y="44224"/>
                  <a:pt x="132966" y="38047"/>
                </a:cubicBezTo>
                <a:cubicBezTo>
                  <a:pt x="122535" y="31870"/>
                  <a:pt x="110868" y="28707"/>
                  <a:pt x="97964" y="28559"/>
                </a:cubicBezTo>
                <a:close/>
                <a:moveTo>
                  <a:pt x="97964" y="0"/>
                </a:moveTo>
                <a:cubicBezTo>
                  <a:pt x="116202" y="207"/>
                  <a:pt x="132681" y="4666"/>
                  <a:pt x="147402" y="13377"/>
                </a:cubicBezTo>
                <a:cubicBezTo>
                  <a:pt x="162123" y="22087"/>
                  <a:pt x="173839" y="33802"/>
                  <a:pt x="182549" y="48523"/>
                </a:cubicBezTo>
                <a:cubicBezTo>
                  <a:pt x="191260" y="63243"/>
                  <a:pt x="195719" y="79723"/>
                  <a:pt x="195927" y="97963"/>
                </a:cubicBezTo>
                <a:cubicBezTo>
                  <a:pt x="195719" y="116202"/>
                  <a:pt x="191260" y="132682"/>
                  <a:pt x="182549" y="147403"/>
                </a:cubicBezTo>
                <a:cubicBezTo>
                  <a:pt x="173839" y="162124"/>
                  <a:pt x="162123" y="173839"/>
                  <a:pt x="147402" y="182550"/>
                </a:cubicBezTo>
                <a:cubicBezTo>
                  <a:pt x="132681" y="191260"/>
                  <a:pt x="116202" y="195719"/>
                  <a:pt x="97964" y="195927"/>
                </a:cubicBezTo>
                <a:cubicBezTo>
                  <a:pt x="79725" y="195719"/>
                  <a:pt x="63246" y="191260"/>
                  <a:pt x="48525" y="182550"/>
                </a:cubicBezTo>
                <a:cubicBezTo>
                  <a:pt x="33804" y="173839"/>
                  <a:pt x="22088" y="162124"/>
                  <a:pt x="13378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8" y="48523"/>
                </a:cubicBezTo>
                <a:cubicBezTo>
                  <a:pt x="22088" y="33802"/>
                  <a:pt x="33804" y="22087"/>
                  <a:pt x="48525" y="13377"/>
                </a:cubicBezTo>
                <a:cubicBezTo>
                  <a:pt x="63246" y="4666"/>
                  <a:pt x="79725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5" name="Freeform: Shape 144"/>
          <p:cNvSpPr/>
          <p:nvPr/>
        </p:nvSpPr>
        <p:spPr>
          <a:xfrm>
            <a:off x="4065832" y="8008404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3881" y="53059"/>
                </a:moveTo>
                <a:cubicBezTo>
                  <a:pt x="95000" y="53094"/>
                  <a:pt x="95952" y="53503"/>
                  <a:pt x="96736" y="54287"/>
                </a:cubicBezTo>
                <a:cubicBezTo>
                  <a:pt x="97520" y="55071"/>
                  <a:pt x="97930" y="56023"/>
                  <a:pt x="97964" y="57142"/>
                </a:cubicBezTo>
                <a:lnTo>
                  <a:pt x="97964" y="81643"/>
                </a:lnTo>
                <a:lnTo>
                  <a:pt x="142873" y="81643"/>
                </a:lnTo>
                <a:cubicBezTo>
                  <a:pt x="143992" y="81677"/>
                  <a:pt x="144944" y="82086"/>
                  <a:pt x="145728" y="82870"/>
                </a:cubicBezTo>
                <a:cubicBezTo>
                  <a:pt x="146512" y="83654"/>
                  <a:pt x="146921" y="84605"/>
                  <a:pt x="146956" y="85723"/>
                </a:cubicBezTo>
                <a:lnTo>
                  <a:pt x="146956" y="110204"/>
                </a:lnTo>
                <a:cubicBezTo>
                  <a:pt x="146921" y="111322"/>
                  <a:pt x="146512" y="112273"/>
                  <a:pt x="145728" y="113057"/>
                </a:cubicBezTo>
                <a:cubicBezTo>
                  <a:pt x="144944" y="113840"/>
                  <a:pt x="143992" y="114249"/>
                  <a:pt x="142873" y="114284"/>
                </a:cubicBezTo>
                <a:lnTo>
                  <a:pt x="97964" y="114284"/>
                </a:lnTo>
                <a:lnTo>
                  <a:pt x="97964" y="138784"/>
                </a:lnTo>
                <a:cubicBezTo>
                  <a:pt x="97938" y="139959"/>
                  <a:pt x="97544" y="140927"/>
                  <a:pt x="96784" y="141687"/>
                </a:cubicBezTo>
                <a:cubicBezTo>
                  <a:pt x="96024" y="142447"/>
                  <a:pt x="95056" y="142841"/>
                  <a:pt x="93881" y="142867"/>
                </a:cubicBezTo>
                <a:cubicBezTo>
                  <a:pt x="93307" y="142862"/>
                  <a:pt x="92765" y="142745"/>
                  <a:pt x="92255" y="142516"/>
                </a:cubicBezTo>
                <a:cubicBezTo>
                  <a:pt x="91744" y="142288"/>
                  <a:pt x="91266" y="141979"/>
                  <a:pt x="90819" y="141591"/>
                </a:cubicBezTo>
                <a:lnTo>
                  <a:pt x="50121" y="100896"/>
                </a:lnTo>
                <a:cubicBezTo>
                  <a:pt x="49738" y="100503"/>
                  <a:pt x="49451" y="100046"/>
                  <a:pt x="49259" y="99525"/>
                </a:cubicBezTo>
                <a:cubicBezTo>
                  <a:pt x="49068" y="99005"/>
                  <a:pt x="48972" y="98484"/>
                  <a:pt x="48972" y="97963"/>
                </a:cubicBezTo>
                <a:cubicBezTo>
                  <a:pt x="48972" y="97443"/>
                  <a:pt x="49068" y="96922"/>
                  <a:pt x="49259" y="96401"/>
                </a:cubicBezTo>
                <a:cubicBezTo>
                  <a:pt x="49451" y="95881"/>
                  <a:pt x="49738" y="95424"/>
                  <a:pt x="50121" y="95031"/>
                </a:cubicBezTo>
                <a:lnTo>
                  <a:pt x="90947" y="54207"/>
                </a:lnTo>
                <a:cubicBezTo>
                  <a:pt x="91340" y="53825"/>
                  <a:pt x="91798" y="53537"/>
                  <a:pt x="92319" y="53346"/>
                </a:cubicBezTo>
                <a:cubicBezTo>
                  <a:pt x="92840" y="53155"/>
                  <a:pt x="93361" y="53059"/>
                  <a:pt x="93881" y="53059"/>
                </a:cubicBezTo>
                <a:close/>
                <a:moveTo>
                  <a:pt x="97964" y="28559"/>
                </a:moveTo>
                <a:cubicBezTo>
                  <a:pt x="85058" y="28707"/>
                  <a:pt x="73390" y="31870"/>
                  <a:pt x="62959" y="38048"/>
                </a:cubicBezTo>
                <a:cubicBezTo>
                  <a:pt x="52529" y="44227"/>
                  <a:pt x="44225" y="52531"/>
                  <a:pt x="38047" y="62961"/>
                </a:cubicBezTo>
                <a:cubicBezTo>
                  <a:pt x="31870" y="73391"/>
                  <a:pt x="28707" y="85059"/>
                  <a:pt x="28559" y="97963"/>
                </a:cubicBezTo>
                <a:cubicBezTo>
                  <a:pt x="28707" y="110868"/>
                  <a:pt x="31870" y="122535"/>
                  <a:pt x="38047" y="132965"/>
                </a:cubicBezTo>
                <a:cubicBezTo>
                  <a:pt x="44225" y="143396"/>
                  <a:pt x="52529" y="151700"/>
                  <a:pt x="62959" y="157878"/>
                </a:cubicBezTo>
                <a:cubicBezTo>
                  <a:pt x="73390" y="164056"/>
                  <a:pt x="85058" y="167220"/>
                  <a:pt x="97964" y="167368"/>
                </a:cubicBezTo>
                <a:cubicBezTo>
                  <a:pt x="110870" y="167220"/>
                  <a:pt x="122539" y="164056"/>
                  <a:pt x="132969" y="157878"/>
                </a:cubicBezTo>
                <a:cubicBezTo>
                  <a:pt x="143399" y="151700"/>
                  <a:pt x="151703" y="143396"/>
                  <a:pt x="157880" y="132965"/>
                </a:cubicBezTo>
                <a:cubicBezTo>
                  <a:pt x="164057" y="122535"/>
                  <a:pt x="167220" y="110868"/>
                  <a:pt x="167368" y="97963"/>
                </a:cubicBezTo>
                <a:cubicBezTo>
                  <a:pt x="167220" y="85059"/>
                  <a:pt x="164057" y="73391"/>
                  <a:pt x="157880" y="62961"/>
                </a:cubicBezTo>
                <a:cubicBezTo>
                  <a:pt x="151703" y="52531"/>
                  <a:pt x="143399" y="44227"/>
                  <a:pt x="132969" y="38048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7"/>
                </a:cubicBezTo>
                <a:cubicBezTo>
                  <a:pt x="162125" y="22088"/>
                  <a:pt x="173840" y="33804"/>
                  <a:pt x="182550" y="48524"/>
                </a:cubicBezTo>
                <a:cubicBezTo>
                  <a:pt x="191260" y="63245"/>
                  <a:pt x="195719" y="79725"/>
                  <a:pt x="195927" y="97963"/>
                </a:cubicBezTo>
                <a:cubicBezTo>
                  <a:pt x="195719" y="116202"/>
                  <a:pt x="191260" y="132681"/>
                  <a:pt x="182550" y="147402"/>
                </a:cubicBezTo>
                <a:cubicBezTo>
                  <a:pt x="173840" y="162123"/>
                  <a:pt x="162125" y="173839"/>
                  <a:pt x="147404" y="182549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5" y="195719"/>
                  <a:pt x="63245" y="191260"/>
                  <a:pt x="48524" y="182549"/>
                </a:cubicBezTo>
                <a:cubicBezTo>
                  <a:pt x="33803" y="173839"/>
                  <a:pt x="22087" y="162123"/>
                  <a:pt x="13377" y="147402"/>
                </a:cubicBezTo>
                <a:cubicBezTo>
                  <a:pt x="4667" y="132681"/>
                  <a:pt x="208" y="116202"/>
                  <a:pt x="0" y="97963"/>
                </a:cubicBezTo>
                <a:cubicBezTo>
                  <a:pt x="208" y="79725"/>
                  <a:pt x="4667" y="63245"/>
                  <a:pt x="13377" y="48524"/>
                </a:cubicBezTo>
                <a:cubicBezTo>
                  <a:pt x="22087" y="33804"/>
                  <a:pt x="33803" y="22088"/>
                  <a:pt x="48524" y="13377"/>
                </a:cubicBezTo>
                <a:cubicBezTo>
                  <a:pt x="63245" y="4667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6" name="Freeform: Shape 145"/>
          <p:cNvSpPr/>
          <p:nvPr/>
        </p:nvSpPr>
        <p:spPr>
          <a:xfrm>
            <a:off x="4065832" y="888147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2047" y="53059"/>
                </a:moveTo>
                <a:cubicBezTo>
                  <a:pt x="102621" y="53064"/>
                  <a:pt x="103163" y="53181"/>
                  <a:pt x="103673" y="53410"/>
                </a:cubicBezTo>
                <a:cubicBezTo>
                  <a:pt x="104184" y="53638"/>
                  <a:pt x="104662" y="53947"/>
                  <a:pt x="105109" y="54335"/>
                </a:cubicBezTo>
                <a:lnTo>
                  <a:pt x="145807" y="95031"/>
                </a:lnTo>
                <a:cubicBezTo>
                  <a:pt x="146190" y="95424"/>
                  <a:pt x="146477" y="95881"/>
                  <a:pt x="146669" y="96401"/>
                </a:cubicBezTo>
                <a:cubicBezTo>
                  <a:pt x="146860" y="96922"/>
                  <a:pt x="146956" y="97443"/>
                  <a:pt x="146956" y="97963"/>
                </a:cubicBezTo>
                <a:cubicBezTo>
                  <a:pt x="146956" y="98484"/>
                  <a:pt x="146860" y="99005"/>
                  <a:pt x="146669" y="99525"/>
                </a:cubicBezTo>
                <a:cubicBezTo>
                  <a:pt x="146477" y="100046"/>
                  <a:pt x="146190" y="100503"/>
                  <a:pt x="145807" y="100896"/>
                </a:cubicBezTo>
                <a:lnTo>
                  <a:pt x="104981" y="141719"/>
                </a:lnTo>
                <a:cubicBezTo>
                  <a:pt x="104588" y="142102"/>
                  <a:pt x="104130" y="142389"/>
                  <a:pt x="103610" y="142580"/>
                </a:cubicBezTo>
                <a:cubicBezTo>
                  <a:pt x="103089" y="142772"/>
                  <a:pt x="102568" y="142867"/>
                  <a:pt x="102047" y="142867"/>
                </a:cubicBezTo>
                <a:cubicBezTo>
                  <a:pt x="100928" y="142833"/>
                  <a:pt x="99976" y="142423"/>
                  <a:pt x="99192" y="141639"/>
                </a:cubicBezTo>
                <a:cubicBezTo>
                  <a:pt x="98408" y="140855"/>
                  <a:pt x="97999" y="139903"/>
                  <a:pt x="97964" y="138784"/>
                </a:cubicBezTo>
                <a:lnTo>
                  <a:pt x="97964" y="114284"/>
                </a:lnTo>
                <a:lnTo>
                  <a:pt x="53055" y="114284"/>
                </a:lnTo>
                <a:cubicBezTo>
                  <a:pt x="51936" y="114249"/>
                  <a:pt x="50984" y="113840"/>
                  <a:pt x="50200" y="113057"/>
                </a:cubicBezTo>
                <a:cubicBezTo>
                  <a:pt x="49416" y="112273"/>
                  <a:pt x="49007" y="111322"/>
                  <a:pt x="48972" y="110204"/>
                </a:cubicBezTo>
                <a:lnTo>
                  <a:pt x="48972" y="85723"/>
                </a:lnTo>
                <a:cubicBezTo>
                  <a:pt x="49007" y="84605"/>
                  <a:pt x="49416" y="83654"/>
                  <a:pt x="50200" y="82870"/>
                </a:cubicBezTo>
                <a:cubicBezTo>
                  <a:pt x="50984" y="82086"/>
                  <a:pt x="51936" y="81677"/>
                  <a:pt x="53055" y="81643"/>
                </a:cubicBezTo>
                <a:lnTo>
                  <a:pt x="97964" y="81643"/>
                </a:lnTo>
                <a:lnTo>
                  <a:pt x="97964" y="57142"/>
                </a:lnTo>
                <a:cubicBezTo>
                  <a:pt x="97991" y="55967"/>
                  <a:pt x="98384" y="55000"/>
                  <a:pt x="99144" y="54239"/>
                </a:cubicBezTo>
                <a:cubicBezTo>
                  <a:pt x="99904" y="53479"/>
                  <a:pt x="100872" y="53086"/>
                  <a:pt x="102047" y="53059"/>
                </a:cubicBezTo>
                <a:close/>
                <a:moveTo>
                  <a:pt x="97964" y="28559"/>
                </a:moveTo>
                <a:cubicBezTo>
                  <a:pt x="85058" y="28707"/>
                  <a:pt x="73390" y="31870"/>
                  <a:pt x="62959" y="38048"/>
                </a:cubicBezTo>
                <a:cubicBezTo>
                  <a:pt x="52529" y="44227"/>
                  <a:pt x="44225" y="52531"/>
                  <a:pt x="38048" y="62961"/>
                </a:cubicBezTo>
                <a:cubicBezTo>
                  <a:pt x="31870" y="73391"/>
                  <a:pt x="28707" y="85059"/>
                  <a:pt x="28559" y="97963"/>
                </a:cubicBezTo>
                <a:cubicBezTo>
                  <a:pt x="28707" y="110868"/>
                  <a:pt x="31870" y="122535"/>
                  <a:pt x="38048" y="132965"/>
                </a:cubicBezTo>
                <a:cubicBezTo>
                  <a:pt x="44225" y="143396"/>
                  <a:pt x="52529" y="151700"/>
                  <a:pt x="62959" y="157878"/>
                </a:cubicBezTo>
                <a:cubicBezTo>
                  <a:pt x="73390" y="164056"/>
                  <a:pt x="85058" y="167220"/>
                  <a:pt x="97964" y="167368"/>
                </a:cubicBezTo>
                <a:cubicBezTo>
                  <a:pt x="110870" y="167220"/>
                  <a:pt x="122539" y="164056"/>
                  <a:pt x="132969" y="157878"/>
                </a:cubicBezTo>
                <a:cubicBezTo>
                  <a:pt x="143399" y="151700"/>
                  <a:pt x="151702" y="143396"/>
                  <a:pt x="157880" y="132965"/>
                </a:cubicBezTo>
                <a:cubicBezTo>
                  <a:pt x="164057" y="122535"/>
                  <a:pt x="167220" y="110868"/>
                  <a:pt x="167368" y="97963"/>
                </a:cubicBezTo>
                <a:cubicBezTo>
                  <a:pt x="167220" y="85059"/>
                  <a:pt x="164057" y="73391"/>
                  <a:pt x="157880" y="62961"/>
                </a:cubicBezTo>
                <a:cubicBezTo>
                  <a:pt x="151702" y="52531"/>
                  <a:pt x="143399" y="44227"/>
                  <a:pt x="132969" y="38048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7"/>
                </a:cubicBezTo>
                <a:cubicBezTo>
                  <a:pt x="162125" y="22088"/>
                  <a:pt x="173840" y="33804"/>
                  <a:pt x="182550" y="48524"/>
                </a:cubicBezTo>
                <a:cubicBezTo>
                  <a:pt x="191260" y="63245"/>
                  <a:pt x="195719" y="79725"/>
                  <a:pt x="195927" y="97963"/>
                </a:cubicBezTo>
                <a:cubicBezTo>
                  <a:pt x="195719" y="116202"/>
                  <a:pt x="191260" y="132681"/>
                  <a:pt x="182550" y="147402"/>
                </a:cubicBezTo>
                <a:cubicBezTo>
                  <a:pt x="173840" y="162123"/>
                  <a:pt x="162125" y="173839"/>
                  <a:pt x="147404" y="182549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5" y="195719"/>
                  <a:pt x="63245" y="191260"/>
                  <a:pt x="48524" y="182549"/>
                </a:cubicBezTo>
                <a:cubicBezTo>
                  <a:pt x="33803" y="173839"/>
                  <a:pt x="22087" y="162123"/>
                  <a:pt x="13377" y="147402"/>
                </a:cubicBezTo>
                <a:cubicBezTo>
                  <a:pt x="4667" y="132681"/>
                  <a:pt x="208" y="116202"/>
                  <a:pt x="0" y="97963"/>
                </a:cubicBezTo>
                <a:cubicBezTo>
                  <a:pt x="208" y="79725"/>
                  <a:pt x="4667" y="63245"/>
                  <a:pt x="13377" y="48524"/>
                </a:cubicBezTo>
                <a:cubicBezTo>
                  <a:pt x="22087" y="33804"/>
                  <a:pt x="33803" y="22088"/>
                  <a:pt x="48524" y="13377"/>
                </a:cubicBezTo>
                <a:cubicBezTo>
                  <a:pt x="63245" y="4667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7" name="Freeform: Shape 146"/>
          <p:cNvSpPr/>
          <p:nvPr/>
        </p:nvSpPr>
        <p:spPr>
          <a:xfrm>
            <a:off x="4065832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3" y="48971"/>
                </a:moveTo>
                <a:cubicBezTo>
                  <a:pt x="99005" y="48971"/>
                  <a:pt x="99982" y="49354"/>
                  <a:pt x="100896" y="50119"/>
                </a:cubicBezTo>
                <a:lnTo>
                  <a:pt x="141719" y="90946"/>
                </a:lnTo>
                <a:cubicBezTo>
                  <a:pt x="142299" y="91594"/>
                  <a:pt x="142671" y="92307"/>
                  <a:pt x="142836" y="93083"/>
                </a:cubicBezTo>
                <a:cubicBezTo>
                  <a:pt x="143001" y="93859"/>
                  <a:pt x="142926" y="94635"/>
                  <a:pt x="142613" y="95411"/>
                </a:cubicBezTo>
                <a:cubicBezTo>
                  <a:pt x="142278" y="96187"/>
                  <a:pt x="141767" y="96804"/>
                  <a:pt x="141081" y="97261"/>
                </a:cubicBezTo>
                <a:cubicBezTo>
                  <a:pt x="140395" y="97718"/>
                  <a:pt x="139630" y="97952"/>
                  <a:pt x="138784" y="97963"/>
                </a:cubicBezTo>
                <a:lnTo>
                  <a:pt x="114284" y="97963"/>
                </a:lnTo>
                <a:lnTo>
                  <a:pt x="114284" y="142872"/>
                </a:lnTo>
                <a:cubicBezTo>
                  <a:pt x="114258" y="144047"/>
                  <a:pt x="113864" y="145014"/>
                  <a:pt x="113105" y="145774"/>
                </a:cubicBezTo>
                <a:cubicBezTo>
                  <a:pt x="112345" y="146535"/>
                  <a:pt x="111378" y="146928"/>
                  <a:pt x="110204" y="146955"/>
                </a:cubicBezTo>
                <a:lnTo>
                  <a:pt x="85723" y="146955"/>
                </a:lnTo>
                <a:cubicBezTo>
                  <a:pt x="84549" y="146928"/>
                  <a:pt x="83582" y="146535"/>
                  <a:pt x="82822" y="145774"/>
                </a:cubicBezTo>
                <a:cubicBezTo>
                  <a:pt x="82063" y="145014"/>
                  <a:pt x="81669" y="144047"/>
                  <a:pt x="81643" y="142872"/>
                </a:cubicBezTo>
                <a:lnTo>
                  <a:pt x="81643" y="97963"/>
                </a:lnTo>
                <a:lnTo>
                  <a:pt x="57143" y="97963"/>
                </a:lnTo>
                <a:cubicBezTo>
                  <a:pt x="55968" y="97936"/>
                  <a:pt x="55000" y="97543"/>
                  <a:pt x="54240" y="96783"/>
                </a:cubicBezTo>
                <a:cubicBezTo>
                  <a:pt x="53479" y="96023"/>
                  <a:pt x="53086" y="95055"/>
                  <a:pt x="53059" y="93880"/>
                </a:cubicBezTo>
                <a:cubicBezTo>
                  <a:pt x="53065" y="93306"/>
                  <a:pt x="53182" y="92764"/>
                  <a:pt x="53410" y="92254"/>
                </a:cubicBezTo>
                <a:cubicBezTo>
                  <a:pt x="53639" y="91743"/>
                  <a:pt x="53947" y="91265"/>
                  <a:pt x="54335" y="90818"/>
                </a:cubicBezTo>
                <a:lnTo>
                  <a:pt x="95031" y="50119"/>
                </a:lnTo>
                <a:cubicBezTo>
                  <a:pt x="95945" y="49354"/>
                  <a:pt x="96922" y="48971"/>
                  <a:pt x="97963" y="48971"/>
                </a:cubicBezTo>
                <a:close/>
                <a:moveTo>
                  <a:pt x="97963" y="28559"/>
                </a:moveTo>
                <a:cubicBezTo>
                  <a:pt x="85059" y="28707"/>
                  <a:pt x="73392" y="31870"/>
                  <a:pt x="62962" y="38047"/>
                </a:cubicBezTo>
                <a:cubicBezTo>
                  <a:pt x="52531" y="44224"/>
                  <a:pt x="44227" y="52528"/>
                  <a:pt x="38049" y="62958"/>
                </a:cubicBezTo>
                <a:cubicBezTo>
                  <a:pt x="31870" y="73388"/>
                  <a:pt x="28707" y="85057"/>
                  <a:pt x="28559" y="97963"/>
                </a:cubicBezTo>
                <a:cubicBezTo>
                  <a:pt x="28707" y="110869"/>
                  <a:pt x="31870" y="122537"/>
                  <a:pt x="38049" y="132968"/>
                </a:cubicBezTo>
                <a:cubicBezTo>
                  <a:pt x="44227" y="143398"/>
                  <a:pt x="52531" y="151702"/>
                  <a:pt x="62962" y="157879"/>
                </a:cubicBezTo>
                <a:cubicBezTo>
                  <a:pt x="73392" y="164057"/>
                  <a:pt x="85059" y="167220"/>
                  <a:pt x="97963" y="167368"/>
                </a:cubicBezTo>
                <a:cubicBezTo>
                  <a:pt x="110868" y="167220"/>
                  <a:pt x="122535" y="164057"/>
                  <a:pt x="132966" y="157879"/>
                </a:cubicBezTo>
                <a:cubicBezTo>
                  <a:pt x="143396" y="151702"/>
                  <a:pt x="151700" y="143398"/>
                  <a:pt x="157878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7"/>
                  <a:pt x="164057" y="73388"/>
                  <a:pt x="157878" y="62958"/>
                </a:cubicBezTo>
                <a:cubicBezTo>
                  <a:pt x="151700" y="52528"/>
                  <a:pt x="143396" y="44224"/>
                  <a:pt x="132966" y="38047"/>
                </a:cubicBezTo>
                <a:cubicBezTo>
                  <a:pt x="122535" y="31870"/>
                  <a:pt x="110868" y="28707"/>
                  <a:pt x="97963" y="28559"/>
                </a:cubicBezTo>
                <a:close/>
                <a:moveTo>
                  <a:pt x="97963" y="0"/>
                </a:moveTo>
                <a:cubicBezTo>
                  <a:pt x="116202" y="208"/>
                  <a:pt x="132681" y="4666"/>
                  <a:pt x="147402" y="13377"/>
                </a:cubicBezTo>
                <a:cubicBezTo>
                  <a:pt x="162123" y="22087"/>
                  <a:pt x="173839" y="33802"/>
                  <a:pt x="182549" y="48523"/>
                </a:cubicBezTo>
                <a:cubicBezTo>
                  <a:pt x="191260" y="63244"/>
                  <a:pt x="195719" y="79724"/>
                  <a:pt x="195927" y="97963"/>
                </a:cubicBezTo>
                <a:cubicBezTo>
                  <a:pt x="195719" y="116202"/>
                  <a:pt x="191260" y="132682"/>
                  <a:pt x="182549" y="147403"/>
                </a:cubicBezTo>
                <a:cubicBezTo>
                  <a:pt x="173839" y="162124"/>
                  <a:pt x="162123" y="173840"/>
                  <a:pt x="147402" y="182550"/>
                </a:cubicBezTo>
                <a:cubicBezTo>
                  <a:pt x="132681" y="191260"/>
                  <a:pt x="116202" y="195719"/>
                  <a:pt x="97963" y="195927"/>
                </a:cubicBezTo>
                <a:cubicBezTo>
                  <a:pt x="79725" y="195719"/>
                  <a:pt x="63246" y="191260"/>
                  <a:pt x="48525" y="182550"/>
                </a:cubicBezTo>
                <a:cubicBezTo>
                  <a:pt x="33804" y="173840"/>
                  <a:pt x="22088" y="162124"/>
                  <a:pt x="13378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4"/>
                  <a:pt x="4667" y="63244"/>
                  <a:pt x="13378" y="48523"/>
                </a:cubicBezTo>
                <a:cubicBezTo>
                  <a:pt x="22088" y="33802"/>
                  <a:pt x="33804" y="22087"/>
                  <a:pt x="48525" y="13377"/>
                </a:cubicBezTo>
                <a:cubicBezTo>
                  <a:pt x="63246" y="4667"/>
                  <a:pt x="79725" y="208"/>
                  <a:pt x="979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8" name="Freeform: Shape 147"/>
          <p:cNvSpPr/>
          <p:nvPr/>
        </p:nvSpPr>
        <p:spPr>
          <a:xfrm>
            <a:off x="4820686" y="3599269"/>
            <a:ext cx="325159" cy="353933"/>
          </a:xfrm>
          <a:custGeom>
            <a:avLst/>
            <a:gdLst/>
            <a:ahLst/>
            <a:cxnLst/>
            <a:rect l="l" t="t" r="r" b="b"/>
            <a:pathLst>
              <a:path w="187763" h="198749">
                <a:moveTo>
                  <a:pt x="99366" y="0"/>
                </a:moveTo>
                <a:cubicBezTo>
                  <a:pt x="101550" y="10"/>
                  <a:pt x="103623" y="436"/>
                  <a:pt x="105584" y="1275"/>
                </a:cubicBezTo>
                <a:cubicBezTo>
                  <a:pt x="107545" y="2115"/>
                  <a:pt x="109299" y="3306"/>
                  <a:pt x="110846" y="4847"/>
                </a:cubicBezTo>
                <a:lnTo>
                  <a:pt x="120413" y="14287"/>
                </a:lnTo>
                <a:cubicBezTo>
                  <a:pt x="121954" y="15839"/>
                  <a:pt x="123144" y="17615"/>
                  <a:pt x="123984" y="19613"/>
                </a:cubicBezTo>
                <a:cubicBezTo>
                  <a:pt x="124824" y="21612"/>
                  <a:pt x="125249" y="23706"/>
                  <a:pt x="125260" y="25896"/>
                </a:cubicBezTo>
                <a:cubicBezTo>
                  <a:pt x="125249" y="28086"/>
                  <a:pt x="124824" y="30180"/>
                  <a:pt x="123984" y="32179"/>
                </a:cubicBezTo>
                <a:cubicBezTo>
                  <a:pt x="123144" y="34177"/>
                  <a:pt x="121954" y="35952"/>
                  <a:pt x="120413" y="37504"/>
                </a:cubicBezTo>
                <a:lnTo>
                  <a:pt x="83039" y="74882"/>
                </a:lnTo>
                <a:lnTo>
                  <a:pt x="172838" y="74882"/>
                </a:lnTo>
                <a:cubicBezTo>
                  <a:pt x="177478" y="75020"/>
                  <a:pt x="181113" y="76657"/>
                  <a:pt x="183744" y="79793"/>
                </a:cubicBezTo>
                <a:cubicBezTo>
                  <a:pt x="186376" y="82929"/>
                  <a:pt x="187715" y="86735"/>
                  <a:pt x="187763" y="91210"/>
                </a:cubicBezTo>
                <a:lnTo>
                  <a:pt x="187763" y="107539"/>
                </a:lnTo>
                <a:cubicBezTo>
                  <a:pt x="187715" y="112014"/>
                  <a:pt x="186376" y="115820"/>
                  <a:pt x="183744" y="118956"/>
                </a:cubicBezTo>
                <a:cubicBezTo>
                  <a:pt x="181113" y="122092"/>
                  <a:pt x="177478" y="123729"/>
                  <a:pt x="172838" y="123867"/>
                </a:cubicBezTo>
                <a:lnTo>
                  <a:pt x="83039" y="123867"/>
                </a:lnTo>
                <a:lnTo>
                  <a:pt x="120413" y="161372"/>
                </a:lnTo>
                <a:cubicBezTo>
                  <a:pt x="121954" y="162863"/>
                  <a:pt x="123144" y="164601"/>
                  <a:pt x="123984" y="166586"/>
                </a:cubicBezTo>
                <a:cubicBezTo>
                  <a:pt x="124824" y="168572"/>
                  <a:pt x="125249" y="170660"/>
                  <a:pt x="125260" y="172853"/>
                </a:cubicBezTo>
                <a:cubicBezTo>
                  <a:pt x="125249" y="175046"/>
                  <a:pt x="124824" y="177135"/>
                  <a:pt x="123984" y="179120"/>
                </a:cubicBezTo>
                <a:cubicBezTo>
                  <a:pt x="123144" y="181105"/>
                  <a:pt x="121954" y="182843"/>
                  <a:pt x="120413" y="184334"/>
                </a:cubicBezTo>
                <a:lnTo>
                  <a:pt x="110846" y="194029"/>
                </a:lnTo>
                <a:cubicBezTo>
                  <a:pt x="109355" y="195509"/>
                  <a:pt x="107617" y="196663"/>
                  <a:pt x="105632" y="197489"/>
                </a:cubicBezTo>
                <a:cubicBezTo>
                  <a:pt x="103647" y="198316"/>
                  <a:pt x="101558" y="198736"/>
                  <a:pt x="99366" y="198749"/>
                </a:cubicBezTo>
                <a:cubicBezTo>
                  <a:pt x="97176" y="198736"/>
                  <a:pt x="95082" y="198316"/>
                  <a:pt x="93084" y="197489"/>
                </a:cubicBezTo>
                <a:cubicBezTo>
                  <a:pt x="91086" y="196663"/>
                  <a:pt x="89310" y="195509"/>
                  <a:pt x="87758" y="194029"/>
                </a:cubicBezTo>
                <a:lnTo>
                  <a:pt x="4720" y="110855"/>
                </a:lnTo>
                <a:cubicBezTo>
                  <a:pt x="3240" y="109365"/>
                  <a:pt x="2087" y="107626"/>
                  <a:pt x="1260" y="105641"/>
                </a:cubicBezTo>
                <a:cubicBezTo>
                  <a:pt x="434" y="103656"/>
                  <a:pt x="14" y="101567"/>
                  <a:pt x="0" y="99374"/>
                </a:cubicBezTo>
                <a:cubicBezTo>
                  <a:pt x="14" y="97185"/>
                  <a:pt x="434" y="95090"/>
                  <a:pt x="1260" y="93092"/>
                </a:cubicBezTo>
                <a:cubicBezTo>
                  <a:pt x="2087" y="91093"/>
                  <a:pt x="3240" y="89318"/>
                  <a:pt x="4720" y="87766"/>
                </a:cubicBezTo>
                <a:lnTo>
                  <a:pt x="87758" y="4847"/>
                </a:lnTo>
                <a:cubicBezTo>
                  <a:pt x="89310" y="3306"/>
                  <a:pt x="91086" y="2115"/>
                  <a:pt x="93084" y="1275"/>
                </a:cubicBezTo>
                <a:cubicBezTo>
                  <a:pt x="95082" y="436"/>
                  <a:pt x="97176" y="10"/>
                  <a:pt x="99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49" name="Freeform: Shape 148"/>
          <p:cNvSpPr/>
          <p:nvPr/>
        </p:nvSpPr>
        <p:spPr>
          <a:xfrm>
            <a:off x="4820686" y="4472062"/>
            <a:ext cx="325159" cy="353933"/>
          </a:xfrm>
          <a:custGeom>
            <a:avLst/>
            <a:gdLst/>
            <a:ahLst/>
            <a:cxnLst/>
            <a:rect l="l" t="t" r="r" b="b"/>
            <a:pathLst>
              <a:path w="187763" h="198749">
                <a:moveTo>
                  <a:pt x="88396" y="0"/>
                </a:moveTo>
                <a:cubicBezTo>
                  <a:pt x="90586" y="10"/>
                  <a:pt x="92680" y="436"/>
                  <a:pt x="94678" y="1275"/>
                </a:cubicBezTo>
                <a:cubicBezTo>
                  <a:pt x="96676" y="2115"/>
                  <a:pt x="98452" y="3306"/>
                  <a:pt x="100004" y="4847"/>
                </a:cubicBezTo>
                <a:lnTo>
                  <a:pt x="183042" y="87893"/>
                </a:lnTo>
                <a:cubicBezTo>
                  <a:pt x="184578" y="89384"/>
                  <a:pt x="185747" y="91122"/>
                  <a:pt x="186550" y="93108"/>
                </a:cubicBezTo>
                <a:cubicBezTo>
                  <a:pt x="187353" y="95093"/>
                  <a:pt x="187757" y="97182"/>
                  <a:pt x="187763" y="99374"/>
                </a:cubicBezTo>
                <a:cubicBezTo>
                  <a:pt x="187757" y="101564"/>
                  <a:pt x="187353" y="103659"/>
                  <a:pt x="186550" y="105657"/>
                </a:cubicBezTo>
                <a:cubicBezTo>
                  <a:pt x="185747" y="107656"/>
                  <a:pt x="184578" y="109431"/>
                  <a:pt x="183042" y="110983"/>
                </a:cubicBezTo>
                <a:lnTo>
                  <a:pt x="100004" y="194029"/>
                </a:lnTo>
                <a:cubicBezTo>
                  <a:pt x="98452" y="195509"/>
                  <a:pt x="96676" y="196663"/>
                  <a:pt x="94678" y="197490"/>
                </a:cubicBezTo>
                <a:cubicBezTo>
                  <a:pt x="92680" y="198316"/>
                  <a:pt x="90586" y="198736"/>
                  <a:pt x="88396" y="198749"/>
                </a:cubicBezTo>
                <a:cubicBezTo>
                  <a:pt x="86211" y="198736"/>
                  <a:pt x="84139" y="198316"/>
                  <a:pt x="82178" y="197490"/>
                </a:cubicBezTo>
                <a:cubicBezTo>
                  <a:pt x="80216" y="196663"/>
                  <a:pt x="78463" y="195509"/>
                  <a:pt x="76916" y="194029"/>
                </a:cubicBezTo>
                <a:lnTo>
                  <a:pt x="67349" y="184462"/>
                </a:lnTo>
                <a:cubicBezTo>
                  <a:pt x="65808" y="182910"/>
                  <a:pt x="64618" y="181134"/>
                  <a:pt x="63778" y="179136"/>
                </a:cubicBezTo>
                <a:cubicBezTo>
                  <a:pt x="62938" y="177137"/>
                  <a:pt x="62513" y="175043"/>
                  <a:pt x="62502" y="172853"/>
                </a:cubicBezTo>
                <a:cubicBezTo>
                  <a:pt x="62513" y="170663"/>
                  <a:pt x="62938" y="168569"/>
                  <a:pt x="63778" y="166570"/>
                </a:cubicBezTo>
                <a:cubicBezTo>
                  <a:pt x="64618" y="164572"/>
                  <a:pt x="65808" y="162797"/>
                  <a:pt x="67349" y="161244"/>
                </a:cubicBezTo>
                <a:lnTo>
                  <a:pt x="104723" y="123867"/>
                </a:lnTo>
                <a:lnTo>
                  <a:pt x="14924" y="123867"/>
                </a:lnTo>
                <a:cubicBezTo>
                  <a:pt x="10284" y="123729"/>
                  <a:pt x="6649" y="122092"/>
                  <a:pt x="4018" y="118956"/>
                </a:cubicBezTo>
                <a:cubicBezTo>
                  <a:pt x="1387" y="115820"/>
                  <a:pt x="48" y="112014"/>
                  <a:pt x="0" y="107539"/>
                </a:cubicBezTo>
                <a:lnTo>
                  <a:pt x="0" y="91210"/>
                </a:lnTo>
                <a:cubicBezTo>
                  <a:pt x="48" y="86735"/>
                  <a:pt x="1387" y="82929"/>
                  <a:pt x="4018" y="79793"/>
                </a:cubicBezTo>
                <a:cubicBezTo>
                  <a:pt x="6649" y="76657"/>
                  <a:pt x="10284" y="75020"/>
                  <a:pt x="14924" y="74882"/>
                </a:cubicBezTo>
                <a:lnTo>
                  <a:pt x="104723" y="74882"/>
                </a:lnTo>
                <a:lnTo>
                  <a:pt x="67349" y="37377"/>
                </a:lnTo>
                <a:cubicBezTo>
                  <a:pt x="65808" y="35886"/>
                  <a:pt x="64618" y="34148"/>
                  <a:pt x="63778" y="32163"/>
                </a:cubicBezTo>
                <a:cubicBezTo>
                  <a:pt x="62938" y="30177"/>
                  <a:pt x="62513" y="28088"/>
                  <a:pt x="62502" y="25896"/>
                </a:cubicBezTo>
                <a:cubicBezTo>
                  <a:pt x="62513" y="23703"/>
                  <a:pt x="62938" y="21614"/>
                  <a:pt x="63778" y="19629"/>
                </a:cubicBezTo>
                <a:cubicBezTo>
                  <a:pt x="64618" y="17644"/>
                  <a:pt x="65808" y="15906"/>
                  <a:pt x="67349" y="14415"/>
                </a:cubicBezTo>
                <a:lnTo>
                  <a:pt x="76916" y="4847"/>
                </a:lnTo>
                <a:cubicBezTo>
                  <a:pt x="78463" y="3306"/>
                  <a:pt x="80216" y="2115"/>
                  <a:pt x="82178" y="1275"/>
                </a:cubicBezTo>
                <a:cubicBezTo>
                  <a:pt x="84139" y="436"/>
                  <a:pt x="86211" y="10"/>
                  <a:pt x="883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0" name="Freeform: Shape 149"/>
          <p:cNvSpPr/>
          <p:nvPr/>
        </p:nvSpPr>
        <p:spPr>
          <a:xfrm>
            <a:off x="4811186" y="5355978"/>
            <a:ext cx="344158" cy="334397"/>
          </a:xfrm>
          <a:custGeom>
            <a:avLst/>
            <a:gdLst/>
            <a:ahLst/>
            <a:cxnLst/>
            <a:rect l="l" t="t" r="r" b="b"/>
            <a:pathLst>
              <a:path w="198734" h="187779">
                <a:moveTo>
                  <a:pt x="99367" y="0"/>
                </a:moveTo>
                <a:cubicBezTo>
                  <a:pt x="101557" y="5"/>
                  <a:pt x="103651" y="409"/>
                  <a:pt x="105649" y="1212"/>
                </a:cubicBezTo>
                <a:cubicBezTo>
                  <a:pt x="107648" y="2015"/>
                  <a:pt x="109423" y="3184"/>
                  <a:pt x="110975" y="4720"/>
                </a:cubicBezTo>
                <a:lnTo>
                  <a:pt x="194015" y="87766"/>
                </a:lnTo>
                <a:cubicBezTo>
                  <a:pt x="195495" y="89318"/>
                  <a:pt x="196648" y="91093"/>
                  <a:pt x="197474" y="93092"/>
                </a:cubicBezTo>
                <a:cubicBezTo>
                  <a:pt x="198301" y="95091"/>
                  <a:pt x="198720" y="97185"/>
                  <a:pt x="198734" y="99375"/>
                </a:cubicBezTo>
                <a:cubicBezTo>
                  <a:pt x="198720" y="101559"/>
                  <a:pt x="198301" y="103632"/>
                  <a:pt x="197474" y="105594"/>
                </a:cubicBezTo>
                <a:cubicBezTo>
                  <a:pt x="196648" y="107555"/>
                  <a:pt x="195495" y="109309"/>
                  <a:pt x="194015" y="110856"/>
                </a:cubicBezTo>
                <a:lnTo>
                  <a:pt x="184448" y="120423"/>
                </a:lnTo>
                <a:cubicBezTo>
                  <a:pt x="182896" y="121965"/>
                  <a:pt x="181121" y="123155"/>
                  <a:pt x="179122" y="123995"/>
                </a:cubicBezTo>
                <a:cubicBezTo>
                  <a:pt x="177124" y="124835"/>
                  <a:pt x="175030" y="125260"/>
                  <a:pt x="172840" y="125271"/>
                </a:cubicBezTo>
                <a:cubicBezTo>
                  <a:pt x="170648" y="125260"/>
                  <a:pt x="168559" y="124835"/>
                  <a:pt x="166574" y="123995"/>
                </a:cubicBezTo>
                <a:cubicBezTo>
                  <a:pt x="164589" y="123155"/>
                  <a:pt x="162851" y="121965"/>
                  <a:pt x="161360" y="120423"/>
                </a:cubicBezTo>
                <a:lnTo>
                  <a:pt x="123858" y="83046"/>
                </a:lnTo>
                <a:lnTo>
                  <a:pt x="123858" y="172853"/>
                </a:lnTo>
                <a:cubicBezTo>
                  <a:pt x="123720" y="177494"/>
                  <a:pt x="122083" y="181129"/>
                  <a:pt x="118947" y="183760"/>
                </a:cubicBezTo>
                <a:cubicBezTo>
                  <a:pt x="115811" y="186391"/>
                  <a:pt x="112006" y="187731"/>
                  <a:pt x="107531" y="187779"/>
                </a:cubicBezTo>
                <a:lnTo>
                  <a:pt x="91204" y="187779"/>
                </a:lnTo>
                <a:cubicBezTo>
                  <a:pt x="86728" y="187731"/>
                  <a:pt x="82923" y="186391"/>
                  <a:pt x="79787" y="183760"/>
                </a:cubicBezTo>
                <a:cubicBezTo>
                  <a:pt x="76651" y="181129"/>
                  <a:pt x="75014" y="177494"/>
                  <a:pt x="74876" y="172853"/>
                </a:cubicBezTo>
                <a:lnTo>
                  <a:pt x="74876" y="83046"/>
                </a:lnTo>
                <a:lnTo>
                  <a:pt x="37374" y="120423"/>
                </a:lnTo>
                <a:cubicBezTo>
                  <a:pt x="35884" y="121965"/>
                  <a:pt x="34146" y="123155"/>
                  <a:pt x="32161" y="123995"/>
                </a:cubicBezTo>
                <a:cubicBezTo>
                  <a:pt x="30175" y="124835"/>
                  <a:pt x="28087" y="125260"/>
                  <a:pt x="25894" y="125271"/>
                </a:cubicBezTo>
                <a:cubicBezTo>
                  <a:pt x="23702" y="125260"/>
                  <a:pt x="21613" y="124835"/>
                  <a:pt x="19628" y="123995"/>
                </a:cubicBezTo>
                <a:cubicBezTo>
                  <a:pt x="17643" y="123155"/>
                  <a:pt x="15905" y="121965"/>
                  <a:pt x="14414" y="120423"/>
                </a:cubicBezTo>
                <a:lnTo>
                  <a:pt x="4847" y="110856"/>
                </a:lnTo>
                <a:cubicBezTo>
                  <a:pt x="3306" y="109309"/>
                  <a:pt x="2116" y="107555"/>
                  <a:pt x="1276" y="105594"/>
                </a:cubicBezTo>
                <a:cubicBezTo>
                  <a:pt x="436" y="103632"/>
                  <a:pt x="11" y="101559"/>
                  <a:pt x="0" y="99375"/>
                </a:cubicBezTo>
                <a:cubicBezTo>
                  <a:pt x="11" y="97185"/>
                  <a:pt x="436" y="95091"/>
                  <a:pt x="1276" y="93092"/>
                </a:cubicBezTo>
                <a:cubicBezTo>
                  <a:pt x="2116" y="91093"/>
                  <a:pt x="3306" y="89318"/>
                  <a:pt x="4847" y="87766"/>
                </a:cubicBezTo>
                <a:lnTo>
                  <a:pt x="87887" y="4720"/>
                </a:lnTo>
                <a:cubicBezTo>
                  <a:pt x="89378" y="3184"/>
                  <a:pt x="91116" y="2015"/>
                  <a:pt x="93101" y="1212"/>
                </a:cubicBezTo>
                <a:cubicBezTo>
                  <a:pt x="95086" y="409"/>
                  <a:pt x="97175" y="5"/>
                  <a:pt x="9936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1" name="Freeform: Shape 150"/>
          <p:cNvSpPr/>
          <p:nvPr/>
        </p:nvSpPr>
        <p:spPr>
          <a:xfrm>
            <a:off x="4785339" y="618597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14292" y="0"/>
                </a:moveTo>
                <a:cubicBezTo>
                  <a:pt x="115384" y="6"/>
                  <a:pt x="116420" y="218"/>
                  <a:pt x="117400" y="638"/>
                </a:cubicBezTo>
                <a:cubicBezTo>
                  <a:pt x="118380" y="1058"/>
                  <a:pt x="119257" y="1653"/>
                  <a:pt x="120030" y="2424"/>
                </a:cubicBezTo>
                <a:lnTo>
                  <a:pt x="152682" y="35081"/>
                </a:lnTo>
                <a:cubicBezTo>
                  <a:pt x="153452" y="35855"/>
                  <a:pt x="154048" y="36732"/>
                  <a:pt x="154468" y="37712"/>
                </a:cubicBezTo>
                <a:cubicBezTo>
                  <a:pt x="154888" y="38693"/>
                  <a:pt x="155100" y="39729"/>
                  <a:pt x="155106" y="40822"/>
                </a:cubicBezTo>
                <a:cubicBezTo>
                  <a:pt x="155045" y="43115"/>
                  <a:pt x="154242" y="45034"/>
                  <a:pt x="152698" y="46578"/>
                </a:cubicBezTo>
                <a:cubicBezTo>
                  <a:pt x="151154" y="48122"/>
                  <a:pt x="149235" y="48925"/>
                  <a:pt x="146941" y="48986"/>
                </a:cubicBezTo>
                <a:lnTo>
                  <a:pt x="130613" y="48986"/>
                </a:lnTo>
                <a:lnTo>
                  <a:pt x="130613" y="97972"/>
                </a:lnTo>
                <a:lnTo>
                  <a:pt x="179598" y="97972"/>
                </a:lnTo>
                <a:lnTo>
                  <a:pt x="179598" y="81643"/>
                </a:lnTo>
                <a:cubicBezTo>
                  <a:pt x="179660" y="79350"/>
                  <a:pt x="180462" y="77431"/>
                  <a:pt x="182006" y="75887"/>
                </a:cubicBezTo>
                <a:cubicBezTo>
                  <a:pt x="183550" y="74343"/>
                  <a:pt x="185469" y="73540"/>
                  <a:pt x="187763" y="73479"/>
                </a:cubicBezTo>
                <a:cubicBezTo>
                  <a:pt x="188855" y="73484"/>
                  <a:pt x="189892" y="73697"/>
                  <a:pt x="190872" y="74117"/>
                </a:cubicBezTo>
                <a:cubicBezTo>
                  <a:pt x="191853" y="74537"/>
                  <a:pt x="192730" y="75132"/>
                  <a:pt x="193503" y="75903"/>
                </a:cubicBezTo>
                <a:lnTo>
                  <a:pt x="226160" y="108555"/>
                </a:lnTo>
                <a:cubicBezTo>
                  <a:pt x="226931" y="109328"/>
                  <a:pt x="227526" y="110204"/>
                  <a:pt x="227946" y="111184"/>
                </a:cubicBezTo>
                <a:cubicBezTo>
                  <a:pt x="228366" y="112165"/>
                  <a:pt x="228579" y="113201"/>
                  <a:pt x="228584" y="114292"/>
                </a:cubicBezTo>
                <a:cubicBezTo>
                  <a:pt x="228579" y="115384"/>
                  <a:pt x="228366" y="116420"/>
                  <a:pt x="227946" y="117400"/>
                </a:cubicBezTo>
                <a:cubicBezTo>
                  <a:pt x="227526" y="118380"/>
                  <a:pt x="226931" y="119257"/>
                  <a:pt x="226160" y="120030"/>
                </a:cubicBezTo>
                <a:lnTo>
                  <a:pt x="193503" y="152682"/>
                </a:lnTo>
                <a:cubicBezTo>
                  <a:pt x="192730" y="153453"/>
                  <a:pt x="191853" y="154048"/>
                  <a:pt x="190872" y="154468"/>
                </a:cubicBezTo>
                <a:cubicBezTo>
                  <a:pt x="189892" y="154888"/>
                  <a:pt x="188855" y="155100"/>
                  <a:pt x="187763" y="155106"/>
                </a:cubicBezTo>
                <a:cubicBezTo>
                  <a:pt x="185469" y="155045"/>
                  <a:pt x="183550" y="154242"/>
                  <a:pt x="182006" y="152698"/>
                </a:cubicBezTo>
                <a:cubicBezTo>
                  <a:pt x="180462" y="151154"/>
                  <a:pt x="179660" y="149235"/>
                  <a:pt x="179598" y="146941"/>
                </a:cubicBezTo>
                <a:lnTo>
                  <a:pt x="179598" y="130613"/>
                </a:lnTo>
                <a:lnTo>
                  <a:pt x="130613" y="130613"/>
                </a:lnTo>
                <a:lnTo>
                  <a:pt x="130613" y="179599"/>
                </a:lnTo>
                <a:lnTo>
                  <a:pt x="146941" y="179599"/>
                </a:lnTo>
                <a:cubicBezTo>
                  <a:pt x="149235" y="179660"/>
                  <a:pt x="151154" y="180462"/>
                  <a:pt x="152698" y="182006"/>
                </a:cubicBezTo>
                <a:cubicBezTo>
                  <a:pt x="154242" y="183551"/>
                  <a:pt x="155045" y="185469"/>
                  <a:pt x="155106" y="187763"/>
                </a:cubicBezTo>
                <a:cubicBezTo>
                  <a:pt x="155100" y="188855"/>
                  <a:pt x="154888" y="189892"/>
                  <a:pt x="154468" y="190872"/>
                </a:cubicBezTo>
                <a:cubicBezTo>
                  <a:pt x="154048" y="191853"/>
                  <a:pt x="153452" y="192730"/>
                  <a:pt x="152682" y="193503"/>
                </a:cubicBezTo>
                <a:lnTo>
                  <a:pt x="120030" y="226161"/>
                </a:lnTo>
                <a:cubicBezTo>
                  <a:pt x="119257" y="226931"/>
                  <a:pt x="118380" y="227527"/>
                  <a:pt x="117400" y="227946"/>
                </a:cubicBezTo>
                <a:cubicBezTo>
                  <a:pt x="116420" y="228366"/>
                  <a:pt x="115384" y="228579"/>
                  <a:pt x="114292" y="228584"/>
                </a:cubicBezTo>
                <a:cubicBezTo>
                  <a:pt x="113200" y="228579"/>
                  <a:pt x="112164" y="228366"/>
                  <a:pt x="111184" y="227946"/>
                </a:cubicBezTo>
                <a:cubicBezTo>
                  <a:pt x="110204" y="227527"/>
                  <a:pt x="109327" y="226931"/>
                  <a:pt x="108554" y="226161"/>
                </a:cubicBezTo>
                <a:lnTo>
                  <a:pt x="75903" y="193503"/>
                </a:lnTo>
                <a:cubicBezTo>
                  <a:pt x="75132" y="192730"/>
                  <a:pt x="74536" y="191853"/>
                  <a:pt x="74117" y="190872"/>
                </a:cubicBezTo>
                <a:cubicBezTo>
                  <a:pt x="73697" y="189892"/>
                  <a:pt x="73484" y="188855"/>
                  <a:pt x="73479" y="187763"/>
                </a:cubicBezTo>
                <a:cubicBezTo>
                  <a:pt x="73540" y="185469"/>
                  <a:pt x="74342" y="183551"/>
                  <a:pt x="75887" y="182006"/>
                </a:cubicBezTo>
                <a:cubicBezTo>
                  <a:pt x="77431" y="180462"/>
                  <a:pt x="79349" y="179660"/>
                  <a:pt x="81643" y="179599"/>
                </a:cubicBezTo>
                <a:lnTo>
                  <a:pt x="97972" y="179599"/>
                </a:lnTo>
                <a:lnTo>
                  <a:pt x="97972" y="130613"/>
                </a:lnTo>
                <a:lnTo>
                  <a:pt x="48986" y="130613"/>
                </a:lnTo>
                <a:lnTo>
                  <a:pt x="48986" y="146941"/>
                </a:lnTo>
                <a:cubicBezTo>
                  <a:pt x="48925" y="149235"/>
                  <a:pt x="48122" y="151154"/>
                  <a:pt x="46578" y="152698"/>
                </a:cubicBezTo>
                <a:cubicBezTo>
                  <a:pt x="45034" y="154242"/>
                  <a:pt x="43115" y="155045"/>
                  <a:pt x="40822" y="155106"/>
                </a:cubicBezTo>
                <a:cubicBezTo>
                  <a:pt x="39729" y="155100"/>
                  <a:pt x="38693" y="154888"/>
                  <a:pt x="37712" y="154468"/>
                </a:cubicBezTo>
                <a:cubicBezTo>
                  <a:pt x="36731" y="154048"/>
                  <a:pt x="35854" y="153453"/>
                  <a:pt x="35081" y="152682"/>
                </a:cubicBezTo>
                <a:lnTo>
                  <a:pt x="2424" y="120030"/>
                </a:lnTo>
                <a:cubicBezTo>
                  <a:pt x="1653" y="119257"/>
                  <a:pt x="1058" y="118380"/>
                  <a:pt x="638" y="117400"/>
                </a:cubicBezTo>
                <a:cubicBezTo>
                  <a:pt x="218" y="116420"/>
                  <a:pt x="5" y="115384"/>
                  <a:pt x="0" y="114292"/>
                </a:cubicBezTo>
                <a:cubicBezTo>
                  <a:pt x="5" y="113201"/>
                  <a:pt x="218" y="112165"/>
                  <a:pt x="638" y="111184"/>
                </a:cubicBezTo>
                <a:cubicBezTo>
                  <a:pt x="1058" y="110204"/>
                  <a:pt x="1653" y="109328"/>
                  <a:pt x="2424" y="108555"/>
                </a:cubicBezTo>
                <a:lnTo>
                  <a:pt x="35081" y="75903"/>
                </a:lnTo>
                <a:cubicBezTo>
                  <a:pt x="35854" y="75132"/>
                  <a:pt x="36731" y="74537"/>
                  <a:pt x="37712" y="74117"/>
                </a:cubicBezTo>
                <a:cubicBezTo>
                  <a:pt x="38693" y="73697"/>
                  <a:pt x="39729" y="73484"/>
                  <a:pt x="40822" y="73479"/>
                </a:cubicBezTo>
                <a:cubicBezTo>
                  <a:pt x="43115" y="73540"/>
                  <a:pt x="45034" y="74343"/>
                  <a:pt x="46578" y="75887"/>
                </a:cubicBezTo>
                <a:cubicBezTo>
                  <a:pt x="48122" y="77431"/>
                  <a:pt x="48925" y="79350"/>
                  <a:pt x="48986" y="81643"/>
                </a:cubicBezTo>
                <a:lnTo>
                  <a:pt x="48986" y="97972"/>
                </a:lnTo>
                <a:lnTo>
                  <a:pt x="97972" y="97972"/>
                </a:lnTo>
                <a:lnTo>
                  <a:pt x="97972" y="48986"/>
                </a:lnTo>
                <a:lnTo>
                  <a:pt x="81643" y="48986"/>
                </a:lnTo>
                <a:cubicBezTo>
                  <a:pt x="79349" y="48925"/>
                  <a:pt x="77431" y="48122"/>
                  <a:pt x="75887" y="46578"/>
                </a:cubicBezTo>
                <a:cubicBezTo>
                  <a:pt x="74342" y="45034"/>
                  <a:pt x="73540" y="43115"/>
                  <a:pt x="73479" y="40822"/>
                </a:cubicBezTo>
                <a:cubicBezTo>
                  <a:pt x="73484" y="39729"/>
                  <a:pt x="73697" y="38693"/>
                  <a:pt x="74117" y="37712"/>
                </a:cubicBezTo>
                <a:cubicBezTo>
                  <a:pt x="74536" y="36732"/>
                  <a:pt x="75132" y="35855"/>
                  <a:pt x="75903" y="35081"/>
                </a:cubicBezTo>
                <a:lnTo>
                  <a:pt x="108554" y="2424"/>
                </a:lnTo>
                <a:cubicBezTo>
                  <a:pt x="109327" y="1653"/>
                  <a:pt x="110204" y="1058"/>
                  <a:pt x="111184" y="638"/>
                </a:cubicBezTo>
                <a:cubicBezTo>
                  <a:pt x="112164" y="218"/>
                  <a:pt x="113200" y="6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2" name="Freeform: Shape 151"/>
          <p:cNvSpPr/>
          <p:nvPr/>
        </p:nvSpPr>
        <p:spPr>
          <a:xfrm>
            <a:off x="4813617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164" y="0"/>
                </a:moveTo>
                <a:lnTo>
                  <a:pt x="65309" y="0"/>
                </a:lnTo>
                <a:cubicBezTo>
                  <a:pt x="66994" y="21"/>
                  <a:pt x="68504" y="489"/>
                  <a:pt x="69838" y="1402"/>
                </a:cubicBezTo>
                <a:cubicBezTo>
                  <a:pt x="71172" y="2316"/>
                  <a:pt x="72171" y="3549"/>
                  <a:pt x="72835" y="5101"/>
                </a:cubicBezTo>
                <a:cubicBezTo>
                  <a:pt x="73470" y="6608"/>
                  <a:pt x="73635" y="8155"/>
                  <a:pt x="73330" y="9741"/>
                </a:cubicBezTo>
                <a:cubicBezTo>
                  <a:pt x="73024" y="11327"/>
                  <a:pt x="72264" y="12715"/>
                  <a:pt x="71049" y="13903"/>
                </a:cubicBezTo>
                <a:lnTo>
                  <a:pt x="52681" y="32271"/>
                </a:lnTo>
                <a:lnTo>
                  <a:pt x="97964" y="77554"/>
                </a:lnTo>
                <a:lnTo>
                  <a:pt x="143247" y="32271"/>
                </a:lnTo>
                <a:lnTo>
                  <a:pt x="124879" y="13903"/>
                </a:lnTo>
                <a:cubicBezTo>
                  <a:pt x="123664" y="12715"/>
                  <a:pt x="122904" y="11327"/>
                  <a:pt x="122599" y="9741"/>
                </a:cubicBezTo>
                <a:cubicBezTo>
                  <a:pt x="122293" y="8155"/>
                  <a:pt x="122458" y="6608"/>
                  <a:pt x="123093" y="5101"/>
                </a:cubicBezTo>
                <a:cubicBezTo>
                  <a:pt x="123757" y="3549"/>
                  <a:pt x="124756" y="2316"/>
                  <a:pt x="126090" y="1402"/>
                </a:cubicBezTo>
                <a:cubicBezTo>
                  <a:pt x="127425" y="489"/>
                  <a:pt x="128934" y="21"/>
                  <a:pt x="130619" y="0"/>
                </a:cubicBezTo>
                <a:lnTo>
                  <a:pt x="187764" y="0"/>
                </a:lnTo>
                <a:cubicBezTo>
                  <a:pt x="190058" y="61"/>
                  <a:pt x="191976" y="863"/>
                  <a:pt x="193520" y="2407"/>
                </a:cubicBezTo>
                <a:cubicBezTo>
                  <a:pt x="195064" y="3951"/>
                  <a:pt x="195866" y="5869"/>
                  <a:pt x="195927" y="8162"/>
                </a:cubicBezTo>
                <a:lnTo>
                  <a:pt x="195927" y="65308"/>
                </a:lnTo>
                <a:cubicBezTo>
                  <a:pt x="195903" y="66993"/>
                  <a:pt x="195441" y="68502"/>
                  <a:pt x="194540" y="69836"/>
                </a:cubicBezTo>
                <a:cubicBezTo>
                  <a:pt x="193640" y="71170"/>
                  <a:pt x="192444" y="72170"/>
                  <a:pt x="190953" y="72834"/>
                </a:cubicBezTo>
                <a:cubicBezTo>
                  <a:pt x="190438" y="73028"/>
                  <a:pt x="189906" y="73182"/>
                  <a:pt x="189359" y="73296"/>
                </a:cubicBezTo>
                <a:cubicBezTo>
                  <a:pt x="188811" y="73411"/>
                  <a:pt x="188280" y="73469"/>
                  <a:pt x="187764" y="73472"/>
                </a:cubicBezTo>
                <a:cubicBezTo>
                  <a:pt x="186672" y="73466"/>
                  <a:pt x="185636" y="73254"/>
                  <a:pt x="184655" y="72834"/>
                </a:cubicBezTo>
                <a:cubicBezTo>
                  <a:pt x="183675" y="72414"/>
                  <a:pt x="182798" y="71819"/>
                  <a:pt x="182024" y="71048"/>
                </a:cubicBezTo>
                <a:lnTo>
                  <a:pt x="163656" y="52680"/>
                </a:lnTo>
                <a:lnTo>
                  <a:pt x="118373" y="97963"/>
                </a:lnTo>
                <a:lnTo>
                  <a:pt x="163656" y="143246"/>
                </a:lnTo>
                <a:lnTo>
                  <a:pt x="182024" y="124877"/>
                </a:lnTo>
                <a:cubicBezTo>
                  <a:pt x="183210" y="123663"/>
                  <a:pt x="184602" y="122903"/>
                  <a:pt x="186202" y="122597"/>
                </a:cubicBezTo>
                <a:cubicBezTo>
                  <a:pt x="187802" y="122292"/>
                  <a:pt x="189385" y="122456"/>
                  <a:pt x="190953" y="123092"/>
                </a:cubicBezTo>
                <a:cubicBezTo>
                  <a:pt x="192444" y="123756"/>
                  <a:pt x="193640" y="124755"/>
                  <a:pt x="194540" y="126089"/>
                </a:cubicBezTo>
                <a:cubicBezTo>
                  <a:pt x="195441" y="127423"/>
                  <a:pt x="195903" y="128933"/>
                  <a:pt x="195927" y="130617"/>
                </a:cubicBezTo>
                <a:lnTo>
                  <a:pt x="195927" y="187763"/>
                </a:lnTo>
                <a:cubicBezTo>
                  <a:pt x="195866" y="190056"/>
                  <a:pt x="195064" y="191975"/>
                  <a:pt x="193520" y="193519"/>
                </a:cubicBezTo>
                <a:cubicBezTo>
                  <a:pt x="191976" y="195063"/>
                  <a:pt x="190058" y="195866"/>
                  <a:pt x="187764" y="195927"/>
                </a:cubicBezTo>
                <a:lnTo>
                  <a:pt x="130619" y="195927"/>
                </a:lnTo>
                <a:cubicBezTo>
                  <a:pt x="128934" y="195905"/>
                  <a:pt x="127425" y="195438"/>
                  <a:pt x="126090" y="194524"/>
                </a:cubicBezTo>
                <a:cubicBezTo>
                  <a:pt x="124756" y="193609"/>
                  <a:pt x="123757" y="192376"/>
                  <a:pt x="123093" y="190824"/>
                </a:cubicBezTo>
                <a:cubicBezTo>
                  <a:pt x="122458" y="189318"/>
                  <a:pt x="122293" y="187771"/>
                  <a:pt x="122599" y="186185"/>
                </a:cubicBezTo>
                <a:cubicBezTo>
                  <a:pt x="122904" y="184598"/>
                  <a:pt x="123664" y="183211"/>
                  <a:pt x="124879" y="182023"/>
                </a:cubicBezTo>
                <a:lnTo>
                  <a:pt x="143247" y="163655"/>
                </a:lnTo>
                <a:lnTo>
                  <a:pt x="97964" y="118372"/>
                </a:lnTo>
                <a:lnTo>
                  <a:pt x="52681" y="163655"/>
                </a:lnTo>
                <a:lnTo>
                  <a:pt x="71049" y="182023"/>
                </a:lnTo>
                <a:cubicBezTo>
                  <a:pt x="72264" y="183211"/>
                  <a:pt x="73024" y="184598"/>
                  <a:pt x="73330" y="186185"/>
                </a:cubicBezTo>
                <a:cubicBezTo>
                  <a:pt x="73635" y="187771"/>
                  <a:pt x="73470" y="189318"/>
                  <a:pt x="72835" y="190824"/>
                </a:cubicBezTo>
                <a:cubicBezTo>
                  <a:pt x="72171" y="192376"/>
                  <a:pt x="71172" y="193609"/>
                  <a:pt x="69838" y="194524"/>
                </a:cubicBezTo>
                <a:cubicBezTo>
                  <a:pt x="68504" y="195438"/>
                  <a:pt x="66994" y="195905"/>
                  <a:pt x="65309" y="195927"/>
                </a:cubicBezTo>
                <a:lnTo>
                  <a:pt x="8164" y="195927"/>
                </a:lnTo>
                <a:cubicBezTo>
                  <a:pt x="5870" y="195866"/>
                  <a:pt x="3952" y="195063"/>
                  <a:pt x="2408" y="193519"/>
                </a:cubicBezTo>
                <a:cubicBezTo>
                  <a:pt x="864" y="191975"/>
                  <a:pt x="61" y="190056"/>
                  <a:pt x="0" y="187763"/>
                </a:cubicBezTo>
                <a:lnTo>
                  <a:pt x="0" y="130617"/>
                </a:lnTo>
                <a:cubicBezTo>
                  <a:pt x="21" y="128933"/>
                  <a:pt x="489" y="127423"/>
                  <a:pt x="1403" y="126089"/>
                </a:cubicBezTo>
                <a:cubicBezTo>
                  <a:pt x="2317" y="124755"/>
                  <a:pt x="3551" y="123756"/>
                  <a:pt x="5102" y="123092"/>
                </a:cubicBezTo>
                <a:cubicBezTo>
                  <a:pt x="6609" y="122456"/>
                  <a:pt x="8156" y="122292"/>
                  <a:pt x="9742" y="122597"/>
                </a:cubicBezTo>
                <a:cubicBezTo>
                  <a:pt x="11329" y="122903"/>
                  <a:pt x="12716" y="123663"/>
                  <a:pt x="13904" y="124877"/>
                </a:cubicBezTo>
                <a:lnTo>
                  <a:pt x="32272" y="143246"/>
                </a:lnTo>
                <a:lnTo>
                  <a:pt x="77555" y="97963"/>
                </a:lnTo>
                <a:lnTo>
                  <a:pt x="32272" y="52680"/>
                </a:lnTo>
                <a:lnTo>
                  <a:pt x="13904" y="71048"/>
                </a:lnTo>
                <a:cubicBezTo>
                  <a:pt x="13131" y="71819"/>
                  <a:pt x="12254" y="72414"/>
                  <a:pt x="11273" y="72834"/>
                </a:cubicBezTo>
                <a:cubicBezTo>
                  <a:pt x="10292" y="73254"/>
                  <a:pt x="9256" y="73466"/>
                  <a:pt x="8164" y="73472"/>
                </a:cubicBezTo>
                <a:cubicBezTo>
                  <a:pt x="7646" y="73469"/>
                  <a:pt x="7119" y="73411"/>
                  <a:pt x="6585" y="73296"/>
                </a:cubicBezTo>
                <a:cubicBezTo>
                  <a:pt x="6051" y="73182"/>
                  <a:pt x="5557" y="73028"/>
                  <a:pt x="5102" y="72834"/>
                </a:cubicBezTo>
                <a:cubicBezTo>
                  <a:pt x="3551" y="72170"/>
                  <a:pt x="2317" y="71170"/>
                  <a:pt x="1403" y="69836"/>
                </a:cubicBezTo>
                <a:cubicBezTo>
                  <a:pt x="489" y="68502"/>
                  <a:pt x="21" y="66993"/>
                  <a:pt x="0" y="65308"/>
                </a:cubicBezTo>
                <a:lnTo>
                  <a:pt x="0" y="8162"/>
                </a:lnTo>
                <a:cubicBezTo>
                  <a:pt x="61" y="5869"/>
                  <a:pt x="864" y="3951"/>
                  <a:pt x="2408" y="2407"/>
                </a:cubicBezTo>
                <a:cubicBezTo>
                  <a:pt x="3952" y="863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3" name="Freeform: Shape 152"/>
          <p:cNvSpPr/>
          <p:nvPr/>
        </p:nvSpPr>
        <p:spPr>
          <a:xfrm>
            <a:off x="4785339" y="8110177"/>
            <a:ext cx="395851" cy="145362"/>
          </a:xfrm>
          <a:custGeom>
            <a:avLst/>
            <a:gdLst/>
            <a:ahLst/>
            <a:cxnLst/>
            <a:rect l="l" t="t" r="r" b="b"/>
            <a:pathLst>
              <a:path w="228584" h="81627">
                <a:moveTo>
                  <a:pt x="40818" y="0"/>
                </a:moveTo>
                <a:cubicBezTo>
                  <a:pt x="43112" y="61"/>
                  <a:pt x="45031" y="864"/>
                  <a:pt x="46574" y="2408"/>
                </a:cubicBezTo>
                <a:cubicBezTo>
                  <a:pt x="48118" y="3952"/>
                  <a:pt x="48921" y="5871"/>
                  <a:pt x="48982" y="8164"/>
                </a:cubicBezTo>
                <a:lnTo>
                  <a:pt x="48982" y="24493"/>
                </a:lnTo>
                <a:lnTo>
                  <a:pt x="179601" y="24493"/>
                </a:lnTo>
                <a:lnTo>
                  <a:pt x="179601" y="8164"/>
                </a:lnTo>
                <a:cubicBezTo>
                  <a:pt x="179662" y="5871"/>
                  <a:pt x="180464" y="3952"/>
                  <a:pt x="182008" y="2408"/>
                </a:cubicBezTo>
                <a:cubicBezTo>
                  <a:pt x="183552" y="864"/>
                  <a:pt x="185471" y="61"/>
                  <a:pt x="187764" y="0"/>
                </a:cubicBezTo>
                <a:cubicBezTo>
                  <a:pt x="188857" y="5"/>
                  <a:pt x="189893" y="218"/>
                  <a:pt x="190874" y="638"/>
                </a:cubicBezTo>
                <a:cubicBezTo>
                  <a:pt x="191854" y="1058"/>
                  <a:pt x="192731" y="1653"/>
                  <a:pt x="193504" y="2424"/>
                </a:cubicBezTo>
                <a:lnTo>
                  <a:pt x="226159" y="35076"/>
                </a:lnTo>
                <a:cubicBezTo>
                  <a:pt x="226930" y="35849"/>
                  <a:pt x="227525" y="36725"/>
                  <a:pt x="227946" y="37705"/>
                </a:cubicBezTo>
                <a:cubicBezTo>
                  <a:pt x="228366" y="38686"/>
                  <a:pt x="228579" y="39722"/>
                  <a:pt x="228584" y="40813"/>
                </a:cubicBezTo>
                <a:cubicBezTo>
                  <a:pt x="228579" y="41905"/>
                  <a:pt x="228366" y="42941"/>
                  <a:pt x="227946" y="43921"/>
                </a:cubicBezTo>
                <a:cubicBezTo>
                  <a:pt x="227525" y="44901"/>
                  <a:pt x="226930" y="45778"/>
                  <a:pt x="226159" y="46551"/>
                </a:cubicBezTo>
                <a:lnTo>
                  <a:pt x="193504" y="79203"/>
                </a:lnTo>
                <a:cubicBezTo>
                  <a:pt x="192731" y="79974"/>
                  <a:pt x="191854" y="80569"/>
                  <a:pt x="190874" y="80989"/>
                </a:cubicBezTo>
                <a:cubicBezTo>
                  <a:pt x="189893" y="81409"/>
                  <a:pt x="188857" y="81621"/>
                  <a:pt x="187764" y="81627"/>
                </a:cubicBezTo>
                <a:cubicBezTo>
                  <a:pt x="185471" y="81566"/>
                  <a:pt x="183552" y="80763"/>
                  <a:pt x="182008" y="79219"/>
                </a:cubicBezTo>
                <a:cubicBezTo>
                  <a:pt x="180464" y="77675"/>
                  <a:pt x="179662" y="75756"/>
                  <a:pt x="179601" y="73462"/>
                </a:cubicBezTo>
                <a:lnTo>
                  <a:pt x="179601" y="57134"/>
                </a:lnTo>
                <a:lnTo>
                  <a:pt x="48982" y="57134"/>
                </a:lnTo>
                <a:lnTo>
                  <a:pt x="48982" y="73462"/>
                </a:lnTo>
                <a:cubicBezTo>
                  <a:pt x="48921" y="75756"/>
                  <a:pt x="48118" y="77675"/>
                  <a:pt x="46574" y="79219"/>
                </a:cubicBezTo>
                <a:cubicBezTo>
                  <a:pt x="45031" y="80763"/>
                  <a:pt x="43112" y="81566"/>
                  <a:pt x="40818" y="81627"/>
                </a:cubicBezTo>
                <a:cubicBezTo>
                  <a:pt x="39726" y="81621"/>
                  <a:pt x="38690" y="81409"/>
                  <a:pt x="37709" y="80989"/>
                </a:cubicBezTo>
                <a:cubicBezTo>
                  <a:pt x="36729" y="80569"/>
                  <a:pt x="35852" y="79974"/>
                  <a:pt x="35078" y="79203"/>
                </a:cubicBezTo>
                <a:lnTo>
                  <a:pt x="2424" y="46551"/>
                </a:lnTo>
                <a:cubicBezTo>
                  <a:pt x="1653" y="45778"/>
                  <a:pt x="1058" y="44901"/>
                  <a:pt x="638" y="43921"/>
                </a:cubicBezTo>
                <a:cubicBezTo>
                  <a:pt x="218" y="42941"/>
                  <a:pt x="5" y="41905"/>
                  <a:pt x="0" y="40813"/>
                </a:cubicBezTo>
                <a:cubicBezTo>
                  <a:pt x="5" y="39722"/>
                  <a:pt x="218" y="38686"/>
                  <a:pt x="638" y="37705"/>
                </a:cubicBezTo>
                <a:cubicBezTo>
                  <a:pt x="1058" y="36725"/>
                  <a:pt x="1653" y="35849"/>
                  <a:pt x="2424" y="35076"/>
                </a:cubicBezTo>
                <a:lnTo>
                  <a:pt x="35078" y="2424"/>
                </a:lnTo>
                <a:cubicBezTo>
                  <a:pt x="35852" y="1653"/>
                  <a:pt x="36729" y="1058"/>
                  <a:pt x="37709" y="638"/>
                </a:cubicBezTo>
                <a:cubicBezTo>
                  <a:pt x="38690" y="218"/>
                  <a:pt x="39726" y="5"/>
                  <a:pt x="40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4" name="Freeform: Shape 153"/>
          <p:cNvSpPr/>
          <p:nvPr/>
        </p:nvSpPr>
        <p:spPr>
          <a:xfrm>
            <a:off x="4912587" y="8852391"/>
            <a:ext cx="141358" cy="407063"/>
          </a:xfrm>
          <a:custGeom>
            <a:avLst/>
            <a:gdLst/>
            <a:ahLst/>
            <a:cxnLst/>
            <a:rect l="l" t="t" r="r" b="b"/>
            <a:pathLst>
              <a:path w="81627" h="228584">
                <a:moveTo>
                  <a:pt x="40814" y="0"/>
                </a:moveTo>
                <a:cubicBezTo>
                  <a:pt x="41906" y="6"/>
                  <a:pt x="42942" y="218"/>
                  <a:pt x="43922" y="639"/>
                </a:cubicBezTo>
                <a:cubicBezTo>
                  <a:pt x="44902" y="1059"/>
                  <a:pt x="45779" y="1655"/>
                  <a:pt x="46552" y="2425"/>
                </a:cubicBezTo>
                <a:lnTo>
                  <a:pt x="79203" y="35080"/>
                </a:lnTo>
                <a:cubicBezTo>
                  <a:pt x="79974" y="35853"/>
                  <a:pt x="80569" y="36730"/>
                  <a:pt x="80990" y="37711"/>
                </a:cubicBezTo>
                <a:cubicBezTo>
                  <a:pt x="81409" y="38691"/>
                  <a:pt x="81622" y="39728"/>
                  <a:pt x="81627" y="40820"/>
                </a:cubicBezTo>
                <a:cubicBezTo>
                  <a:pt x="81566" y="43113"/>
                  <a:pt x="80764" y="45032"/>
                  <a:pt x="79220" y="46576"/>
                </a:cubicBezTo>
                <a:cubicBezTo>
                  <a:pt x="77675" y="48120"/>
                  <a:pt x="75757" y="48923"/>
                  <a:pt x="73463" y="48984"/>
                </a:cubicBezTo>
                <a:lnTo>
                  <a:pt x="57134" y="48984"/>
                </a:lnTo>
                <a:lnTo>
                  <a:pt x="57134" y="179602"/>
                </a:lnTo>
                <a:lnTo>
                  <a:pt x="73463" y="179602"/>
                </a:lnTo>
                <a:cubicBezTo>
                  <a:pt x="75757" y="179663"/>
                  <a:pt x="77675" y="180466"/>
                  <a:pt x="79220" y="182010"/>
                </a:cubicBezTo>
                <a:cubicBezTo>
                  <a:pt x="80764" y="183554"/>
                  <a:pt x="81566" y="185473"/>
                  <a:pt x="81627" y="187766"/>
                </a:cubicBezTo>
                <a:cubicBezTo>
                  <a:pt x="81622" y="188858"/>
                  <a:pt x="81409" y="189895"/>
                  <a:pt x="80990" y="190875"/>
                </a:cubicBezTo>
                <a:cubicBezTo>
                  <a:pt x="80569" y="191856"/>
                  <a:pt x="79974" y="192733"/>
                  <a:pt x="79203" y="193506"/>
                </a:cubicBezTo>
                <a:lnTo>
                  <a:pt x="46552" y="226161"/>
                </a:lnTo>
                <a:cubicBezTo>
                  <a:pt x="45779" y="226931"/>
                  <a:pt x="44902" y="227527"/>
                  <a:pt x="43922" y="227947"/>
                </a:cubicBezTo>
                <a:cubicBezTo>
                  <a:pt x="42942" y="228366"/>
                  <a:pt x="41906" y="228579"/>
                  <a:pt x="40814" y="228584"/>
                </a:cubicBezTo>
                <a:cubicBezTo>
                  <a:pt x="39722" y="228579"/>
                  <a:pt x="38686" y="228366"/>
                  <a:pt x="37706" y="227947"/>
                </a:cubicBezTo>
                <a:cubicBezTo>
                  <a:pt x="36726" y="227527"/>
                  <a:pt x="35849" y="226931"/>
                  <a:pt x="35076" y="226161"/>
                </a:cubicBezTo>
                <a:lnTo>
                  <a:pt x="2424" y="193506"/>
                </a:lnTo>
                <a:cubicBezTo>
                  <a:pt x="1653" y="192733"/>
                  <a:pt x="1058" y="191856"/>
                  <a:pt x="638" y="190875"/>
                </a:cubicBezTo>
                <a:cubicBezTo>
                  <a:pt x="218" y="189895"/>
                  <a:pt x="6" y="188858"/>
                  <a:pt x="0" y="187766"/>
                </a:cubicBezTo>
                <a:cubicBezTo>
                  <a:pt x="61" y="185473"/>
                  <a:pt x="864" y="183554"/>
                  <a:pt x="2408" y="182010"/>
                </a:cubicBezTo>
                <a:cubicBezTo>
                  <a:pt x="3952" y="180466"/>
                  <a:pt x="5871" y="179663"/>
                  <a:pt x="8165" y="179602"/>
                </a:cubicBezTo>
                <a:lnTo>
                  <a:pt x="24493" y="179602"/>
                </a:lnTo>
                <a:lnTo>
                  <a:pt x="24493" y="48984"/>
                </a:lnTo>
                <a:lnTo>
                  <a:pt x="8165" y="48984"/>
                </a:lnTo>
                <a:cubicBezTo>
                  <a:pt x="5871" y="48923"/>
                  <a:pt x="3952" y="48120"/>
                  <a:pt x="2408" y="46576"/>
                </a:cubicBezTo>
                <a:cubicBezTo>
                  <a:pt x="864" y="45032"/>
                  <a:pt x="61" y="43113"/>
                  <a:pt x="0" y="40820"/>
                </a:cubicBezTo>
                <a:cubicBezTo>
                  <a:pt x="6" y="39728"/>
                  <a:pt x="218" y="38691"/>
                  <a:pt x="638" y="37711"/>
                </a:cubicBezTo>
                <a:cubicBezTo>
                  <a:pt x="1058" y="36730"/>
                  <a:pt x="1653" y="35853"/>
                  <a:pt x="2424" y="35080"/>
                </a:cubicBezTo>
                <a:lnTo>
                  <a:pt x="35076" y="2425"/>
                </a:lnTo>
                <a:cubicBezTo>
                  <a:pt x="35849" y="1655"/>
                  <a:pt x="36726" y="1059"/>
                  <a:pt x="37706" y="639"/>
                </a:cubicBezTo>
                <a:cubicBezTo>
                  <a:pt x="38686" y="218"/>
                  <a:pt x="39722" y="6"/>
                  <a:pt x="408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5" name="Freeform: Shape 154"/>
          <p:cNvSpPr/>
          <p:nvPr/>
        </p:nvSpPr>
        <p:spPr>
          <a:xfrm>
            <a:off x="4728848" y="9736211"/>
            <a:ext cx="508836" cy="407086"/>
          </a:xfrm>
          <a:custGeom>
            <a:avLst/>
            <a:gdLst/>
            <a:ahLst/>
            <a:cxnLst/>
            <a:rect l="l" t="t" r="r" b="b"/>
            <a:pathLst>
              <a:path w="293827" h="228597">
                <a:moveTo>
                  <a:pt x="106094" y="106133"/>
                </a:moveTo>
                <a:cubicBezTo>
                  <a:pt x="101452" y="106248"/>
                  <a:pt x="97598" y="107838"/>
                  <a:pt x="94534" y="110906"/>
                </a:cubicBezTo>
                <a:cubicBezTo>
                  <a:pt x="91470" y="113973"/>
                  <a:pt x="89881" y="117830"/>
                  <a:pt x="89767" y="122478"/>
                </a:cubicBezTo>
                <a:cubicBezTo>
                  <a:pt x="89767" y="124671"/>
                  <a:pt x="90149" y="126754"/>
                  <a:pt x="90915" y="128724"/>
                </a:cubicBezTo>
                <a:cubicBezTo>
                  <a:pt x="91680" y="130695"/>
                  <a:pt x="92828" y="132395"/>
                  <a:pt x="94359" y="133824"/>
                </a:cubicBezTo>
                <a:lnTo>
                  <a:pt x="95635" y="134844"/>
                </a:lnTo>
                <a:cubicBezTo>
                  <a:pt x="97051" y="136124"/>
                  <a:pt x="98651" y="137101"/>
                  <a:pt x="100434" y="137776"/>
                </a:cubicBezTo>
                <a:cubicBezTo>
                  <a:pt x="102217" y="138450"/>
                  <a:pt x="104104" y="138790"/>
                  <a:pt x="106094" y="138796"/>
                </a:cubicBezTo>
                <a:cubicBezTo>
                  <a:pt x="109326" y="138766"/>
                  <a:pt x="112238" y="137932"/>
                  <a:pt x="114832" y="136294"/>
                </a:cubicBezTo>
                <a:cubicBezTo>
                  <a:pt x="117426" y="134655"/>
                  <a:pt x="119445" y="132387"/>
                  <a:pt x="120891" y="129489"/>
                </a:cubicBezTo>
                <a:cubicBezTo>
                  <a:pt x="121951" y="127309"/>
                  <a:pt x="123434" y="125614"/>
                  <a:pt x="125340" y="124406"/>
                </a:cubicBezTo>
                <a:cubicBezTo>
                  <a:pt x="127245" y="123197"/>
                  <a:pt x="129334" y="122555"/>
                  <a:pt x="131606" y="122478"/>
                </a:cubicBezTo>
                <a:cubicBezTo>
                  <a:pt x="129334" y="122401"/>
                  <a:pt x="127245" y="121757"/>
                  <a:pt x="125340" y="120546"/>
                </a:cubicBezTo>
                <a:cubicBezTo>
                  <a:pt x="123434" y="119336"/>
                  <a:pt x="121951" y="117639"/>
                  <a:pt x="120891" y="115455"/>
                </a:cubicBezTo>
                <a:cubicBezTo>
                  <a:pt x="119445" y="112552"/>
                  <a:pt x="117426" y="110280"/>
                  <a:pt x="114832" y="108639"/>
                </a:cubicBezTo>
                <a:cubicBezTo>
                  <a:pt x="112239" y="106998"/>
                  <a:pt x="109326" y="106162"/>
                  <a:pt x="106094" y="106133"/>
                </a:cubicBezTo>
                <a:close/>
                <a:moveTo>
                  <a:pt x="187732" y="89815"/>
                </a:moveTo>
                <a:cubicBezTo>
                  <a:pt x="184501" y="89844"/>
                  <a:pt x="181588" y="90678"/>
                  <a:pt x="178994" y="92317"/>
                </a:cubicBezTo>
                <a:cubicBezTo>
                  <a:pt x="176401" y="93956"/>
                  <a:pt x="174381" y="96224"/>
                  <a:pt x="172935" y="99122"/>
                </a:cubicBezTo>
                <a:cubicBezTo>
                  <a:pt x="171875" y="101302"/>
                  <a:pt x="170392" y="102997"/>
                  <a:pt x="168487" y="104205"/>
                </a:cubicBezTo>
                <a:cubicBezTo>
                  <a:pt x="166581" y="105413"/>
                  <a:pt x="164492" y="106056"/>
                  <a:pt x="162220" y="106133"/>
                </a:cubicBezTo>
                <a:cubicBezTo>
                  <a:pt x="164492" y="106210"/>
                  <a:pt x="166581" y="106854"/>
                  <a:pt x="168487" y="108064"/>
                </a:cubicBezTo>
                <a:cubicBezTo>
                  <a:pt x="170392" y="109275"/>
                  <a:pt x="171875" y="110972"/>
                  <a:pt x="172935" y="113156"/>
                </a:cubicBezTo>
                <a:cubicBezTo>
                  <a:pt x="174381" y="116058"/>
                  <a:pt x="176401" y="118330"/>
                  <a:pt x="178994" y="119972"/>
                </a:cubicBezTo>
                <a:cubicBezTo>
                  <a:pt x="181588" y="121613"/>
                  <a:pt x="184501" y="122448"/>
                  <a:pt x="187732" y="122478"/>
                </a:cubicBezTo>
                <a:cubicBezTo>
                  <a:pt x="192375" y="122363"/>
                  <a:pt x="196228" y="120772"/>
                  <a:pt x="199292" y="117705"/>
                </a:cubicBezTo>
                <a:cubicBezTo>
                  <a:pt x="202356" y="114638"/>
                  <a:pt x="203946" y="110781"/>
                  <a:pt x="204060" y="106133"/>
                </a:cubicBezTo>
                <a:cubicBezTo>
                  <a:pt x="204060" y="103939"/>
                  <a:pt x="203677" y="101857"/>
                  <a:pt x="202912" y="99886"/>
                </a:cubicBezTo>
                <a:cubicBezTo>
                  <a:pt x="202146" y="97916"/>
                  <a:pt x="200998" y="96216"/>
                  <a:pt x="199468" y="94787"/>
                </a:cubicBezTo>
                <a:lnTo>
                  <a:pt x="198192" y="93767"/>
                </a:lnTo>
                <a:cubicBezTo>
                  <a:pt x="196776" y="92487"/>
                  <a:pt x="195176" y="91510"/>
                  <a:pt x="193393" y="90835"/>
                </a:cubicBezTo>
                <a:cubicBezTo>
                  <a:pt x="191610" y="90161"/>
                  <a:pt x="189723" y="89821"/>
                  <a:pt x="187732" y="89815"/>
                </a:cubicBezTo>
                <a:close/>
                <a:moveTo>
                  <a:pt x="265288" y="53081"/>
                </a:moveTo>
                <a:cubicBezTo>
                  <a:pt x="266787" y="53092"/>
                  <a:pt x="268190" y="53485"/>
                  <a:pt x="269498" y="54261"/>
                </a:cubicBezTo>
                <a:cubicBezTo>
                  <a:pt x="270805" y="55037"/>
                  <a:pt x="271826" y="56132"/>
                  <a:pt x="272559" y="57546"/>
                </a:cubicBezTo>
                <a:lnTo>
                  <a:pt x="292969" y="98356"/>
                </a:lnTo>
                <a:cubicBezTo>
                  <a:pt x="293905" y="100403"/>
                  <a:pt x="294075" y="102435"/>
                  <a:pt x="293480" y="104450"/>
                </a:cubicBezTo>
                <a:cubicBezTo>
                  <a:pt x="292884" y="106465"/>
                  <a:pt x="291651" y="108050"/>
                  <a:pt x="289780" y="109204"/>
                </a:cubicBezTo>
                <a:lnTo>
                  <a:pt x="263120" y="124390"/>
                </a:lnTo>
                <a:lnTo>
                  <a:pt x="244241" y="158436"/>
                </a:lnTo>
                <a:cubicBezTo>
                  <a:pt x="242724" y="171679"/>
                  <a:pt x="238838" y="184069"/>
                  <a:pt x="232585" y="195605"/>
                </a:cubicBezTo>
                <a:cubicBezTo>
                  <a:pt x="226332" y="207142"/>
                  <a:pt x="218014" y="217204"/>
                  <a:pt x="207631" y="225791"/>
                </a:cubicBezTo>
                <a:cubicBezTo>
                  <a:pt x="206470" y="226745"/>
                  <a:pt x="205221" y="227452"/>
                  <a:pt x="203884" y="227912"/>
                </a:cubicBezTo>
                <a:cubicBezTo>
                  <a:pt x="202548" y="228372"/>
                  <a:pt x="201203" y="228600"/>
                  <a:pt x="199850" y="228597"/>
                </a:cubicBezTo>
                <a:cubicBezTo>
                  <a:pt x="198046" y="228595"/>
                  <a:pt x="196329" y="228217"/>
                  <a:pt x="194700" y="227465"/>
                </a:cubicBezTo>
                <a:cubicBezTo>
                  <a:pt x="193071" y="226713"/>
                  <a:pt x="191641" y="225602"/>
                  <a:pt x="190411" y="224133"/>
                </a:cubicBezTo>
                <a:cubicBezTo>
                  <a:pt x="188256" y="221398"/>
                  <a:pt x="187336" y="218416"/>
                  <a:pt x="187653" y="215187"/>
                </a:cubicBezTo>
                <a:cubicBezTo>
                  <a:pt x="187969" y="211958"/>
                  <a:pt x="189441" y="209199"/>
                  <a:pt x="192069" y="206911"/>
                </a:cubicBezTo>
                <a:cubicBezTo>
                  <a:pt x="194947" y="204485"/>
                  <a:pt x="197642" y="201907"/>
                  <a:pt x="200153" y="199177"/>
                </a:cubicBezTo>
                <a:cubicBezTo>
                  <a:pt x="202665" y="196448"/>
                  <a:pt x="204945" y="193583"/>
                  <a:pt x="206994" y="190582"/>
                </a:cubicBezTo>
                <a:cubicBezTo>
                  <a:pt x="202011" y="193982"/>
                  <a:pt x="196669" y="196783"/>
                  <a:pt x="190969" y="198986"/>
                </a:cubicBezTo>
                <a:cubicBezTo>
                  <a:pt x="185269" y="201189"/>
                  <a:pt x="179257" y="202683"/>
                  <a:pt x="172935" y="203467"/>
                </a:cubicBezTo>
                <a:cubicBezTo>
                  <a:pt x="172425" y="203573"/>
                  <a:pt x="171915" y="203616"/>
                  <a:pt x="171405" y="203594"/>
                </a:cubicBezTo>
                <a:cubicBezTo>
                  <a:pt x="168269" y="203530"/>
                  <a:pt x="165580" y="202510"/>
                  <a:pt x="163337" y="200533"/>
                </a:cubicBezTo>
                <a:cubicBezTo>
                  <a:pt x="161094" y="198555"/>
                  <a:pt x="159744" y="196004"/>
                  <a:pt x="159286" y="192879"/>
                </a:cubicBezTo>
                <a:cubicBezTo>
                  <a:pt x="158914" y="189400"/>
                  <a:pt x="159722" y="186375"/>
                  <a:pt x="161710" y="183805"/>
                </a:cubicBezTo>
                <a:cubicBezTo>
                  <a:pt x="163698" y="181236"/>
                  <a:pt x="166419" y="179710"/>
                  <a:pt x="169874" y="179229"/>
                </a:cubicBezTo>
                <a:cubicBezTo>
                  <a:pt x="173581" y="178769"/>
                  <a:pt x="177137" y="177935"/>
                  <a:pt x="180541" y="176725"/>
                </a:cubicBezTo>
                <a:cubicBezTo>
                  <a:pt x="183945" y="175516"/>
                  <a:pt x="187150" y="174012"/>
                  <a:pt x="190156" y="172213"/>
                </a:cubicBezTo>
                <a:cubicBezTo>
                  <a:pt x="186074" y="173085"/>
                  <a:pt x="181864" y="173510"/>
                  <a:pt x="177528" y="173488"/>
                </a:cubicBezTo>
                <a:cubicBezTo>
                  <a:pt x="172670" y="173486"/>
                  <a:pt x="167907" y="172949"/>
                  <a:pt x="163241" y="171878"/>
                </a:cubicBezTo>
                <a:cubicBezTo>
                  <a:pt x="158574" y="170807"/>
                  <a:pt x="154067" y="169218"/>
                  <a:pt x="149720" y="167110"/>
                </a:cubicBezTo>
                <a:cubicBezTo>
                  <a:pt x="146616" y="165468"/>
                  <a:pt x="144532" y="163108"/>
                  <a:pt x="143469" y="160030"/>
                </a:cubicBezTo>
                <a:cubicBezTo>
                  <a:pt x="142406" y="156953"/>
                  <a:pt x="142619" y="153827"/>
                  <a:pt x="144107" y="150654"/>
                </a:cubicBezTo>
                <a:cubicBezTo>
                  <a:pt x="145696" y="147614"/>
                  <a:pt x="148035" y="145563"/>
                  <a:pt x="151123" y="144501"/>
                </a:cubicBezTo>
                <a:cubicBezTo>
                  <a:pt x="154211" y="143438"/>
                  <a:pt x="157315" y="143619"/>
                  <a:pt x="160435" y="145042"/>
                </a:cubicBezTo>
                <a:cubicBezTo>
                  <a:pt x="165813" y="147699"/>
                  <a:pt x="171511" y="149017"/>
                  <a:pt x="177528" y="148996"/>
                </a:cubicBezTo>
                <a:cubicBezTo>
                  <a:pt x="179760" y="148993"/>
                  <a:pt x="181928" y="148807"/>
                  <a:pt x="184033" y="148438"/>
                </a:cubicBezTo>
                <a:cubicBezTo>
                  <a:pt x="186138" y="148068"/>
                  <a:pt x="188179" y="147531"/>
                  <a:pt x="190156" y="146827"/>
                </a:cubicBezTo>
                <a:cubicBezTo>
                  <a:pt x="189768" y="146832"/>
                  <a:pt x="189364" y="146854"/>
                  <a:pt x="188944" y="146891"/>
                </a:cubicBezTo>
                <a:cubicBezTo>
                  <a:pt x="188524" y="146928"/>
                  <a:pt x="188120" y="146949"/>
                  <a:pt x="187732" y="146955"/>
                </a:cubicBezTo>
                <a:cubicBezTo>
                  <a:pt x="179754" y="146867"/>
                  <a:pt x="172494" y="144748"/>
                  <a:pt x="165952" y="140596"/>
                </a:cubicBezTo>
                <a:cubicBezTo>
                  <a:pt x="159409" y="136445"/>
                  <a:pt x="154381" y="130788"/>
                  <a:pt x="150868" y="123625"/>
                </a:cubicBezTo>
                <a:cubicBezTo>
                  <a:pt x="149446" y="120447"/>
                  <a:pt x="149292" y="117324"/>
                  <a:pt x="150405" y="114257"/>
                </a:cubicBezTo>
                <a:cubicBezTo>
                  <a:pt x="151519" y="111190"/>
                  <a:pt x="153629" y="108865"/>
                  <a:pt x="156735" y="107282"/>
                </a:cubicBezTo>
                <a:cubicBezTo>
                  <a:pt x="158266" y="106516"/>
                  <a:pt x="159924" y="106133"/>
                  <a:pt x="161710" y="106133"/>
                </a:cubicBezTo>
                <a:cubicBezTo>
                  <a:pt x="159924" y="106133"/>
                  <a:pt x="158266" y="105751"/>
                  <a:pt x="156735" y="104986"/>
                </a:cubicBezTo>
                <a:cubicBezTo>
                  <a:pt x="153629" y="103406"/>
                  <a:pt x="151519" y="101084"/>
                  <a:pt x="150405" y="98022"/>
                </a:cubicBezTo>
                <a:cubicBezTo>
                  <a:pt x="149292" y="94960"/>
                  <a:pt x="149446" y="91842"/>
                  <a:pt x="150868" y="88668"/>
                </a:cubicBezTo>
                <a:cubicBezTo>
                  <a:pt x="154381" y="81502"/>
                  <a:pt x="159409" y="75843"/>
                  <a:pt x="165952" y="71689"/>
                </a:cubicBezTo>
                <a:cubicBezTo>
                  <a:pt x="172494" y="67536"/>
                  <a:pt x="179754" y="65415"/>
                  <a:pt x="187732" y="65328"/>
                </a:cubicBezTo>
                <a:lnTo>
                  <a:pt x="188498" y="65328"/>
                </a:lnTo>
                <a:lnTo>
                  <a:pt x="188625" y="65328"/>
                </a:lnTo>
                <a:cubicBezTo>
                  <a:pt x="190411" y="65562"/>
                  <a:pt x="192197" y="65732"/>
                  <a:pt x="193983" y="65838"/>
                </a:cubicBezTo>
                <a:lnTo>
                  <a:pt x="231102" y="69282"/>
                </a:lnTo>
                <a:lnTo>
                  <a:pt x="261589" y="53974"/>
                </a:lnTo>
                <a:cubicBezTo>
                  <a:pt x="262221" y="53658"/>
                  <a:pt x="262838" y="53429"/>
                  <a:pt x="263439" y="53289"/>
                </a:cubicBezTo>
                <a:cubicBezTo>
                  <a:pt x="264039" y="53148"/>
                  <a:pt x="264656" y="53079"/>
                  <a:pt x="265288" y="53081"/>
                </a:cubicBezTo>
                <a:close/>
                <a:moveTo>
                  <a:pt x="95188" y="61"/>
                </a:moveTo>
                <a:cubicBezTo>
                  <a:pt x="98441" y="377"/>
                  <a:pt x="101183" y="1850"/>
                  <a:pt x="103416" y="4478"/>
                </a:cubicBezTo>
                <a:cubicBezTo>
                  <a:pt x="105571" y="7213"/>
                  <a:pt x="106490" y="10195"/>
                  <a:pt x="106174" y="13424"/>
                </a:cubicBezTo>
                <a:cubicBezTo>
                  <a:pt x="105858" y="16653"/>
                  <a:pt x="104386" y="19412"/>
                  <a:pt x="101757" y="21700"/>
                </a:cubicBezTo>
                <a:cubicBezTo>
                  <a:pt x="98879" y="24126"/>
                  <a:pt x="96185" y="26704"/>
                  <a:pt x="93673" y="29434"/>
                </a:cubicBezTo>
                <a:cubicBezTo>
                  <a:pt x="91162" y="32163"/>
                  <a:pt x="88882" y="35028"/>
                  <a:pt x="86833" y="38028"/>
                </a:cubicBezTo>
                <a:cubicBezTo>
                  <a:pt x="91816" y="34629"/>
                  <a:pt x="97157" y="31828"/>
                  <a:pt x="102857" y="29625"/>
                </a:cubicBezTo>
                <a:cubicBezTo>
                  <a:pt x="108558" y="27422"/>
                  <a:pt x="114569" y="25928"/>
                  <a:pt x="120891" y="25144"/>
                </a:cubicBezTo>
                <a:cubicBezTo>
                  <a:pt x="124370" y="24772"/>
                  <a:pt x="127394" y="25580"/>
                  <a:pt x="129964" y="27568"/>
                </a:cubicBezTo>
                <a:cubicBezTo>
                  <a:pt x="132534" y="29556"/>
                  <a:pt x="134059" y="32277"/>
                  <a:pt x="134540" y="35732"/>
                </a:cubicBezTo>
                <a:cubicBezTo>
                  <a:pt x="134912" y="39211"/>
                  <a:pt x="134104" y="42235"/>
                  <a:pt x="132116" y="44805"/>
                </a:cubicBezTo>
                <a:cubicBezTo>
                  <a:pt x="130129" y="47375"/>
                  <a:pt x="127407" y="48901"/>
                  <a:pt x="123953" y="49382"/>
                </a:cubicBezTo>
                <a:cubicBezTo>
                  <a:pt x="120245" y="49842"/>
                  <a:pt x="116690" y="50676"/>
                  <a:pt x="113286" y="51885"/>
                </a:cubicBezTo>
                <a:cubicBezTo>
                  <a:pt x="109881" y="53095"/>
                  <a:pt x="106676" y="54599"/>
                  <a:pt x="103671" y="56398"/>
                </a:cubicBezTo>
                <a:cubicBezTo>
                  <a:pt x="107753" y="55526"/>
                  <a:pt x="111962" y="55101"/>
                  <a:pt x="116299" y="55122"/>
                </a:cubicBezTo>
                <a:cubicBezTo>
                  <a:pt x="121157" y="55125"/>
                  <a:pt x="125919" y="55662"/>
                  <a:pt x="130586" y="56733"/>
                </a:cubicBezTo>
                <a:cubicBezTo>
                  <a:pt x="135252" y="57804"/>
                  <a:pt x="139759" y="59393"/>
                  <a:pt x="144107" y="61501"/>
                </a:cubicBezTo>
                <a:cubicBezTo>
                  <a:pt x="147211" y="63143"/>
                  <a:pt x="149294" y="65503"/>
                  <a:pt x="150357" y="68581"/>
                </a:cubicBezTo>
                <a:cubicBezTo>
                  <a:pt x="151420" y="71658"/>
                  <a:pt x="151208" y="74784"/>
                  <a:pt x="149720" y="77957"/>
                </a:cubicBezTo>
                <a:cubicBezTo>
                  <a:pt x="148130" y="80996"/>
                  <a:pt x="145792" y="83047"/>
                  <a:pt x="142704" y="84110"/>
                </a:cubicBezTo>
                <a:cubicBezTo>
                  <a:pt x="139616" y="85173"/>
                  <a:pt x="136512" y="84992"/>
                  <a:pt x="133392" y="83569"/>
                </a:cubicBezTo>
                <a:cubicBezTo>
                  <a:pt x="130711" y="82233"/>
                  <a:pt x="127942" y="81238"/>
                  <a:pt x="125085" y="80586"/>
                </a:cubicBezTo>
                <a:cubicBezTo>
                  <a:pt x="122228" y="79933"/>
                  <a:pt x="119299" y="79604"/>
                  <a:pt x="116299" y="79599"/>
                </a:cubicBezTo>
                <a:cubicBezTo>
                  <a:pt x="114067" y="79602"/>
                  <a:pt x="111898" y="79789"/>
                  <a:pt x="109794" y="80162"/>
                </a:cubicBezTo>
                <a:cubicBezTo>
                  <a:pt x="107689" y="80534"/>
                  <a:pt x="105648" y="81075"/>
                  <a:pt x="103671" y="81784"/>
                </a:cubicBezTo>
                <a:cubicBezTo>
                  <a:pt x="104059" y="81779"/>
                  <a:pt x="104463" y="81757"/>
                  <a:pt x="104882" y="81720"/>
                </a:cubicBezTo>
                <a:cubicBezTo>
                  <a:pt x="105302" y="81683"/>
                  <a:pt x="105706" y="81662"/>
                  <a:pt x="106094" y="81656"/>
                </a:cubicBezTo>
                <a:cubicBezTo>
                  <a:pt x="114072" y="81744"/>
                  <a:pt x="121332" y="83863"/>
                  <a:pt x="127875" y="88015"/>
                </a:cubicBezTo>
                <a:cubicBezTo>
                  <a:pt x="134418" y="92166"/>
                  <a:pt x="139446" y="97823"/>
                  <a:pt x="142959" y="104986"/>
                </a:cubicBezTo>
                <a:cubicBezTo>
                  <a:pt x="144381" y="108164"/>
                  <a:pt x="144535" y="111286"/>
                  <a:pt x="143421" y="114353"/>
                </a:cubicBezTo>
                <a:cubicBezTo>
                  <a:pt x="142308" y="117419"/>
                  <a:pt x="140198" y="119742"/>
                  <a:pt x="137091" y="121321"/>
                </a:cubicBezTo>
                <a:cubicBezTo>
                  <a:pt x="135561" y="122087"/>
                  <a:pt x="133902" y="122470"/>
                  <a:pt x="132116" y="122470"/>
                </a:cubicBezTo>
                <a:cubicBezTo>
                  <a:pt x="133902" y="122470"/>
                  <a:pt x="135561" y="122853"/>
                  <a:pt x="137091" y="123618"/>
                </a:cubicBezTo>
                <a:cubicBezTo>
                  <a:pt x="140198" y="125200"/>
                  <a:pt x="142308" y="127524"/>
                  <a:pt x="143421" y="130590"/>
                </a:cubicBezTo>
                <a:cubicBezTo>
                  <a:pt x="144535" y="133656"/>
                  <a:pt x="144381" y="136777"/>
                  <a:pt x="142959" y="139954"/>
                </a:cubicBezTo>
                <a:cubicBezTo>
                  <a:pt x="139446" y="147117"/>
                  <a:pt x="134418" y="152774"/>
                  <a:pt x="127875" y="156925"/>
                </a:cubicBezTo>
                <a:cubicBezTo>
                  <a:pt x="121332" y="161076"/>
                  <a:pt x="114072" y="163195"/>
                  <a:pt x="106094" y="163283"/>
                </a:cubicBezTo>
                <a:lnTo>
                  <a:pt x="105329" y="163283"/>
                </a:lnTo>
                <a:cubicBezTo>
                  <a:pt x="104378" y="163158"/>
                  <a:pt x="103442" y="163057"/>
                  <a:pt x="102523" y="162980"/>
                </a:cubicBezTo>
                <a:cubicBezTo>
                  <a:pt x="101603" y="162903"/>
                  <a:pt x="100668" y="162834"/>
                  <a:pt x="99716" y="162773"/>
                </a:cubicBezTo>
                <a:lnTo>
                  <a:pt x="62724" y="159329"/>
                </a:lnTo>
                <a:lnTo>
                  <a:pt x="32238" y="174637"/>
                </a:lnTo>
                <a:cubicBezTo>
                  <a:pt x="31605" y="174953"/>
                  <a:pt x="30989" y="175181"/>
                  <a:pt x="30388" y="175322"/>
                </a:cubicBezTo>
                <a:cubicBezTo>
                  <a:pt x="29787" y="175463"/>
                  <a:pt x="29171" y="175532"/>
                  <a:pt x="28538" y="175530"/>
                </a:cubicBezTo>
                <a:cubicBezTo>
                  <a:pt x="27039" y="175519"/>
                  <a:pt x="25636" y="175126"/>
                  <a:pt x="24329" y="174350"/>
                </a:cubicBezTo>
                <a:cubicBezTo>
                  <a:pt x="23021" y="173574"/>
                  <a:pt x="22001" y="172479"/>
                  <a:pt x="21267" y="171065"/>
                </a:cubicBezTo>
                <a:lnTo>
                  <a:pt x="858" y="130255"/>
                </a:lnTo>
                <a:cubicBezTo>
                  <a:pt x="-77" y="128208"/>
                  <a:pt x="-247" y="126176"/>
                  <a:pt x="348" y="124161"/>
                </a:cubicBezTo>
                <a:cubicBezTo>
                  <a:pt x="943" y="122145"/>
                  <a:pt x="2176" y="120561"/>
                  <a:pt x="4047" y="119407"/>
                </a:cubicBezTo>
                <a:lnTo>
                  <a:pt x="30707" y="104221"/>
                </a:lnTo>
                <a:lnTo>
                  <a:pt x="49586" y="70175"/>
                </a:lnTo>
                <a:cubicBezTo>
                  <a:pt x="51103" y="56932"/>
                  <a:pt x="54988" y="44542"/>
                  <a:pt x="61241" y="33005"/>
                </a:cubicBezTo>
                <a:cubicBezTo>
                  <a:pt x="67494" y="21469"/>
                  <a:pt x="75812" y="11407"/>
                  <a:pt x="86195" y="2820"/>
                </a:cubicBezTo>
                <a:cubicBezTo>
                  <a:pt x="88938" y="664"/>
                  <a:pt x="91935" y="-255"/>
                  <a:pt x="95188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6" name="Freeform: Shape 155"/>
          <p:cNvSpPr/>
          <p:nvPr/>
        </p:nvSpPr>
        <p:spPr>
          <a:xfrm>
            <a:off x="5441324" y="3682541"/>
            <a:ext cx="508993" cy="187387"/>
          </a:xfrm>
          <a:custGeom>
            <a:avLst/>
            <a:gdLst/>
            <a:ahLst/>
            <a:cxnLst/>
            <a:rect l="l" t="t" r="r" b="b"/>
            <a:pathLst>
              <a:path w="293918" h="105226">
                <a:moveTo>
                  <a:pt x="247341" y="52549"/>
                </a:moveTo>
                <a:lnTo>
                  <a:pt x="247341" y="52552"/>
                </a:lnTo>
                <a:lnTo>
                  <a:pt x="247340" y="52551"/>
                </a:lnTo>
                <a:close/>
                <a:moveTo>
                  <a:pt x="85984" y="31239"/>
                </a:moveTo>
                <a:lnTo>
                  <a:pt x="64298" y="65059"/>
                </a:lnTo>
                <a:lnTo>
                  <a:pt x="86112" y="65059"/>
                </a:lnTo>
                <a:close/>
                <a:moveTo>
                  <a:pt x="163146" y="27793"/>
                </a:moveTo>
                <a:lnTo>
                  <a:pt x="163146" y="77298"/>
                </a:lnTo>
                <a:lnTo>
                  <a:pt x="169783" y="77298"/>
                </a:lnTo>
                <a:cubicBezTo>
                  <a:pt x="177821" y="77091"/>
                  <a:pt x="184049" y="74605"/>
                  <a:pt x="188465" y="69838"/>
                </a:cubicBezTo>
                <a:cubicBezTo>
                  <a:pt x="192882" y="65072"/>
                  <a:pt x="195120" y="59267"/>
                  <a:pt x="195182" y="52424"/>
                </a:cubicBezTo>
                <a:cubicBezTo>
                  <a:pt x="195195" y="45200"/>
                  <a:pt x="193126" y="39324"/>
                  <a:pt x="188976" y="34796"/>
                </a:cubicBezTo>
                <a:cubicBezTo>
                  <a:pt x="184825" y="30269"/>
                  <a:pt x="178513" y="27934"/>
                  <a:pt x="170038" y="27793"/>
                </a:cubicBezTo>
                <a:close/>
                <a:moveTo>
                  <a:pt x="269031" y="127"/>
                </a:moveTo>
                <a:lnTo>
                  <a:pt x="274516" y="127"/>
                </a:lnTo>
                <a:cubicBezTo>
                  <a:pt x="279189" y="5619"/>
                  <a:pt x="282853" y="11379"/>
                  <a:pt x="285509" y="17408"/>
                </a:cubicBezTo>
                <a:cubicBezTo>
                  <a:pt x="288165" y="23437"/>
                  <a:pt x="290091" y="29107"/>
                  <a:pt x="291288" y="34418"/>
                </a:cubicBezTo>
                <a:cubicBezTo>
                  <a:pt x="292485" y="39729"/>
                  <a:pt x="293232" y="44052"/>
                  <a:pt x="293528" y="47388"/>
                </a:cubicBezTo>
                <a:cubicBezTo>
                  <a:pt x="293824" y="50724"/>
                  <a:pt x="293949" y="52445"/>
                  <a:pt x="293902" y="52549"/>
                </a:cubicBezTo>
                <a:cubicBezTo>
                  <a:pt x="293956" y="52671"/>
                  <a:pt x="293881" y="54500"/>
                  <a:pt x="293679" y="58037"/>
                </a:cubicBezTo>
                <a:cubicBezTo>
                  <a:pt x="293477" y="61573"/>
                  <a:pt x="292829" y="66085"/>
                  <a:pt x="291734" y="71573"/>
                </a:cubicBezTo>
                <a:cubicBezTo>
                  <a:pt x="290640" y="77060"/>
                  <a:pt x="288780" y="82791"/>
                  <a:pt x="286155" y="88766"/>
                </a:cubicBezTo>
                <a:cubicBezTo>
                  <a:pt x="283529" y="94741"/>
                  <a:pt x="279820" y="100228"/>
                  <a:pt x="275027" y="105226"/>
                </a:cubicBezTo>
                <a:lnTo>
                  <a:pt x="268521" y="105226"/>
                </a:lnTo>
                <a:cubicBezTo>
                  <a:pt x="272787" y="99949"/>
                  <a:pt x="276127" y="94295"/>
                  <a:pt x="278544" y="88262"/>
                </a:cubicBezTo>
                <a:cubicBezTo>
                  <a:pt x="280960" y="82230"/>
                  <a:pt x="282709" y="76502"/>
                  <a:pt x="283791" y="71079"/>
                </a:cubicBezTo>
                <a:cubicBezTo>
                  <a:pt x="284873" y="65655"/>
                  <a:pt x="285545" y="61218"/>
                  <a:pt x="285808" y="57768"/>
                </a:cubicBezTo>
                <a:cubicBezTo>
                  <a:pt x="286070" y="54317"/>
                  <a:pt x="286180" y="52535"/>
                  <a:pt x="286137" y="52422"/>
                </a:cubicBezTo>
                <a:cubicBezTo>
                  <a:pt x="286247" y="52277"/>
                  <a:pt x="286055" y="49759"/>
                  <a:pt x="285560" y="44870"/>
                </a:cubicBezTo>
                <a:cubicBezTo>
                  <a:pt x="285065" y="39981"/>
                  <a:pt x="283605" y="33590"/>
                  <a:pt x="281181" y="25698"/>
                </a:cubicBezTo>
                <a:cubicBezTo>
                  <a:pt x="278758" y="17805"/>
                  <a:pt x="274707" y="9282"/>
                  <a:pt x="269031" y="127"/>
                </a:cubicBezTo>
                <a:close/>
                <a:moveTo>
                  <a:pt x="245940" y="127"/>
                </a:moveTo>
                <a:lnTo>
                  <a:pt x="251427" y="127"/>
                </a:lnTo>
                <a:cubicBezTo>
                  <a:pt x="256100" y="5619"/>
                  <a:pt x="259764" y="11379"/>
                  <a:pt x="262420" y="17408"/>
                </a:cubicBezTo>
                <a:cubicBezTo>
                  <a:pt x="265075" y="23437"/>
                  <a:pt x="267002" y="29107"/>
                  <a:pt x="268199" y="34418"/>
                </a:cubicBezTo>
                <a:cubicBezTo>
                  <a:pt x="269396" y="39729"/>
                  <a:pt x="270142" y="44052"/>
                  <a:pt x="270438" y="47388"/>
                </a:cubicBezTo>
                <a:cubicBezTo>
                  <a:pt x="270735" y="50724"/>
                  <a:pt x="270859" y="52445"/>
                  <a:pt x="270813" y="52549"/>
                </a:cubicBezTo>
                <a:cubicBezTo>
                  <a:pt x="270866" y="52671"/>
                  <a:pt x="270791" y="54500"/>
                  <a:pt x="270588" y="58037"/>
                </a:cubicBezTo>
                <a:cubicBezTo>
                  <a:pt x="270384" y="61573"/>
                  <a:pt x="269731" y="66085"/>
                  <a:pt x="268629" y="71573"/>
                </a:cubicBezTo>
                <a:cubicBezTo>
                  <a:pt x="267527" y="77060"/>
                  <a:pt x="265654" y="82791"/>
                  <a:pt x="263011" y="88766"/>
                </a:cubicBezTo>
                <a:cubicBezTo>
                  <a:pt x="260369" y="94741"/>
                  <a:pt x="256635" y="100228"/>
                  <a:pt x="251810" y="105226"/>
                </a:cubicBezTo>
                <a:lnTo>
                  <a:pt x="245304" y="105226"/>
                </a:lnTo>
                <a:cubicBezTo>
                  <a:pt x="249601" y="99949"/>
                  <a:pt x="252966" y="94295"/>
                  <a:pt x="255400" y="88262"/>
                </a:cubicBezTo>
                <a:cubicBezTo>
                  <a:pt x="257834" y="82230"/>
                  <a:pt x="259596" y="76502"/>
                  <a:pt x="260686" y="71079"/>
                </a:cubicBezTo>
                <a:cubicBezTo>
                  <a:pt x="261775" y="65655"/>
                  <a:pt x="262452" y="61218"/>
                  <a:pt x="262716" y="57768"/>
                </a:cubicBezTo>
                <a:cubicBezTo>
                  <a:pt x="262980" y="54317"/>
                  <a:pt x="263090" y="52535"/>
                  <a:pt x="263047" y="52422"/>
                </a:cubicBezTo>
                <a:cubicBezTo>
                  <a:pt x="263157" y="52277"/>
                  <a:pt x="262965" y="49759"/>
                  <a:pt x="262470" y="44870"/>
                </a:cubicBezTo>
                <a:cubicBezTo>
                  <a:pt x="261975" y="39981"/>
                  <a:pt x="260516" y="33590"/>
                  <a:pt x="258092" y="25698"/>
                </a:cubicBezTo>
                <a:cubicBezTo>
                  <a:pt x="255668" y="17805"/>
                  <a:pt x="251617" y="9282"/>
                  <a:pt x="245940" y="127"/>
                </a:cubicBezTo>
                <a:close/>
                <a:moveTo>
                  <a:pt x="222468" y="127"/>
                </a:moveTo>
                <a:lnTo>
                  <a:pt x="227951" y="127"/>
                </a:lnTo>
                <a:cubicBezTo>
                  <a:pt x="232625" y="5619"/>
                  <a:pt x="236289" y="11379"/>
                  <a:pt x="238946" y="17408"/>
                </a:cubicBezTo>
                <a:cubicBezTo>
                  <a:pt x="241602" y="23438"/>
                  <a:pt x="243529" y="29108"/>
                  <a:pt x="244726" y="34419"/>
                </a:cubicBezTo>
                <a:cubicBezTo>
                  <a:pt x="245923" y="39731"/>
                  <a:pt x="246670" y="44054"/>
                  <a:pt x="246966" y="47390"/>
                </a:cubicBezTo>
                <a:cubicBezTo>
                  <a:pt x="247114" y="49059"/>
                  <a:pt x="247219" y="50323"/>
                  <a:pt x="247282" y="51183"/>
                </a:cubicBezTo>
                <a:lnTo>
                  <a:pt x="247340" y="52551"/>
                </a:lnTo>
                <a:lnTo>
                  <a:pt x="247325" y="54013"/>
                </a:lnTo>
                <a:cubicBezTo>
                  <a:pt x="247287" y="54927"/>
                  <a:pt x="247218" y="56269"/>
                  <a:pt x="247117" y="58037"/>
                </a:cubicBezTo>
                <a:cubicBezTo>
                  <a:pt x="246915" y="61573"/>
                  <a:pt x="246267" y="66085"/>
                  <a:pt x="245172" y="71573"/>
                </a:cubicBezTo>
                <a:cubicBezTo>
                  <a:pt x="244077" y="77060"/>
                  <a:pt x="242217" y="82791"/>
                  <a:pt x="239592" y="88766"/>
                </a:cubicBezTo>
                <a:cubicBezTo>
                  <a:pt x="236966" y="94741"/>
                  <a:pt x="233256" y="100228"/>
                  <a:pt x="228462" y="105226"/>
                </a:cubicBezTo>
                <a:lnTo>
                  <a:pt x="221958" y="105226"/>
                </a:lnTo>
                <a:cubicBezTo>
                  <a:pt x="226255" y="99949"/>
                  <a:pt x="229620" y="94295"/>
                  <a:pt x="232055" y="88262"/>
                </a:cubicBezTo>
                <a:cubicBezTo>
                  <a:pt x="234489" y="82230"/>
                  <a:pt x="236251" y="76502"/>
                  <a:pt x="237341" y="71079"/>
                </a:cubicBezTo>
                <a:cubicBezTo>
                  <a:pt x="238430" y="65655"/>
                  <a:pt x="239107" y="61218"/>
                  <a:pt x="239371" y="57768"/>
                </a:cubicBezTo>
                <a:cubicBezTo>
                  <a:pt x="239635" y="54317"/>
                  <a:pt x="239746" y="52535"/>
                  <a:pt x="239702" y="52422"/>
                </a:cubicBezTo>
                <a:cubicBezTo>
                  <a:pt x="239814" y="52277"/>
                  <a:pt x="239620" y="49759"/>
                  <a:pt x="239121" y="44870"/>
                </a:cubicBezTo>
                <a:cubicBezTo>
                  <a:pt x="238622" y="39981"/>
                  <a:pt x="237151" y="33590"/>
                  <a:pt x="234709" y="25698"/>
                </a:cubicBezTo>
                <a:cubicBezTo>
                  <a:pt x="232267" y="17805"/>
                  <a:pt x="228186" y="9282"/>
                  <a:pt x="222468" y="127"/>
                </a:cubicBezTo>
                <a:close/>
                <a:moveTo>
                  <a:pt x="135606" y="0"/>
                </a:moveTo>
                <a:lnTo>
                  <a:pt x="169783" y="0"/>
                </a:lnTo>
                <a:cubicBezTo>
                  <a:pt x="180939" y="25"/>
                  <a:pt x="190837" y="2070"/>
                  <a:pt x="199476" y="6134"/>
                </a:cubicBezTo>
                <a:cubicBezTo>
                  <a:pt x="208115" y="10198"/>
                  <a:pt x="214911" y="16127"/>
                  <a:pt x="219864" y="23919"/>
                </a:cubicBezTo>
                <a:cubicBezTo>
                  <a:pt x="224817" y="31712"/>
                  <a:pt x="227343" y="41213"/>
                  <a:pt x="227440" y="52424"/>
                </a:cubicBezTo>
                <a:cubicBezTo>
                  <a:pt x="227341" y="63635"/>
                  <a:pt x="224819" y="73156"/>
                  <a:pt x="219874" y="80989"/>
                </a:cubicBezTo>
                <a:cubicBezTo>
                  <a:pt x="214929" y="88822"/>
                  <a:pt x="208155" y="94791"/>
                  <a:pt x="199552" y="98897"/>
                </a:cubicBezTo>
                <a:cubicBezTo>
                  <a:pt x="190949" y="103002"/>
                  <a:pt x="181111" y="105070"/>
                  <a:pt x="170038" y="105099"/>
                </a:cubicBezTo>
                <a:lnTo>
                  <a:pt x="135606" y="105099"/>
                </a:lnTo>
                <a:cubicBezTo>
                  <a:pt x="134365" y="105070"/>
                  <a:pt x="133340" y="104650"/>
                  <a:pt x="132530" y="103840"/>
                </a:cubicBezTo>
                <a:cubicBezTo>
                  <a:pt x="131719" y="103029"/>
                  <a:pt x="131300" y="102003"/>
                  <a:pt x="131271" y="100762"/>
                </a:cubicBezTo>
                <a:lnTo>
                  <a:pt x="131271" y="4335"/>
                </a:lnTo>
                <a:cubicBezTo>
                  <a:pt x="131300" y="3094"/>
                  <a:pt x="131719" y="2069"/>
                  <a:pt x="132530" y="1259"/>
                </a:cubicBezTo>
                <a:cubicBezTo>
                  <a:pt x="133340" y="448"/>
                  <a:pt x="134365" y="29"/>
                  <a:pt x="135606" y="0"/>
                </a:cubicBezTo>
                <a:close/>
                <a:moveTo>
                  <a:pt x="75269" y="0"/>
                </a:moveTo>
                <a:lnTo>
                  <a:pt x="117607" y="0"/>
                </a:lnTo>
                <a:cubicBezTo>
                  <a:pt x="118847" y="29"/>
                  <a:pt x="119873" y="448"/>
                  <a:pt x="120683" y="1259"/>
                </a:cubicBezTo>
                <a:cubicBezTo>
                  <a:pt x="121493" y="2069"/>
                  <a:pt x="121913" y="3094"/>
                  <a:pt x="121942" y="4335"/>
                </a:cubicBezTo>
                <a:lnTo>
                  <a:pt x="122070" y="100762"/>
                </a:lnTo>
                <a:cubicBezTo>
                  <a:pt x="122038" y="102003"/>
                  <a:pt x="121624" y="103029"/>
                  <a:pt x="120827" y="103839"/>
                </a:cubicBezTo>
                <a:cubicBezTo>
                  <a:pt x="120030" y="104650"/>
                  <a:pt x="119041" y="105070"/>
                  <a:pt x="117862" y="105099"/>
                </a:cubicBezTo>
                <a:lnTo>
                  <a:pt x="90320" y="105099"/>
                </a:lnTo>
                <a:cubicBezTo>
                  <a:pt x="89140" y="105070"/>
                  <a:pt x="88152" y="104650"/>
                  <a:pt x="87355" y="103839"/>
                </a:cubicBezTo>
                <a:cubicBezTo>
                  <a:pt x="86558" y="103029"/>
                  <a:pt x="86144" y="102003"/>
                  <a:pt x="86112" y="100762"/>
                </a:cubicBezTo>
                <a:lnTo>
                  <a:pt x="86112" y="92852"/>
                </a:lnTo>
                <a:lnTo>
                  <a:pt x="48990" y="92852"/>
                </a:lnTo>
                <a:lnTo>
                  <a:pt x="41974" y="103185"/>
                </a:lnTo>
                <a:cubicBezTo>
                  <a:pt x="41578" y="103767"/>
                  <a:pt x="41062" y="104230"/>
                  <a:pt x="40427" y="104573"/>
                </a:cubicBezTo>
                <a:cubicBezTo>
                  <a:pt x="39792" y="104915"/>
                  <a:pt x="39117" y="105091"/>
                  <a:pt x="38402" y="105099"/>
                </a:cubicBezTo>
                <a:lnTo>
                  <a:pt x="4341" y="105099"/>
                </a:lnTo>
                <a:cubicBezTo>
                  <a:pt x="2500" y="104993"/>
                  <a:pt x="1208" y="104216"/>
                  <a:pt x="467" y="102771"/>
                </a:cubicBezTo>
                <a:cubicBezTo>
                  <a:pt x="-275" y="101325"/>
                  <a:pt x="-131" y="99847"/>
                  <a:pt x="897" y="98338"/>
                </a:cubicBezTo>
                <a:lnTo>
                  <a:pt x="71824" y="1785"/>
                </a:lnTo>
                <a:cubicBezTo>
                  <a:pt x="72215" y="1208"/>
                  <a:pt x="72709" y="767"/>
                  <a:pt x="73307" y="462"/>
                </a:cubicBezTo>
                <a:cubicBezTo>
                  <a:pt x="73905" y="156"/>
                  <a:pt x="74559" y="2"/>
                  <a:pt x="752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7" name="Freeform: Shape 156"/>
          <p:cNvSpPr/>
          <p:nvPr/>
        </p:nvSpPr>
        <p:spPr>
          <a:xfrm>
            <a:off x="5469619" y="4467305"/>
            <a:ext cx="452405" cy="363446"/>
          </a:xfrm>
          <a:custGeom>
            <a:avLst/>
            <a:gdLst/>
            <a:ahLst/>
            <a:cxnLst/>
            <a:rect l="l" t="t" r="r" b="b"/>
            <a:pathLst>
              <a:path w="261241" h="204091">
                <a:moveTo>
                  <a:pt x="220435" y="102037"/>
                </a:moveTo>
                <a:cubicBezTo>
                  <a:pt x="214673" y="102186"/>
                  <a:pt x="209868" y="104186"/>
                  <a:pt x="206019" y="108035"/>
                </a:cubicBezTo>
                <a:cubicBezTo>
                  <a:pt x="202170" y="111885"/>
                  <a:pt x="200172" y="116692"/>
                  <a:pt x="200023" y="122456"/>
                </a:cubicBezTo>
                <a:cubicBezTo>
                  <a:pt x="200172" y="128220"/>
                  <a:pt x="202170" y="133027"/>
                  <a:pt x="206019" y="136877"/>
                </a:cubicBezTo>
                <a:cubicBezTo>
                  <a:pt x="209868" y="140727"/>
                  <a:pt x="214673" y="142726"/>
                  <a:pt x="220435" y="142875"/>
                </a:cubicBezTo>
                <a:cubicBezTo>
                  <a:pt x="226197" y="142726"/>
                  <a:pt x="231003" y="140727"/>
                  <a:pt x="234851" y="136877"/>
                </a:cubicBezTo>
                <a:cubicBezTo>
                  <a:pt x="238699" y="133027"/>
                  <a:pt x="240698" y="128220"/>
                  <a:pt x="240847" y="122456"/>
                </a:cubicBezTo>
                <a:cubicBezTo>
                  <a:pt x="240698" y="116692"/>
                  <a:pt x="238699" y="111885"/>
                  <a:pt x="234851" y="108035"/>
                </a:cubicBezTo>
                <a:cubicBezTo>
                  <a:pt x="231003" y="104186"/>
                  <a:pt x="226197" y="102186"/>
                  <a:pt x="220435" y="102037"/>
                </a:cubicBezTo>
                <a:close/>
                <a:moveTo>
                  <a:pt x="40807" y="102037"/>
                </a:moveTo>
                <a:cubicBezTo>
                  <a:pt x="35045" y="102186"/>
                  <a:pt x="30240" y="104186"/>
                  <a:pt x="26391" y="108035"/>
                </a:cubicBezTo>
                <a:cubicBezTo>
                  <a:pt x="22542" y="111885"/>
                  <a:pt x="20544" y="116692"/>
                  <a:pt x="20395" y="122456"/>
                </a:cubicBezTo>
                <a:cubicBezTo>
                  <a:pt x="20544" y="128220"/>
                  <a:pt x="22542" y="133027"/>
                  <a:pt x="26391" y="136877"/>
                </a:cubicBezTo>
                <a:cubicBezTo>
                  <a:pt x="30240" y="140727"/>
                  <a:pt x="35045" y="142726"/>
                  <a:pt x="40807" y="142875"/>
                </a:cubicBezTo>
                <a:cubicBezTo>
                  <a:pt x="46569" y="142726"/>
                  <a:pt x="51375" y="140727"/>
                  <a:pt x="55223" y="136877"/>
                </a:cubicBezTo>
                <a:cubicBezTo>
                  <a:pt x="59072" y="133027"/>
                  <a:pt x="61071" y="128220"/>
                  <a:pt x="61219" y="122456"/>
                </a:cubicBezTo>
                <a:cubicBezTo>
                  <a:pt x="61071" y="116692"/>
                  <a:pt x="59072" y="111885"/>
                  <a:pt x="55223" y="108035"/>
                </a:cubicBezTo>
                <a:cubicBezTo>
                  <a:pt x="51375" y="104186"/>
                  <a:pt x="46569" y="102186"/>
                  <a:pt x="40807" y="102037"/>
                </a:cubicBezTo>
                <a:close/>
                <a:moveTo>
                  <a:pt x="81632" y="32641"/>
                </a:moveTo>
                <a:cubicBezTo>
                  <a:pt x="80800" y="32697"/>
                  <a:pt x="79912" y="33096"/>
                  <a:pt x="78969" y="33837"/>
                </a:cubicBezTo>
                <a:cubicBezTo>
                  <a:pt x="78025" y="34579"/>
                  <a:pt x="77424" y="35329"/>
                  <a:pt x="77167" y="36087"/>
                </a:cubicBezTo>
                <a:lnTo>
                  <a:pt x="65812" y="81643"/>
                </a:lnTo>
                <a:lnTo>
                  <a:pt x="195430" y="81643"/>
                </a:lnTo>
                <a:lnTo>
                  <a:pt x="184076" y="36087"/>
                </a:lnTo>
                <a:cubicBezTo>
                  <a:pt x="183818" y="35329"/>
                  <a:pt x="183217" y="34579"/>
                  <a:pt x="182274" y="33837"/>
                </a:cubicBezTo>
                <a:cubicBezTo>
                  <a:pt x="181330" y="33096"/>
                  <a:pt x="180443" y="32697"/>
                  <a:pt x="179611" y="32641"/>
                </a:cubicBezTo>
                <a:close/>
                <a:moveTo>
                  <a:pt x="81632" y="0"/>
                </a:moveTo>
                <a:lnTo>
                  <a:pt x="179611" y="0"/>
                </a:lnTo>
                <a:cubicBezTo>
                  <a:pt x="185204" y="50"/>
                  <a:pt x="190488" y="1295"/>
                  <a:pt x="195463" y="3735"/>
                </a:cubicBezTo>
                <a:cubicBezTo>
                  <a:pt x="200438" y="6175"/>
                  <a:pt x="204711" y="9508"/>
                  <a:pt x="208282" y="13732"/>
                </a:cubicBezTo>
                <a:cubicBezTo>
                  <a:pt x="211854" y="17957"/>
                  <a:pt x="214331" y="22773"/>
                  <a:pt x="215715" y="28178"/>
                </a:cubicBezTo>
                <a:lnTo>
                  <a:pt x="229110" y="81643"/>
                </a:lnTo>
                <a:lnTo>
                  <a:pt x="232683" y="81643"/>
                </a:lnTo>
                <a:cubicBezTo>
                  <a:pt x="240790" y="81844"/>
                  <a:pt x="247527" y="84628"/>
                  <a:pt x="252891" y="89993"/>
                </a:cubicBezTo>
                <a:cubicBezTo>
                  <a:pt x="258256" y="95358"/>
                  <a:pt x="261040" y="102095"/>
                  <a:pt x="261241" y="110205"/>
                </a:cubicBezTo>
                <a:lnTo>
                  <a:pt x="261241" y="159191"/>
                </a:lnTo>
                <a:cubicBezTo>
                  <a:pt x="261215" y="160364"/>
                  <a:pt x="260822" y="161331"/>
                  <a:pt x="260062" y="162090"/>
                </a:cubicBezTo>
                <a:cubicBezTo>
                  <a:pt x="259303" y="162850"/>
                  <a:pt x="258336" y="163243"/>
                  <a:pt x="257162" y="163270"/>
                </a:cubicBezTo>
                <a:lnTo>
                  <a:pt x="244926" y="163270"/>
                </a:lnTo>
                <a:lnTo>
                  <a:pt x="244926" y="179598"/>
                </a:lnTo>
                <a:cubicBezTo>
                  <a:pt x="244750" y="186535"/>
                  <a:pt x="242359" y="192307"/>
                  <a:pt x="237751" y="196915"/>
                </a:cubicBezTo>
                <a:cubicBezTo>
                  <a:pt x="233144" y="201524"/>
                  <a:pt x="227372" y="203916"/>
                  <a:pt x="220435" y="204091"/>
                </a:cubicBezTo>
                <a:cubicBezTo>
                  <a:pt x="213498" y="203916"/>
                  <a:pt x="207725" y="201524"/>
                  <a:pt x="203117" y="196915"/>
                </a:cubicBezTo>
                <a:cubicBezTo>
                  <a:pt x="198508" y="192307"/>
                  <a:pt x="196116" y="186535"/>
                  <a:pt x="195940" y="179598"/>
                </a:cubicBezTo>
                <a:lnTo>
                  <a:pt x="195940" y="163270"/>
                </a:lnTo>
                <a:lnTo>
                  <a:pt x="65302" y="163270"/>
                </a:lnTo>
                <a:lnTo>
                  <a:pt x="65302" y="179598"/>
                </a:lnTo>
                <a:cubicBezTo>
                  <a:pt x="65126" y="186535"/>
                  <a:pt x="62734" y="192307"/>
                  <a:pt x="58126" y="196915"/>
                </a:cubicBezTo>
                <a:cubicBezTo>
                  <a:pt x="53517" y="201524"/>
                  <a:pt x="47744" y="203916"/>
                  <a:pt x="40807" y="204091"/>
                </a:cubicBezTo>
                <a:cubicBezTo>
                  <a:pt x="33870" y="203916"/>
                  <a:pt x="28098" y="201524"/>
                  <a:pt x="23490" y="196915"/>
                </a:cubicBezTo>
                <a:cubicBezTo>
                  <a:pt x="18883" y="192307"/>
                  <a:pt x="16491" y="186535"/>
                  <a:pt x="16316" y="179598"/>
                </a:cubicBezTo>
                <a:lnTo>
                  <a:pt x="16316" y="163270"/>
                </a:lnTo>
                <a:lnTo>
                  <a:pt x="4079" y="163270"/>
                </a:lnTo>
                <a:cubicBezTo>
                  <a:pt x="2905" y="163243"/>
                  <a:pt x="1939" y="162850"/>
                  <a:pt x="1179" y="162090"/>
                </a:cubicBezTo>
                <a:cubicBezTo>
                  <a:pt x="420" y="161331"/>
                  <a:pt x="27" y="160364"/>
                  <a:pt x="0" y="159191"/>
                </a:cubicBezTo>
                <a:lnTo>
                  <a:pt x="0" y="110205"/>
                </a:lnTo>
                <a:cubicBezTo>
                  <a:pt x="202" y="102095"/>
                  <a:pt x="2985" y="95358"/>
                  <a:pt x="8350" y="89993"/>
                </a:cubicBezTo>
                <a:cubicBezTo>
                  <a:pt x="13715" y="84628"/>
                  <a:pt x="20452" y="81844"/>
                  <a:pt x="28560" y="81643"/>
                </a:cubicBezTo>
                <a:lnTo>
                  <a:pt x="32132" y="81643"/>
                </a:lnTo>
                <a:lnTo>
                  <a:pt x="45527" y="28178"/>
                </a:lnTo>
                <a:cubicBezTo>
                  <a:pt x="46911" y="22773"/>
                  <a:pt x="49389" y="17957"/>
                  <a:pt x="52960" y="13732"/>
                </a:cubicBezTo>
                <a:cubicBezTo>
                  <a:pt x="56531" y="9508"/>
                  <a:pt x="60804" y="6175"/>
                  <a:pt x="65779" y="3735"/>
                </a:cubicBezTo>
                <a:cubicBezTo>
                  <a:pt x="70754" y="1295"/>
                  <a:pt x="76038" y="50"/>
                  <a:pt x="816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8" name="Freeform: Shape 157"/>
          <p:cNvSpPr/>
          <p:nvPr/>
        </p:nvSpPr>
        <p:spPr>
          <a:xfrm>
            <a:off x="5525537" y="5348436"/>
            <a:ext cx="340568" cy="349481"/>
          </a:xfrm>
          <a:custGeom>
            <a:avLst/>
            <a:gdLst/>
            <a:ahLst/>
            <a:cxnLst/>
            <a:rect l="l" t="t" r="r" b="b"/>
            <a:pathLst>
              <a:path w="196661" h="196249">
                <a:moveTo>
                  <a:pt x="97023" y="162"/>
                </a:moveTo>
                <a:cubicBezTo>
                  <a:pt x="98100" y="629"/>
                  <a:pt x="98658" y="1990"/>
                  <a:pt x="98698" y="4243"/>
                </a:cubicBezTo>
                <a:lnTo>
                  <a:pt x="98698" y="94808"/>
                </a:lnTo>
                <a:cubicBezTo>
                  <a:pt x="99059" y="93937"/>
                  <a:pt x="99612" y="93129"/>
                  <a:pt x="100356" y="92385"/>
                </a:cubicBezTo>
                <a:lnTo>
                  <a:pt x="190921" y="1819"/>
                </a:lnTo>
                <a:cubicBezTo>
                  <a:pt x="192556" y="246"/>
                  <a:pt x="193911" y="-306"/>
                  <a:pt x="194987" y="162"/>
                </a:cubicBezTo>
                <a:cubicBezTo>
                  <a:pt x="196063" y="629"/>
                  <a:pt x="196621" y="1990"/>
                  <a:pt x="196661" y="4243"/>
                </a:cubicBezTo>
                <a:lnTo>
                  <a:pt x="196661" y="192007"/>
                </a:lnTo>
                <a:cubicBezTo>
                  <a:pt x="196621" y="194260"/>
                  <a:pt x="196063" y="195621"/>
                  <a:pt x="194987" y="196089"/>
                </a:cubicBezTo>
                <a:cubicBezTo>
                  <a:pt x="193911" y="196557"/>
                  <a:pt x="192556" y="196004"/>
                  <a:pt x="190921" y="194431"/>
                </a:cubicBezTo>
                <a:lnTo>
                  <a:pt x="100356" y="103865"/>
                </a:lnTo>
                <a:cubicBezTo>
                  <a:pt x="99612" y="103121"/>
                  <a:pt x="99059" y="102313"/>
                  <a:pt x="98698" y="101441"/>
                </a:cubicBezTo>
                <a:lnTo>
                  <a:pt x="98698" y="192007"/>
                </a:lnTo>
                <a:cubicBezTo>
                  <a:pt x="98658" y="194260"/>
                  <a:pt x="98100" y="195621"/>
                  <a:pt x="97023" y="196089"/>
                </a:cubicBezTo>
                <a:cubicBezTo>
                  <a:pt x="95947" y="196557"/>
                  <a:pt x="94592" y="196004"/>
                  <a:pt x="92957" y="194431"/>
                </a:cubicBezTo>
                <a:lnTo>
                  <a:pt x="2392" y="103865"/>
                </a:lnTo>
                <a:cubicBezTo>
                  <a:pt x="797" y="102191"/>
                  <a:pt x="0" y="100277"/>
                  <a:pt x="0" y="98125"/>
                </a:cubicBezTo>
                <a:cubicBezTo>
                  <a:pt x="0" y="95972"/>
                  <a:pt x="797" y="94059"/>
                  <a:pt x="2392" y="92385"/>
                </a:cubicBezTo>
                <a:lnTo>
                  <a:pt x="92957" y="1819"/>
                </a:lnTo>
                <a:cubicBezTo>
                  <a:pt x="94592" y="246"/>
                  <a:pt x="95947" y="-306"/>
                  <a:pt x="97023" y="1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59" name="Freeform: Shape 158"/>
          <p:cNvSpPr/>
          <p:nvPr/>
        </p:nvSpPr>
        <p:spPr>
          <a:xfrm>
            <a:off x="5455479" y="6185971"/>
            <a:ext cx="480683" cy="407063"/>
          </a:xfrm>
          <a:custGeom>
            <a:avLst/>
            <a:gdLst/>
            <a:ahLst/>
            <a:cxnLst/>
            <a:rect l="l" t="t" r="r" b="b"/>
            <a:pathLst>
              <a:path w="277570" h="228584">
                <a:moveTo>
                  <a:pt x="220428" y="57138"/>
                </a:moveTo>
                <a:lnTo>
                  <a:pt x="171434" y="146957"/>
                </a:lnTo>
                <a:lnTo>
                  <a:pt x="269422" y="146957"/>
                </a:lnTo>
                <a:close/>
                <a:moveTo>
                  <a:pt x="57142" y="57138"/>
                </a:moveTo>
                <a:lnTo>
                  <a:pt x="8148" y="146957"/>
                </a:lnTo>
                <a:lnTo>
                  <a:pt x="106136" y="146957"/>
                </a:lnTo>
                <a:close/>
                <a:moveTo>
                  <a:pt x="220420" y="48971"/>
                </a:moveTo>
                <a:cubicBezTo>
                  <a:pt x="221913" y="48987"/>
                  <a:pt x="223295" y="49370"/>
                  <a:pt x="224566" y="50119"/>
                </a:cubicBezTo>
                <a:cubicBezTo>
                  <a:pt x="225836" y="50869"/>
                  <a:pt x="226835" y="51889"/>
                  <a:pt x="227564" y="53181"/>
                </a:cubicBezTo>
                <a:cubicBezTo>
                  <a:pt x="228772" y="55362"/>
                  <a:pt x="231208" y="59727"/>
                  <a:pt x="234871" y="66277"/>
                </a:cubicBezTo>
                <a:cubicBezTo>
                  <a:pt x="238534" y="72827"/>
                  <a:pt x="242755" y="80419"/>
                  <a:pt x="247536" y="89054"/>
                </a:cubicBezTo>
                <a:cubicBezTo>
                  <a:pt x="252316" y="97689"/>
                  <a:pt x="256987" y="106225"/>
                  <a:pt x="261547" y="114661"/>
                </a:cubicBezTo>
                <a:cubicBezTo>
                  <a:pt x="266108" y="123097"/>
                  <a:pt x="269891" y="130291"/>
                  <a:pt x="272896" y="136244"/>
                </a:cubicBezTo>
                <a:cubicBezTo>
                  <a:pt x="275900" y="142197"/>
                  <a:pt x="277458" y="145766"/>
                  <a:pt x="277570" y="146951"/>
                </a:cubicBezTo>
                <a:lnTo>
                  <a:pt x="277570" y="146957"/>
                </a:lnTo>
                <a:cubicBezTo>
                  <a:pt x="277435" y="153510"/>
                  <a:pt x="275433" y="159117"/>
                  <a:pt x="271566" y="163777"/>
                </a:cubicBezTo>
                <a:cubicBezTo>
                  <a:pt x="267698" y="168437"/>
                  <a:pt x="262775" y="172235"/>
                  <a:pt x="256797" y="175171"/>
                </a:cubicBezTo>
                <a:cubicBezTo>
                  <a:pt x="250818" y="178107"/>
                  <a:pt x="244595" y="180264"/>
                  <a:pt x="238127" y="181642"/>
                </a:cubicBezTo>
                <a:cubicBezTo>
                  <a:pt x="231659" y="183021"/>
                  <a:pt x="225756" y="183705"/>
                  <a:pt x="220420" y="183694"/>
                </a:cubicBezTo>
                <a:cubicBezTo>
                  <a:pt x="215086" y="183708"/>
                  <a:pt x="209186" y="183026"/>
                  <a:pt x="202718" y="181649"/>
                </a:cubicBezTo>
                <a:cubicBezTo>
                  <a:pt x="196250" y="180271"/>
                  <a:pt x="190027" y="178114"/>
                  <a:pt x="184047" y="175178"/>
                </a:cubicBezTo>
                <a:cubicBezTo>
                  <a:pt x="178068" y="172242"/>
                  <a:pt x="173144" y="168442"/>
                  <a:pt x="169275" y="163780"/>
                </a:cubicBezTo>
                <a:cubicBezTo>
                  <a:pt x="165407" y="159117"/>
                  <a:pt x="163405" y="153508"/>
                  <a:pt x="163270" y="146951"/>
                </a:cubicBezTo>
                <a:cubicBezTo>
                  <a:pt x="163381" y="145766"/>
                  <a:pt x="164939" y="142197"/>
                  <a:pt x="167944" y="136244"/>
                </a:cubicBezTo>
                <a:cubicBezTo>
                  <a:pt x="170949" y="130291"/>
                  <a:pt x="174731" y="123097"/>
                  <a:pt x="179292" y="114661"/>
                </a:cubicBezTo>
                <a:cubicBezTo>
                  <a:pt x="183853" y="106225"/>
                  <a:pt x="188524" y="97689"/>
                  <a:pt x="193304" y="89054"/>
                </a:cubicBezTo>
                <a:cubicBezTo>
                  <a:pt x="198085" y="80419"/>
                  <a:pt x="202306" y="72827"/>
                  <a:pt x="205969" y="66277"/>
                </a:cubicBezTo>
                <a:cubicBezTo>
                  <a:pt x="209632" y="59727"/>
                  <a:pt x="212068" y="55362"/>
                  <a:pt x="213276" y="53181"/>
                </a:cubicBezTo>
                <a:cubicBezTo>
                  <a:pt x="214004" y="51889"/>
                  <a:pt x="215004" y="50869"/>
                  <a:pt x="216274" y="50119"/>
                </a:cubicBezTo>
                <a:cubicBezTo>
                  <a:pt x="217544" y="49370"/>
                  <a:pt x="218926" y="48987"/>
                  <a:pt x="220420" y="48971"/>
                </a:cubicBezTo>
                <a:close/>
                <a:moveTo>
                  <a:pt x="57150" y="48970"/>
                </a:moveTo>
                <a:cubicBezTo>
                  <a:pt x="58644" y="48986"/>
                  <a:pt x="60026" y="49369"/>
                  <a:pt x="61296" y="50118"/>
                </a:cubicBezTo>
                <a:cubicBezTo>
                  <a:pt x="62566" y="50868"/>
                  <a:pt x="63566" y="51888"/>
                  <a:pt x="64294" y="53180"/>
                </a:cubicBezTo>
                <a:cubicBezTo>
                  <a:pt x="65502" y="55360"/>
                  <a:pt x="67938" y="59725"/>
                  <a:pt x="71601" y="66274"/>
                </a:cubicBezTo>
                <a:cubicBezTo>
                  <a:pt x="75264" y="72824"/>
                  <a:pt x="79485" y="80416"/>
                  <a:pt x="84265" y="89051"/>
                </a:cubicBezTo>
                <a:cubicBezTo>
                  <a:pt x="89045" y="97685"/>
                  <a:pt x="93714" y="106221"/>
                  <a:pt x="98274" y="114657"/>
                </a:cubicBezTo>
                <a:cubicBezTo>
                  <a:pt x="102834" y="123094"/>
                  <a:pt x="106615" y="130289"/>
                  <a:pt x="109618" y="136243"/>
                </a:cubicBezTo>
                <a:cubicBezTo>
                  <a:pt x="112620" y="142197"/>
                  <a:pt x="114176" y="145769"/>
                  <a:pt x="114284" y="146957"/>
                </a:cubicBezTo>
                <a:cubicBezTo>
                  <a:pt x="114149" y="153510"/>
                  <a:pt x="112148" y="159117"/>
                  <a:pt x="108280" y="163777"/>
                </a:cubicBezTo>
                <a:cubicBezTo>
                  <a:pt x="104413" y="168437"/>
                  <a:pt x="99490" y="172235"/>
                  <a:pt x="93512" y="175169"/>
                </a:cubicBezTo>
                <a:cubicBezTo>
                  <a:pt x="87534" y="178104"/>
                  <a:pt x="81312" y="180260"/>
                  <a:pt x="74844" y="181637"/>
                </a:cubicBezTo>
                <a:cubicBezTo>
                  <a:pt x="68377" y="183013"/>
                  <a:pt x="62477" y="183695"/>
                  <a:pt x="57142" y="183681"/>
                </a:cubicBezTo>
                <a:cubicBezTo>
                  <a:pt x="51808" y="183695"/>
                  <a:pt x="45907" y="183013"/>
                  <a:pt x="39440" y="181637"/>
                </a:cubicBezTo>
                <a:cubicBezTo>
                  <a:pt x="32973" y="180260"/>
                  <a:pt x="26751" y="178104"/>
                  <a:pt x="20772" y="175169"/>
                </a:cubicBezTo>
                <a:cubicBezTo>
                  <a:pt x="14794" y="172235"/>
                  <a:pt x="9871" y="168437"/>
                  <a:pt x="6004" y="163777"/>
                </a:cubicBezTo>
                <a:cubicBezTo>
                  <a:pt x="2137" y="159117"/>
                  <a:pt x="135" y="153510"/>
                  <a:pt x="0" y="146957"/>
                </a:cubicBezTo>
                <a:cubicBezTo>
                  <a:pt x="111" y="145772"/>
                  <a:pt x="1669" y="142203"/>
                  <a:pt x="4673" y="136249"/>
                </a:cubicBezTo>
                <a:cubicBezTo>
                  <a:pt x="7677" y="130296"/>
                  <a:pt x="11459" y="123102"/>
                  <a:pt x="16020" y="114665"/>
                </a:cubicBezTo>
                <a:cubicBezTo>
                  <a:pt x="20580" y="106229"/>
                  <a:pt x="25250" y="97692"/>
                  <a:pt x="30030" y="89057"/>
                </a:cubicBezTo>
                <a:cubicBezTo>
                  <a:pt x="34810" y="80421"/>
                  <a:pt x="39032" y="72828"/>
                  <a:pt x="42696" y="66278"/>
                </a:cubicBezTo>
                <a:cubicBezTo>
                  <a:pt x="46359" y="59727"/>
                  <a:pt x="48796" y="55361"/>
                  <a:pt x="50006" y="53180"/>
                </a:cubicBezTo>
                <a:cubicBezTo>
                  <a:pt x="50735" y="51888"/>
                  <a:pt x="51734" y="50868"/>
                  <a:pt x="53004" y="50118"/>
                </a:cubicBezTo>
                <a:cubicBezTo>
                  <a:pt x="54275" y="49369"/>
                  <a:pt x="55657" y="48986"/>
                  <a:pt x="57150" y="48970"/>
                </a:cubicBezTo>
                <a:close/>
                <a:moveTo>
                  <a:pt x="138785" y="14288"/>
                </a:moveTo>
                <a:cubicBezTo>
                  <a:pt x="135907" y="14362"/>
                  <a:pt x="133506" y="15361"/>
                  <a:pt x="131584" y="17284"/>
                </a:cubicBezTo>
                <a:cubicBezTo>
                  <a:pt x="129661" y="19206"/>
                  <a:pt x="128662" y="21607"/>
                  <a:pt x="128588" y="24485"/>
                </a:cubicBezTo>
                <a:cubicBezTo>
                  <a:pt x="128662" y="27363"/>
                  <a:pt x="129661" y="29764"/>
                  <a:pt x="131584" y="31686"/>
                </a:cubicBezTo>
                <a:cubicBezTo>
                  <a:pt x="133506" y="33609"/>
                  <a:pt x="135907" y="34608"/>
                  <a:pt x="138785" y="34682"/>
                </a:cubicBezTo>
                <a:cubicBezTo>
                  <a:pt x="141663" y="34608"/>
                  <a:pt x="144064" y="33609"/>
                  <a:pt x="145986" y="31686"/>
                </a:cubicBezTo>
                <a:cubicBezTo>
                  <a:pt x="147909" y="29764"/>
                  <a:pt x="148908" y="27363"/>
                  <a:pt x="148982" y="24485"/>
                </a:cubicBezTo>
                <a:cubicBezTo>
                  <a:pt x="148908" y="21607"/>
                  <a:pt x="147909" y="19206"/>
                  <a:pt x="145986" y="17284"/>
                </a:cubicBezTo>
                <a:cubicBezTo>
                  <a:pt x="144064" y="15361"/>
                  <a:pt x="141663" y="14362"/>
                  <a:pt x="138785" y="14288"/>
                </a:cubicBezTo>
                <a:close/>
                <a:moveTo>
                  <a:pt x="138785" y="0"/>
                </a:moveTo>
                <a:cubicBezTo>
                  <a:pt x="144218" y="83"/>
                  <a:pt x="148975" y="1608"/>
                  <a:pt x="153057" y="4577"/>
                </a:cubicBezTo>
                <a:cubicBezTo>
                  <a:pt x="157138" y="7545"/>
                  <a:pt x="160080" y="11463"/>
                  <a:pt x="161881" y="16329"/>
                </a:cubicBezTo>
                <a:lnTo>
                  <a:pt x="224511" y="16329"/>
                </a:lnTo>
                <a:cubicBezTo>
                  <a:pt x="225686" y="16355"/>
                  <a:pt x="226653" y="16748"/>
                  <a:pt x="227414" y="17508"/>
                </a:cubicBezTo>
                <a:cubicBezTo>
                  <a:pt x="228174" y="18267"/>
                  <a:pt x="228567" y="19233"/>
                  <a:pt x="228594" y="20407"/>
                </a:cubicBezTo>
                <a:lnTo>
                  <a:pt x="228594" y="28563"/>
                </a:lnTo>
                <a:cubicBezTo>
                  <a:pt x="228567" y="29737"/>
                  <a:pt x="228174" y="30703"/>
                  <a:pt x="227414" y="31463"/>
                </a:cubicBezTo>
                <a:cubicBezTo>
                  <a:pt x="226653" y="32222"/>
                  <a:pt x="225686" y="32615"/>
                  <a:pt x="224511" y="32641"/>
                </a:cubicBezTo>
                <a:lnTo>
                  <a:pt x="161881" y="32641"/>
                </a:lnTo>
                <a:lnTo>
                  <a:pt x="161867" y="32641"/>
                </a:lnTo>
                <a:cubicBezTo>
                  <a:pt x="160615" y="36126"/>
                  <a:pt x="158685" y="39171"/>
                  <a:pt x="156078" y="41779"/>
                </a:cubicBezTo>
                <a:cubicBezTo>
                  <a:pt x="153471" y="44386"/>
                  <a:pt x="150425" y="46316"/>
                  <a:pt x="146941" y="47568"/>
                </a:cubicBezTo>
                <a:lnTo>
                  <a:pt x="146941" y="212272"/>
                </a:lnTo>
                <a:lnTo>
                  <a:pt x="224502" y="212272"/>
                </a:lnTo>
                <a:cubicBezTo>
                  <a:pt x="225677" y="212298"/>
                  <a:pt x="226644" y="212691"/>
                  <a:pt x="227404" y="213451"/>
                </a:cubicBezTo>
                <a:cubicBezTo>
                  <a:pt x="228164" y="214210"/>
                  <a:pt x="228558" y="215176"/>
                  <a:pt x="228584" y="216350"/>
                </a:cubicBezTo>
                <a:lnTo>
                  <a:pt x="228584" y="224502"/>
                </a:lnTo>
                <a:cubicBezTo>
                  <a:pt x="228557" y="225677"/>
                  <a:pt x="228164" y="226644"/>
                  <a:pt x="227405" y="227404"/>
                </a:cubicBezTo>
                <a:cubicBezTo>
                  <a:pt x="226646" y="228164"/>
                  <a:pt x="225681" y="228558"/>
                  <a:pt x="224511" y="228584"/>
                </a:cubicBezTo>
                <a:lnTo>
                  <a:pt x="53060" y="228584"/>
                </a:lnTo>
                <a:cubicBezTo>
                  <a:pt x="51885" y="228558"/>
                  <a:pt x="50917" y="228165"/>
                  <a:pt x="50157" y="227405"/>
                </a:cubicBezTo>
                <a:cubicBezTo>
                  <a:pt x="49397" y="226646"/>
                  <a:pt x="49003" y="225680"/>
                  <a:pt x="48977" y="224506"/>
                </a:cubicBezTo>
                <a:lnTo>
                  <a:pt x="48977" y="216350"/>
                </a:lnTo>
                <a:cubicBezTo>
                  <a:pt x="49003" y="215176"/>
                  <a:pt x="49397" y="214210"/>
                  <a:pt x="50157" y="213451"/>
                </a:cubicBezTo>
                <a:cubicBezTo>
                  <a:pt x="50917" y="212691"/>
                  <a:pt x="51885" y="212298"/>
                  <a:pt x="53060" y="212272"/>
                </a:cubicBezTo>
                <a:lnTo>
                  <a:pt x="130629" y="212272"/>
                </a:lnTo>
                <a:lnTo>
                  <a:pt x="130629" y="47569"/>
                </a:lnTo>
                <a:cubicBezTo>
                  <a:pt x="127141" y="46317"/>
                  <a:pt x="124092" y="44387"/>
                  <a:pt x="121483" y="41780"/>
                </a:cubicBezTo>
                <a:cubicBezTo>
                  <a:pt x="118873" y="39172"/>
                  <a:pt x="116942" y="36126"/>
                  <a:pt x="115689" y="32641"/>
                </a:cubicBezTo>
                <a:lnTo>
                  <a:pt x="53060" y="32641"/>
                </a:lnTo>
                <a:cubicBezTo>
                  <a:pt x="51885" y="32615"/>
                  <a:pt x="50917" y="32222"/>
                  <a:pt x="50157" y="31463"/>
                </a:cubicBezTo>
                <a:cubicBezTo>
                  <a:pt x="49397" y="30703"/>
                  <a:pt x="49003" y="29737"/>
                  <a:pt x="48977" y="28563"/>
                </a:cubicBezTo>
                <a:lnTo>
                  <a:pt x="48977" y="20407"/>
                </a:lnTo>
                <a:cubicBezTo>
                  <a:pt x="49003" y="19233"/>
                  <a:pt x="49397" y="18267"/>
                  <a:pt x="50157" y="17508"/>
                </a:cubicBezTo>
                <a:cubicBezTo>
                  <a:pt x="50917" y="16748"/>
                  <a:pt x="51885" y="16355"/>
                  <a:pt x="53060" y="16329"/>
                </a:cubicBezTo>
                <a:lnTo>
                  <a:pt x="115689" y="16329"/>
                </a:lnTo>
                <a:cubicBezTo>
                  <a:pt x="117490" y="11463"/>
                  <a:pt x="120432" y="7545"/>
                  <a:pt x="124513" y="4577"/>
                </a:cubicBezTo>
                <a:cubicBezTo>
                  <a:pt x="128595" y="1608"/>
                  <a:pt x="133352" y="83"/>
                  <a:pt x="138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0" name="Freeform: Shape 159"/>
          <p:cNvSpPr/>
          <p:nvPr/>
        </p:nvSpPr>
        <p:spPr>
          <a:xfrm>
            <a:off x="5526173" y="7089155"/>
            <a:ext cx="339297" cy="350044"/>
          </a:xfrm>
          <a:custGeom>
            <a:avLst/>
            <a:gdLst/>
            <a:ahLst/>
            <a:cxnLst/>
            <a:rect l="l" t="t" r="r" b="b"/>
            <a:pathLst>
              <a:path w="195927" h="196565">
                <a:moveTo>
                  <a:pt x="156269" y="60583"/>
                </a:moveTo>
                <a:lnTo>
                  <a:pt x="60072" y="156651"/>
                </a:lnTo>
                <a:cubicBezTo>
                  <a:pt x="65582" y="160250"/>
                  <a:pt x="71531" y="163035"/>
                  <a:pt x="77918" y="165008"/>
                </a:cubicBezTo>
                <a:cubicBezTo>
                  <a:pt x="84305" y="166980"/>
                  <a:pt x="90987" y="167979"/>
                  <a:pt x="97964" y="168006"/>
                </a:cubicBezTo>
                <a:cubicBezTo>
                  <a:pt x="110870" y="167858"/>
                  <a:pt x="122539" y="164681"/>
                  <a:pt x="132969" y="158475"/>
                </a:cubicBezTo>
                <a:cubicBezTo>
                  <a:pt x="143399" y="152269"/>
                  <a:pt x="151702" y="143923"/>
                  <a:pt x="157880" y="133436"/>
                </a:cubicBezTo>
                <a:cubicBezTo>
                  <a:pt x="164057" y="122949"/>
                  <a:pt x="167220" y="111210"/>
                  <a:pt x="167368" y="98219"/>
                </a:cubicBezTo>
                <a:cubicBezTo>
                  <a:pt x="167344" y="91245"/>
                  <a:pt x="166371" y="84589"/>
                  <a:pt x="164450" y="78253"/>
                </a:cubicBezTo>
                <a:cubicBezTo>
                  <a:pt x="162529" y="71916"/>
                  <a:pt x="159802" y="66026"/>
                  <a:pt x="156269" y="60583"/>
                </a:cubicBezTo>
                <a:close/>
                <a:moveTo>
                  <a:pt x="97964" y="28559"/>
                </a:moveTo>
                <a:cubicBezTo>
                  <a:pt x="85058" y="28708"/>
                  <a:pt x="73389" y="31883"/>
                  <a:pt x="62959" y="38085"/>
                </a:cubicBezTo>
                <a:cubicBezTo>
                  <a:pt x="52529" y="44287"/>
                  <a:pt x="44225" y="52623"/>
                  <a:pt x="38048" y="63092"/>
                </a:cubicBezTo>
                <a:cubicBezTo>
                  <a:pt x="31870" y="73561"/>
                  <a:pt x="28707" y="85270"/>
                  <a:pt x="28559" y="98219"/>
                </a:cubicBezTo>
                <a:cubicBezTo>
                  <a:pt x="28586" y="105318"/>
                  <a:pt x="29585" y="112075"/>
                  <a:pt x="31557" y="118488"/>
                </a:cubicBezTo>
                <a:cubicBezTo>
                  <a:pt x="33530" y="124902"/>
                  <a:pt x="36315" y="130861"/>
                  <a:pt x="39914" y="136366"/>
                </a:cubicBezTo>
                <a:lnTo>
                  <a:pt x="136239" y="40170"/>
                </a:lnTo>
                <a:cubicBezTo>
                  <a:pt x="130729" y="36449"/>
                  <a:pt x="124748" y="33589"/>
                  <a:pt x="118298" y="31590"/>
                </a:cubicBezTo>
                <a:cubicBezTo>
                  <a:pt x="111847" y="29591"/>
                  <a:pt x="105069" y="28580"/>
                  <a:pt x="97964" y="28559"/>
                </a:cubicBezTo>
                <a:close/>
                <a:moveTo>
                  <a:pt x="97964" y="0"/>
                </a:moveTo>
                <a:cubicBezTo>
                  <a:pt x="116203" y="208"/>
                  <a:pt x="132683" y="4680"/>
                  <a:pt x="147404" y="13415"/>
                </a:cubicBezTo>
                <a:cubicBezTo>
                  <a:pt x="162125" y="22150"/>
                  <a:pt x="173840" y="33897"/>
                  <a:pt x="182550" y="48656"/>
                </a:cubicBezTo>
                <a:cubicBezTo>
                  <a:pt x="191260" y="63416"/>
                  <a:pt x="195719" y="79937"/>
                  <a:pt x="195927" y="98219"/>
                </a:cubicBezTo>
                <a:cubicBezTo>
                  <a:pt x="195719" y="116543"/>
                  <a:pt x="191260" y="133094"/>
                  <a:pt x="182550" y="147871"/>
                </a:cubicBezTo>
                <a:cubicBezTo>
                  <a:pt x="173840" y="162649"/>
                  <a:pt x="162125" y="174407"/>
                  <a:pt x="147404" y="183145"/>
                </a:cubicBezTo>
                <a:cubicBezTo>
                  <a:pt x="132683" y="191884"/>
                  <a:pt x="116203" y="196357"/>
                  <a:pt x="97964" y="196565"/>
                </a:cubicBezTo>
                <a:cubicBezTo>
                  <a:pt x="79725" y="196357"/>
                  <a:pt x="63245" y="191884"/>
                  <a:pt x="48524" y="183145"/>
                </a:cubicBezTo>
                <a:cubicBezTo>
                  <a:pt x="33803" y="174407"/>
                  <a:pt x="22087" y="162649"/>
                  <a:pt x="13377" y="147871"/>
                </a:cubicBezTo>
                <a:cubicBezTo>
                  <a:pt x="4667" y="133094"/>
                  <a:pt x="208" y="116543"/>
                  <a:pt x="0" y="98219"/>
                </a:cubicBezTo>
                <a:cubicBezTo>
                  <a:pt x="208" y="79937"/>
                  <a:pt x="4667" y="63416"/>
                  <a:pt x="13377" y="48656"/>
                </a:cubicBezTo>
                <a:cubicBezTo>
                  <a:pt x="22087" y="33897"/>
                  <a:pt x="33803" y="22150"/>
                  <a:pt x="48524" y="13415"/>
                </a:cubicBezTo>
                <a:cubicBezTo>
                  <a:pt x="63245" y="4680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1" name="Freeform: Shape 160"/>
          <p:cNvSpPr/>
          <p:nvPr/>
        </p:nvSpPr>
        <p:spPr>
          <a:xfrm>
            <a:off x="5483757" y="7979325"/>
            <a:ext cx="424129" cy="407063"/>
          </a:xfrm>
          <a:custGeom>
            <a:avLst/>
            <a:gdLst/>
            <a:ahLst/>
            <a:cxnLst/>
            <a:rect l="l" t="t" r="r" b="b"/>
            <a:pathLst>
              <a:path w="244913" h="228584">
                <a:moveTo>
                  <a:pt x="8802" y="204107"/>
                </a:moveTo>
                <a:lnTo>
                  <a:pt x="236111" y="204107"/>
                </a:lnTo>
                <a:cubicBezTo>
                  <a:pt x="238598" y="204168"/>
                  <a:pt x="240671" y="204971"/>
                  <a:pt x="242330" y="206514"/>
                </a:cubicBezTo>
                <a:cubicBezTo>
                  <a:pt x="243988" y="208057"/>
                  <a:pt x="244849" y="209974"/>
                  <a:pt x="244913" y="212266"/>
                </a:cubicBezTo>
                <a:lnTo>
                  <a:pt x="244913" y="228584"/>
                </a:lnTo>
                <a:lnTo>
                  <a:pt x="0" y="228584"/>
                </a:lnTo>
                <a:lnTo>
                  <a:pt x="0" y="212266"/>
                </a:lnTo>
                <a:cubicBezTo>
                  <a:pt x="64" y="209974"/>
                  <a:pt x="925" y="208057"/>
                  <a:pt x="2583" y="206514"/>
                </a:cubicBezTo>
                <a:cubicBezTo>
                  <a:pt x="4242" y="204971"/>
                  <a:pt x="6315" y="204168"/>
                  <a:pt x="8802" y="204107"/>
                </a:cubicBezTo>
                <a:close/>
                <a:moveTo>
                  <a:pt x="32657" y="81630"/>
                </a:moveTo>
                <a:lnTo>
                  <a:pt x="65298" y="81630"/>
                </a:lnTo>
                <a:lnTo>
                  <a:pt x="65298" y="179615"/>
                </a:lnTo>
                <a:lnTo>
                  <a:pt x="81643" y="179615"/>
                </a:lnTo>
                <a:lnTo>
                  <a:pt x="81643" y="81630"/>
                </a:lnTo>
                <a:lnTo>
                  <a:pt x="114284" y="81630"/>
                </a:lnTo>
                <a:lnTo>
                  <a:pt x="114284" y="179615"/>
                </a:lnTo>
                <a:lnTo>
                  <a:pt x="130629" y="179615"/>
                </a:lnTo>
                <a:lnTo>
                  <a:pt x="130629" y="81630"/>
                </a:lnTo>
                <a:lnTo>
                  <a:pt x="163270" y="81630"/>
                </a:lnTo>
                <a:lnTo>
                  <a:pt x="163270" y="179615"/>
                </a:lnTo>
                <a:lnTo>
                  <a:pt x="179614" y="179615"/>
                </a:lnTo>
                <a:lnTo>
                  <a:pt x="179614" y="81630"/>
                </a:lnTo>
                <a:lnTo>
                  <a:pt x="212256" y="81630"/>
                </a:lnTo>
                <a:lnTo>
                  <a:pt x="212256" y="179615"/>
                </a:lnTo>
                <a:lnTo>
                  <a:pt x="219782" y="179615"/>
                </a:lnTo>
                <a:cubicBezTo>
                  <a:pt x="222270" y="179676"/>
                  <a:pt x="224343" y="180477"/>
                  <a:pt x="226001" y="182020"/>
                </a:cubicBezTo>
                <a:cubicBezTo>
                  <a:pt x="227659" y="183563"/>
                  <a:pt x="228520" y="185480"/>
                  <a:pt x="228584" y="187771"/>
                </a:cubicBezTo>
                <a:lnTo>
                  <a:pt x="228584" y="195927"/>
                </a:lnTo>
                <a:lnTo>
                  <a:pt x="16329" y="195927"/>
                </a:lnTo>
                <a:lnTo>
                  <a:pt x="16329" y="187771"/>
                </a:lnTo>
                <a:cubicBezTo>
                  <a:pt x="16392" y="185480"/>
                  <a:pt x="17254" y="183563"/>
                  <a:pt x="18912" y="182020"/>
                </a:cubicBezTo>
                <a:cubicBezTo>
                  <a:pt x="20570" y="180477"/>
                  <a:pt x="22643" y="179676"/>
                  <a:pt x="25131" y="179615"/>
                </a:cubicBezTo>
                <a:lnTo>
                  <a:pt x="32657" y="179615"/>
                </a:lnTo>
                <a:close/>
                <a:moveTo>
                  <a:pt x="122456" y="0"/>
                </a:moveTo>
                <a:lnTo>
                  <a:pt x="244913" y="48986"/>
                </a:lnTo>
                <a:lnTo>
                  <a:pt x="244913" y="65299"/>
                </a:lnTo>
                <a:lnTo>
                  <a:pt x="228584" y="65299"/>
                </a:lnTo>
                <a:cubicBezTo>
                  <a:pt x="228520" y="67593"/>
                  <a:pt x="227659" y="69512"/>
                  <a:pt x="226001" y="71056"/>
                </a:cubicBezTo>
                <a:cubicBezTo>
                  <a:pt x="224343" y="72600"/>
                  <a:pt x="222270" y="73403"/>
                  <a:pt x="219782" y="73464"/>
                </a:cubicBezTo>
                <a:lnTo>
                  <a:pt x="25131" y="73464"/>
                </a:lnTo>
                <a:cubicBezTo>
                  <a:pt x="22643" y="73403"/>
                  <a:pt x="20570" y="72600"/>
                  <a:pt x="18912" y="71056"/>
                </a:cubicBezTo>
                <a:cubicBezTo>
                  <a:pt x="17254" y="69512"/>
                  <a:pt x="16392" y="67593"/>
                  <a:pt x="16329" y="65299"/>
                </a:cubicBezTo>
                <a:lnTo>
                  <a:pt x="0" y="65299"/>
                </a:lnTo>
                <a:lnTo>
                  <a:pt x="0" y="489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 b="1"/>
          </a:p>
        </p:txBody>
      </p:sp>
      <p:sp>
        <p:nvSpPr>
          <p:cNvPr id="162" name="Freeform: Shape 161"/>
          <p:cNvSpPr/>
          <p:nvPr/>
        </p:nvSpPr>
        <p:spPr>
          <a:xfrm>
            <a:off x="5469619" y="8881470"/>
            <a:ext cx="452405" cy="348907"/>
          </a:xfrm>
          <a:custGeom>
            <a:avLst/>
            <a:gdLst/>
            <a:ahLst/>
            <a:cxnLst/>
            <a:rect l="l" t="t" r="r" b="b"/>
            <a:pathLst>
              <a:path w="261241" h="195927">
                <a:moveTo>
                  <a:pt x="48986" y="97971"/>
                </a:moveTo>
                <a:lnTo>
                  <a:pt x="81627" y="97971"/>
                </a:lnTo>
                <a:lnTo>
                  <a:pt x="81627" y="163286"/>
                </a:lnTo>
                <a:lnTo>
                  <a:pt x="48986" y="163286"/>
                </a:lnTo>
                <a:close/>
                <a:moveTo>
                  <a:pt x="146957" y="65314"/>
                </a:moveTo>
                <a:lnTo>
                  <a:pt x="179598" y="65314"/>
                </a:lnTo>
                <a:lnTo>
                  <a:pt x="179598" y="163286"/>
                </a:lnTo>
                <a:lnTo>
                  <a:pt x="146957" y="163286"/>
                </a:lnTo>
                <a:close/>
                <a:moveTo>
                  <a:pt x="97972" y="32657"/>
                </a:moveTo>
                <a:lnTo>
                  <a:pt x="130613" y="32657"/>
                </a:lnTo>
                <a:lnTo>
                  <a:pt x="130613" y="163286"/>
                </a:lnTo>
                <a:lnTo>
                  <a:pt x="97972" y="163286"/>
                </a:lnTo>
                <a:close/>
                <a:moveTo>
                  <a:pt x="195943" y="16328"/>
                </a:moveTo>
                <a:lnTo>
                  <a:pt x="228584" y="16328"/>
                </a:lnTo>
                <a:lnTo>
                  <a:pt x="228584" y="163286"/>
                </a:lnTo>
                <a:lnTo>
                  <a:pt x="195943" y="163286"/>
                </a:lnTo>
                <a:close/>
                <a:moveTo>
                  <a:pt x="0" y="0"/>
                </a:moveTo>
                <a:lnTo>
                  <a:pt x="16313" y="0"/>
                </a:lnTo>
                <a:lnTo>
                  <a:pt x="16313" y="179614"/>
                </a:lnTo>
                <a:lnTo>
                  <a:pt x="261241" y="179614"/>
                </a:lnTo>
                <a:lnTo>
                  <a:pt x="261241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3" name="Freeform: Shape 162"/>
          <p:cNvSpPr/>
          <p:nvPr/>
        </p:nvSpPr>
        <p:spPr>
          <a:xfrm>
            <a:off x="5469619" y="9765300"/>
            <a:ext cx="452405" cy="348907"/>
          </a:xfrm>
          <a:custGeom>
            <a:avLst/>
            <a:gdLst/>
            <a:ahLst/>
            <a:cxnLst/>
            <a:rect l="l" t="t" r="r" b="b"/>
            <a:pathLst>
              <a:path w="261241" h="195927">
                <a:moveTo>
                  <a:pt x="48986" y="97971"/>
                </a:moveTo>
                <a:lnTo>
                  <a:pt x="81627" y="97971"/>
                </a:lnTo>
                <a:lnTo>
                  <a:pt x="81627" y="163286"/>
                </a:lnTo>
                <a:lnTo>
                  <a:pt x="48986" y="163286"/>
                </a:lnTo>
                <a:close/>
                <a:moveTo>
                  <a:pt x="146957" y="65314"/>
                </a:moveTo>
                <a:lnTo>
                  <a:pt x="179598" y="65314"/>
                </a:lnTo>
                <a:lnTo>
                  <a:pt x="179598" y="163286"/>
                </a:lnTo>
                <a:lnTo>
                  <a:pt x="146957" y="163286"/>
                </a:lnTo>
                <a:close/>
                <a:moveTo>
                  <a:pt x="97972" y="32657"/>
                </a:moveTo>
                <a:lnTo>
                  <a:pt x="130613" y="32657"/>
                </a:lnTo>
                <a:lnTo>
                  <a:pt x="130613" y="163286"/>
                </a:lnTo>
                <a:lnTo>
                  <a:pt x="97972" y="163286"/>
                </a:lnTo>
                <a:close/>
                <a:moveTo>
                  <a:pt x="195943" y="16329"/>
                </a:moveTo>
                <a:lnTo>
                  <a:pt x="228584" y="16329"/>
                </a:lnTo>
                <a:lnTo>
                  <a:pt x="228584" y="163286"/>
                </a:lnTo>
                <a:lnTo>
                  <a:pt x="195943" y="163286"/>
                </a:lnTo>
                <a:close/>
                <a:moveTo>
                  <a:pt x="0" y="0"/>
                </a:moveTo>
                <a:lnTo>
                  <a:pt x="16313" y="0"/>
                </a:lnTo>
                <a:lnTo>
                  <a:pt x="16313" y="179614"/>
                </a:lnTo>
                <a:lnTo>
                  <a:pt x="261241" y="179614"/>
                </a:lnTo>
                <a:lnTo>
                  <a:pt x="261241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4" name="Freeform: Shape 163"/>
          <p:cNvSpPr/>
          <p:nvPr/>
        </p:nvSpPr>
        <p:spPr>
          <a:xfrm>
            <a:off x="6108389" y="3630859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44"/>
                </a:moveTo>
                <a:lnTo>
                  <a:pt x="97961" y="32644"/>
                </a:lnTo>
                <a:lnTo>
                  <a:pt x="97961" y="130627"/>
                </a:lnTo>
                <a:lnTo>
                  <a:pt x="32642" y="130627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4"/>
                  <a:pt x="16339" y="19222"/>
                  <a:pt x="16313" y="20398"/>
                </a:cubicBezTo>
                <a:lnTo>
                  <a:pt x="16313" y="142873"/>
                </a:lnTo>
                <a:cubicBezTo>
                  <a:pt x="16339" y="144048"/>
                  <a:pt x="16733" y="145016"/>
                  <a:pt x="17493" y="145777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7" y="145777"/>
                </a:cubicBezTo>
                <a:cubicBezTo>
                  <a:pt x="260837" y="145016"/>
                  <a:pt x="261231" y="144048"/>
                  <a:pt x="261257" y="142873"/>
                </a:cubicBezTo>
                <a:lnTo>
                  <a:pt x="261256" y="106136"/>
                </a:lnTo>
                <a:lnTo>
                  <a:pt x="277570" y="106136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8"/>
                </a:lnTo>
                <a:cubicBezTo>
                  <a:pt x="261231" y="19222"/>
                  <a:pt x="260837" y="18254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9"/>
                  <a:pt x="267734" y="2146"/>
                  <a:pt x="271579" y="5991"/>
                </a:cubicBezTo>
                <a:cubicBezTo>
                  <a:pt x="275424" y="9836"/>
                  <a:pt x="277421" y="14638"/>
                  <a:pt x="277570" y="20398"/>
                </a:cubicBezTo>
                <a:lnTo>
                  <a:pt x="277570" y="40822"/>
                </a:lnTo>
                <a:lnTo>
                  <a:pt x="277586" y="40822"/>
                </a:lnTo>
                <a:cubicBezTo>
                  <a:pt x="282224" y="40936"/>
                  <a:pt x="286074" y="42524"/>
                  <a:pt x="289135" y="45585"/>
                </a:cubicBezTo>
                <a:cubicBezTo>
                  <a:pt x="292197" y="48646"/>
                  <a:pt x="293784" y="52496"/>
                  <a:pt x="293898" y="57134"/>
                </a:cubicBezTo>
                <a:lnTo>
                  <a:pt x="293898" y="106136"/>
                </a:lnTo>
                <a:cubicBezTo>
                  <a:pt x="293785" y="110775"/>
                  <a:pt x="292196" y="114624"/>
                  <a:pt x="289133" y="117686"/>
                </a:cubicBezTo>
                <a:cubicBezTo>
                  <a:pt x="286070" y="120747"/>
                  <a:pt x="282216" y="122335"/>
                  <a:pt x="277570" y="122449"/>
                </a:cubicBezTo>
                <a:lnTo>
                  <a:pt x="277570" y="142873"/>
                </a:lnTo>
                <a:cubicBezTo>
                  <a:pt x="277421" y="148632"/>
                  <a:pt x="275424" y="153434"/>
                  <a:pt x="271579" y="157280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80"/>
                </a:cubicBezTo>
                <a:cubicBezTo>
                  <a:pt x="2145" y="153434"/>
                  <a:pt x="149" y="148632"/>
                  <a:pt x="0" y="142873"/>
                </a:cubicBezTo>
                <a:lnTo>
                  <a:pt x="0" y="20398"/>
                </a:lnTo>
                <a:cubicBezTo>
                  <a:pt x="149" y="14638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5" name="Freeform: Shape 164"/>
          <p:cNvSpPr/>
          <p:nvPr/>
        </p:nvSpPr>
        <p:spPr>
          <a:xfrm>
            <a:off x="6108389" y="4503652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44"/>
                </a:moveTo>
                <a:lnTo>
                  <a:pt x="146949" y="32644"/>
                </a:lnTo>
                <a:lnTo>
                  <a:pt x="146949" y="130627"/>
                </a:lnTo>
                <a:lnTo>
                  <a:pt x="32642" y="130627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4"/>
                  <a:pt x="16339" y="19222"/>
                  <a:pt x="16313" y="20398"/>
                </a:cubicBezTo>
                <a:lnTo>
                  <a:pt x="16313" y="142873"/>
                </a:lnTo>
                <a:cubicBezTo>
                  <a:pt x="16339" y="144048"/>
                  <a:pt x="16733" y="145016"/>
                  <a:pt x="17493" y="145777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7" y="145777"/>
                </a:cubicBezTo>
                <a:cubicBezTo>
                  <a:pt x="260837" y="145016"/>
                  <a:pt x="261231" y="144048"/>
                  <a:pt x="261257" y="142873"/>
                </a:cubicBezTo>
                <a:lnTo>
                  <a:pt x="261256" y="106136"/>
                </a:lnTo>
                <a:lnTo>
                  <a:pt x="277570" y="106136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8"/>
                </a:lnTo>
                <a:cubicBezTo>
                  <a:pt x="261231" y="19222"/>
                  <a:pt x="260837" y="18254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9"/>
                  <a:pt x="267734" y="2146"/>
                  <a:pt x="271579" y="5991"/>
                </a:cubicBezTo>
                <a:cubicBezTo>
                  <a:pt x="275424" y="9836"/>
                  <a:pt x="277421" y="14638"/>
                  <a:pt x="277570" y="20398"/>
                </a:cubicBezTo>
                <a:lnTo>
                  <a:pt x="277570" y="40822"/>
                </a:lnTo>
                <a:lnTo>
                  <a:pt x="277586" y="40822"/>
                </a:lnTo>
                <a:cubicBezTo>
                  <a:pt x="282224" y="40936"/>
                  <a:pt x="286074" y="42524"/>
                  <a:pt x="289135" y="45585"/>
                </a:cubicBezTo>
                <a:cubicBezTo>
                  <a:pt x="292197" y="48646"/>
                  <a:pt x="293784" y="52496"/>
                  <a:pt x="293898" y="57134"/>
                </a:cubicBezTo>
                <a:lnTo>
                  <a:pt x="293898" y="106136"/>
                </a:lnTo>
                <a:cubicBezTo>
                  <a:pt x="293785" y="110775"/>
                  <a:pt x="292196" y="114624"/>
                  <a:pt x="289133" y="117686"/>
                </a:cubicBezTo>
                <a:cubicBezTo>
                  <a:pt x="286070" y="120747"/>
                  <a:pt x="282216" y="122335"/>
                  <a:pt x="277570" y="122449"/>
                </a:cubicBezTo>
                <a:lnTo>
                  <a:pt x="277570" y="142873"/>
                </a:lnTo>
                <a:cubicBezTo>
                  <a:pt x="277421" y="148632"/>
                  <a:pt x="275424" y="153434"/>
                  <a:pt x="271579" y="157280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80"/>
                </a:cubicBezTo>
                <a:cubicBezTo>
                  <a:pt x="2145" y="153434"/>
                  <a:pt x="149" y="148632"/>
                  <a:pt x="0" y="142873"/>
                </a:cubicBezTo>
                <a:lnTo>
                  <a:pt x="0" y="20398"/>
                </a:lnTo>
                <a:cubicBezTo>
                  <a:pt x="149" y="14638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6" name="Freeform: Shape 165"/>
          <p:cNvSpPr/>
          <p:nvPr/>
        </p:nvSpPr>
        <p:spPr>
          <a:xfrm>
            <a:off x="6108389" y="5377800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44"/>
                </a:moveTo>
                <a:lnTo>
                  <a:pt x="146949" y="32644"/>
                </a:lnTo>
                <a:lnTo>
                  <a:pt x="146949" y="130627"/>
                </a:lnTo>
                <a:lnTo>
                  <a:pt x="32642" y="130627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4"/>
                  <a:pt x="16339" y="19222"/>
                  <a:pt x="16313" y="20398"/>
                </a:cubicBezTo>
                <a:lnTo>
                  <a:pt x="16313" y="142873"/>
                </a:lnTo>
                <a:cubicBezTo>
                  <a:pt x="16339" y="144048"/>
                  <a:pt x="16733" y="145016"/>
                  <a:pt x="17493" y="145777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7" y="145777"/>
                </a:cubicBezTo>
                <a:cubicBezTo>
                  <a:pt x="260837" y="145016"/>
                  <a:pt x="261231" y="144048"/>
                  <a:pt x="261257" y="142873"/>
                </a:cubicBezTo>
                <a:lnTo>
                  <a:pt x="261256" y="106136"/>
                </a:lnTo>
                <a:lnTo>
                  <a:pt x="277570" y="106136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8"/>
                </a:lnTo>
                <a:cubicBezTo>
                  <a:pt x="261231" y="19222"/>
                  <a:pt x="260837" y="18254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9"/>
                  <a:pt x="267734" y="2146"/>
                  <a:pt x="271579" y="5991"/>
                </a:cubicBezTo>
                <a:cubicBezTo>
                  <a:pt x="275424" y="9836"/>
                  <a:pt x="277421" y="14638"/>
                  <a:pt x="277570" y="20398"/>
                </a:cubicBezTo>
                <a:lnTo>
                  <a:pt x="277570" y="40822"/>
                </a:lnTo>
                <a:lnTo>
                  <a:pt x="277586" y="40822"/>
                </a:lnTo>
                <a:cubicBezTo>
                  <a:pt x="282224" y="40936"/>
                  <a:pt x="286074" y="42524"/>
                  <a:pt x="289135" y="45585"/>
                </a:cubicBezTo>
                <a:cubicBezTo>
                  <a:pt x="292197" y="48646"/>
                  <a:pt x="293784" y="52496"/>
                  <a:pt x="293898" y="57134"/>
                </a:cubicBezTo>
                <a:lnTo>
                  <a:pt x="293898" y="106136"/>
                </a:lnTo>
                <a:cubicBezTo>
                  <a:pt x="293785" y="110775"/>
                  <a:pt x="292196" y="114624"/>
                  <a:pt x="289133" y="117686"/>
                </a:cubicBezTo>
                <a:cubicBezTo>
                  <a:pt x="286070" y="120747"/>
                  <a:pt x="282216" y="122335"/>
                  <a:pt x="277570" y="122449"/>
                </a:cubicBezTo>
                <a:lnTo>
                  <a:pt x="277570" y="142873"/>
                </a:lnTo>
                <a:cubicBezTo>
                  <a:pt x="277421" y="148632"/>
                  <a:pt x="275424" y="153434"/>
                  <a:pt x="271579" y="157280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80"/>
                </a:cubicBezTo>
                <a:cubicBezTo>
                  <a:pt x="2145" y="153434"/>
                  <a:pt x="149" y="148632"/>
                  <a:pt x="0" y="142873"/>
                </a:cubicBezTo>
                <a:lnTo>
                  <a:pt x="0" y="20398"/>
                </a:lnTo>
                <a:cubicBezTo>
                  <a:pt x="149" y="14638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7" name="Freeform: Shape 166"/>
          <p:cNvSpPr/>
          <p:nvPr/>
        </p:nvSpPr>
        <p:spPr>
          <a:xfrm>
            <a:off x="6108389" y="6244127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58"/>
                </a:moveTo>
                <a:lnTo>
                  <a:pt x="244927" y="32658"/>
                </a:lnTo>
                <a:lnTo>
                  <a:pt x="244927" y="130613"/>
                </a:lnTo>
                <a:lnTo>
                  <a:pt x="32642" y="130613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5"/>
                  <a:pt x="16339" y="19224"/>
                  <a:pt x="16313" y="20399"/>
                </a:cubicBezTo>
                <a:lnTo>
                  <a:pt x="16313" y="142871"/>
                </a:lnTo>
                <a:cubicBezTo>
                  <a:pt x="16339" y="144047"/>
                  <a:pt x="16733" y="145016"/>
                  <a:pt x="17493" y="145776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6" y="145776"/>
                </a:cubicBezTo>
                <a:cubicBezTo>
                  <a:pt x="260836" y="145016"/>
                  <a:pt x="261230" y="144047"/>
                  <a:pt x="261256" y="142871"/>
                </a:cubicBezTo>
                <a:lnTo>
                  <a:pt x="261256" y="106136"/>
                </a:lnTo>
                <a:lnTo>
                  <a:pt x="277586" y="106136"/>
                </a:lnTo>
                <a:lnTo>
                  <a:pt x="277586" y="57134"/>
                </a:lnTo>
                <a:lnTo>
                  <a:pt x="261256" y="57134"/>
                </a:lnTo>
                <a:lnTo>
                  <a:pt x="261257" y="20399"/>
                </a:lnTo>
                <a:cubicBezTo>
                  <a:pt x="261231" y="19224"/>
                  <a:pt x="260837" y="18255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6" y="149"/>
                  <a:pt x="267741" y="2146"/>
                  <a:pt x="271590" y="5991"/>
                </a:cubicBezTo>
                <a:cubicBezTo>
                  <a:pt x="275438" y="9837"/>
                  <a:pt x="277437" y="14639"/>
                  <a:pt x="277586" y="20399"/>
                </a:cubicBezTo>
                <a:lnTo>
                  <a:pt x="277586" y="40817"/>
                </a:lnTo>
                <a:cubicBezTo>
                  <a:pt x="282224" y="40931"/>
                  <a:pt x="286074" y="42519"/>
                  <a:pt x="289135" y="45581"/>
                </a:cubicBezTo>
                <a:cubicBezTo>
                  <a:pt x="292197" y="48644"/>
                  <a:pt x="293784" y="52495"/>
                  <a:pt x="293898" y="57134"/>
                </a:cubicBezTo>
                <a:lnTo>
                  <a:pt x="293898" y="106136"/>
                </a:lnTo>
                <a:cubicBezTo>
                  <a:pt x="293784" y="110776"/>
                  <a:pt x="292195" y="114627"/>
                  <a:pt x="289131" y="117689"/>
                </a:cubicBezTo>
                <a:cubicBezTo>
                  <a:pt x="286066" y="120752"/>
                  <a:pt x="282213" y="122340"/>
                  <a:pt x="277570" y="122454"/>
                </a:cubicBezTo>
                <a:lnTo>
                  <a:pt x="277570" y="142871"/>
                </a:lnTo>
                <a:cubicBezTo>
                  <a:pt x="277421" y="148631"/>
                  <a:pt x="275424" y="153434"/>
                  <a:pt x="271579" y="157279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79"/>
                </a:cubicBezTo>
                <a:cubicBezTo>
                  <a:pt x="2145" y="153434"/>
                  <a:pt x="149" y="148631"/>
                  <a:pt x="0" y="142871"/>
                </a:cubicBezTo>
                <a:lnTo>
                  <a:pt x="0" y="20399"/>
                </a:lnTo>
                <a:cubicBezTo>
                  <a:pt x="149" y="14639"/>
                  <a:pt x="2145" y="9837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8" name="Freeform: Shape 167"/>
          <p:cNvSpPr/>
          <p:nvPr/>
        </p:nvSpPr>
        <p:spPr>
          <a:xfrm>
            <a:off x="6108389" y="7118800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4"/>
                  <a:pt x="16339" y="19222"/>
                  <a:pt x="16313" y="20398"/>
                </a:cubicBezTo>
                <a:lnTo>
                  <a:pt x="16313" y="142873"/>
                </a:lnTo>
                <a:cubicBezTo>
                  <a:pt x="16339" y="144048"/>
                  <a:pt x="16733" y="145016"/>
                  <a:pt x="17493" y="145777"/>
                </a:cubicBezTo>
                <a:cubicBezTo>
                  <a:pt x="18253" y="146538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8"/>
                  <a:pt x="260077" y="145777"/>
                </a:cubicBezTo>
                <a:cubicBezTo>
                  <a:pt x="260837" y="145016"/>
                  <a:pt x="261231" y="144048"/>
                  <a:pt x="261257" y="142873"/>
                </a:cubicBezTo>
                <a:lnTo>
                  <a:pt x="261256" y="106136"/>
                </a:lnTo>
                <a:lnTo>
                  <a:pt x="277570" y="106136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8"/>
                </a:lnTo>
                <a:cubicBezTo>
                  <a:pt x="261231" y="19222"/>
                  <a:pt x="260837" y="18254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9"/>
                  <a:pt x="267734" y="2146"/>
                  <a:pt x="271579" y="5991"/>
                </a:cubicBezTo>
                <a:cubicBezTo>
                  <a:pt x="275424" y="9836"/>
                  <a:pt x="277421" y="14638"/>
                  <a:pt x="277570" y="20398"/>
                </a:cubicBezTo>
                <a:lnTo>
                  <a:pt x="277570" y="40822"/>
                </a:lnTo>
                <a:lnTo>
                  <a:pt x="277586" y="40822"/>
                </a:lnTo>
                <a:cubicBezTo>
                  <a:pt x="282224" y="40936"/>
                  <a:pt x="286074" y="42524"/>
                  <a:pt x="289135" y="45585"/>
                </a:cubicBezTo>
                <a:cubicBezTo>
                  <a:pt x="292197" y="48646"/>
                  <a:pt x="293784" y="52496"/>
                  <a:pt x="293898" y="57134"/>
                </a:cubicBezTo>
                <a:lnTo>
                  <a:pt x="293898" y="106136"/>
                </a:lnTo>
                <a:cubicBezTo>
                  <a:pt x="293785" y="110775"/>
                  <a:pt x="292196" y="114624"/>
                  <a:pt x="289133" y="117686"/>
                </a:cubicBezTo>
                <a:cubicBezTo>
                  <a:pt x="286070" y="120747"/>
                  <a:pt x="282216" y="122335"/>
                  <a:pt x="277570" y="122449"/>
                </a:cubicBezTo>
                <a:lnTo>
                  <a:pt x="277570" y="142873"/>
                </a:lnTo>
                <a:cubicBezTo>
                  <a:pt x="277421" y="148632"/>
                  <a:pt x="275424" y="153434"/>
                  <a:pt x="271579" y="157280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80"/>
                </a:cubicBezTo>
                <a:cubicBezTo>
                  <a:pt x="2145" y="153434"/>
                  <a:pt x="149" y="148632"/>
                  <a:pt x="0" y="142873"/>
                </a:cubicBezTo>
                <a:lnTo>
                  <a:pt x="0" y="20398"/>
                </a:lnTo>
                <a:cubicBezTo>
                  <a:pt x="149" y="14638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69" name="Freeform: Shape 168"/>
          <p:cNvSpPr/>
          <p:nvPr/>
        </p:nvSpPr>
        <p:spPr>
          <a:xfrm>
            <a:off x="6108389" y="8037481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58"/>
                </a:moveTo>
                <a:lnTo>
                  <a:pt x="244927" y="32658"/>
                </a:lnTo>
                <a:lnTo>
                  <a:pt x="244927" y="130613"/>
                </a:lnTo>
                <a:lnTo>
                  <a:pt x="32642" y="130613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5"/>
                  <a:pt x="16339" y="19224"/>
                  <a:pt x="16313" y="20399"/>
                </a:cubicBezTo>
                <a:lnTo>
                  <a:pt x="16313" y="142871"/>
                </a:lnTo>
                <a:cubicBezTo>
                  <a:pt x="16339" y="144047"/>
                  <a:pt x="16733" y="145016"/>
                  <a:pt x="17493" y="145776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6" y="145776"/>
                </a:cubicBezTo>
                <a:cubicBezTo>
                  <a:pt x="260836" y="145016"/>
                  <a:pt x="261230" y="144047"/>
                  <a:pt x="261256" y="142871"/>
                </a:cubicBezTo>
                <a:lnTo>
                  <a:pt x="261256" y="106136"/>
                </a:lnTo>
                <a:lnTo>
                  <a:pt x="277586" y="106136"/>
                </a:lnTo>
                <a:lnTo>
                  <a:pt x="277586" y="57134"/>
                </a:lnTo>
                <a:lnTo>
                  <a:pt x="261256" y="57134"/>
                </a:lnTo>
                <a:lnTo>
                  <a:pt x="261257" y="20399"/>
                </a:lnTo>
                <a:cubicBezTo>
                  <a:pt x="261231" y="19224"/>
                  <a:pt x="260837" y="18255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6" y="149"/>
                  <a:pt x="267741" y="2146"/>
                  <a:pt x="271590" y="5991"/>
                </a:cubicBezTo>
                <a:cubicBezTo>
                  <a:pt x="275438" y="9837"/>
                  <a:pt x="277437" y="14639"/>
                  <a:pt x="277586" y="20399"/>
                </a:cubicBezTo>
                <a:lnTo>
                  <a:pt x="277586" y="40817"/>
                </a:lnTo>
                <a:cubicBezTo>
                  <a:pt x="282224" y="40931"/>
                  <a:pt x="286074" y="42519"/>
                  <a:pt x="289135" y="45581"/>
                </a:cubicBezTo>
                <a:cubicBezTo>
                  <a:pt x="292197" y="48644"/>
                  <a:pt x="293784" y="52495"/>
                  <a:pt x="293898" y="57134"/>
                </a:cubicBezTo>
                <a:lnTo>
                  <a:pt x="293898" y="106136"/>
                </a:lnTo>
                <a:cubicBezTo>
                  <a:pt x="293784" y="110776"/>
                  <a:pt x="292195" y="114627"/>
                  <a:pt x="289131" y="117689"/>
                </a:cubicBezTo>
                <a:cubicBezTo>
                  <a:pt x="286066" y="120752"/>
                  <a:pt x="282213" y="122340"/>
                  <a:pt x="277570" y="122454"/>
                </a:cubicBezTo>
                <a:lnTo>
                  <a:pt x="277570" y="142871"/>
                </a:lnTo>
                <a:cubicBezTo>
                  <a:pt x="277421" y="148631"/>
                  <a:pt x="275424" y="153434"/>
                  <a:pt x="271579" y="157279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79"/>
                </a:cubicBezTo>
                <a:cubicBezTo>
                  <a:pt x="2145" y="153434"/>
                  <a:pt x="149" y="148631"/>
                  <a:pt x="0" y="142871"/>
                </a:cubicBezTo>
                <a:lnTo>
                  <a:pt x="0" y="20399"/>
                </a:lnTo>
                <a:cubicBezTo>
                  <a:pt x="149" y="14639"/>
                  <a:pt x="2145" y="9837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0" name="Freeform: Shape 169"/>
          <p:cNvSpPr/>
          <p:nvPr/>
        </p:nvSpPr>
        <p:spPr>
          <a:xfrm>
            <a:off x="6108389" y="8910547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32642" y="32644"/>
                </a:moveTo>
                <a:lnTo>
                  <a:pt x="146949" y="32644"/>
                </a:lnTo>
                <a:lnTo>
                  <a:pt x="146949" y="130627"/>
                </a:lnTo>
                <a:lnTo>
                  <a:pt x="32642" y="130627"/>
                </a:lnTo>
                <a:close/>
                <a:moveTo>
                  <a:pt x="20395" y="16313"/>
                </a:moveTo>
                <a:cubicBezTo>
                  <a:pt x="19220" y="16340"/>
                  <a:pt x="18253" y="16733"/>
                  <a:pt x="17493" y="17494"/>
                </a:cubicBezTo>
                <a:cubicBezTo>
                  <a:pt x="16733" y="18254"/>
                  <a:pt x="16339" y="19222"/>
                  <a:pt x="16313" y="20398"/>
                </a:cubicBezTo>
                <a:lnTo>
                  <a:pt x="16313" y="142873"/>
                </a:lnTo>
                <a:cubicBezTo>
                  <a:pt x="16339" y="144048"/>
                  <a:pt x="16733" y="145016"/>
                  <a:pt x="17493" y="145777"/>
                </a:cubicBezTo>
                <a:cubicBezTo>
                  <a:pt x="18253" y="146537"/>
                  <a:pt x="19220" y="146931"/>
                  <a:pt x="20395" y="146958"/>
                </a:cubicBezTo>
                <a:lnTo>
                  <a:pt x="257174" y="146958"/>
                </a:lnTo>
                <a:cubicBezTo>
                  <a:pt x="258349" y="146931"/>
                  <a:pt x="259316" y="146537"/>
                  <a:pt x="260077" y="145777"/>
                </a:cubicBezTo>
                <a:cubicBezTo>
                  <a:pt x="260837" y="145016"/>
                  <a:pt x="261231" y="144048"/>
                  <a:pt x="261257" y="142873"/>
                </a:cubicBezTo>
                <a:lnTo>
                  <a:pt x="261256" y="106136"/>
                </a:lnTo>
                <a:lnTo>
                  <a:pt x="277570" y="106136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8"/>
                </a:lnTo>
                <a:cubicBezTo>
                  <a:pt x="261231" y="19222"/>
                  <a:pt x="260837" y="18254"/>
                  <a:pt x="260077" y="17494"/>
                </a:cubicBezTo>
                <a:cubicBezTo>
                  <a:pt x="259316" y="16733"/>
                  <a:pt x="258349" y="16340"/>
                  <a:pt x="257174" y="16313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9"/>
                  <a:pt x="267734" y="2146"/>
                  <a:pt x="271579" y="5991"/>
                </a:cubicBezTo>
                <a:cubicBezTo>
                  <a:pt x="275424" y="9836"/>
                  <a:pt x="277421" y="14638"/>
                  <a:pt x="277570" y="20398"/>
                </a:cubicBezTo>
                <a:lnTo>
                  <a:pt x="277570" y="40822"/>
                </a:lnTo>
                <a:lnTo>
                  <a:pt x="277586" y="40822"/>
                </a:lnTo>
                <a:cubicBezTo>
                  <a:pt x="282224" y="40936"/>
                  <a:pt x="286074" y="42524"/>
                  <a:pt x="289135" y="45585"/>
                </a:cubicBezTo>
                <a:cubicBezTo>
                  <a:pt x="292197" y="48646"/>
                  <a:pt x="293784" y="52496"/>
                  <a:pt x="293898" y="57134"/>
                </a:cubicBezTo>
                <a:lnTo>
                  <a:pt x="293898" y="106136"/>
                </a:lnTo>
                <a:cubicBezTo>
                  <a:pt x="293785" y="110774"/>
                  <a:pt x="292196" y="114624"/>
                  <a:pt x="289133" y="117686"/>
                </a:cubicBezTo>
                <a:cubicBezTo>
                  <a:pt x="286070" y="120747"/>
                  <a:pt x="282216" y="122335"/>
                  <a:pt x="277570" y="122449"/>
                </a:cubicBezTo>
                <a:lnTo>
                  <a:pt x="277570" y="142873"/>
                </a:lnTo>
                <a:cubicBezTo>
                  <a:pt x="277421" y="148632"/>
                  <a:pt x="275424" y="153434"/>
                  <a:pt x="271579" y="157280"/>
                </a:cubicBezTo>
                <a:cubicBezTo>
                  <a:pt x="267734" y="161125"/>
                  <a:pt x="262933" y="163122"/>
                  <a:pt x="257174" y="163270"/>
                </a:cubicBezTo>
                <a:lnTo>
                  <a:pt x="20395" y="163270"/>
                </a:lnTo>
                <a:cubicBezTo>
                  <a:pt x="14637" y="163122"/>
                  <a:pt x="9835" y="161125"/>
                  <a:pt x="5990" y="157280"/>
                </a:cubicBezTo>
                <a:cubicBezTo>
                  <a:pt x="2145" y="153434"/>
                  <a:pt x="149" y="148632"/>
                  <a:pt x="0" y="142873"/>
                </a:cubicBezTo>
                <a:lnTo>
                  <a:pt x="0" y="20398"/>
                </a:lnTo>
                <a:cubicBezTo>
                  <a:pt x="149" y="14638"/>
                  <a:pt x="2145" y="9836"/>
                  <a:pt x="5990" y="5991"/>
                </a:cubicBezTo>
                <a:cubicBezTo>
                  <a:pt x="9835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1" name="Freeform: Shape 170"/>
          <p:cNvSpPr/>
          <p:nvPr/>
        </p:nvSpPr>
        <p:spPr>
          <a:xfrm>
            <a:off x="6108389" y="9794379"/>
            <a:ext cx="508959" cy="290750"/>
          </a:xfrm>
          <a:custGeom>
            <a:avLst/>
            <a:gdLst/>
            <a:ahLst/>
            <a:cxnLst/>
            <a:rect l="l" t="t" r="r" b="b"/>
            <a:pathLst>
              <a:path w="293898" h="163269">
                <a:moveTo>
                  <a:pt x="32642" y="32643"/>
                </a:moveTo>
                <a:lnTo>
                  <a:pt x="97961" y="32643"/>
                </a:lnTo>
                <a:lnTo>
                  <a:pt x="97961" y="130626"/>
                </a:lnTo>
                <a:lnTo>
                  <a:pt x="32642" y="130626"/>
                </a:lnTo>
                <a:close/>
                <a:moveTo>
                  <a:pt x="20395" y="16312"/>
                </a:moveTo>
                <a:cubicBezTo>
                  <a:pt x="19220" y="16339"/>
                  <a:pt x="18253" y="16732"/>
                  <a:pt x="17493" y="17493"/>
                </a:cubicBezTo>
                <a:cubicBezTo>
                  <a:pt x="16733" y="18253"/>
                  <a:pt x="16339" y="19221"/>
                  <a:pt x="16313" y="20397"/>
                </a:cubicBezTo>
                <a:lnTo>
                  <a:pt x="16313" y="142872"/>
                </a:lnTo>
                <a:cubicBezTo>
                  <a:pt x="16339" y="144047"/>
                  <a:pt x="16733" y="145015"/>
                  <a:pt x="17493" y="145776"/>
                </a:cubicBezTo>
                <a:cubicBezTo>
                  <a:pt x="18253" y="146536"/>
                  <a:pt x="19220" y="146930"/>
                  <a:pt x="20395" y="146957"/>
                </a:cubicBezTo>
                <a:lnTo>
                  <a:pt x="257174" y="146957"/>
                </a:lnTo>
                <a:cubicBezTo>
                  <a:pt x="258349" y="146930"/>
                  <a:pt x="259316" y="146536"/>
                  <a:pt x="260077" y="145776"/>
                </a:cubicBezTo>
                <a:cubicBezTo>
                  <a:pt x="260837" y="145015"/>
                  <a:pt x="261231" y="144047"/>
                  <a:pt x="261257" y="142872"/>
                </a:cubicBezTo>
                <a:lnTo>
                  <a:pt x="261256" y="106135"/>
                </a:lnTo>
                <a:lnTo>
                  <a:pt x="277570" y="106135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7"/>
                </a:lnTo>
                <a:cubicBezTo>
                  <a:pt x="261231" y="19221"/>
                  <a:pt x="260837" y="18253"/>
                  <a:pt x="260077" y="17493"/>
                </a:cubicBezTo>
                <a:cubicBezTo>
                  <a:pt x="259316" y="16732"/>
                  <a:pt x="258349" y="16339"/>
                  <a:pt x="257174" y="16312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8"/>
                  <a:pt x="267734" y="2145"/>
                  <a:pt x="271579" y="5990"/>
                </a:cubicBezTo>
                <a:cubicBezTo>
                  <a:pt x="275424" y="9835"/>
                  <a:pt x="277421" y="14638"/>
                  <a:pt x="277570" y="20397"/>
                </a:cubicBezTo>
                <a:lnTo>
                  <a:pt x="277570" y="40821"/>
                </a:lnTo>
                <a:lnTo>
                  <a:pt x="277586" y="40821"/>
                </a:lnTo>
                <a:cubicBezTo>
                  <a:pt x="282224" y="40935"/>
                  <a:pt x="286074" y="42523"/>
                  <a:pt x="289135" y="45584"/>
                </a:cubicBezTo>
                <a:cubicBezTo>
                  <a:pt x="292197" y="48645"/>
                  <a:pt x="293784" y="52495"/>
                  <a:pt x="293898" y="57134"/>
                </a:cubicBezTo>
                <a:lnTo>
                  <a:pt x="293898" y="106135"/>
                </a:lnTo>
                <a:cubicBezTo>
                  <a:pt x="293785" y="110774"/>
                  <a:pt x="292196" y="114623"/>
                  <a:pt x="289133" y="117685"/>
                </a:cubicBezTo>
                <a:cubicBezTo>
                  <a:pt x="286070" y="120746"/>
                  <a:pt x="282216" y="122334"/>
                  <a:pt x="277570" y="122448"/>
                </a:cubicBezTo>
                <a:lnTo>
                  <a:pt x="277570" y="142872"/>
                </a:lnTo>
                <a:cubicBezTo>
                  <a:pt x="277421" y="148631"/>
                  <a:pt x="275424" y="153433"/>
                  <a:pt x="271579" y="157279"/>
                </a:cubicBezTo>
                <a:cubicBezTo>
                  <a:pt x="267734" y="161124"/>
                  <a:pt x="262933" y="163121"/>
                  <a:pt x="257174" y="163269"/>
                </a:cubicBezTo>
                <a:lnTo>
                  <a:pt x="20395" y="163269"/>
                </a:lnTo>
                <a:cubicBezTo>
                  <a:pt x="14637" y="163121"/>
                  <a:pt x="9835" y="161124"/>
                  <a:pt x="5990" y="157279"/>
                </a:cubicBezTo>
                <a:cubicBezTo>
                  <a:pt x="2145" y="153433"/>
                  <a:pt x="149" y="148631"/>
                  <a:pt x="0" y="142872"/>
                </a:cubicBezTo>
                <a:lnTo>
                  <a:pt x="0" y="20397"/>
                </a:lnTo>
                <a:cubicBezTo>
                  <a:pt x="149" y="14638"/>
                  <a:pt x="2145" y="9835"/>
                  <a:pt x="5990" y="5990"/>
                </a:cubicBezTo>
                <a:cubicBezTo>
                  <a:pt x="9835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2" name="Freeform: Shape 171"/>
          <p:cNvSpPr/>
          <p:nvPr/>
        </p:nvSpPr>
        <p:spPr>
          <a:xfrm>
            <a:off x="6834111" y="3630399"/>
            <a:ext cx="452405" cy="291672"/>
          </a:xfrm>
          <a:custGeom>
            <a:avLst/>
            <a:gdLst/>
            <a:ahLst/>
            <a:cxnLst/>
            <a:rect l="l" t="t" r="r" b="b"/>
            <a:pathLst>
              <a:path w="261241" h="163787">
                <a:moveTo>
                  <a:pt x="35320" y="89161"/>
                </a:moveTo>
                <a:lnTo>
                  <a:pt x="35320" y="133439"/>
                </a:lnTo>
                <a:lnTo>
                  <a:pt x="73090" y="133442"/>
                </a:lnTo>
                <a:cubicBezTo>
                  <a:pt x="80488" y="133567"/>
                  <a:pt x="86650" y="132041"/>
                  <a:pt x="91574" y="128864"/>
                </a:cubicBezTo>
                <a:cubicBezTo>
                  <a:pt x="96499" y="125687"/>
                  <a:pt x="99056" y="120109"/>
                  <a:pt x="99244" y="112131"/>
                </a:cubicBezTo>
                <a:cubicBezTo>
                  <a:pt x="99159" y="103971"/>
                  <a:pt x="96874" y="98085"/>
                  <a:pt x="92388" y="94472"/>
                </a:cubicBezTo>
                <a:cubicBezTo>
                  <a:pt x="87902" y="90859"/>
                  <a:pt x="81724" y="89089"/>
                  <a:pt x="73855" y="89161"/>
                </a:cubicBezTo>
                <a:close/>
                <a:moveTo>
                  <a:pt x="203581" y="65178"/>
                </a:moveTo>
                <a:cubicBezTo>
                  <a:pt x="195842" y="65258"/>
                  <a:pt x="189634" y="67492"/>
                  <a:pt x="184956" y="71880"/>
                </a:cubicBezTo>
                <a:cubicBezTo>
                  <a:pt x="180279" y="76267"/>
                  <a:pt x="177642" y="82331"/>
                  <a:pt x="177047" y="90070"/>
                </a:cubicBezTo>
                <a:lnTo>
                  <a:pt x="229094" y="90070"/>
                </a:lnTo>
                <a:cubicBezTo>
                  <a:pt x="228422" y="82275"/>
                  <a:pt x="226004" y="76196"/>
                  <a:pt x="221839" y="71832"/>
                </a:cubicBezTo>
                <a:cubicBezTo>
                  <a:pt x="217675" y="67468"/>
                  <a:pt x="211589" y="65250"/>
                  <a:pt x="203581" y="65178"/>
                </a:cubicBezTo>
                <a:close/>
                <a:moveTo>
                  <a:pt x="204602" y="41084"/>
                </a:moveTo>
                <a:cubicBezTo>
                  <a:pt x="216787" y="41225"/>
                  <a:pt x="227086" y="44130"/>
                  <a:pt x="235501" y="49798"/>
                </a:cubicBezTo>
                <a:cubicBezTo>
                  <a:pt x="243916" y="55465"/>
                  <a:pt x="250304" y="63046"/>
                  <a:pt x="254665" y="72541"/>
                </a:cubicBezTo>
                <a:cubicBezTo>
                  <a:pt x="259025" y="82036"/>
                  <a:pt x="261218" y="92595"/>
                  <a:pt x="261241" y="104218"/>
                </a:cubicBezTo>
                <a:cubicBezTo>
                  <a:pt x="261220" y="106279"/>
                  <a:pt x="261135" y="108276"/>
                  <a:pt x="260986" y="110209"/>
                </a:cubicBezTo>
                <a:lnTo>
                  <a:pt x="177047" y="110209"/>
                </a:lnTo>
                <a:cubicBezTo>
                  <a:pt x="177066" y="119596"/>
                  <a:pt x="179484" y="126860"/>
                  <a:pt x="184302" y="132003"/>
                </a:cubicBezTo>
                <a:cubicBezTo>
                  <a:pt x="189121" y="137146"/>
                  <a:pt x="196227" y="139752"/>
                  <a:pt x="205622" y="139821"/>
                </a:cubicBezTo>
                <a:cubicBezTo>
                  <a:pt x="208929" y="139817"/>
                  <a:pt x="212322" y="139242"/>
                  <a:pt x="215799" y="138095"/>
                </a:cubicBezTo>
                <a:cubicBezTo>
                  <a:pt x="219276" y="136948"/>
                  <a:pt x="222385" y="135248"/>
                  <a:pt x="225126" y="132995"/>
                </a:cubicBezTo>
                <a:cubicBezTo>
                  <a:pt x="227866" y="130741"/>
                  <a:pt x="229784" y="127954"/>
                  <a:pt x="230880" y="124632"/>
                </a:cubicBezTo>
                <a:lnTo>
                  <a:pt x="259073" y="124632"/>
                </a:lnTo>
                <a:cubicBezTo>
                  <a:pt x="254746" y="137928"/>
                  <a:pt x="248059" y="147787"/>
                  <a:pt x="239013" y="154208"/>
                </a:cubicBezTo>
                <a:cubicBezTo>
                  <a:pt x="229966" y="160629"/>
                  <a:pt x="218496" y="163822"/>
                  <a:pt x="204602" y="163787"/>
                </a:cubicBezTo>
                <a:cubicBezTo>
                  <a:pt x="192300" y="163704"/>
                  <a:pt x="181709" y="161108"/>
                  <a:pt x="172828" y="156000"/>
                </a:cubicBezTo>
                <a:cubicBezTo>
                  <a:pt x="163947" y="150892"/>
                  <a:pt x="157107" y="143770"/>
                  <a:pt x="152309" y="134635"/>
                </a:cubicBezTo>
                <a:cubicBezTo>
                  <a:pt x="147510" y="125500"/>
                  <a:pt x="145083" y="114851"/>
                  <a:pt x="145028" y="102689"/>
                </a:cubicBezTo>
                <a:cubicBezTo>
                  <a:pt x="145107" y="90923"/>
                  <a:pt x="147628" y="80420"/>
                  <a:pt x="152592" y="71180"/>
                </a:cubicBezTo>
                <a:cubicBezTo>
                  <a:pt x="157556" y="61940"/>
                  <a:pt x="164490" y="54643"/>
                  <a:pt x="173395" y="49287"/>
                </a:cubicBezTo>
                <a:cubicBezTo>
                  <a:pt x="182299" y="43931"/>
                  <a:pt x="192702" y="41197"/>
                  <a:pt x="204602" y="41084"/>
                </a:cubicBezTo>
                <a:close/>
                <a:moveTo>
                  <a:pt x="35320" y="27418"/>
                </a:moveTo>
                <a:lnTo>
                  <a:pt x="35320" y="64939"/>
                </a:lnTo>
                <a:lnTo>
                  <a:pt x="71182" y="64939"/>
                </a:lnTo>
                <a:cubicBezTo>
                  <a:pt x="77606" y="64995"/>
                  <a:pt x="82778" y="63512"/>
                  <a:pt x="86698" y="60490"/>
                </a:cubicBezTo>
                <a:cubicBezTo>
                  <a:pt x="90618" y="57468"/>
                  <a:pt x="92632" y="52573"/>
                  <a:pt x="92741" y="45804"/>
                </a:cubicBezTo>
                <a:cubicBezTo>
                  <a:pt x="92529" y="38565"/>
                  <a:pt x="90083" y="33653"/>
                  <a:pt x="85405" y="31068"/>
                </a:cubicBezTo>
                <a:cubicBezTo>
                  <a:pt x="80727" y="28483"/>
                  <a:pt x="75091" y="27266"/>
                  <a:pt x="68497" y="27418"/>
                </a:cubicBezTo>
                <a:close/>
                <a:moveTo>
                  <a:pt x="170541" y="10844"/>
                </a:moveTo>
                <a:lnTo>
                  <a:pt x="235728" y="10844"/>
                </a:lnTo>
                <a:lnTo>
                  <a:pt x="235728" y="26653"/>
                </a:lnTo>
                <a:lnTo>
                  <a:pt x="170541" y="26653"/>
                </a:lnTo>
                <a:close/>
                <a:moveTo>
                  <a:pt x="0" y="7"/>
                </a:moveTo>
                <a:lnTo>
                  <a:pt x="75775" y="7"/>
                </a:lnTo>
                <a:cubicBezTo>
                  <a:pt x="85082" y="-94"/>
                  <a:pt x="93605" y="973"/>
                  <a:pt x="101344" y="3210"/>
                </a:cubicBezTo>
                <a:cubicBezTo>
                  <a:pt x="109082" y="5446"/>
                  <a:pt x="115290" y="9462"/>
                  <a:pt x="119967" y="15257"/>
                </a:cubicBezTo>
                <a:cubicBezTo>
                  <a:pt x="124645" y="21051"/>
                  <a:pt x="127046" y="29235"/>
                  <a:pt x="127172" y="39808"/>
                </a:cubicBezTo>
                <a:cubicBezTo>
                  <a:pt x="127158" y="47863"/>
                  <a:pt x="125304" y="54619"/>
                  <a:pt x="121609" y="60075"/>
                </a:cubicBezTo>
                <a:cubicBezTo>
                  <a:pt x="117914" y="65531"/>
                  <a:pt x="112458" y="69959"/>
                  <a:pt x="105240" y="73358"/>
                </a:cubicBezTo>
                <a:cubicBezTo>
                  <a:pt x="115109" y="76250"/>
                  <a:pt x="122467" y="81214"/>
                  <a:pt x="127315" y="88252"/>
                </a:cubicBezTo>
                <a:cubicBezTo>
                  <a:pt x="132163" y="95289"/>
                  <a:pt x="134581" y="103889"/>
                  <a:pt x="134567" y="114052"/>
                </a:cubicBezTo>
                <a:cubicBezTo>
                  <a:pt x="134409" y="124907"/>
                  <a:pt x="131679" y="133777"/>
                  <a:pt x="126378" y="140663"/>
                </a:cubicBezTo>
                <a:cubicBezTo>
                  <a:pt x="121077" y="147550"/>
                  <a:pt x="114153" y="152622"/>
                  <a:pt x="105606" y="155881"/>
                </a:cubicBezTo>
                <a:cubicBezTo>
                  <a:pt x="97059" y="159139"/>
                  <a:pt x="87838" y="160754"/>
                  <a:pt x="77944" y="160726"/>
                </a:cubicBezTo>
                <a:lnTo>
                  <a:pt x="0" y="1607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3" name="Freeform: Shape 172"/>
          <p:cNvSpPr/>
          <p:nvPr/>
        </p:nvSpPr>
        <p:spPr>
          <a:xfrm>
            <a:off x="6890665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8386" y="102421"/>
                </a:moveTo>
                <a:lnTo>
                  <a:pt x="62500" y="102421"/>
                </a:lnTo>
                <a:cubicBezTo>
                  <a:pt x="67402" y="102384"/>
                  <a:pt x="71251" y="103511"/>
                  <a:pt x="74047" y="105804"/>
                </a:cubicBezTo>
                <a:cubicBezTo>
                  <a:pt x="76844" y="108097"/>
                  <a:pt x="78268" y="111779"/>
                  <a:pt x="78322" y="116849"/>
                </a:cubicBezTo>
                <a:cubicBezTo>
                  <a:pt x="78207" y="121860"/>
                  <a:pt x="76618" y="125343"/>
                  <a:pt x="73553" y="127297"/>
                </a:cubicBezTo>
                <a:cubicBezTo>
                  <a:pt x="70488" y="129252"/>
                  <a:pt x="66634" y="130187"/>
                  <a:pt x="61990" y="130102"/>
                </a:cubicBezTo>
                <a:lnTo>
                  <a:pt x="38386" y="130102"/>
                </a:lnTo>
                <a:close/>
                <a:moveTo>
                  <a:pt x="143625" y="87511"/>
                </a:moveTo>
                <a:cubicBezTo>
                  <a:pt x="148581" y="87561"/>
                  <a:pt x="152350" y="88959"/>
                  <a:pt x="154930" y="91705"/>
                </a:cubicBezTo>
                <a:cubicBezTo>
                  <a:pt x="157511" y="94450"/>
                  <a:pt x="159015" y="98240"/>
                  <a:pt x="159443" y="103074"/>
                </a:cubicBezTo>
                <a:lnTo>
                  <a:pt x="127041" y="103074"/>
                </a:lnTo>
                <a:cubicBezTo>
                  <a:pt x="127413" y="98240"/>
                  <a:pt x="129061" y="94450"/>
                  <a:pt x="131984" y="91705"/>
                </a:cubicBezTo>
                <a:cubicBezTo>
                  <a:pt x="134907" y="88959"/>
                  <a:pt x="138788" y="87561"/>
                  <a:pt x="143625" y="87511"/>
                </a:cubicBezTo>
                <a:close/>
                <a:moveTo>
                  <a:pt x="144135" y="72452"/>
                </a:moveTo>
                <a:cubicBezTo>
                  <a:pt x="136727" y="72524"/>
                  <a:pt x="130239" y="74237"/>
                  <a:pt x="124669" y="77591"/>
                </a:cubicBezTo>
                <a:cubicBezTo>
                  <a:pt x="119099" y="80945"/>
                  <a:pt x="114756" y="85512"/>
                  <a:pt x="111638" y="91291"/>
                </a:cubicBezTo>
                <a:cubicBezTo>
                  <a:pt x="108521" y="97070"/>
                  <a:pt x="106936" y="103632"/>
                  <a:pt x="106885" y="110978"/>
                </a:cubicBezTo>
                <a:cubicBezTo>
                  <a:pt x="107002" y="122497"/>
                  <a:pt x="110340" y="131689"/>
                  <a:pt x="116900" y="138555"/>
                </a:cubicBezTo>
                <a:cubicBezTo>
                  <a:pt x="123460" y="145421"/>
                  <a:pt x="132541" y="148939"/>
                  <a:pt x="144143" y="149110"/>
                </a:cubicBezTo>
                <a:cubicBezTo>
                  <a:pt x="152875" y="149131"/>
                  <a:pt x="160068" y="147143"/>
                  <a:pt x="165722" y="143146"/>
                </a:cubicBezTo>
                <a:cubicBezTo>
                  <a:pt x="171376" y="139149"/>
                  <a:pt x="175539" y="133015"/>
                  <a:pt x="178210" y="124744"/>
                </a:cubicBezTo>
                <a:lnTo>
                  <a:pt x="160602" y="124744"/>
                </a:lnTo>
                <a:cubicBezTo>
                  <a:pt x="159486" y="127817"/>
                  <a:pt x="157381" y="130155"/>
                  <a:pt x="154287" y="131761"/>
                </a:cubicBezTo>
                <a:cubicBezTo>
                  <a:pt x="151192" y="133366"/>
                  <a:pt x="148066" y="134174"/>
                  <a:pt x="144908" y="134184"/>
                </a:cubicBezTo>
                <a:lnTo>
                  <a:pt x="144900" y="134184"/>
                </a:lnTo>
                <a:cubicBezTo>
                  <a:pt x="139022" y="134139"/>
                  <a:pt x="134578" y="132508"/>
                  <a:pt x="131569" y="129291"/>
                </a:cubicBezTo>
                <a:cubicBezTo>
                  <a:pt x="128561" y="126073"/>
                  <a:pt x="127051" y="121542"/>
                  <a:pt x="127041" y="115696"/>
                </a:cubicBezTo>
                <a:lnTo>
                  <a:pt x="179471" y="115696"/>
                </a:lnTo>
                <a:cubicBezTo>
                  <a:pt x="179577" y="114421"/>
                  <a:pt x="179620" y="113146"/>
                  <a:pt x="179598" y="111871"/>
                </a:cubicBezTo>
                <a:cubicBezTo>
                  <a:pt x="179583" y="104635"/>
                  <a:pt x="178210" y="98052"/>
                  <a:pt x="175479" y="92123"/>
                </a:cubicBezTo>
                <a:cubicBezTo>
                  <a:pt x="172747" y="86193"/>
                  <a:pt x="168747" y="81455"/>
                  <a:pt x="163478" y="77908"/>
                </a:cubicBezTo>
                <a:cubicBezTo>
                  <a:pt x="158209" y="74360"/>
                  <a:pt x="151761" y="72542"/>
                  <a:pt x="144135" y="72452"/>
                </a:cubicBezTo>
                <a:close/>
                <a:moveTo>
                  <a:pt x="38386" y="63895"/>
                </a:moveTo>
                <a:lnTo>
                  <a:pt x="59183" y="63895"/>
                </a:lnTo>
                <a:cubicBezTo>
                  <a:pt x="63277" y="63792"/>
                  <a:pt x="66796" y="64542"/>
                  <a:pt x="69741" y="66145"/>
                </a:cubicBezTo>
                <a:cubicBezTo>
                  <a:pt x="72686" y="67749"/>
                  <a:pt x="74228" y="70828"/>
                  <a:pt x="74366" y="75384"/>
                </a:cubicBezTo>
                <a:cubicBezTo>
                  <a:pt x="74297" y="79626"/>
                  <a:pt x="73032" y="82695"/>
                  <a:pt x="70571" y="84591"/>
                </a:cubicBezTo>
                <a:cubicBezTo>
                  <a:pt x="68109" y="86487"/>
                  <a:pt x="64866" y="87418"/>
                  <a:pt x="60842" y="87383"/>
                </a:cubicBezTo>
                <a:lnTo>
                  <a:pt x="38386" y="87383"/>
                </a:lnTo>
                <a:close/>
                <a:moveTo>
                  <a:pt x="16313" y="46817"/>
                </a:moveTo>
                <a:lnTo>
                  <a:pt x="16313" y="147196"/>
                </a:lnTo>
                <a:lnTo>
                  <a:pt x="65052" y="147196"/>
                </a:lnTo>
                <a:cubicBezTo>
                  <a:pt x="71233" y="147215"/>
                  <a:pt x="76990" y="146214"/>
                  <a:pt x="82324" y="144192"/>
                </a:cubicBezTo>
                <a:cubicBezTo>
                  <a:pt x="87659" y="142170"/>
                  <a:pt x="91980" y="139015"/>
                  <a:pt x="95287" y="134726"/>
                </a:cubicBezTo>
                <a:cubicBezTo>
                  <a:pt x="98594" y="130438"/>
                  <a:pt x="100297" y="124903"/>
                  <a:pt x="100395" y="118123"/>
                </a:cubicBezTo>
                <a:cubicBezTo>
                  <a:pt x="100401" y="111753"/>
                  <a:pt x="98891" y="106367"/>
                  <a:pt x="95866" y="101964"/>
                </a:cubicBezTo>
                <a:cubicBezTo>
                  <a:pt x="92840" y="97561"/>
                  <a:pt x="88268" y="94443"/>
                  <a:pt x="82149" y="92608"/>
                </a:cubicBezTo>
                <a:cubicBezTo>
                  <a:pt x="86626" y="90471"/>
                  <a:pt x="90017" y="87702"/>
                  <a:pt x="92325" y="84302"/>
                </a:cubicBezTo>
                <a:cubicBezTo>
                  <a:pt x="94632" y="80902"/>
                  <a:pt x="95791" y="76695"/>
                  <a:pt x="95801" y="71682"/>
                </a:cubicBezTo>
                <a:cubicBezTo>
                  <a:pt x="95724" y="65073"/>
                  <a:pt x="94221" y="59959"/>
                  <a:pt x="91293" y="56339"/>
                </a:cubicBezTo>
                <a:cubicBezTo>
                  <a:pt x="88366" y="52719"/>
                  <a:pt x="84481" y="50211"/>
                  <a:pt x="79640" y="48815"/>
                </a:cubicBezTo>
                <a:cubicBezTo>
                  <a:pt x="74799" y="47419"/>
                  <a:pt x="69468" y="46753"/>
                  <a:pt x="63649" y="46817"/>
                </a:cubicBezTo>
                <a:close/>
                <a:moveTo>
                  <a:pt x="36727" y="0"/>
                </a:moveTo>
                <a:lnTo>
                  <a:pt x="159199" y="0"/>
                </a:lnTo>
                <a:cubicBezTo>
                  <a:pt x="166039" y="78"/>
                  <a:pt x="172219" y="1750"/>
                  <a:pt x="177738" y="5018"/>
                </a:cubicBezTo>
                <a:cubicBezTo>
                  <a:pt x="183257" y="8285"/>
                  <a:pt x="187648" y="12679"/>
                  <a:pt x="190913" y="18199"/>
                </a:cubicBezTo>
                <a:cubicBezTo>
                  <a:pt x="194178" y="23720"/>
                  <a:pt x="195849" y="29900"/>
                  <a:pt x="195927" y="36739"/>
                </a:cubicBezTo>
                <a:lnTo>
                  <a:pt x="195927" y="159187"/>
                </a:lnTo>
                <a:cubicBezTo>
                  <a:pt x="195849" y="166026"/>
                  <a:pt x="194178" y="172206"/>
                  <a:pt x="190913" y="177727"/>
                </a:cubicBezTo>
                <a:cubicBezTo>
                  <a:pt x="187648" y="183248"/>
                  <a:pt x="183257" y="187642"/>
                  <a:pt x="177738" y="190909"/>
                </a:cubicBezTo>
                <a:cubicBezTo>
                  <a:pt x="172219" y="194176"/>
                  <a:pt x="166039" y="195849"/>
                  <a:pt x="159199" y="195927"/>
                </a:cubicBezTo>
                <a:lnTo>
                  <a:pt x="36727" y="195927"/>
                </a:lnTo>
                <a:cubicBezTo>
                  <a:pt x="29887" y="195849"/>
                  <a:pt x="23708" y="194176"/>
                  <a:pt x="18189" y="190909"/>
                </a:cubicBezTo>
                <a:cubicBezTo>
                  <a:pt x="12670" y="187642"/>
                  <a:pt x="8278" y="183248"/>
                  <a:pt x="5014" y="177727"/>
                </a:cubicBezTo>
                <a:cubicBezTo>
                  <a:pt x="1749" y="172206"/>
                  <a:pt x="78" y="166026"/>
                  <a:pt x="0" y="159187"/>
                </a:cubicBezTo>
                <a:lnTo>
                  <a:pt x="0" y="36739"/>
                </a:lnTo>
                <a:cubicBezTo>
                  <a:pt x="78" y="29900"/>
                  <a:pt x="1749" y="23720"/>
                  <a:pt x="5014" y="18199"/>
                </a:cubicBezTo>
                <a:cubicBezTo>
                  <a:pt x="8278" y="12679"/>
                  <a:pt x="12670" y="8285"/>
                  <a:pt x="18189" y="5018"/>
                </a:cubicBezTo>
                <a:cubicBezTo>
                  <a:pt x="23708" y="1750"/>
                  <a:pt x="29887" y="78"/>
                  <a:pt x="367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4" name="Freeform: Shape 173"/>
          <p:cNvSpPr/>
          <p:nvPr/>
        </p:nvSpPr>
        <p:spPr>
          <a:xfrm>
            <a:off x="6876511" y="5319630"/>
            <a:ext cx="367603" cy="407092"/>
          </a:xfrm>
          <a:custGeom>
            <a:avLst/>
            <a:gdLst/>
            <a:ahLst/>
            <a:cxnLst/>
            <a:rect l="l" t="t" r="r" b="b"/>
            <a:pathLst>
              <a:path w="212272" h="228600">
                <a:moveTo>
                  <a:pt x="85725" y="193902"/>
                </a:moveTo>
                <a:cubicBezTo>
                  <a:pt x="85138" y="193915"/>
                  <a:pt x="84654" y="194112"/>
                  <a:pt x="84274" y="194492"/>
                </a:cubicBezTo>
                <a:cubicBezTo>
                  <a:pt x="83894" y="194872"/>
                  <a:pt x="83698" y="195356"/>
                  <a:pt x="83684" y="195943"/>
                </a:cubicBezTo>
                <a:cubicBezTo>
                  <a:pt x="83846" y="202292"/>
                  <a:pt x="86042" y="207581"/>
                  <a:pt x="90270" y="211809"/>
                </a:cubicBezTo>
                <a:cubicBezTo>
                  <a:pt x="94498" y="216038"/>
                  <a:pt x="99787" y="218233"/>
                  <a:pt x="106136" y="218395"/>
                </a:cubicBezTo>
                <a:cubicBezTo>
                  <a:pt x="106723" y="218382"/>
                  <a:pt x="107207" y="218185"/>
                  <a:pt x="107587" y="217805"/>
                </a:cubicBezTo>
                <a:cubicBezTo>
                  <a:pt x="107967" y="217425"/>
                  <a:pt x="108164" y="216941"/>
                  <a:pt x="108177" y="216354"/>
                </a:cubicBezTo>
                <a:cubicBezTo>
                  <a:pt x="108164" y="215767"/>
                  <a:pt x="107967" y="215283"/>
                  <a:pt x="107587" y="214903"/>
                </a:cubicBezTo>
                <a:cubicBezTo>
                  <a:pt x="107207" y="214523"/>
                  <a:pt x="106723" y="214326"/>
                  <a:pt x="106136" y="214313"/>
                </a:cubicBezTo>
                <a:cubicBezTo>
                  <a:pt x="100962" y="214177"/>
                  <a:pt x="96640" y="212375"/>
                  <a:pt x="93172" y="208907"/>
                </a:cubicBezTo>
                <a:cubicBezTo>
                  <a:pt x="89704" y="205439"/>
                  <a:pt x="87902" y="201118"/>
                  <a:pt x="87766" y="195943"/>
                </a:cubicBezTo>
                <a:cubicBezTo>
                  <a:pt x="87753" y="195356"/>
                  <a:pt x="87557" y="194872"/>
                  <a:pt x="87176" y="194492"/>
                </a:cubicBezTo>
                <a:cubicBezTo>
                  <a:pt x="86796" y="194112"/>
                  <a:pt x="86313" y="193915"/>
                  <a:pt x="85725" y="193902"/>
                </a:cubicBezTo>
                <a:close/>
                <a:moveTo>
                  <a:pt x="106136" y="0"/>
                </a:moveTo>
                <a:cubicBezTo>
                  <a:pt x="109604" y="88"/>
                  <a:pt x="112491" y="1284"/>
                  <a:pt x="114795" y="3588"/>
                </a:cubicBezTo>
                <a:cubicBezTo>
                  <a:pt x="117099" y="5892"/>
                  <a:pt x="118295" y="8779"/>
                  <a:pt x="118383" y="12247"/>
                </a:cubicBezTo>
                <a:cubicBezTo>
                  <a:pt x="118361" y="14033"/>
                  <a:pt x="118021" y="15691"/>
                  <a:pt x="117362" y="17222"/>
                </a:cubicBezTo>
                <a:cubicBezTo>
                  <a:pt x="128672" y="19029"/>
                  <a:pt x="138355" y="22814"/>
                  <a:pt x="146409" y="28575"/>
                </a:cubicBezTo>
                <a:cubicBezTo>
                  <a:pt x="154464" y="34337"/>
                  <a:pt x="160641" y="41183"/>
                  <a:pt x="164940" y="49114"/>
                </a:cubicBezTo>
                <a:cubicBezTo>
                  <a:pt x="169238" y="57044"/>
                  <a:pt x="171409" y="65166"/>
                  <a:pt x="171450" y="73479"/>
                </a:cubicBezTo>
                <a:cubicBezTo>
                  <a:pt x="171605" y="93891"/>
                  <a:pt x="173734" y="111010"/>
                  <a:pt x="177838" y="124836"/>
                </a:cubicBezTo>
                <a:cubicBezTo>
                  <a:pt x="181942" y="138662"/>
                  <a:pt x="187096" y="149951"/>
                  <a:pt x="193297" y="158703"/>
                </a:cubicBezTo>
                <a:cubicBezTo>
                  <a:pt x="199499" y="167455"/>
                  <a:pt x="205824" y="174425"/>
                  <a:pt x="212272" y="179615"/>
                </a:cubicBezTo>
                <a:cubicBezTo>
                  <a:pt x="212150" y="184202"/>
                  <a:pt x="210544" y="188039"/>
                  <a:pt x="207456" y="191127"/>
                </a:cubicBezTo>
                <a:cubicBezTo>
                  <a:pt x="204368" y="194216"/>
                  <a:pt x="200530" y="195821"/>
                  <a:pt x="195943" y="195943"/>
                </a:cubicBezTo>
                <a:lnTo>
                  <a:pt x="138793" y="195943"/>
                </a:lnTo>
                <a:cubicBezTo>
                  <a:pt x="138723" y="202009"/>
                  <a:pt x="137233" y="207496"/>
                  <a:pt x="134324" y="212404"/>
                </a:cubicBezTo>
                <a:cubicBezTo>
                  <a:pt x="131414" y="217312"/>
                  <a:pt x="127505" y="221221"/>
                  <a:pt x="122597" y="224131"/>
                </a:cubicBezTo>
                <a:cubicBezTo>
                  <a:pt x="117689" y="227040"/>
                  <a:pt x="112202" y="228530"/>
                  <a:pt x="106136" y="228600"/>
                </a:cubicBezTo>
                <a:cubicBezTo>
                  <a:pt x="100070" y="228530"/>
                  <a:pt x="94583" y="227040"/>
                  <a:pt x="89675" y="224131"/>
                </a:cubicBezTo>
                <a:cubicBezTo>
                  <a:pt x="84767" y="221221"/>
                  <a:pt x="80858" y="217312"/>
                  <a:pt x="77949" y="212404"/>
                </a:cubicBezTo>
                <a:cubicBezTo>
                  <a:pt x="75039" y="207496"/>
                  <a:pt x="73549" y="202009"/>
                  <a:pt x="73479" y="195943"/>
                </a:cubicBezTo>
                <a:lnTo>
                  <a:pt x="16329" y="195943"/>
                </a:lnTo>
                <a:cubicBezTo>
                  <a:pt x="11742" y="195821"/>
                  <a:pt x="7904" y="194216"/>
                  <a:pt x="4816" y="191127"/>
                </a:cubicBezTo>
                <a:cubicBezTo>
                  <a:pt x="1728" y="188039"/>
                  <a:pt x="123" y="184202"/>
                  <a:pt x="0" y="179615"/>
                </a:cubicBezTo>
                <a:cubicBezTo>
                  <a:pt x="6448" y="174425"/>
                  <a:pt x="12773" y="167455"/>
                  <a:pt x="18975" y="158703"/>
                </a:cubicBezTo>
                <a:cubicBezTo>
                  <a:pt x="25177" y="149951"/>
                  <a:pt x="30330" y="138662"/>
                  <a:pt x="34434" y="124836"/>
                </a:cubicBezTo>
                <a:cubicBezTo>
                  <a:pt x="38538" y="111010"/>
                  <a:pt x="40668" y="93891"/>
                  <a:pt x="40822" y="73479"/>
                </a:cubicBezTo>
                <a:cubicBezTo>
                  <a:pt x="40864" y="65166"/>
                  <a:pt x="43034" y="57044"/>
                  <a:pt x="47332" y="49114"/>
                </a:cubicBezTo>
                <a:cubicBezTo>
                  <a:pt x="51631" y="41183"/>
                  <a:pt x="57808" y="34337"/>
                  <a:pt x="65863" y="28575"/>
                </a:cubicBezTo>
                <a:cubicBezTo>
                  <a:pt x="73918" y="22814"/>
                  <a:pt x="83600" y="19029"/>
                  <a:pt x="94910" y="17222"/>
                </a:cubicBezTo>
                <a:cubicBezTo>
                  <a:pt x="94251" y="15691"/>
                  <a:pt x="93911" y="14033"/>
                  <a:pt x="93890" y="12247"/>
                </a:cubicBezTo>
                <a:cubicBezTo>
                  <a:pt x="93977" y="8779"/>
                  <a:pt x="95173" y="5892"/>
                  <a:pt x="97478" y="3588"/>
                </a:cubicBezTo>
                <a:cubicBezTo>
                  <a:pt x="99782" y="1284"/>
                  <a:pt x="102668" y="88"/>
                  <a:pt x="1061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5" name="Freeform: Shape 174"/>
          <p:cNvSpPr/>
          <p:nvPr/>
        </p:nvSpPr>
        <p:spPr>
          <a:xfrm>
            <a:off x="6876525" y="6185971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85710" y="193888"/>
                </a:moveTo>
                <a:cubicBezTo>
                  <a:pt x="85122" y="193901"/>
                  <a:pt x="84639" y="194098"/>
                  <a:pt x="84259" y="194478"/>
                </a:cubicBezTo>
                <a:cubicBezTo>
                  <a:pt x="83878" y="194857"/>
                  <a:pt x="83682" y="195341"/>
                  <a:pt x="83668" y="195927"/>
                </a:cubicBezTo>
                <a:cubicBezTo>
                  <a:pt x="83831" y="202281"/>
                  <a:pt x="86026" y="207573"/>
                  <a:pt x="90256" y="211805"/>
                </a:cubicBezTo>
                <a:cubicBezTo>
                  <a:pt x="94485" y="216036"/>
                  <a:pt x="99775" y="218233"/>
                  <a:pt x="106125" y="218395"/>
                </a:cubicBezTo>
                <a:cubicBezTo>
                  <a:pt x="106713" y="218382"/>
                  <a:pt x="107197" y="218185"/>
                  <a:pt x="107577" y="217804"/>
                </a:cubicBezTo>
                <a:cubicBezTo>
                  <a:pt x="107957" y="217424"/>
                  <a:pt x="108154" y="216940"/>
                  <a:pt x="108167" y="216352"/>
                </a:cubicBezTo>
                <a:cubicBezTo>
                  <a:pt x="108154" y="215765"/>
                  <a:pt x="107957" y="215281"/>
                  <a:pt x="107577" y="214900"/>
                </a:cubicBezTo>
                <a:cubicBezTo>
                  <a:pt x="107197" y="214520"/>
                  <a:pt x="106713" y="214323"/>
                  <a:pt x="106125" y="214310"/>
                </a:cubicBezTo>
                <a:cubicBezTo>
                  <a:pt x="100950" y="214174"/>
                  <a:pt x="96627" y="212371"/>
                  <a:pt x="93158" y="208900"/>
                </a:cubicBezTo>
                <a:cubicBezTo>
                  <a:pt x="89689" y="205430"/>
                  <a:pt x="87887" y="201105"/>
                  <a:pt x="87751" y="195927"/>
                </a:cubicBezTo>
                <a:cubicBezTo>
                  <a:pt x="87738" y="195341"/>
                  <a:pt x="87541" y="194857"/>
                  <a:pt x="87161" y="194478"/>
                </a:cubicBezTo>
                <a:cubicBezTo>
                  <a:pt x="86781" y="194098"/>
                  <a:pt x="86297" y="193901"/>
                  <a:pt x="85710" y="193888"/>
                </a:cubicBezTo>
                <a:close/>
                <a:moveTo>
                  <a:pt x="106125" y="32657"/>
                </a:moveTo>
                <a:cubicBezTo>
                  <a:pt x="95002" y="32857"/>
                  <a:pt x="85818" y="35165"/>
                  <a:pt x="78574" y="39584"/>
                </a:cubicBezTo>
                <a:cubicBezTo>
                  <a:pt x="71330" y="44002"/>
                  <a:pt x="65942" y="49335"/>
                  <a:pt x="62411" y="55582"/>
                </a:cubicBezTo>
                <a:cubicBezTo>
                  <a:pt x="58879" y="61828"/>
                  <a:pt x="57121" y="67794"/>
                  <a:pt x="57134" y="73479"/>
                </a:cubicBezTo>
                <a:cubicBezTo>
                  <a:pt x="57148" y="96159"/>
                  <a:pt x="54349" y="116304"/>
                  <a:pt x="48737" y="133914"/>
                </a:cubicBezTo>
                <a:cubicBezTo>
                  <a:pt x="43125" y="151523"/>
                  <a:pt x="34619" y="166757"/>
                  <a:pt x="23218" y="179615"/>
                </a:cubicBezTo>
                <a:lnTo>
                  <a:pt x="189039" y="179615"/>
                </a:lnTo>
                <a:cubicBezTo>
                  <a:pt x="177638" y="166757"/>
                  <a:pt x="169131" y="151523"/>
                  <a:pt x="163519" y="133914"/>
                </a:cubicBezTo>
                <a:cubicBezTo>
                  <a:pt x="157907" y="116304"/>
                  <a:pt x="155108" y="96159"/>
                  <a:pt x="155122" y="73479"/>
                </a:cubicBezTo>
                <a:cubicBezTo>
                  <a:pt x="155136" y="67794"/>
                  <a:pt x="153378" y="61828"/>
                  <a:pt x="149848" y="55582"/>
                </a:cubicBezTo>
                <a:cubicBezTo>
                  <a:pt x="146318" y="49335"/>
                  <a:pt x="140931" y="44002"/>
                  <a:pt x="133686" y="39584"/>
                </a:cubicBezTo>
                <a:cubicBezTo>
                  <a:pt x="126441" y="35165"/>
                  <a:pt x="117255" y="32857"/>
                  <a:pt x="106125" y="32657"/>
                </a:cubicBezTo>
                <a:close/>
                <a:moveTo>
                  <a:pt x="106125" y="0"/>
                </a:moveTo>
                <a:cubicBezTo>
                  <a:pt x="109594" y="88"/>
                  <a:pt x="112481" y="1284"/>
                  <a:pt x="114786" y="3588"/>
                </a:cubicBezTo>
                <a:cubicBezTo>
                  <a:pt x="117091" y="5892"/>
                  <a:pt x="118287" y="8778"/>
                  <a:pt x="118375" y="12247"/>
                </a:cubicBezTo>
                <a:cubicBezTo>
                  <a:pt x="118372" y="13140"/>
                  <a:pt x="118281" y="14001"/>
                  <a:pt x="118103" y="14830"/>
                </a:cubicBezTo>
                <a:cubicBezTo>
                  <a:pt x="117925" y="15659"/>
                  <a:pt x="117675" y="16456"/>
                  <a:pt x="117354" y="17222"/>
                </a:cubicBezTo>
                <a:cubicBezTo>
                  <a:pt x="128666" y="19029"/>
                  <a:pt x="138349" y="22813"/>
                  <a:pt x="146403" y="28575"/>
                </a:cubicBezTo>
                <a:cubicBezTo>
                  <a:pt x="154456" y="34337"/>
                  <a:pt x="160631" y="41183"/>
                  <a:pt x="164928" y="49114"/>
                </a:cubicBezTo>
                <a:cubicBezTo>
                  <a:pt x="169224" y="57044"/>
                  <a:pt x="171393" y="65166"/>
                  <a:pt x="171434" y="73479"/>
                </a:cubicBezTo>
                <a:cubicBezTo>
                  <a:pt x="171589" y="93891"/>
                  <a:pt x="173718" y="111010"/>
                  <a:pt x="177822" y="124836"/>
                </a:cubicBezTo>
                <a:cubicBezTo>
                  <a:pt x="181926" y="138662"/>
                  <a:pt x="187080" y="149951"/>
                  <a:pt x="193281" y="158703"/>
                </a:cubicBezTo>
                <a:cubicBezTo>
                  <a:pt x="199483" y="167455"/>
                  <a:pt x="205808" y="174425"/>
                  <a:pt x="212256" y="179615"/>
                </a:cubicBezTo>
                <a:cubicBezTo>
                  <a:pt x="212134" y="184197"/>
                  <a:pt x="210528" y="188031"/>
                  <a:pt x="207440" y="191116"/>
                </a:cubicBezTo>
                <a:cubicBezTo>
                  <a:pt x="204352" y="194201"/>
                  <a:pt x="200514" y="195805"/>
                  <a:pt x="195927" y="195927"/>
                </a:cubicBezTo>
                <a:lnTo>
                  <a:pt x="138786" y="195927"/>
                </a:lnTo>
                <a:cubicBezTo>
                  <a:pt x="138716" y="201997"/>
                  <a:pt x="137225" y="207486"/>
                  <a:pt x="134315" y="212394"/>
                </a:cubicBezTo>
                <a:cubicBezTo>
                  <a:pt x="131405" y="217302"/>
                  <a:pt x="127495" y="221210"/>
                  <a:pt x="122587" y="224118"/>
                </a:cubicBezTo>
                <a:cubicBezTo>
                  <a:pt x="117678" y="227026"/>
                  <a:pt x="112192" y="228514"/>
                  <a:pt x="106128" y="228584"/>
                </a:cubicBezTo>
                <a:cubicBezTo>
                  <a:pt x="100062" y="228514"/>
                  <a:pt x="94576" y="227026"/>
                  <a:pt x="89669" y="224118"/>
                </a:cubicBezTo>
                <a:cubicBezTo>
                  <a:pt x="84762" y="221210"/>
                  <a:pt x="80854" y="217302"/>
                  <a:pt x="77946" y="212394"/>
                </a:cubicBezTo>
                <a:cubicBezTo>
                  <a:pt x="75038" y="207486"/>
                  <a:pt x="73549" y="201997"/>
                  <a:pt x="73479" y="195927"/>
                </a:cubicBezTo>
                <a:lnTo>
                  <a:pt x="16329" y="195927"/>
                </a:lnTo>
                <a:cubicBezTo>
                  <a:pt x="11742" y="195805"/>
                  <a:pt x="7904" y="194201"/>
                  <a:pt x="4816" y="191116"/>
                </a:cubicBezTo>
                <a:cubicBezTo>
                  <a:pt x="1728" y="188031"/>
                  <a:pt x="123" y="184197"/>
                  <a:pt x="0" y="179615"/>
                </a:cubicBezTo>
                <a:cubicBezTo>
                  <a:pt x="6448" y="174425"/>
                  <a:pt x="12773" y="167455"/>
                  <a:pt x="18975" y="158703"/>
                </a:cubicBezTo>
                <a:cubicBezTo>
                  <a:pt x="25177" y="149951"/>
                  <a:pt x="30330" y="138662"/>
                  <a:pt x="34434" y="124836"/>
                </a:cubicBezTo>
                <a:cubicBezTo>
                  <a:pt x="38538" y="111010"/>
                  <a:pt x="40667" y="93891"/>
                  <a:pt x="40822" y="73479"/>
                </a:cubicBezTo>
                <a:cubicBezTo>
                  <a:pt x="40863" y="65166"/>
                  <a:pt x="43033" y="57044"/>
                  <a:pt x="47329" y="49114"/>
                </a:cubicBezTo>
                <a:cubicBezTo>
                  <a:pt x="51626" y="41183"/>
                  <a:pt x="57801" y="34337"/>
                  <a:pt x="65853" y="28575"/>
                </a:cubicBezTo>
                <a:cubicBezTo>
                  <a:pt x="73906" y="22813"/>
                  <a:pt x="83587" y="19029"/>
                  <a:pt x="94897" y="17222"/>
                </a:cubicBezTo>
                <a:cubicBezTo>
                  <a:pt x="94575" y="16456"/>
                  <a:pt x="94325" y="15659"/>
                  <a:pt x="94147" y="14830"/>
                </a:cubicBezTo>
                <a:cubicBezTo>
                  <a:pt x="93969" y="14001"/>
                  <a:pt x="93879" y="13140"/>
                  <a:pt x="93876" y="12247"/>
                </a:cubicBezTo>
                <a:cubicBezTo>
                  <a:pt x="93964" y="8778"/>
                  <a:pt x="95160" y="5892"/>
                  <a:pt x="97465" y="3588"/>
                </a:cubicBezTo>
                <a:cubicBezTo>
                  <a:pt x="99769" y="1284"/>
                  <a:pt x="102656" y="88"/>
                  <a:pt x="1061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6" name="Freeform: Shape 175"/>
          <p:cNvSpPr/>
          <p:nvPr/>
        </p:nvSpPr>
        <p:spPr>
          <a:xfrm>
            <a:off x="6837299" y="7060630"/>
            <a:ext cx="446027" cy="407093"/>
          </a:xfrm>
          <a:custGeom>
            <a:avLst/>
            <a:gdLst/>
            <a:ahLst/>
            <a:cxnLst/>
            <a:rect l="l" t="t" r="r" b="b"/>
            <a:pathLst>
              <a:path w="257558" h="228601">
                <a:moveTo>
                  <a:pt x="108361" y="193902"/>
                </a:moveTo>
                <a:cubicBezTo>
                  <a:pt x="107774" y="193915"/>
                  <a:pt x="107290" y="194112"/>
                  <a:pt x="106910" y="194492"/>
                </a:cubicBezTo>
                <a:cubicBezTo>
                  <a:pt x="106530" y="194872"/>
                  <a:pt x="106333" y="195356"/>
                  <a:pt x="106320" y="195943"/>
                </a:cubicBezTo>
                <a:cubicBezTo>
                  <a:pt x="106482" y="202297"/>
                  <a:pt x="108677" y="207589"/>
                  <a:pt x="112906" y="211821"/>
                </a:cubicBezTo>
                <a:cubicBezTo>
                  <a:pt x="117134" y="216052"/>
                  <a:pt x="122423" y="218249"/>
                  <a:pt x="128772" y="218411"/>
                </a:cubicBezTo>
                <a:cubicBezTo>
                  <a:pt x="129359" y="218398"/>
                  <a:pt x="129843" y="218201"/>
                  <a:pt x="130223" y="217820"/>
                </a:cubicBezTo>
                <a:cubicBezTo>
                  <a:pt x="130603" y="217440"/>
                  <a:pt x="130800" y="216956"/>
                  <a:pt x="130813" y="216368"/>
                </a:cubicBezTo>
                <a:cubicBezTo>
                  <a:pt x="130800" y="215781"/>
                  <a:pt x="130603" y="215297"/>
                  <a:pt x="130223" y="214916"/>
                </a:cubicBezTo>
                <a:cubicBezTo>
                  <a:pt x="129843" y="214536"/>
                  <a:pt x="129359" y="214339"/>
                  <a:pt x="128772" y="214326"/>
                </a:cubicBezTo>
                <a:cubicBezTo>
                  <a:pt x="123597" y="214190"/>
                  <a:pt x="119276" y="212387"/>
                  <a:pt x="115808" y="208916"/>
                </a:cubicBezTo>
                <a:cubicBezTo>
                  <a:pt x="112340" y="205446"/>
                  <a:pt x="110538" y="201121"/>
                  <a:pt x="110402" y="195943"/>
                </a:cubicBezTo>
                <a:cubicBezTo>
                  <a:pt x="110389" y="195356"/>
                  <a:pt x="110192" y="194872"/>
                  <a:pt x="109812" y="194492"/>
                </a:cubicBezTo>
                <a:cubicBezTo>
                  <a:pt x="109432" y="194112"/>
                  <a:pt x="108948" y="193915"/>
                  <a:pt x="108361" y="193902"/>
                </a:cubicBezTo>
                <a:close/>
                <a:moveTo>
                  <a:pt x="196893" y="108687"/>
                </a:moveTo>
                <a:cubicBezTo>
                  <a:pt x="199136" y="121299"/>
                  <a:pt x="202289" y="132134"/>
                  <a:pt x="206351" y="141193"/>
                </a:cubicBezTo>
                <a:cubicBezTo>
                  <a:pt x="210414" y="150252"/>
                  <a:pt x="214937" y="157894"/>
                  <a:pt x="219921" y="164118"/>
                </a:cubicBezTo>
                <a:cubicBezTo>
                  <a:pt x="224904" y="170342"/>
                  <a:pt x="229900" y="175507"/>
                  <a:pt x="234907" y="179615"/>
                </a:cubicBezTo>
                <a:cubicBezTo>
                  <a:pt x="234785" y="184202"/>
                  <a:pt x="233180" y="188039"/>
                  <a:pt x="230092" y="191128"/>
                </a:cubicBezTo>
                <a:cubicBezTo>
                  <a:pt x="227004" y="194216"/>
                  <a:pt x="223166" y="195821"/>
                  <a:pt x="218579" y="195943"/>
                </a:cubicBezTo>
                <a:lnTo>
                  <a:pt x="161429" y="195943"/>
                </a:lnTo>
                <a:cubicBezTo>
                  <a:pt x="161359" y="202013"/>
                  <a:pt x="159869" y="207502"/>
                  <a:pt x="156959" y="212410"/>
                </a:cubicBezTo>
                <a:cubicBezTo>
                  <a:pt x="154050" y="217318"/>
                  <a:pt x="150141" y="221226"/>
                  <a:pt x="145233" y="224134"/>
                </a:cubicBezTo>
                <a:cubicBezTo>
                  <a:pt x="140324" y="227042"/>
                  <a:pt x="134837" y="228530"/>
                  <a:pt x="128772" y="228601"/>
                </a:cubicBezTo>
                <a:cubicBezTo>
                  <a:pt x="122709" y="228532"/>
                  <a:pt x="117232" y="227051"/>
                  <a:pt x="112343" y="224156"/>
                </a:cubicBezTo>
                <a:cubicBezTo>
                  <a:pt x="107454" y="221262"/>
                  <a:pt x="103557" y="217361"/>
                  <a:pt x="100653" y="212455"/>
                </a:cubicBezTo>
                <a:cubicBezTo>
                  <a:pt x="97748" y="207549"/>
                  <a:pt x="96241" y="202045"/>
                  <a:pt x="96131" y="195943"/>
                </a:cubicBezTo>
                <a:close/>
                <a:moveTo>
                  <a:pt x="128780" y="0"/>
                </a:moveTo>
                <a:cubicBezTo>
                  <a:pt x="132246" y="88"/>
                  <a:pt x="135130" y="1284"/>
                  <a:pt x="137433" y="3588"/>
                </a:cubicBezTo>
                <a:cubicBezTo>
                  <a:pt x="139735" y="5892"/>
                  <a:pt x="140931" y="8779"/>
                  <a:pt x="141018" y="12247"/>
                </a:cubicBezTo>
                <a:cubicBezTo>
                  <a:pt x="141015" y="13140"/>
                  <a:pt x="140925" y="14001"/>
                  <a:pt x="140747" y="14830"/>
                </a:cubicBezTo>
                <a:cubicBezTo>
                  <a:pt x="140569" y="15659"/>
                  <a:pt x="140320" y="16456"/>
                  <a:pt x="139998" y="17222"/>
                </a:cubicBezTo>
                <a:cubicBezTo>
                  <a:pt x="151006" y="18952"/>
                  <a:pt x="160467" y="22572"/>
                  <a:pt x="168381" y="28081"/>
                </a:cubicBezTo>
                <a:cubicBezTo>
                  <a:pt x="176296" y="33591"/>
                  <a:pt x="182440" y="40176"/>
                  <a:pt x="186815" y="47838"/>
                </a:cubicBezTo>
                <a:lnTo>
                  <a:pt x="240138" y="1531"/>
                </a:lnTo>
                <a:cubicBezTo>
                  <a:pt x="241015" y="827"/>
                  <a:pt x="242003" y="513"/>
                  <a:pt x="243104" y="590"/>
                </a:cubicBezTo>
                <a:cubicBezTo>
                  <a:pt x="244204" y="667"/>
                  <a:pt x="245129" y="1151"/>
                  <a:pt x="245878" y="2041"/>
                </a:cubicBezTo>
                <a:lnTo>
                  <a:pt x="256594" y="14288"/>
                </a:lnTo>
                <a:cubicBezTo>
                  <a:pt x="257295" y="15218"/>
                  <a:pt x="257614" y="16228"/>
                  <a:pt x="257551" y="17318"/>
                </a:cubicBezTo>
                <a:cubicBezTo>
                  <a:pt x="257487" y="18407"/>
                  <a:pt x="257040" y="19353"/>
                  <a:pt x="256211" y="20156"/>
                </a:cubicBezTo>
                <a:lnTo>
                  <a:pt x="17422" y="227072"/>
                </a:lnTo>
                <a:cubicBezTo>
                  <a:pt x="16545" y="227775"/>
                  <a:pt x="15556" y="228088"/>
                  <a:pt x="14456" y="228011"/>
                </a:cubicBezTo>
                <a:cubicBezTo>
                  <a:pt x="13356" y="227934"/>
                  <a:pt x="12431" y="227451"/>
                  <a:pt x="11681" y="226562"/>
                </a:cubicBezTo>
                <a:lnTo>
                  <a:pt x="966" y="214326"/>
                </a:lnTo>
                <a:cubicBezTo>
                  <a:pt x="264" y="213392"/>
                  <a:pt x="-55" y="212387"/>
                  <a:pt x="9" y="211310"/>
                </a:cubicBezTo>
                <a:cubicBezTo>
                  <a:pt x="73" y="210233"/>
                  <a:pt x="519" y="209323"/>
                  <a:pt x="1348" y="208581"/>
                </a:cubicBezTo>
                <a:lnTo>
                  <a:pt x="25076" y="188034"/>
                </a:lnTo>
                <a:cubicBezTo>
                  <a:pt x="24305" y="186758"/>
                  <a:pt x="23710" y="185419"/>
                  <a:pt x="23290" y="184016"/>
                </a:cubicBezTo>
                <a:cubicBezTo>
                  <a:pt x="22870" y="182612"/>
                  <a:pt x="22657" y="181145"/>
                  <a:pt x="22652" y="179615"/>
                </a:cubicBezTo>
                <a:cubicBezTo>
                  <a:pt x="29100" y="174425"/>
                  <a:pt x="35424" y="167455"/>
                  <a:pt x="41626" y="158703"/>
                </a:cubicBezTo>
                <a:cubicBezTo>
                  <a:pt x="47828" y="149951"/>
                  <a:pt x="52981" y="138662"/>
                  <a:pt x="57086" y="124836"/>
                </a:cubicBezTo>
                <a:cubicBezTo>
                  <a:pt x="61190" y="111010"/>
                  <a:pt x="63319" y="93891"/>
                  <a:pt x="63473" y="73479"/>
                </a:cubicBezTo>
                <a:cubicBezTo>
                  <a:pt x="63515" y="65166"/>
                  <a:pt x="65685" y="57044"/>
                  <a:pt x="69984" y="49114"/>
                </a:cubicBezTo>
                <a:cubicBezTo>
                  <a:pt x="74283" y="41183"/>
                  <a:pt x="80459" y="34337"/>
                  <a:pt x="88514" y="28575"/>
                </a:cubicBezTo>
                <a:cubicBezTo>
                  <a:pt x="96569" y="22814"/>
                  <a:pt x="106251" y="19029"/>
                  <a:pt x="117561" y="17222"/>
                </a:cubicBezTo>
                <a:cubicBezTo>
                  <a:pt x="116902" y="15691"/>
                  <a:pt x="116562" y="14033"/>
                  <a:pt x="116541" y="12247"/>
                </a:cubicBezTo>
                <a:cubicBezTo>
                  <a:pt x="116629" y="8779"/>
                  <a:pt x="117824" y="5892"/>
                  <a:pt x="120127" y="3588"/>
                </a:cubicBezTo>
                <a:cubicBezTo>
                  <a:pt x="122429" y="1284"/>
                  <a:pt x="125314" y="88"/>
                  <a:pt x="1287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7" name="Freeform: Shape 176"/>
          <p:cNvSpPr/>
          <p:nvPr/>
        </p:nvSpPr>
        <p:spPr>
          <a:xfrm>
            <a:off x="6837299" y="7979325"/>
            <a:ext cx="446027" cy="407063"/>
          </a:xfrm>
          <a:custGeom>
            <a:avLst/>
            <a:gdLst/>
            <a:ahLst/>
            <a:cxnLst/>
            <a:rect l="l" t="t" r="r" b="b"/>
            <a:pathLst>
              <a:path w="257558" h="228584">
                <a:moveTo>
                  <a:pt x="108364" y="193888"/>
                </a:moveTo>
                <a:cubicBezTo>
                  <a:pt x="107776" y="193901"/>
                  <a:pt x="107291" y="194098"/>
                  <a:pt x="106911" y="194478"/>
                </a:cubicBezTo>
                <a:cubicBezTo>
                  <a:pt x="106530" y="194857"/>
                  <a:pt x="106333" y="195340"/>
                  <a:pt x="106320" y="195927"/>
                </a:cubicBezTo>
                <a:cubicBezTo>
                  <a:pt x="106483" y="202281"/>
                  <a:pt x="108680" y="207573"/>
                  <a:pt x="112912" y="211805"/>
                </a:cubicBezTo>
                <a:cubicBezTo>
                  <a:pt x="117145" y="216036"/>
                  <a:pt x="122434" y="218233"/>
                  <a:pt x="128780" y="218395"/>
                </a:cubicBezTo>
                <a:cubicBezTo>
                  <a:pt x="129367" y="218382"/>
                  <a:pt x="129850" y="218185"/>
                  <a:pt x="130230" y="217804"/>
                </a:cubicBezTo>
                <a:lnTo>
                  <a:pt x="130819" y="216352"/>
                </a:lnTo>
                <a:lnTo>
                  <a:pt x="130230" y="214900"/>
                </a:lnTo>
                <a:cubicBezTo>
                  <a:pt x="129850" y="214520"/>
                  <a:pt x="129367" y="214323"/>
                  <a:pt x="128780" y="214310"/>
                </a:cubicBezTo>
                <a:cubicBezTo>
                  <a:pt x="123608" y="214174"/>
                  <a:pt x="119287" y="212371"/>
                  <a:pt x="115817" y="208901"/>
                </a:cubicBezTo>
                <a:cubicBezTo>
                  <a:pt x="112347" y="205430"/>
                  <a:pt x="110544" y="201106"/>
                  <a:pt x="110408" y="195928"/>
                </a:cubicBezTo>
                <a:cubicBezTo>
                  <a:pt x="110395" y="195341"/>
                  <a:pt x="110198" y="194857"/>
                  <a:pt x="109818" y="194477"/>
                </a:cubicBezTo>
                <a:cubicBezTo>
                  <a:pt x="109437" y="194097"/>
                  <a:pt x="108952" y="193900"/>
                  <a:pt x="108364" y="193888"/>
                </a:cubicBezTo>
                <a:close/>
                <a:moveTo>
                  <a:pt x="196893" y="108680"/>
                </a:moveTo>
                <a:cubicBezTo>
                  <a:pt x="199136" y="121293"/>
                  <a:pt x="202289" y="132129"/>
                  <a:pt x="206351" y="141189"/>
                </a:cubicBezTo>
                <a:cubicBezTo>
                  <a:pt x="210414" y="150249"/>
                  <a:pt x="214937" y="157891"/>
                  <a:pt x="219921" y="164116"/>
                </a:cubicBezTo>
                <a:cubicBezTo>
                  <a:pt x="224904" y="170341"/>
                  <a:pt x="229900" y="175507"/>
                  <a:pt x="234907" y="179615"/>
                </a:cubicBezTo>
                <a:cubicBezTo>
                  <a:pt x="234785" y="184197"/>
                  <a:pt x="233180" y="188031"/>
                  <a:pt x="230092" y="191116"/>
                </a:cubicBezTo>
                <a:cubicBezTo>
                  <a:pt x="227004" y="194201"/>
                  <a:pt x="223166" y="195805"/>
                  <a:pt x="218579" y="195927"/>
                </a:cubicBezTo>
                <a:lnTo>
                  <a:pt x="161429" y="195927"/>
                </a:lnTo>
                <a:cubicBezTo>
                  <a:pt x="161359" y="201997"/>
                  <a:pt x="159869" y="207486"/>
                  <a:pt x="156960" y="212394"/>
                </a:cubicBezTo>
                <a:cubicBezTo>
                  <a:pt x="154050" y="217302"/>
                  <a:pt x="150142" y="221210"/>
                  <a:pt x="145235" y="224118"/>
                </a:cubicBezTo>
                <a:cubicBezTo>
                  <a:pt x="140328" y="227026"/>
                  <a:pt x="134843" y="228514"/>
                  <a:pt x="128780" y="228584"/>
                </a:cubicBezTo>
                <a:cubicBezTo>
                  <a:pt x="122716" y="228516"/>
                  <a:pt x="117239" y="227038"/>
                  <a:pt x="112349" y="224151"/>
                </a:cubicBezTo>
                <a:cubicBezTo>
                  <a:pt x="107458" y="221263"/>
                  <a:pt x="103560" y="217376"/>
                  <a:pt x="100654" y="212488"/>
                </a:cubicBezTo>
                <a:cubicBezTo>
                  <a:pt x="97749" y="207601"/>
                  <a:pt x="96241" y="202123"/>
                  <a:pt x="96131" y="196055"/>
                </a:cubicBezTo>
                <a:lnTo>
                  <a:pt x="115136" y="179615"/>
                </a:lnTo>
                <a:lnTo>
                  <a:pt x="211690" y="179615"/>
                </a:lnTo>
                <a:cubicBezTo>
                  <a:pt x="204616" y="171649"/>
                  <a:pt x="198673" y="162798"/>
                  <a:pt x="193863" y="153062"/>
                </a:cubicBezTo>
                <a:cubicBezTo>
                  <a:pt x="189052" y="143326"/>
                  <a:pt x="185342" y="132657"/>
                  <a:pt x="182733" y="121055"/>
                </a:cubicBezTo>
                <a:close/>
                <a:moveTo>
                  <a:pt x="128780" y="32641"/>
                </a:moveTo>
                <a:cubicBezTo>
                  <a:pt x="117655" y="32841"/>
                  <a:pt x="108471" y="35150"/>
                  <a:pt x="101226" y="39569"/>
                </a:cubicBezTo>
                <a:cubicBezTo>
                  <a:pt x="93982" y="43988"/>
                  <a:pt x="88594" y="49321"/>
                  <a:pt x="85062" y="55568"/>
                </a:cubicBezTo>
                <a:cubicBezTo>
                  <a:pt x="81531" y="61816"/>
                  <a:pt x="79772" y="67782"/>
                  <a:pt x="79786" y="73467"/>
                </a:cubicBezTo>
                <a:cubicBezTo>
                  <a:pt x="79791" y="89790"/>
                  <a:pt x="78347" y="104797"/>
                  <a:pt x="75453" y="118487"/>
                </a:cubicBezTo>
                <a:cubicBezTo>
                  <a:pt x="72559" y="132178"/>
                  <a:pt x="68183" y="144602"/>
                  <a:pt x="62325" y="155757"/>
                </a:cubicBezTo>
                <a:lnTo>
                  <a:pt x="174186" y="58796"/>
                </a:lnTo>
                <a:cubicBezTo>
                  <a:pt x="172066" y="54256"/>
                  <a:pt x="168992" y="50011"/>
                  <a:pt x="164963" y="46061"/>
                </a:cubicBezTo>
                <a:cubicBezTo>
                  <a:pt x="160935" y="42112"/>
                  <a:pt x="155915" y="38906"/>
                  <a:pt x="149903" y="36445"/>
                </a:cubicBezTo>
                <a:cubicBezTo>
                  <a:pt x="143891" y="33984"/>
                  <a:pt x="136850" y="32716"/>
                  <a:pt x="128780" y="32641"/>
                </a:cubicBezTo>
                <a:close/>
                <a:moveTo>
                  <a:pt x="128780" y="0"/>
                </a:moveTo>
                <a:cubicBezTo>
                  <a:pt x="132246" y="88"/>
                  <a:pt x="135130" y="1283"/>
                  <a:pt x="137433" y="3586"/>
                </a:cubicBezTo>
                <a:cubicBezTo>
                  <a:pt x="139735" y="5889"/>
                  <a:pt x="140931" y="8774"/>
                  <a:pt x="141018" y="12241"/>
                </a:cubicBezTo>
                <a:cubicBezTo>
                  <a:pt x="141015" y="13133"/>
                  <a:pt x="140925" y="13994"/>
                  <a:pt x="140747" y="14823"/>
                </a:cubicBezTo>
                <a:cubicBezTo>
                  <a:pt x="140569" y="15651"/>
                  <a:pt x="140320" y="16448"/>
                  <a:pt x="139998" y="17213"/>
                </a:cubicBezTo>
                <a:cubicBezTo>
                  <a:pt x="151006" y="18943"/>
                  <a:pt x="160467" y="22561"/>
                  <a:pt x="168381" y="28069"/>
                </a:cubicBezTo>
                <a:cubicBezTo>
                  <a:pt x="176296" y="33576"/>
                  <a:pt x="182440" y="40161"/>
                  <a:pt x="186815" y="47824"/>
                </a:cubicBezTo>
                <a:lnTo>
                  <a:pt x="240138" y="1530"/>
                </a:lnTo>
                <a:cubicBezTo>
                  <a:pt x="241015" y="826"/>
                  <a:pt x="242003" y="513"/>
                  <a:pt x="243104" y="590"/>
                </a:cubicBezTo>
                <a:cubicBezTo>
                  <a:pt x="244204" y="667"/>
                  <a:pt x="245129" y="1150"/>
                  <a:pt x="245878" y="2040"/>
                </a:cubicBezTo>
                <a:lnTo>
                  <a:pt x="256594" y="14281"/>
                </a:lnTo>
                <a:cubicBezTo>
                  <a:pt x="257295" y="15210"/>
                  <a:pt x="257614" y="16220"/>
                  <a:pt x="257551" y="17309"/>
                </a:cubicBezTo>
                <a:cubicBezTo>
                  <a:pt x="257487" y="18398"/>
                  <a:pt x="257040" y="19344"/>
                  <a:pt x="256211" y="20146"/>
                </a:cubicBezTo>
                <a:lnTo>
                  <a:pt x="17422" y="227056"/>
                </a:lnTo>
                <a:cubicBezTo>
                  <a:pt x="16545" y="227759"/>
                  <a:pt x="15556" y="228072"/>
                  <a:pt x="14456" y="227995"/>
                </a:cubicBezTo>
                <a:cubicBezTo>
                  <a:pt x="13356" y="227918"/>
                  <a:pt x="12431" y="227435"/>
                  <a:pt x="11681" y="226546"/>
                </a:cubicBezTo>
                <a:lnTo>
                  <a:pt x="966" y="214310"/>
                </a:lnTo>
                <a:cubicBezTo>
                  <a:pt x="264" y="213376"/>
                  <a:pt x="-55" y="212371"/>
                  <a:pt x="9" y="211294"/>
                </a:cubicBezTo>
                <a:cubicBezTo>
                  <a:pt x="73" y="210217"/>
                  <a:pt x="519" y="209307"/>
                  <a:pt x="1348" y="208565"/>
                </a:cubicBezTo>
                <a:lnTo>
                  <a:pt x="25076" y="188026"/>
                </a:lnTo>
                <a:cubicBezTo>
                  <a:pt x="24305" y="186751"/>
                  <a:pt x="23710" y="185413"/>
                  <a:pt x="23290" y="184011"/>
                </a:cubicBezTo>
                <a:cubicBezTo>
                  <a:pt x="22870" y="182609"/>
                  <a:pt x="22657" y="181144"/>
                  <a:pt x="22652" y="179615"/>
                </a:cubicBezTo>
                <a:cubicBezTo>
                  <a:pt x="29100" y="174425"/>
                  <a:pt x="35424" y="167453"/>
                  <a:pt x="41626" y="158701"/>
                </a:cubicBezTo>
                <a:cubicBezTo>
                  <a:pt x="47828" y="149948"/>
                  <a:pt x="52981" y="138658"/>
                  <a:pt x="57086" y="124830"/>
                </a:cubicBezTo>
                <a:cubicBezTo>
                  <a:pt x="61190" y="111003"/>
                  <a:pt x="63319" y="93882"/>
                  <a:pt x="63473" y="73467"/>
                </a:cubicBezTo>
                <a:cubicBezTo>
                  <a:pt x="63515" y="65154"/>
                  <a:pt x="65684" y="57031"/>
                  <a:pt x="69981" y="49101"/>
                </a:cubicBezTo>
                <a:cubicBezTo>
                  <a:pt x="74278" y="41171"/>
                  <a:pt x="80454" y="34325"/>
                  <a:pt x="88509" y="28564"/>
                </a:cubicBezTo>
                <a:cubicBezTo>
                  <a:pt x="96563" y="22803"/>
                  <a:pt x="106247" y="19020"/>
                  <a:pt x="117561" y="17213"/>
                </a:cubicBezTo>
                <a:cubicBezTo>
                  <a:pt x="116902" y="15683"/>
                  <a:pt x="116562" y="14026"/>
                  <a:pt x="116541" y="12241"/>
                </a:cubicBezTo>
                <a:cubicBezTo>
                  <a:pt x="116629" y="8774"/>
                  <a:pt x="117824" y="5889"/>
                  <a:pt x="120127" y="3586"/>
                </a:cubicBezTo>
                <a:cubicBezTo>
                  <a:pt x="122429" y="1283"/>
                  <a:pt x="125314" y="88"/>
                  <a:pt x="1287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8" name="Freeform: Shape 177"/>
          <p:cNvSpPr/>
          <p:nvPr/>
        </p:nvSpPr>
        <p:spPr>
          <a:xfrm>
            <a:off x="6805833" y="8910547"/>
            <a:ext cx="508959" cy="290752"/>
          </a:xfrm>
          <a:custGeom>
            <a:avLst/>
            <a:gdLst/>
            <a:ahLst/>
            <a:cxnLst/>
            <a:rect l="l" t="t" r="r" b="b"/>
            <a:pathLst>
              <a:path w="293898" h="163270">
                <a:moveTo>
                  <a:pt x="87629" y="79086"/>
                </a:moveTo>
                <a:lnTo>
                  <a:pt x="73468" y="97972"/>
                </a:lnTo>
                <a:lnTo>
                  <a:pt x="97198" y="97972"/>
                </a:lnTo>
                <a:cubicBezTo>
                  <a:pt x="96424" y="94385"/>
                  <a:pt x="95228" y="90997"/>
                  <a:pt x="93609" y="87810"/>
                </a:cubicBezTo>
                <a:cubicBezTo>
                  <a:pt x="91991" y="84622"/>
                  <a:pt x="89997" y="81714"/>
                  <a:pt x="87629" y="79086"/>
                </a:cubicBezTo>
                <a:close/>
                <a:moveTo>
                  <a:pt x="57138" y="65304"/>
                </a:moveTo>
                <a:cubicBezTo>
                  <a:pt x="49565" y="65392"/>
                  <a:pt x="42710" y="67258"/>
                  <a:pt x="36574" y="70900"/>
                </a:cubicBezTo>
                <a:cubicBezTo>
                  <a:pt x="30438" y="74542"/>
                  <a:pt x="25549" y="79431"/>
                  <a:pt x="21907" y="85567"/>
                </a:cubicBezTo>
                <a:cubicBezTo>
                  <a:pt x="18266" y="91703"/>
                  <a:pt x="16401" y="98557"/>
                  <a:pt x="16313" y="106128"/>
                </a:cubicBezTo>
                <a:cubicBezTo>
                  <a:pt x="16401" y="113700"/>
                  <a:pt x="18266" y="120555"/>
                  <a:pt x="21907" y="126692"/>
                </a:cubicBezTo>
                <a:cubicBezTo>
                  <a:pt x="25549" y="132829"/>
                  <a:pt x="30438" y="137719"/>
                  <a:pt x="36574" y="141361"/>
                </a:cubicBezTo>
                <a:cubicBezTo>
                  <a:pt x="42710" y="145004"/>
                  <a:pt x="49565" y="146869"/>
                  <a:pt x="57138" y="146958"/>
                </a:cubicBezTo>
                <a:cubicBezTo>
                  <a:pt x="67219" y="146761"/>
                  <a:pt x="75889" y="143644"/>
                  <a:pt x="83148" y="137609"/>
                </a:cubicBezTo>
                <a:cubicBezTo>
                  <a:pt x="90407" y="131573"/>
                  <a:pt x="95090" y="123798"/>
                  <a:pt x="97198" y="114284"/>
                </a:cubicBezTo>
                <a:lnTo>
                  <a:pt x="57138" y="114284"/>
                </a:lnTo>
                <a:cubicBezTo>
                  <a:pt x="53653" y="114077"/>
                  <a:pt x="51213" y="112580"/>
                  <a:pt x="49818" y="109792"/>
                </a:cubicBezTo>
                <a:cubicBezTo>
                  <a:pt x="48423" y="107004"/>
                  <a:pt x="48694" y="104169"/>
                  <a:pt x="50631" y="101285"/>
                </a:cubicBezTo>
                <a:lnTo>
                  <a:pt x="74616" y="69260"/>
                </a:lnTo>
                <a:cubicBezTo>
                  <a:pt x="71934" y="67979"/>
                  <a:pt x="69133" y="67000"/>
                  <a:pt x="66212" y="66325"/>
                </a:cubicBezTo>
                <a:cubicBezTo>
                  <a:pt x="63291" y="65650"/>
                  <a:pt x="60266" y="65310"/>
                  <a:pt x="57138" y="65304"/>
                </a:cubicBezTo>
                <a:close/>
                <a:moveTo>
                  <a:pt x="236757" y="65299"/>
                </a:moveTo>
                <a:cubicBezTo>
                  <a:pt x="234016" y="65307"/>
                  <a:pt x="231363" y="65578"/>
                  <a:pt x="228798" y="66112"/>
                </a:cubicBezTo>
                <a:cubicBezTo>
                  <a:pt x="226233" y="66647"/>
                  <a:pt x="223739" y="67397"/>
                  <a:pt x="221318" y="68362"/>
                </a:cubicBezTo>
                <a:lnTo>
                  <a:pt x="243519" y="101540"/>
                </a:lnTo>
                <a:cubicBezTo>
                  <a:pt x="244776" y="103534"/>
                  <a:pt x="245196" y="105600"/>
                  <a:pt x="244779" y="107737"/>
                </a:cubicBezTo>
                <a:cubicBezTo>
                  <a:pt x="244362" y="109874"/>
                  <a:pt x="243219" y="111590"/>
                  <a:pt x="241350" y="112883"/>
                </a:cubicBezTo>
                <a:cubicBezTo>
                  <a:pt x="240640" y="113387"/>
                  <a:pt x="239891" y="113748"/>
                  <a:pt x="239101" y="113966"/>
                </a:cubicBezTo>
                <a:cubicBezTo>
                  <a:pt x="238312" y="114184"/>
                  <a:pt x="237530" y="114290"/>
                  <a:pt x="236757" y="114284"/>
                </a:cubicBezTo>
                <a:cubicBezTo>
                  <a:pt x="235398" y="114282"/>
                  <a:pt x="234128" y="113968"/>
                  <a:pt x="232945" y="113345"/>
                </a:cubicBezTo>
                <a:cubicBezTo>
                  <a:pt x="231762" y="112721"/>
                  <a:pt x="230778" y="111802"/>
                  <a:pt x="229994" y="110589"/>
                </a:cubicBezTo>
                <a:lnTo>
                  <a:pt x="207793" y="77427"/>
                </a:lnTo>
                <a:cubicBezTo>
                  <a:pt x="204117" y="81160"/>
                  <a:pt x="201230" y="85466"/>
                  <a:pt x="199133" y="90346"/>
                </a:cubicBezTo>
                <a:cubicBezTo>
                  <a:pt x="197035" y="95226"/>
                  <a:pt x="195967" y="100487"/>
                  <a:pt x="195927" y="106128"/>
                </a:cubicBezTo>
                <a:cubicBezTo>
                  <a:pt x="196015" y="113700"/>
                  <a:pt x="197880" y="120555"/>
                  <a:pt x="201522" y="126692"/>
                </a:cubicBezTo>
                <a:cubicBezTo>
                  <a:pt x="205164" y="132829"/>
                  <a:pt x="210054" y="137719"/>
                  <a:pt x="216191" y="141361"/>
                </a:cubicBezTo>
                <a:cubicBezTo>
                  <a:pt x="222328" y="145004"/>
                  <a:pt x="229183" y="146869"/>
                  <a:pt x="236757" y="146958"/>
                </a:cubicBezTo>
                <a:cubicBezTo>
                  <a:pt x="244330" y="146869"/>
                  <a:pt x="251185" y="145004"/>
                  <a:pt x="257322" y="141361"/>
                </a:cubicBezTo>
                <a:cubicBezTo>
                  <a:pt x="263459" y="137719"/>
                  <a:pt x="268349" y="132829"/>
                  <a:pt x="271991" y="126692"/>
                </a:cubicBezTo>
                <a:cubicBezTo>
                  <a:pt x="275633" y="120555"/>
                  <a:pt x="277498" y="113700"/>
                  <a:pt x="277586" y="106128"/>
                </a:cubicBezTo>
                <a:cubicBezTo>
                  <a:pt x="277498" y="98556"/>
                  <a:pt x="275633" y="91702"/>
                  <a:pt x="271991" y="85565"/>
                </a:cubicBezTo>
                <a:cubicBezTo>
                  <a:pt x="268349" y="79427"/>
                  <a:pt x="263459" y="74538"/>
                  <a:pt x="257322" y="70895"/>
                </a:cubicBezTo>
                <a:cubicBezTo>
                  <a:pt x="251185" y="67252"/>
                  <a:pt x="244330" y="65387"/>
                  <a:pt x="236757" y="65299"/>
                </a:cubicBezTo>
                <a:close/>
                <a:moveTo>
                  <a:pt x="110211" y="48986"/>
                </a:moveTo>
                <a:lnTo>
                  <a:pt x="97580" y="65809"/>
                </a:lnTo>
                <a:cubicBezTo>
                  <a:pt x="101878" y="70053"/>
                  <a:pt x="105402" y="74903"/>
                  <a:pt x="108153" y="80359"/>
                </a:cubicBezTo>
                <a:cubicBezTo>
                  <a:pt x="110904" y="85815"/>
                  <a:pt x="112738" y="91686"/>
                  <a:pt x="113655" y="97972"/>
                </a:cubicBezTo>
                <a:lnTo>
                  <a:pt x="134706" y="97972"/>
                </a:lnTo>
                <a:lnTo>
                  <a:pt x="171448" y="48986"/>
                </a:lnTo>
                <a:close/>
                <a:moveTo>
                  <a:pt x="138788" y="0"/>
                </a:moveTo>
                <a:lnTo>
                  <a:pt x="171448" y="0"/>
                </a:lnTo>
                <a:cubicBezTo>
                  <a:pt x="172807" y="14"/>
                  <a:pt x="174077" y="338"/>
                  <a:pt x="175260" y="972"/>
                </a:cubicBezTo>
                <a:cubicBezTo>
                  <a:pt x="176443" y="1607"/>
                  <a:pt x="177426" y="2472"/>
                  <a:pt x="178210" y="3569"/>
                </a:cubicBezTo>
                <a:lnTo>
                  <a:pt x="212259" y="54585"/>
                </a:lnTo>
                <a:cubicBezTo>
                  <a:pt x="215967" y="52788"/>
                  <a:pt x="219874" y="51406"/>
                  <a:pt x="223981" y="50438"/>
                </a:cubicBezTo>
                <a:cubicBezTo>
                  <a:pt x="228088" y="49470"/>
                  <a:pt x="232347" y="48981"/>
                  <a:pt x="236757" y="48970"/>
                </a:cubicBezTo>
                <a:cubicBezTo>
                  <a:pt x="247383" y="49092"/>
                  <a:pt x="256991" y="51698"/>
                  <a:pt x="265578" y="56787"/>
                </a:cubicBezTo>
                <a:cubicBezTo>
                  <a:pt x="274165" y="61876"/>
                  <a:pt x="281002" y="68716"/>
                  <a:pt x="286087" y="77306"/>
                </a:cubicBezTo>
                <a:cubicBezTo>
                  <a:pt x="291173" y="85896"/>
                  <a:pt x="293777" y="95503"/>
                  <a:pt x="293898" y="106128"/>
                </a:cubicBezTo>
                <a:cubicBezTo>
                  <a:pt x="293777" y="116754"/>
                  <a:pt x="291173" y="126361"/>
                  <a:pt x="286087" y="134948"/>
                </a:cubicBezTo>
                <a:cubicBezTo>
                  <a:pt x="281002" y="143536"/>
                  <a:pt x="274165" y="150372"/>
                  <a:pt x="265578" y="155458"/>
                </a:cubicBezTo>
                <a:cubicBezTo>
                  <a:pt x="256991" y="160544"/>
                  <a:pt x="247383" y="163148"/>
                  <a:pt x="236757" y="163270"/>
                </a:cubicBezTo>
                <a:cubicBezTo>
                  <a:pt x="226130" y="163148"/>
                  <a:pt x="216522" y="160544"/>
                  <a:pt x="207935" y="155458"/>
                </a:cubicBezTo>
                <a:cubicBezTo>
                  <a:pt x="199348" y="150372"/>
                  <a:pt x="192511" y="143536"/>
                  <a:pt x="187426" y="134948"/>
                </a:cubicBezTo>
                <a:cubicBezTo>
                  <a:pt x="182340" y="126361"/>
                  <a:pt x="179736" y="116754"/>
                  <a:pt x="179614" y="106128"/>
                </a:cubicBezTo>
                <a:cubicBezTo>
                  <a:pt x="179681" y="97647"/>
                  <a:pt x="181396" y="89771"/>
                  <a:pt x="184760" y="82498"/>
                </a:cubicBezTo>
                <a:cubicBezTo>
                  <a:pt x="188125" y="75226"/>
                  <a:pt x="192740" y="68941"/>
                  <a:pt x="198606" y="63645"/>
                </a:cubicBezTo>
                <a:lnTo>
                  <a:pt x="190320" y="51140"/>
                </a:lnTo>
                <a:lnTo>
                  <a:pt x="145295" y="110971"/>
                </a:lnTo>
                <a:cubicBezTo>
                  <a:pt x="144513" y="112057"/>
                  <a:pt x="143556" y="112880"/>
                  <a:pt x="142424" y="113440"/>
                </a:cubicBezTo>
                <a:cubicBezTo>
                  <a:pt x="141292" y="114000"/>
                  <a:pt x="140080" y="114282"/>
                  <a:pt x="138788" y="114284"/>
                </a:cubicBezTo>
                <a:lnTo>
                  <a:pt x="113655" y="114284"/>
                </a:lnTo>
                <a:cubicBezTo>
                  <a:pt x="112246" y="123608"/>
                  <a:pt x="108912" y="131945"/>
                  <a:pt x="103652" y="139294"/>
                </a:cubicBezTo>
                <a:cubicBezTo>
                  <a:pt x="98392" y="146643"/>
                  <a:pt x="91750" y="152453"/>
                  <a:pt x="83726" y="156725"/>
                </a:cubicBezTo>
                <a:cubicBezTo>
                  <a:pt x="75702" y="160996"/>
                  <a:pt x="66839" y="163178"/>
                  <a:pt x="57138" y="163270"/>
                </a:cubicBezTo>
                <a:cubicBezTo>
                  <a:pt x="46512" y="163148"/>
                  <a:pt x="36906" y="160544"/>
                  <a:pt x="28319" y="155458"/>
                </a:cubicBezTo>
                <a:cubicBezTo>
                  <a:pt x="19732" y="150372"/>
                  <a:pt x="12896" y="143536"/>
                  <a:pt x="7811" y="134948"/>
                </a:cubicBezTo>
                <a:cubicBezTo>
                  <a:pt x="2726" y="126361"/>
                  <a:pt x="122" y="116754"/>
                  <a:pt x="0" y="106128"/>
                </a:cubicBezTo>
                <a:cubicBezTo>
                  <a:pt x="122" y="95503"/>
                  <a:pt x="2726" y="85896"/>
                  <a:pt x="7811" y="77306"/>
                </a:cubicBezTo>
                <a:cubicBezTo>
                  <a:pt x="12896" y="68717"/>
                  <a:pt x="19732" y="61879"/>
                  <a:pt x="28319" y="56792"/>
                </a:cubicBezTo>
                <a:cubicBezTo>
                  <a:pt x="36906" y="51705"/>
                  <a:pt x="46512" y="49103"/>
                  <a:pt x="57138" y="48986"/>
                </a:cubicBezTo>
                <a:cubicBezTo>
                  <a:pt x="62124" y="48999"/>
                  <a:pt x="66919" y="49610"/>
                  <a:pt x="71522" y="50818"/>
                </a:cubicBezTo>
                <a:cubicBezTo>
                  <a:pt x="76126" y="52026"/>
                  <a:pt x="80474" y="53752"/>
                  <a:pt x="84567" y="55995"/>
                </a:cubicBezTo>
                <a:lnTo>
                  <a:pt x="102046" y="32658"/>
                </a:lnTo>
                <a:lnTo>
                  <a:pt x="73468" y="32658"/>
                </a:lnTo>
                <a:cubicBezTo>
                  <a:pt x="71174" y="32596"/>
                  <a:pt x="69255" y="31793"/>
                  <a:pt x="67711" y="30247"/>
                </a:cubicBezTo>
                <a:cubicBezTo>
                  <a:pt x="66167" y="28702"/>
                  <a:pt x="65364" y="26781"/>
                  <a:pt x="65303" y="24485"/>
                </a:cubicBezTo>
                <a:cubicBezTo>
                  <a:pt x="65364" y="22189"/>
                  <a:pt x="66167" y="20269"/>
                  <a:pt x="67711" y="18723"/>
                </a:cubicBezTo>
                <a:cubicBezTo>
                  <a:pt x="69255" y="17178"/>
                  <a:pt x="71174" y="16374"/>
                  <a:pt x="73468" y="16313"/>
                </a:cubicBezTo>
                <a:lnTo>
                  <a:pt x="122458" y="16313"/>
                </a:lnTo>
                <a:lnTo>
                  <a:pt x="122458" y="32658"/>
                </a:lnTo>
                <a:lnTo>
                  <a:pt x="177955" y="32658"/>
                </a:lnTo>
                <a:lnTo>
                  <a:pt x="167111" y="16313"/>
                </a:lnTo>
                <a:lnTo>
                  <a:pt x="138788" y="16313"/>
                </a:lnTo>
                <a:cubicBezTo>
                  <a:pt x="136494" y="16252"/>
                  <a:pt x="134575" y="15450"/>
                  <a:pt x="133031" y="13908"/>
                </a:cubicBezTo>
                <a:cubicBezTo>
                  <a:pt x="131487" y="12365"/>
                  <a:pt x="130684" y="10448"/>
                  <a:pt x="130623" y="8157"/>
                </a:cubicBezTo>
                <a:cubicBezTo>
                  <a:pt x="130684" y="5865"/>
                  <a:pt x="131487" y="3948"/>
                  <a:pt x="133031" y="2406"/>
                </a:cubicBezTo>
                <a:cubicBezTo>
                  <a:pt x="134575" y="863"/>
                  <a:pt x="136494" y="61"/>
                  <a:pt x="1387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79" name="Freeform: Shape 178"/>
          <p:cNvSpPr/>
          <p:nvPr/>
        </p:nvSpPr>
        <p:spPr>
          <a:xfrm>
            <a:off x="6862387" y="973622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38793" y="40806"/>
                </a:moveTo>
                <a:lnTo>
                  <a:pt x="192865" y="40806"/>
                </a:lnTo>
                <a:cubicBezTo>
                  <a:pt x="193780" y="40816"/>
                  <a:pt x="194598" y="41082"/>
                  <a:pt x="195321" y="41603"/>
                </a:cubicBezTo>
                <a:cubicBezTo>
                  <a:pt x="196044" y="42124"/>
                  <a:pt x="196544" y="42836"/>
                  <a:pt x="196820" y="43740"/>
                </a:cubicBezTo>
                <a:lnTo>
                  <a:pt x="228584" y="155106"/>
                </a:lnTo>
                <a:lnTo>
                  <a:pt x="228584" y="220420"/>
                </a:lnTo>
                <a:cubicBezTo>
                  <a:pt x="228523" y="222714"/>
                  <a:pt x="227720" y="224632"/>
                  <a:pt x="226176" y="226177"/>
                </a:cubicBezTo>
                <a:cubicBezTo>
                  <a:pt x="224632" y="227721"/>
                  <a:pt x="222713" y="228523"/>
                  <a:pt x="220420" y="228584"/>
                </a:cubicBezTo>
                <a:lnTo>
                  <a:pt x="155115" y="228584"/>
                </a:lnTo>
                <a:cubicBezTo>
                  <a:pt x="152822" y="228523"/>
                  <a:pt x="150904" y="227721"/>
                  <a:pt x="149361" y="226177"/>
                </a:cubicBezTo>
                <a:cubicBezTo>
                  <a:pt x="147817" y="224632"/>
                  <a:pt x="147015" y="222714"/>
                  <a:pt x="146954" y="220420"/>
                </a:cubicBezTo>
                <a:lnTo>
                  <a:pt x="146954" y="146942"/>
                </a:lnTo>
                <a:cubicBezTo>
                  <a:pt x="144661" y="146880"/>
                  <a:pt x="142743" y="146078"/>
                  <a:pt x="141200" y="144534"/>
                </a:cubicBezTo>
                <a:cubicBezTo>
                  <a:pt x="139656" y="142990"/>
                  <a:pt x="138854" y="141071"/>
                  <a:pt x="138793" y="138777"/>
                </a:cubicBezTo>
                <a:close/>
                <a:moveTo>
                  <a:pt x="97972" y="40806"/>
                </a:moveTo>
                <a:lnTo>
                  <a:pt x="130613" y="40806"/>
                </a:lnTo>
                <a:lnTo>
                  <a:pt x="130613" y="130613"/>
                </a:lnTo>
                <a:lnTo>
                  <a:pt x="97972" y="130613"/>
                </a:lnTo>
                <a:close/>
                <a:moveTo>
                  <a:pt x="35719" y="40806"/>
                </a:moveTo>
                <a:lnTo>
                  <a:pt x="89791" y="40806"/>
                </a:lnTo>
                <a:lnTo>
                  <a:pt x="89791" y="138777"/>
                </a:lnTo>
                <a:cubicBezTo>
                  <a:pt x="89730" y="141071"/>
                  <a:pt x="88928" y="142990"/>
                  <a:pt x="87384" y="144534"/>
                </a:cubicBezTo>
                <a:cubicBezTo>
                  <a:pt x="85841" y="146078"/>
                  <a:pt x="83923" y="146880"/>
                  <a:pt x="81630" y="146942"/>
                </a:cubicBezTo>
                <a:lnTo>
                  <a:pt x="81630" y="220420"/>
                </a:lnTo>
                <a:cubicBezTo>
                  <a:pt x="81569" y="222714"/>
                  <a:pt x="80767" y="224632"/>
                  <a:pt x="79223" y="226177"/>
                </a:cubicBezTo>
                <a:cubicBezTo>
                  <a:pt x="77680" y="227721"/>
                  <a:pt x="75762" y="228523"/>
                  <a:pt x="73469" y="228584"/>
                </a:cubicBezTo>
                <a:lnTo>
                  <a:pt x="8164" y="228584"/>
                </a:lnTo>
                <a:cubicBezTo>
                  <a:pt x="5871" y="228523"/>
                  <a:pt x="3952" y="227721"/>
                  <a:pt x="2408" y="226177"/>
                </a:cubicBezTo>
                <a:cubicBezTo>
                  <a:pt x="864" y="224632"/>
                  <a:pt x="61" y="222714"/>
                  <a:pt x="0" y="220420"/>
                </a:cubicBezTo>
                <a:lnTo>
                  <a:pt x="0" y="155106"/>
                </a:lnTo>
                <a:lnTo>
                  <a:pt x="31764" y="43740"/>
                </a:lnTo>
                <a:cubicBezTo>
                  <a:pt x="32041" y="42836"/>
                  <a:pt x="32540" y="42124"/>
                  <a:pt x="33263" y="41603"/>
                </a:cubicBezTo>
                <a:cubicBezTo>
                  <a:pt x="33986" y="41082"/>
                  <a:pt x="34805" y="40816"/>
                  <a:pt x="35719" y="40806"/>
                </a:cubicBezTo>
                <a:close/>
                <a:moveTo>
                  <a:pt x="138793" y="0"/>
                </a:moveTo>
                <a:lnTo>
                  <a:pt x="175518" y="0"/>
                </a:lnTo>
                <a:cubicBezTo>
                  <a:pt x="176692" y="27"/>
                  <a:pt x="177659" y="420"/>
                  <a:pt x="178419" y="1180"/>
                </a:cubicBezTo>
                <a:cubicBezTo>
                  <a:pt x="179179" y="1939"/>
                  <a:pt x="179572" y="2906"/>
                  <a:pt x="179598" y="4081"/>
                </a:cubicBezTo>
                <a:lnTo>
                  <a:pt x="179598" y="32642"/>
                </a:lnTo>
                <a:lnTo>
                  <a:pt x="134703" y="32642"/>
                </a:lnTo>
                <a:lnTo>
                  <a:pt x="134703" y="4081"/>
                </a:lnTo>
                <a:cubicBezTo>
                  <a:pt x="134729" y="2906"/>
                  <a:pt x="135124" y="1939"/>
                  <a:pt x="135885" y="1180"/>
                </a:cubicBezTo>
                <a:cubicBezTo>
                  <a:pt x="136647" y="420"/>
                  <a:pt x="137616" y="27"/>
                  <a:pt x="138793" y="0"/>
                </a:cubicBezTo>
                <a:close/>
                <a:moveTo>
                  <a:pt x="53066" y="0"/>
                </a:moveTo>
                <a:lnTo>
                  <a:pt x="89791" y="0"/>
                </a:lnTo>
                <a:cubicBezTo>
                  <a:pt x="90968" y="27"/>
                  <a:pt x="91938" y="420"/>
                  <a:pt x="92699" y="1180"/>
                </a:cubicBezTo>
                <a:cubicBezTo>
                  <a:pt x="93461" y="1939"/>
                  <a:pt x="93855" y="2906"/>
                  <a:pt x="93881" y="4081"/>
                </a:cubicBezTo>
                <a:lnTo>
                  <a:pt x="93881" y="32642"/>
                </a:lnTo>
                <a:lnTo>
                  <a:pt x="48986" y="32642"/>
                </a:lnTo>
                <a:lnTo>
                  <a:pt x="48986" y="4081"/>
                </a:lnTo>
                <a:cubicBezTo>
                  <a:pt x="49012" y="2906"/>
                  <a:pt x="49406" y="1939"/>
                  <a:pt x="50165" y="1180"/>
                </a:cubicBezTo>
                <a:cubicBezTo>
                  <a:pt x="50925" y="420"/>
                  <a:pt x="51892" y="27"/>
                  <a:pt x="530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0" name="Freeform: Shape 179"/>
          <p:cNvSpPr/>
          <p:nvPr/>
        </p:nvSpPr>
        <p:spPr>
          <a:xfrm>
            <a:off x="7590523" y="3587243"/>
            <a:ext cx="265492" cy="377984"/>
          </a:xfrm>
          <a:custGeom>
            <a:avLst/>
            <a:gdLst/>
            <a:ahLst/>
            <a:cxnLst/>
            <a:rect l="l" t="t" r="r" b="b"/>
            <a:pathLst>
              <a:path w="153308" h="212255">
                <a:moveTo>
                  <a:pt x="73604" y="113081"/>
                </a:moveTo>
                <a:cubicBezTo>
                  <a:pt x="67657" y="113117"/>
                  <a:pt x="62932" y="113178"/>
                  <a:pt x="59430" y="113263"/>
                </a:cubicBezTo>
                <a:lnTo>
                  <a:pt x="59430" y="156397"/>
                </a:lnTo>
                <a:cubicBezTo>
                  <a:pt x="62932" y="156475"/>
                  <a:pt x="67657" y="156494"/>
                  <a:pt x="73604" y="156454"/>
                </a:cubicBezTo>
                <a:cubicBezTo>
                  <a:pt x="79551" y="156415"/>
                  <a:pt x="85629" y="155847"/>
                  <a:pt x="91837" y="154753"/>
                </a:cubicBezTo>
                <a:cubicBezTo>
                  <a:pt x="98046" y="153658"/>
                  <a:pt x="103294" y="151568"/>
                  <a:pt x="107581" y="148482"/>
                </a:cubicBezTo>
                <a:cubicBezTo>
                  <a:pt x="111868" y="145395"/>
                  <a:pt x="114102" y="140845"/>
                  <a:pt x="114284" y="134830"/>
                </a:cubicBezTo>
                <a:cubicBezTo>
                  <a:pt x="114102" y="128599"/>
                  <a:pt x="111868" y="123924"/>
                  <a:pt x="107581" y="120802"/>
                </a:cubicBezTo>
                <a:cubicBezTo>
                  <a:pt x="103294" y="117681"/>
                  <a:pt x="98046" y="115605"/>
                  <a:pt x="91837" y="114573"/>
                </a:cubicBezTo>
                <a:cubicBezTo>
                  <a:pt x="85629" y="113541"/>
                  <a:pt x="79551" y="113044"/>
                  <a:pt x="73604" y="113081"/>
                </a:cubicBezTo>
                <a:close/>
                <a:moveTo>
                  <a:pt x="71273" y="54278"/>
                </a:moveTo>
                <a:cubicBezTo>
                  <a:pt x="66307" y="54318"/>
                  <a:pt x="62359" y="54377"/>
                  <a:pt x="59430" y="54455"/>
                </a:cubicBezTo>
                <a:lnTo>
                  <a:pt x="59430" y="93634"/>
                </a:lnTo>
                <a:cubicBezTo>
                  <a:pt x="62359" y="93705"/>
                  <a:pt x="66307" y="93723"/>
                  <a:pt x="71273" y="93687"/>
                </a:cubicBezTo>
                <a:cubicBezTo>
                  <a:pt x="76239" y="93652"/>
                  <a:pt x="81313" y="93140"/>
                  <a:pt x="86495" y="92149"/>
                </a:cubicBezTo>
                <a:cubicBezTo>
                  <a:pt x="91677" y="91159"/>
                  <a:pt x="96056" y="89267"/>
                  <a:pt x="99633" y="86472"/>
                </a:cubicBezTo>
                <a:cubicBezTo>
                  <a:pt x="103210" y="83677"/>
                  <a:pt x="105075" y="79556"/>
                  <a:pt x="105227" y="74108"/>
                </a:cubicBezTo>
                <a:cubicBezTo>
                  <a:pt x="105075" y="68412"/>
                  <a:pt x="103210" y="64141"/>
                  <a:pt x="99633" y="61294"/>
                </a:cubicBezTo>
                <a:cubicBezTo>
                  <a:pt x="96056" y="58447"/>
                  <a:pt x="91677" y="56556"/>
                  <a:pt x="86495" y="55621"/>
                </a:cubicBezTo>
                <a:cubicBezTo>
                  <a:pt x="81313" y="54686"/>
                  <a:pt x="76239" y="54238"/>
                  <a:pt x="71273" y="54278"/>
                </a:cubicBezTo>
                <a:close/>
                <a:moveTo>
                  <a:pt x="39418" y="0"/>
                </a:moveTo>
                <a:lnTo>
                  <a:pt x="59047" y="0"/>
                </a:lnTo>
                <a:lnTo>
                  <a:pt x="59047" y="31509"/>
                </a:lnTo>
                <a:cubicBezTo>
                  <a:pt x="61668" y="31442"/>
                  <a:pt x="64280" y="31384"/>
                  <a:pt x="66885" y="31333"/>
                </a:cubicBezTo>
                <a:cubicBezTo>
                  <a:pt x="69489" y="31283"/>
                  <a:pt x="72070" y="31256"/>
                  <a:pt x="74627" y="31254"/>
                </a:cubicBezTo>
                <a:lnTo>
                  <a:pt x="74627" y="0"/>
                </a:lnTo>
                <a:lnTo>
                  <a:pt x="94256" y="0"/>
                </a:lnTo>
                <a:lnTo>
                  <a:pt x="94256" y="32147"/>
                </a:lnTo>
                <a:cubicBezTo>
                  <a:pt x="102753" y="32808"/>
                  <a:pt x="110436" y="34275"/>
                  <a:pt x="117303" y="36547"/>
                </a:cubicBezTo>
                <a:cubicBezTo>
                  <a:pt x="124170" y="38819"/>
                  <a:pt x="129755" y="42260"/>
                  <a:pt x="134057" y="46871"/>
                </a:cubicBezTo>
                <a:cubicBezTo>
                  <a:pt x="138359" y="51481"/>
                  <a:pt x="140910" y="57624"/>
                  <a:pt x="141711" y="65300"/>
                </a:cubicBezTo>
                <a:lnTo>
                  <a:pt x="141711" y="65302"/>
                </a:lnTo>
                <a:cubicBezTo>
                  <a:pt x="142442" y="73742"/>
                  <a:pt x="141267" y="80633"/>
                  <a:pt x="138187" y="85975"/>
                </a:cubicBezTo>
                <a:cubicBezTo>
                  <a:pt x="135107" y="91318"/>
                  <a:pt x="130711" y="95399"/>
                  <a:pt x="125000" y="98218"/>
                </a:cubicBezTo>
                <a:cubicBezTo>
                  <a:pt x="134461" y="100301"/>
                  <a:pt x="141753" y="104491"/>
                  <a:pt x="146877" y="110785"/>
                </a:cubicBezTo>
                <a:cubicBezTo>
                  <a:pt x="152001" y="117079"/>
                  <a:pt x="154064" y="126372"/>
                  <a:pt x="153064" y="138662"/>
                </a:cubicBezTo>
                <a:cubicBezTo>
                  <a:pt x="152024" y="148893"/>
                  <a:pt x="148945" y="156901"/>
                  <a:pt x="143827" y="162686"/>
                </a:cubicBezTo>
                <a:cubicBezTo>
                  <a:pt x="138710" y="168471"/>
                  <a:pt x="131927" y="172634"/>
                  <a:pt x="123478" y="175174"/>
                </a:cubicBezTo>
                <a:cubicBezTo>
                  <a:pt x="115030" y="177713"/>
                  <a:pt x="105289" y="179231"/>
                  <a:pt x="94256" y="179726"/>
                </a:cubicBezTo>
                <a:lnTo>
                  <a:pt x="94256" y="212255"/>
                </a:lnTo>
                <a:lnTo>
                  <a:pt x="74627" y="212255"/>
                </a:lnTo>
                <a:lnTo>
                  <a:pt x="74627" y="180236"/>
                </a:lnTo>
                <a:cubicBezTo>
                  <a:pt x="72134" y="180239"/>
                  <a:pt x="69585" y="180233"/>
                  <a:pt x="66981" y="180220"/>
                </a:cubicBezTo>
                <a:cubicBezTo>
                  <a:pt x="64376" y="180207"/>
                  <a:pt x="61732" y="180170"/>
                  <a:pt x="59047" y="180109"/>
                </a:cubicBezTo>
                <a:lnTo>
                  <a:pt x="59047" y="212255"/>
                </a:lnTo>
                <a:lnTo>
                  <a:pt x="39418" y="212255"/>
                </a:lnTo>
                <a:lnTo>
                  <a:pt x="39418" y="179726"/>
                </a:lnTo>
                <a:cubicBezTo>
                  <a:pt x="37125" y="179720"/>
                  <a:pt x="34823" y="179699"/>
                  <a:pt x="32513" y="179662"/>
                </a:cubicBezTo>
                <a:cubicBezTo>
                  <a:pt x="30204" y="179625"/>
                  <a:pt x="27871" y="179604"/>
                  <a:pt x="25513" y="179598"/>
                </a:cubicBezTo>
                <a:lnTo>
                  <a:pt x="0" y="179598"/>
                </a:lnTo>
                <a:lnTo>
                  <a:pt x="3954" y="156269"/>
                </a:lnTo>
                <a:cubicBezTo>
                  <a:pt x="8667" y="156350"/>
                  <a:pt x="12027" y="156387"/>
                  <a:pt x="14032" y="156383"/>
                </a:cubicBezTo>
                <a:cubicBezTo>
                  <a:pt x="16038" y="156378"/>
                  <a:pt x="17243" y="156359"/>
                  <a:pt x="17647" y="156326"/>
                </a:cubicBezTo>
                <a:cubicBezTo>
                  <a:pt x="18051" y="156293"/>
                  <a:pt x="18206" y="156274"/>
                  <a:pt x="18114" y="156269"/>
                </a:cubicBezTo>
                <a:cubicBezTo>
                  <a:pt x="20799" y="156158"/>
                  <a:pt x="22670" y="155392"/>
                  <a:pt x="23727" y="153973"/>
                </a:cubicBezTo>
                <a:cubicBezTo>
                  <a:pt x="24785" y="152553"/>
                  <a:pt x="25380" y="151150"/>
                  <a:pt x="25513" y="149762"/>
                </a:cubicBezTo>
                <a:lnTo>
                  <a:pt x="25513" y="98473"/>
                </a:lnTo>
                <a:cubicBezTo>
                  <a:pt x="25837" y="98473"/>
                  <a:pt x="26177" y="98473"/>
                  <a:pt x="26533" y="98473"/>
                </a:cubicBezTo>
                <a:cubicBezTo>
                  <a:pt x="26889" y="98473"/>
                  <a:pt x="27229" y="98473"/>
                  <a:pt x="27553" y="98473"/>
                </a:cubicBezTo>
                <a:cubicBezTo>
                  <a:pt x="27166" y="98412"/>
                  <a:pt x="26794" y="98374"/>
                  <a:pt x="26438" y="98361"/>
                </a:cubicBezTo>
                <a:cubicBezTo>
                  <a:pt x="26082" y="98348"/>
                  <a:pt x="25774" y="98343"/>
                  <a:pt x="25513" y="98345"/>
                </a:cubicBezTo>
                <a:lnTo>
                  <a:pt x="25513" y="61728"/>
                </a:lnTo>
                <a:cubicBezTo>
                  <a:pt x="25208" y="59580"/>
                  <a:pt x="24224" y="57624"/>
                  <a:pt x="22563" y="55859"/>
                </a:cubicBezTo>
                <a:cubicBezTo>
                  <a:pt x="20902" y="54094"/>
                  <a:pt x="18101" y="53158"/>
                  <a:pt x="14160" y="53052"/>
                </a:cubicBezTo>
                <a:cubicBezTo>
                  <a:pt x="14252" y="53047"/>
                  <a:pt x="14096" y="53028"/>
                  <a:pt x="13692" y="52995"/>
                </a:cubicBezTo>
                <a:cubicBezTo>
                  <a:pt x="13288" y="52962"/>
                  <a:pt x="12083" y="52943"/>
                  <a:pt x="10078" y="52938"/>
                </a:cubicBezTo>
                <a:cubicBezTo>
                  <a:pt x="8072" y="52934"/>
                  <a:pt x="4713" y="52971"/>
                  <a:pt x="0" y="53052"/>
                </a:cubicBezTo>
                <a:lnTo>
                  <a:pt x="0" y="32147"/>
                </a:lnTo>
                <a:lnTo>
                  <a:pt x="27044" y="32274"/>
                </a:lnTo>
                <a:cubicBezTo>
                  <a:pt x="29027" y="32277"/>
                  <a:pt x="31057" y="32272"/>
                  <a:pt x="33135" y="32258"/>
                </a:cubicBezTo>
                <a:cubicBezTo>
                  <a:pt x="35214" y="32245"/>
                  <a:pt x="37308" y="32208"/>
                  <a:pt x="39418" y="32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1" name="Freeform: Shape 180"/>
          <p:cNvSpPr/>
          <p:nvPr/>
        </p:nvSpPr>
        <p:spPr>
          <a:xfrm>
            <a:off x="7553621" y="4474575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7528" y="23839"/>
                </a:moveTo>
                <a:lnTo>
                  <a:pt x="85719" y="61730"/>
                </a:lnTo>
                <a:lnTo>
                  <a:pt x="57528" y="142233"/>
                </a:lnTo>
                <a:lnTo>
                  <a:pt x="97964" y="181017"/>
                </a:lnTo>
                <a:lnTo>
                  <a:pt x="138400" y="142233"/>
                </a:lnTo>
                <a:lnTo>
                  <a:pt x="110210" y="61730"/>
                </a:lnTo>
                <a:lnTo>
                  <a:pt x="138400" y="23839"/>
                </a:lnTo>
                <a:close/>
                <a:moveTo>
                  <a:pt x="0" y="0"/>
                </a:moveTo>
                <a:lnTo>
                  <a:pt x="195927" y="0"/>
                </a:lnTo>
                <a:lnTo>
                  <a:pt x="195927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2" name="Freeform: Shape 181"/>
          <p:cNvSpPr/>
          <p:nvPr/>
        </p:nvSpPr>
        <p:spPr>
          <a:xfrm>
            <a:off x="7576344" y="5319634"/>
            <a:ext cx="293853" cy="407084"/>
          </a:xfrm>
          <a:custGeom>
            <a:avLst/>
            <a:gdLst/>
            <a:ahLst/>
            <a:cxnLst/>
            <a:rect l="l" t="t" r="r" b="b"/>
            <a:pathLst>
              <a:path w="169685" h="228596">
                <a:moveTo>
                  <a:pt x="60579" y="140691"/>
                </a:moveTo>
                <a:cubicBezTo>
                  <a:pt x="64724" y="151637"/>
                  <a:pt x="68547" y="161395"/>
                  <a:pt x="72049" y="169965"/>
                </a:cubicBezTo>
                <a:cubicBezTo>
                  <a:pt x="75551" y="178535"/>
                  <a:pt x="78372" y="185297"/>
                  <a:pt x="80512" y="190253"/>
                </a:cubicBezTo>
                <a:cubicBezTo>
                  <a:pt x="82652" y="195208"/>
                  <a:pt x="83752" y="197738"/>
                  <a:pt x="83812" y="197841"/>
                </a:cubicBezTo>
                <a:cubicBezTo>
                  <a:pt x="85155" y="201063"/>
                  <a:pt x="86456" y="204512"/>
                  <a:pt x="87716" y="208188"/>
                </a:cubicBezTo>
                <a:cubicBezTo>
                  <a:pt x="88975" y="211864"/>
                  <a:pt x="89513" y="215313"/>
                  <a:pt x="89330" y="218535"/>
                </a:cubicBezTo>
                <a:cubicBezTo>
                  <a:pt x="89146" y="221757"/>
                  <a:pt x="87561" y="224299"/>
                  <a:pt x="84575" y="226161"/>
                </a:cubicBezTo>
                <a:cubicBezTo>
                  <a:pt x="81490" y="227863"/>
                  <a:pt x="78670" y="228526"/>
                  <a:pt x="76114" y="228150"/>
                </a:cubicBezTo>
                <a:cubicBezTo>
                  <a:pt x="73558" y="227773"/>
                  <a:pt x="71399" y="226858"/>
                  <a:pt x="69638" y="225405"/>
                </a:cubicBezTo>
                <a:cubicBezTo>
                  <a:pt x="67876" y="223951"/>
                  <a:pt x="66643" y="222460"/>
                  <a:pt x="65940" y="220930"/>
                </a:cubicBezTo>
                <a:lnTo>
                  <a:pt x="65813" y="220930"/>
                </a:lnTo>
                <a:cubicBezTo>
                  <a:pt x="65619" y="220423"/>
                  <a:pt x="65433" y="219907"/>
                  <a:pt x="65254" y="219384"/>
                </a:cubicBezTo>
                <a:cubicBezTo>
                  <a:pt x="65076" y="218860"/>
                  <a:pt x="64922" y="218313"/>
                  <a:pt x="64792" y="217741"/>
                </a:cubicBezTo>
                <a:lnTo>
                  <a:pt x="48976" y="172965"/>
                </a:lnTo>
                <a:close/>
                <a:moveTo>
                  <a:pt x="113014" y="129736"/>
                </a:moveTo>
                <a:cubicBezTo>
                  <a:pt x="126036" y="150999"/>
                  <a:pt x="136412" y="167976"/>
                  <a:pt x="144142" y="180666"/>
                </a:cubicBezTo>
                <a:cubicBezTo>
                  <a:pt x="151871" y="193357"/>
                  <a:pt x="157418" y="202484"/>
                  <a:pt x="160781" y="208047"/>
                </a:cubicBezTo>
                <a:cubicBezTo>
                  <a:pt x="164144" y="213609"/>
                  <a:pt x="165787" y="216331"/>
                  <a:pt x="165710" y="216210"/>
                </a:cubicBezTo>
                <a:cubicBezTo>
                  <a:pt x="167113" y="218336"/>
                  <a:pt x="168214" y="220112"/>
                  <a:pt x="169015" y="221536"/>
                </a:cubicBezTo>
                <a:cubicBezTo>
                  <a:pt x="169815" y="222961"/>
                  <a:pt x="169899" y="223907"/>
                  <a:pt x="169267" y="224375"/>
                </a:cubicBezTo>
                <a:cubicBezTo>
                  <a:pt x="168135" y="225012"/>
                  <a:pt x="167192" y="224534"/>
                  <a:pt x="166439" y="222939"/>
                </a:cubicBezTo>
                <a:cubicBezTo>
                  <a:pt x="165686" y="221345"/>
                  <a:pt x="164678" y="219400"/>
                  <a:pt x="163413" y="217103"/>
                </a:cubicBezTo>
                <a:cubicBezTo>
                  <a:pt x="163480" y="217220"/>
                  <a:pt x="161745" y="214563"/>
                  <a:pt x="158210" y="209133"/>
                </a:cubicBezTo>
                <a:cubicBezTo>
                  <a:pt x="154676" y="203702"/>
                  <a:pt x="148943" y="194800"/>
                  <a:pt x="141013" y="182424"/>
                </a:cubicBezTo>
                <a:cubicBezTo>
                  <a:pt x="133084" y="170048"/>
                  <a:pt x="122560" y="153501"/>
                  <a:pt x="109441" y="132781"/>
                </a:cubicBezTo>
                <a:cubicBezTo>
                  <a:pt x="109866" y="132856"/>
                  <a:pt x="110324" y="132739"/>
                  <a:pt x="110813" y="132431"/>
                </a:cubicBezTo>
                <a:cubicBezTo>
                  <a:pt x="111302" y="132122"/>
                  <a:pt x="111568" y="131942"/>
                  <a:pt x="111610" y="131889"/>
                </a:cubicBezTo>
                <a:cubicBezTo>
                  <a:pt x="111669" y="131862"/>
                  <a:pt x="111903" y="131630"/>
                  <a:pt x="112312" y="131191"/>
                </a:cubicBezTo>
                <a:cubicBezTo>
                  <a:pt x="112721" y="130753"/>
                  <a:pt x="112955" y="130268"/>
                  <a:pt x="113014" y="129736"/>
                </a:cubicBezTo>
                <a:close/>
                <a:moveTo>
                  <a:pt x="41326" y="43628"/>
                </a:moveTo>
                <a:cubicBezTo>
                  <a:pt x="44755" y="43649"/>
                  <a:pt x="47586" y="44117"/>
                  <a:pt x="49820" y="45031"/>
                </a:cubicBezTo>
                <a:cubicBezTo>
                  <a:pt x="52054" y="45944"/>
                  <a:pt x="53770" y="47177"/>
                  <a:pt x="54968" y="48728"/>
                </a:cubicBezTo>
                <a:lnTo>
                  <a:pt x="109058" y="115190"/>
                </a:lnTo>
                <a:cubicBezTo>
                  <a:pt x="109436" y="115447"/>
                  <a:pt x="109765" y="115761"/>
                  <a:pt x="110047" y="116131"/>
                </a:cubicBezTo>
                <a:cubicBezTo>
                  <a:pt x="110329" y="116500"/>
                  <a:pt x="110595" y="116909"/>
                  <a:pt x="110845" y="117359"/>
                </a:cubicBezTo>
                <a:lnTo>
                  <a:pt x="111227" y="117741"/>
                </a:lnTo>
                <a:lnTo>
                  <a:pt x="111100" y="117869"/>
                </a:lnTo>
                <a:cubicBezTo>
                  <a:pt x="111416" y="118446"/>
                  <a:pt x="111645" y="119047"/>
                  <a:pt x="111786" y="119671"/>
                </a:cubicBezTo>
                <a:cubicBezTo>
                  <a:pt x="111926" y="120296"/>
                  <a:pt x="111996" y="120929"/>
                  <a:pt x="111993" y="121569"/>
                </a:cubicBezTo>
                <a:cubicBezTo>
                  <a:pt x="111832" y="126069"/>
                  <a:pt x="110523" y="128964"/>
                  <a:pt x="108066" y="130254"/>
                </a:cubicBezTo>
                <a:cubicBezTo>
                  <a:pt x="105608" y="131544"/>
                  <a:pt x="102967" y="131758"/>
                  <a:pt x="100141" y="130897"/>
                </a:cubicBezTo>
                <a:cubicBezTo>
                  <a:pt x="97315" y="130035"/>
                  <a:pt x="95269" y="128628"/>
                  <a:pt x="94002" y="126674"/>
                </a:cubicBezTo>
                <a:lnTo>
                  <a:pt x="47191" y="70785"/>
                </a:lnTo>
                <a:cubicBezTo>
                  <a:pt x="46149" y="69259"/>
                  <a:pt x="45299" y="68547"/>
                  <a:pt x="44641" y="68648"/>
                </a:cubicBezTo>
                <a:cubicBezTo>
                  <a:pt x="43982" y="68749"/>
                  <a:pt x="43642" y="68865"/>
                  <a:pt x="43621" y="68998"/>
                </a:cubicBezTo>
                <a:cubicBezTo>
                  <a:pt x="43554" y="69006"/>
                  <a:pt x="43464" y="69245"/>
                  <a:pt x="43350" y="69716"/>
                </a:cubicBezTo>
                <a:cubicBezTo>
                  <a:pt x="43236" y="70187"/>
                  <a:pt x="43496" y="70841"/>
                  <a:pt x="44131" y="71678"/>
                </a:cubicBezTo>
                <a:lnTo>
                  <a:pt x="59686" y="89414"/>
                </a:lnTo>
                <a:lnTo>
                  <a:pt x="59813" y="134567"/>
                </a:lnTo>
                <a:cubicBezTo>
                  <a:pt x="56108" y="145327"/>
                  <a:pt x="52709" y="155090"/>
                  <a:pt x="49618" y="163856"/>
                </a:cubicBezTo>
                <a:cubicBezTo>
                  <a:pt x="46526" y="172622"/>
                  <a:pt x="44044" y="179616"/>
                  <a:pt x="42171" y="184838"/>
                </a:cubicBezTo>
                <a:cubicBezTo>
                  <a:pt x="40298" y="190061"/>
                  <a:pt x="39336" y="192736"/>
                  <a:pt x="39286" y="192866"/>
                </a:cubicBezTo>
                <a:cubicBezTo>
                  <a:pt x="37291" y="198628"/>
                  <a:pt x="35402" y="203942"/>
                  <a:pt x="33619" y="208807"/>
                </a:cubicBezTo>
                <a:cubicBezTo>
                  <a:pt x="31836" y="213672"/>
                  <a:pt x="30145" y="217700"/>
                  <a:pt x="28546" y="220892"/>
                </a:cubicBezTo>
                <a:cubicBezTo>
                  <a:pt x="26947" y="224085"/>
                  <a:pt x="25426" y="226053"/>
                  <a:pt x="23983" y="226798"/>
                </a:cubicBezTo>
                <a:cubicBezTo>
                  <a:pt x="21402" y="228095"/>
                  <a:pt x="19069" y="228691"/>
                  <a:pt x="16983" y="228584"/>
                </a:cubicBezTo>
                <a:cubicBezTo>
                  <a:pt x="14896" y="228478"/>
                  <a:pt x="12850" y="227925"/>
                  <a:pt x="10843" y="226926"/>
                </a:cubicBezTo>
                <a:cubicBezTo>
                  <a:pt x="8204" y="225573"/>
                  <a:pt x="6402" y="223622"/>
                  <a:pt x="5438" y="221074"/>
                </a:cubicBezTo>
                <a:cubicBezTo>
                  <a:pt x="4473" y="218525"/>
                  <a:pt x="4106" y="216224"/>
                  <a:pt x="4337" y="214169"/>
                </a:cubicBezTo>
                <a:cubicBezTo>
                  <a:pt x="4274" y="214359"/>
                  <a:pt x="4417" y="213852"/>
                  <a:pt x="4766" y="212650"/>
                </a:cubicBezTo>
                <a:cubicBezTo>
                  <a:pt x="5115" y="211448"/>
                  <a:pt x="6051" y="208415"/>
                  <a:pt x="7575" y="203549"/>
                </a:cubicBezTo>
                <a:cubicBezTo>
                  <a:pt x="9098" y="198684"/>
                  <a:pt x="11589" y="190850"/>
                  <a:pt x="15047" y="180049"/>
                </a:cubicBezTo>
                <a:cubicBezTo>
                  <a:pt x="18506" y="169248"/>
                  <a:pt x="23313" y="154342"/>
                  <a:pt x="29468" y="135333"/>
                </a:cubicBezTo>
                <a:lnTo>
                  <a:pt x="30106" y="82269"/>
                </a:lnTo>
                <a:lnTo>
                  <a:pt x="19263" y="103195"/>
                </a:lnTo>
                <a:lnTo>
                  <a:pt x="23728" y="131506"/>
                </a:lnTo>
                <a:cubicBezTo>
                  <a:pt x="24158" y="135029"/>
                  <a:pt x="23765" y="137664"/>
                  <a:pt x="22546" y="139410"/>
                </a:cubicBezTo>
                <a:cubicBezTo>
                  <a:pt x="21328" y="141157"/>
                  <a:pt x="20018" y="142308"/>
                  <a:pt x="18616" y="142864"/>
                </a:cubicBezTo>
                <a:cubicBezTo>
                  <a:pt x="17213" y="143420"/>
                  <a:pt x="16451" y="143673"/>
                  <a:pt x="16329" y="143625"/>
                </a:cubicBezTo>
                <a:cubicBezTo>
                  <a:pt x="13469" y="143961"/>
                  <a:pt x="11280" y="143416"/>
                  <a:pt x="9761" y="141990"/>
                </a:cubicBezTo>
                <a:cubicBezTo>
                  <a:pt x="8243" y="140564"/>
                  <a:pt x="7207" y="139046"/>
                  <a:pt x="6653" y="137435"/>
                </a:cubicBezTo>
                <a:cubicBezTo>
                  <a:pt x="6098" y="135825"/>
                  <a:pt x="5837" y="134912"/>
                  <a:pt x="5868" y="134695"/>
                </a:cubicBezTo>
                <a:lnTo>
                  <a:pt x="0" y="96560"/>
                </a:lnTo>
                <a:cubicBezTo>
                  <a:pt x="6628" y="84599"/>
                  <a:pt x="11798" y="75270"/>
                  <a:pt x="15508" y="68572"/>
                </a:cubicBezTo>
                <a:cubicBezTo>
                  <a:pt x="19218" y="61875"/>
                  <a:pt x="21883" y="57062"/>
                  <a:pt x="23504" y="54133"/>
                </a:cubicBezTo>
                <a:cubicBezTo>
                  <a:pt x="25126" y="51204"/>
                  <a:pt x="26117" y="49413"/>
                  <a:pt x="26478" y="48758"/>
                </a:cubicBezTo>
                <a:cubicBezTo>
                  <a:pt x="26840" y="48103"/>
                  <a:pt x="26986" y="47838"/>
                  <a:pt x="26917" y="47963"/>
                </a:cubicBezTo>
                <a:cubicBezTo>
                  <a:pt x="27924" y="46444"/>
                  <a:pt x="29609" y="45339"/>
                  <a:pt x="31970" y="44648"/>
                </a:cubicBezTo>
                <a:cubicBezTo>
                  <a:pt x="34332" y="43958"/>
                  <a:pt x="37450" y="43618"/>
                  <a:pt x="41326" y="43628"/>
                </a:cubicBezTo>
                <a:close/>
                <a:moveTo>
                  <a:pt x="41708" y="0"/>
                </a:moveTo>
                <a:cubicBezTo>
                  <a:pt x="47329" y="146"/>
                  <a:pt x="51994" y="2087"/>
                  <a:pt x="55702" y="5820"/>
                </a:cubicBezTo>
                <a:cubicBezTo>
                  <a:pt x="59411" y="9554"/>
                  <a:pt x="61335" y="14205"/>
                  <a:pt x="61473" y="19773"/>
                </a:cubicBezTo>
                <a:cubicBezTo>
                  <a:pt x="61335" y="25402"/>
                  <a:pt x="59411" y="30090"/>
                  <a:pt x="55702" y="33837"/>
                </a:cubicBezTo>
                <a:cubicBezTo>
                  <a:pt x="51994" y="37585"/>
                  <a:pt x="47329" y="39530"/>
                  <a:pt x="41708" y="39674"/>
                </a:cubicBezTo>
                <a:cubicBezTo>
                  <a:pt x="36082" y="39530"/>
                  <a:pt x="31396" y="37585"/>
                  <a:pt x="27649" y="33837"/>
                </a:cubicBezTo>
                <a:cubicBezTo>
                  <a:pt x="23903" y="30090"/>
                  <a:pt x="21958" y="25402"/>
                  <a:pt x="21814" y="19773"/>
                </a:cubicBezTo>
                <a:cubicBezTo>
                  <a:pt x="21958" y="14205"/>
                  <a:pt x="23903" y="9554"/>
                  <a:pt x="27649" y="5820"/>
                </a:cubicBezTo>
                <a:cubicBezTo>
                  <a:pt x="31396" y="2087"/>
                  <a:pt x="36082" y="146"/>
                  <a:pt x="417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3" name="Freeform: Shape 182"/>
          <p:cNvSpPr/>
          <p:nvPr/>
        </p:nvSpPr>
        <p:spPr>
          <a:xfrm>
            <a:off x="7577260" y="6185962"/>
            <a:ext cx="292020" cy="407083"/>
          </a:xfrm>
          <a:custGeom>
            <a:avLst/>
            <a:gdLst/>
            <a:ahLst/>
            <a:cxnLst/>
            <a:rect l="l" t="t" r="r" b="b"/>
            <a:pathLst>
              <a:path w="168627" h="228595">
                <a:moveTo>
                  <a:pt x="93625" y="134328"/>
                </a:moveTo>
                <a:lnTo>
                  <a:pt x="112504" y="153210"/>
                </a:lnTo>
                <a:lnTo>
                  <a:pt x="93498" y="172219"/>
                </a:lnTo>
                <a:close/>
                <a:moveTo>
                  <a:pt x="93498" y="56379"/>
                </a:moveTo>
                <a:lnTo>
                  <a:pt x="112504" y="75388"/>
                </a:lnTo>
                <a:lnTo>
                  <a:pt x="93625" y="94269"/>
                </a:lnTo>
                <a:close/>
                <a:moveTo>
                  <a:pt x="76916" y="16064"/>
                </a:moveTo>
                <a:lnTo>
                  <a:pt x="76916" y="94014"/>
                </a:lnTo>
                <a:lnTo>
                  <a:pt x="44389" y="61482"/>
                </a:lnTo>
                <a:lnTo>
                  <a:pt x="32526" y="73347"/>
                </a:lnTo>
                <a:lnTo>
                  <a:pt x="73344" y="114299"/>
                </a:lnTo>
                <a:lnTo>
                  <a:pt x="32526" y="155251"/>
                </a:lnTo>
                <a:lnTo>
                  <a:pt x="44389" y="167116"/>
                </a:lnTo>
                <a:lnTo>
                  <a:pt x="76916" y="134583"/>
                </a:lnTo>
                <a:lnTo>
                  <a:pt x="76916" y="212533"/>
                </a:lnTo>
                <a:lnTo>
                  <a:pt x="136101" y="153337"/>
                </a:lnTo>
                <a:lnTo>
                  <a:pt x="97069" y="114299"/>
                </a:lnTo>
                <a:lnTo>
                  <a:pt x="136101" y="75261"/>
                </a:lnTo>
                <a:close/>
                <a:moveTo>
                  <a:pt x="84314" y="6"/>
                </a:moveTo>
                <a:cubicBezTo>
                  <a:pt x="96832" y="-106"/>
                  <a:pt x="108237" y="1601"/>
                  <a:pt x="118528" y="5127"/>
                </a:cubicBezTo>
                <a:cubicBezTo>
                  <a:pt x="128820" y="8653"/>
                  <a:pt x="137702" y="14672"/>
                  <a:pt x="145173" y="23185"/>
                </a:cubicBezTo>
                <a:cubicBezTo>
                  <a:pt x="152645" y="31698"/>
                  <a:pt x="158409" y="43379"/>
                  <a:pt x="162467" y="58227"/>
                </a:cubicBezTo>
                <a:cubicBezTo>
                  <a:pt x="166524" y="73076"/>
                  <a:pt x="168578" y="91766"/>
                  <a:pt x="168627" y="114299"/>
                </a:cubicBezTo>
                <a:cubicBezTo>
                  <a:pt x="168578" y="136831"/>
                  <a:pt x="166524" y="155522"/>
                  <a:pt x="162467" y="170370"/>
                </a:cubicBezTo>
                <a:cubicBezTo>
                  <a:pt x="158409" y="185218"/>
                  <a:pt x="152645" y="196899"/>
                  <a:pt x="145173" y="205412"/>
                </a:cubicBezTo>
                <a:cubicBezTo>
                  <a:pt x="137702" y="213925"/>
                  <a:pt x="128820" y="219944"/>
                  <a:pt x="118528" y="223470"/>
                </a:cubicBezTo>
                <a:cubicBezTo>
                  <a:pt x="108237" y="226996"/>
                  <a:pt x="96832" y="228703"/>
                  <a:pt x="84314" y="228590"/>
                </a:cubicBezTo>
                <a:cubicBezTo>
                  <a:pt x="71796" y="228703"/>
                  <a:pt x="60391" y="226996"/>
                  <a:pt x="50099" y="223470"/>
                </a:cubicBezTo>
                <a:cubicBezTo>
                  <a:pt x="39807" y="219944"/>
                  <a:pt x="30926" y="213925"/>
                  <a:pt x="23454" y="205412"/>
                </a:cubicBezTo>
                <a:cubicBezTo>
                  <a:pt x="15982" y="196899"/>
                  <a:pt x="10218" y="185218"/>
                  <a:pt x="6160" y="170370"/>
                </a:cubicBezTo>
                <a:cubicBezTo>
                  <a:pt x="2103" y="155522"/>
                  <a:pt x="49" y="136831"/>
                  <a:pt x="0" y="114299"/>
                </a:cubicBezTo>
                <a:cubicBezTo>
                  <a:pt x="49" y="91766"/>
                  <a:pt x="2103" y="73076"/>
                  <a:pt x="6160" y="58227"/>
                </a:cubicBezTo>
                <a:cubicBezTo>
                  <a:pt x="10218" y="43379"/>
                  <a:pt x="15982" y="31698"/>
                  <a:pt x="23454" y="23185"/>
                </a:cubicBezTo>
                <a:cubicBezTo>
                  <a:pt x="30926" y="14672"/>
                  <a:pt x="39807" y="8653"/>
                  <a:pt x="50099" y="5127"/>
                </a:cubicBezTo>
                <a:cubicBezTo>
                  <a:pt x="60391" y="1601"/>
                  <a:pt x="71796" y="-106"/>
                  <a:pt x="84314" y="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4" name="Freeform: Shape 183"/>
          <p:cNvSpPr/>
          <p:nvPr/>
        </p:nvSpPr>
        <p:spPr>
          <a:xfrm>
            <a:off x="7619012" y="7060645"/>
            <a:ext cx="208515" cy="407063"/>
          </a:xfrm>
          <a:custGeom>
            <a:avLst/>
            <a:gdLst/>
            <a:ahLst/>
            <a:cxnLst/>
            <a:rect l="l" t="t" r="r" b="b"/>
            <a:pathLst>
              <a:path w="120407" h="228584">
                <a:moveTo>
                  <a:pt x="70911" y="137636"/>
                </a:moveTo>
                <a:lnTo>
                  <a:pt x="70911" y="181516"/>
                </a:lnTo>
                <a:lnTo>
                  <a:pt x="92980" y="159576"/>
                </a:lnTo>
                <a:close/>
                <a:moveTo>
                  <a:pt x="70911" y="47070"/>
                </a:moveTo>
                <a:lnTo>
                  <a:pt x="70911" y="90950"/>
                </a:lnTo>
                <a:lnTo>
                  <a:pt x="92980" y="69010"/>
                </a:lnTo>
                <a:close/>
                <a:moveTo>
                  <a:pt x="51664" y="0"/>
                </a:moveTo>
                <a:lnTo>
                  <a:pt x="120407" y="68883"/>
                </a:lnTo>
                <a:lnTo>
                  <a:pt x="74993" y="114293"/>
                </a:lnTo>
                <a:lnTo>
                  <a:pt x="120407" y="159703"/>
                </a:lnTo>
                <a:lnTo>
                  <a:pt x="51664" y="228584"/>
                </a:lnTo>
                <a:lnTo>
                  <a:pt x="51664" y="137891"/>
                </a:lnTo>
                <a:lnTo>
                  <a:pt x="13777" y="175648"/>
                </a:lnTo>
                <a:lnTo>
                  <a:pt x="0" y="161872"/>
                </a:lnTo>
                <a:lnTo>
                  <a:pt x="47455" y="114293"/>
                </a:lnTo>
                <a:lnTo>
                  <a:pt x="0" y="66714"/>
                </a:lnTo>
                <a:lnTo>
                  <a:pt x="13777" y="52938"/>
                </a:lnTo>
                <a:lnTo>
                  <a:pt x="51664" y="9069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5" name="Freeform: Shape 184"/>
          <p:cNvSpPr/>
          <p:nvPr/>
        </p:nvSpPr>
        <p:spPr>
          <a:xfrm>
            <a:off x="7567760" y="8008404"/>
            <a:ext cx="311019" cy="348907"/>
          </a:xfrm>
          <a:custGeom>
            <a:avLst/>
            <a:gdLst/>
            <a:ahLst/>
            <a:cxnLst/>
            <a:rect l="l" t="t" r="r" b="b"/>
            <a:pathLst>
              <a:path w="179598" h="195927">
                <a:moveTo>
                  <a:pt x="81886" y="95914"/>
                </a:moveTo>
                <a:cubicBezTo>
                  <a:pt x="79897" y="95888"/>
                  <a:pt x="77717" y="95941"/>
                  <a:pt x="75346" y="96074"/>
                </a:cubicBezTo>
                <a:cubicBezTo>
                  <a:pt x="72975" y="96207"/>
                  <a:pt x="70859" y="96579"/>
                  <a:pt x="68998" y="97191"/>
                </a:cubicBezTo>
                <a:cubicBezTo>
                  <a:pt x="68993" y="103956"/>
                  <a:pt x="68971" y="110712"/>
                  <a:pt x="68934" y="117461"/>
                </a:cubicBezTo>
                <a:cubicBezTo>
                  <a:pt x="68897" y="124210"/>
                  <a:pt x="68876" y="130935"/>
                  <a:pt x="68870" y="137637"/>
                </a:cubicBezTo>
                <a:cubicBezTo>
                  <a:pt x="68837" y="140766"/>
                  <a:pt x="68776" y="144984"/>
                  <a:pt x="68686" y="150292"/>
                </a:cubicBezTo>
                <a:cubicBezTo>
                  <a:pt x="68596" y="155599"/>
                  <a:pt x="68677" y="160829"/>
                  <a:pt x="68927" y="165981"/>
                </a:cubicBezTo>
                <a:cubicBezTo>
                  <a:pt x="69178" y="171132"/>
                  <a:pt x="69797" y="175039"/>
                  <a:pt x="70784" y="177700"/>
                </a:cubicBezTo>
                <a:cubicBezTo>
                  <a:pt x="73602" y="178931"/>
                  <a:pt x="76516" y="179914"/>
                  <a:pt x="79525" y="180651"/>
                </a:cubicBezTo>
                <a:cubicBezTo>
                  <a:pt x="82534" y="181387"/>
                  <a:pt x="85576" y="181764"/>
                  <a:pt x="88649" y="181783"/>
                </a:cubicBezTo>
                <a:cubicBezTo>
                  <a:pt x="103376" y="181948"/>
                  <a:pt x="115008" y="178715"/>
                  <a:pt x="123545" y="172086"/>
                </a:cubicBezTo>
                <a:cubicBezTo>
                  <a:pt x="132082" y="165457"/>
                  <a:pt x="136440" y="154441"/>
                  <a:pt x="136621" y="139040"/>
                </a:cubicBezTo>
                <a:cubicBezTo>
                  <a:pt x="136666" y="135045"/>
                  <a:pt x="136321" y="131074"/>
                  <a:pt x="135585" y="127126"/>
                </a:cubicBezTo>
                <a:cubicBezTo>
                  <a:pt x="134849" y="123179"/>
                  <a:pt x="133452" y="119495"/>
                  <a:pt x="131393" y="116074"/>
                </a:cubicBezTo>
                <a:cubicBezTo>
                  <a:pt x="127427" y="109800"/>
                  <a:pt x="122913" y="105222"/>
                  <a:pt x="117850" y="102341"/>
                </a:cubicBezTo>
                <a:cubicBezTo>
                  <a:pt x="112787" y="99460"/>
                  <a:pt x="107242" y="97642"/>
                  <a:pt x="101215" y="96888"/>
                </a:cubicBezTo>
                <a:cubicBezTo>
                  <a:pt x="95188" y="96133"/>
                  <a:pt x="88745" y="95809"/>
                  <a:pt x="81886" y="95914"/>
                </a:cubicBezTo>
                <a:close/>
                <a:moveTo>
                  <a:pt x="84565" y="13123"/>
                </a:moveTo>
                <a:cubicBezTo>
                  <a:pt x="81761" y="13137"/>
                  <a:pt x="78980" y="13301"/>
                  <a:pt x="76223" y="13618"/>
                </a:cubicBezTo>
                <a:cubicBezTo>
                  <a:pt x="73467" y="13934"/>
                  <a:pt x="70718" y="14322"/>
                  <a:pt x="67978" y="14782"/>
                </a:cubicBezTo>
                <a:cubicBezTo>
                  <a:pt x="68020" y="21225"/>
                  <a:pt x="68190" y="27669"/>
                  <a:pt x="68488" y="34113"/>
                </a:cubicBezTo>
                <a:cubicBezTo>
                  <a:pt x="68785" y="40556"/>
                  <a:pt x="68955" y="47000"/>
                  <a:pt x="68998" y="53444"/>
                </a:cubicBezTo>
                <a:cubicBezTo>
                  <a:pt x="68993" y="56825"/>
                  <a:pt x="68975" y="60206"/>
                  <a:pt x="68942" y="63587"/>
                </a:cubicBezTo>
                <a:cubicBezTo>
                  <a:pt x="68909" y="66969"/>
                  <a:pt x="68891" y="70350"/>
                  <a:pt x="68886" y="73731"/>
                </a:cubicBezTo>
                <a:cubicBezTo>
                  <a:pt x="68883" y="75199"/>
                  <a:pt x="68886" y="76666"/>
                  <a:pt x="68894" y="78133"/>
                </a:cubicBezTo>
                <a:cubicBezTo>
                  <a:pt x="68903" y="79601"/>
                  <a:pt x="68937" y="81068"/>
                  <a:pt x="68998" y="82535"/>
                </a:cubicBezTo>
                <a:cubicBezTo>
                  <a:pt x="71300" y="82908"/>
                  <a:pt x="73618" y="83152"/>
                  <a:pt x="75952" y="83269"/>
                </a:cubicBezTo>
                <a:cubicBezTo>
                  <a:pt x="78286" y="83386"/>
                  <a:pt x="80604" y="83439"/>
                  <a:pt x="82907" y="83429"/>
                </a:cubicBezTo>
                <a:cubicBezTo>
                  <a:pt x="91738" y="83519"/>
                  <a:pt x="99525" y="82516"/>
                  <a:pt x="106267" y="80419"/>
                </a:cubicBezTo>
                <a:cubicBezTo>
                  <a:pt x="113009" y="78321"/>
                  <a:pt x="118292" y="74586"/>
                  <a:pt x="122113" y="69213"/>
                </a:cubicBezTo>
                <a:cubicBezTo>
                  <a:pt x="125935" y="63841"/>
                  <a:pt x="127880" y="56288"/>
                  <a:pt x="127950" y="46553"/>
                </a:cubicBezTo>
                <a:cubicBezTo>
                  <a:pt x="127809" y="38308"/>
                  <a:pt x="125638" y="31732"/>
                  <a:pt x="121437" y="26828"/>
                </a:cubicBezTo>
                <a:cubicBezTo>
                  <a:pt x="117237" y="21923"/>
                  <a:pt x="111852" y="18401"/>
                  <a:pt x="105284" y="16261"/>
                </a:cubicBezTo>
                <a:cubicBezTo>
                  <a:pt x="98716" y="14121"/>
                  <a:pt x="91810" y="13075"/>
                  <a:pt x="84565" y="13123"/>
                </a:cubicBezTo>
                <a:close/>
                <a:moveTo>
                  <a:pt x="91200" y="0"/>
                </a:moveTo>
                <a:cubicBezTo>
                  <a:pt x="94076" y="5"/>
                  <a:pt x="96968" y="26"/>
                  <a:pt x="99876" y="64"/>
                </a:cubicBezTo>
                <a:cubicBezTo>
                  <a:pt x="102785" y="101"/>
                  <a:pt x="105677" y="122"/>
                  <a:pt x="108555" y="127"/>
                </a:cubicBezTo>
                <a:cubicBezTo>
                  <a:pt x="115853" y="113"/>
                  <a:pt x="123063" y="1002"/>
                  <a:pt x="130184" y="2796"/>
                </a:cubicBezTo>
                <a:cubicBezTo>
                  <a:pt x="137306" y="4590"/>
                  <a:pt x="143797" y="7376"/>
                  <a:pt x="149658" y="11155"/>
                </a:cubicBezTo>
                <a:cubicBezTo>
                  <a:pt x="155519" y="14934"/>
                  <a:pt x="160209" y="19794"/>
                  <a:pt x="163726" y="25734"/>
                </a:cubicBezTo>
                <a:cubicBezTo>
                  <a:pt x="167244" y="31675"/>
                  <a:pt x="169048" y="38785"/>
                  <a:pt x="169138" y="47064"/>
                </a:cubicBezTo>
                <a:cubicBezTo>
                  <a:pt x="169035" y="54591"/>
                  <a:pt x="167314" y="60788"/>
                  <a:pt x="163976" y="65655"/>
                </a:cubicBezTo>
                <a:cubicBezTo>
                  <a:pt x="160638" y="70521"/>
                  <a:pt x="156300" y="74573"/>
                  <a:pt x="150964" y="77808"/>
                </a:cubicBezTo>
                <a:cubicBezTo>
                  <a:pt x="145628" y="81044"/>
                  <a:pt x="139912" y="83979"/>
                  <a:pt x="133816" y="86614"/>
                </a:cubicBezTo>
                <a:cubicBezTo>
                  <a:pt x="142008" y="88444"/>
                  <a:pt x="149554" y="91482"/>
                  <a:pt x="156453" y="95727"/>
                </a:cubicBezTo>
                <a:cubicBezTo>
                  <a:pt x="163353" y="99973"/>
                  <a:pt x="168906" y="105402"/>
                  <a:pt x="173113" y="112016"/>
                </a:cubicBezTo>
                <a:cubicBezTo>
                  <a:pt x="177320" y="118630"/>
                  <a:pt x="179482" y="126405"/>
                  <a:pt x="179598" y="135340"/>
                </a:cubicBezTo>
                <a:cubicBezTo>
                  <a:pt x="179488" y="146274"/>
                  <a:pt x="177214" y="155489"/>
                  <a:pt x="172777" y="162984"/>
                </a:cubicBezTo>
                <a:cubicBezTo>
                  <a:pt x="168341" y="170480"/>
                  <a:pt x="162404" y="176488"/>
                  <a:pt x="154968" y="181008"/>
                </a:cubicBezTo>
                <a:cubicBezTo>
                  <a:pt x="147531" y="185529"/>
                  <a:pt x="139258" y="188794"/>
                  <a:pt x="130149" y="190802"/>
                </a:cubicBezTo>
                <a:cubicBezTo>
                  <a:pt x="121040" y="192812"/>
                  <a:pt x="111757" y="193797"/>
                  <a:pt x="102302" y="193758"/>
                </a:cubicBezTo>
                <a:cubicBezTo>
                  <a:pt x="96688" y="193726"/>
                  <a:pt x="91073" y="193599"/>
                  <a:pt x="85459" y="193376"/>
                </a:cubicBezTo>
                <a:cubicBezTo>
                  <a:pt x="79844" y="193153"/>
                  <a:pt x="74230" y="193026"/>
                  <a:pt x="68615" y="192994"/>
                </a:cubicBezTo>
                <a:cubicBezTo>
                  <a:pt x="57189" y="193060"/>
                  <a:pt x="45739" y="193437"/>
                  <a:pt x="34263" y="194125"/>
                </a:cubicBezTo>
                <a:cubicBezTo>
                  <a:pt x="22788" y="194813"/>
                  <a:pt x="11367" y="195414"/>
                  <a:pt x="0" y="195927"/>
                </a:cubicBezTo>
                <a:lnTo>
                  <a:pt x="255" y="183948"/>
                </a:lnTo>
                <a:cubicBezTo>
                  <a:pt x="4348" y="183036"/>
                  <a:pt x="8441" y="182282"/>
                  <a:pt x="12534" y="181687"/>
                </a:cubicBezTo>
                <a:cubicBezTo>
                  <a:pt x="16626" y="181092"/>
                  <a:pt x="20655" y="180018"/>
                  <a:pt x="24621" y="178465"/>
                </a:cubicBezTo>
                <a:cubicBezTo>
                  <a:pt x="26073" y="175892"/>
                  <a:pt x="27065" y="172873"/>
                  <a:pt x="27597" y="169411"/>
                </a:cubicBezTo>
                <a:cubicBezTo>
                  <a:pt x="28129" y="165949"/>
                  <a:pt x="28412" y="162430"/>
                  <a:pt x="28447" y="158854"/>
                </a:cubicBezTo>
                <a:cubicBezTo>
                  <a:pt x="28483" y="155279"/>
                  <a:pt x="28483" y="152034"/>
                  <a:pt x="28448" y="149120"/>
                </a:cubicBezTo>
                <a:cubicBezTo>
                  <a:pt x="28450" y="148470"/>
                  <a:pt x="28452" y="145056"/>
                  <a:pt x="28452" y="138875"/>
                </a:cubicBezTo>
                <a:cubicBezTo>
                  <a:pt x="28453" y="132695"/>
                  <a:pt x="28435" y="124837"/>
                  <a:pt x="28400" y="115303"/>
                </a:cubicBezTo>
                <a:cubicBezTo>
                  <a:pt x="28365" y="105768"/>
                  <a:pt x="28296" y="95645"/>
                  <a:pt x="28192" y="84933"/>
                </a:cubicBezTo>
                <a:cubicBezTo>
                  <a:pt x="28089" y="74222"/>
                  <a:pt x="27934" y="64010"/>
                  <a:pt x="27729" y="54298"/>
                </a:cubicBezTo>
                <a:cubicBezTo>
                  <a:pt x="27524" y="44587"/>
                  <a:pt x="27252" y="36463"/>
                  <a:pt x="26912" y="29928"/>
                </a:cubicBezTo>
                <a:cubicBezTo>
                  <a:pt x="26572" y="23393"/>
                  <a:pt x="26149" y="19535"/>
                  <a:pt x="25641" y="18355"/>
                </a:cubicBezTo>
                <a:cubicBezTo>
                  <a:pt x="24810" y="17136"/>
                  <a:pt x="22688" y="16185"/>
                  <a:pt x="19277" y="15500"/>
                </a:cubicBezTo>
                <a:cubicBezTo>
                  <a:pt x="15866" y="14816"/>
                  <a:pt x="12327" y="14309"/>
                  <a:pt x="8660" y="13978"/>
                </a:cubicBezTo>
                <a:cubicBezTo>
                  <a:pt x="4994" y="13648"/>
                  <a:pt x="2362" y="13406"/>
                  <a:pt x="766" y="13251"/>
                </a:cubicBezTo>
                <a:lnTo>
                  <a:pt x="255" y="2676"/>
                </a:lnTo>
                <a:cubicBezTo>
                  <a:pt x="15437" y="2341"/>
                  <a:pt x="30610" y="1831"/>
                  <a:pt x="45774" y="1147"/>
                </a:cubicBezTo>
                <a:cubicBezTo>
                  <a:pt x="60938" y="462"/>
                  <a:pt x="76080" y="79"/>
                  <a:pt x="912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6" name="Freeform: Shape 185"/>
          <p:cNvSpPr/>
          <p:nvPr/>
        </p:nvSpPr>
        <p:spPr>
          <a:xfrm>
            <a:off x="7624343" y="8866931"/>
            <a:ext cx="197853" cy="377984"/>
          </a:xfrm>
          <a:custGeom>
            <a:avLst/>
            <a:gdLst/>
            <a:ahLst/>
            <a:cxnLst/>
            <a:rect l="l" t="t" r="r" b="b"/>
            <a:pathLst>
              <a:path w="114250" h="212255">
                <a:moveTo>
                  <a:pt x="31372" y="0"/>
                </a:moveTo>
                <a:lnTo>
                  <a:pt x="73208" y="0"/>
                </a:lnTo>
                <a:cubicBezTo>
                  <a:pt x="74843" y="40"/>
                  <a:pt x="76198" y="566"/>
                  <a:pt x="77274" y="1578"/>
                </a:cubicBezTo>
                <a:cubicBezTo>
                  <a:pt x="78350" y="2591"/>
                  <a:pt x="78908" y="3851"/>
                  <a:pt x="78948" y="5357"/>
                </a:cubicBezTo>
                <a:cubicBezTo>
                  <a:pt x="78927" y="6123"/>
                  <a:pt x="78714" y="6888"/>
                  <a:pt x="78310" y="7653"/>
                </a:cubicBezTo>
                <a:lnTo>
                  <a:pt x="56500" y="66712"/>
                </a:lnTo>
                <a:lnTo>
                  <a:pt x="107009" y="54212"/>
                </a:lnTo>
                <a:cubicBezTo>
                  <a:pt x="107519" y="54063"/>
                  <a:pt x="108029" y="53978"/>
                  <a:pt x="108540" y="53957"/>
                </a:cubicBezTo>
                <a:cubicBezTo>
                  <a:pt x="109374" y="53965"/>
                  <a:pt x="110161" y="54140"/>
                  <a:pt x="110899" y="54483"/>
                </a:cubicBezTo>
                <a:cubicBezTo>
                  <a:pt x="111638" y="54826"/>
                  <a:pt x="112297" y="55288"/>
                  <a:pt x="112876" y="55870"/>
                </a:cubicBezTo>
                <a:cubicBezTo>
                  <a:pt x="113583" y="56654"/>
                  <a:pt x="114019" y="57542"/>
                  <a:pt x="114184" y="58533"/>
                </a:cubicBezTo>
                <a:cubicBezTo>
                  <a:pt x="114348" y="59524"/>
                  <a:pt x="114210" y="60507"/>
                  <a:pt x="113769" y="61483"/>
                </a:cubicBezTo>
                <a:lnTo>
                  <a:pt x="44893" y="209066"/>
                </a:lnTo>
                <a:cubicBezTo>
                  <a:pt x="44366" y="210036"/>
                  <a:pt x="43633" y="210807"/>
                  <a:pt x="42692" y="211378"/>
                </a:cubicBezTo>
                <a:cubicBezTo>
                  <a:pt x="41752" y="211950"/>
                  <a:pt x="40699" y="212242"/>
                  <a:pt x="39535" y="212255"/>
                </a:cubicBezTo>
                <a:cubicBezTo>
                  <a:pt x="39004" y="212234"/>
                  <a:pt x="38409" y="212149"/>
                  <a:pt x="37750" y="212000"/>
                </a:cubicBezTo>
                <a:cubicBezTo>
                  <a:pt x="36323" y="211517"/>
                  <a:pt x="35255" y="210698"/>
                  <a:pt x="34545" y="209545"/>
                </a:cubicBezTo>
                <a:cubicBezTo>
                  <a:pt x="33836" y="208391"/>
                  <a:pt x="33628" y="207126"/>
                  <a:pt x="33923" y="205750"/>
                </a:cubicBezTo>
                <a:lnTo>
                  <a:pt x="59051" y="102684"/>
                </a:lnTo>
                <a:lnTo>
                  <a:pt x="7265" y="115567"/>
                </a:lnTo>
                <a:cubicBezTo>
                  <a:pt x="6755" y="115673"/>
                  <a:pt x="6245" y="115716"/>
                  <a:pt x="5735" y="115694"/>
                </a:cubicBezTo>
                <a:cubicBezTo>
                  <a:pt x="5020" y="115692"/>
                  <a:pt x="4313" y="115570"/>
                  <a:pt x="3614" y="115328"/>
                </a:cubicBezTo>
                <a:cubicBezTo>
                  <a:pt x="2915" y="115086"/>
                  <a:pt x="2304" y="114740"/>
                  <a:pt x="1781" y="114291"/>
                </a:cubicBezTo>
                <a:cubicBezTo>
                  <a:pt x="1018" y="113638"/>
                  <a:pt x="503" y="112872"/>
                  <a:pt x="234" y="111995"/>
                </a:cubicBezTo>
                <a:cubicBezTo>
                  <a:pt x="-34" y="111118"/>
                  <a:pt x="-71" y="110225"/>
                  <a:pt x="123" y="109317"/>
                </a:cubicBezTo>
                <a:lnTo>
                  <a:pt x="25760" y="4082"/>
                </a:lnTo>
                <a:cubicBezTo>
                  <a:pt x="26106" y="2851"/>
                  <a:pt x="26786" y="1868"/>
                  <a:pt x="27801" y="1132"/>
                </a:cubicBezTo>
                <a:cubicBezTo>
                  <a:pt x="28816" y="396"/>
                  <a:pt x="30006" y="18"/>
                  <a:pt x="313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7" name="Freeform: Shape 186"/>
          <p:cNvSpPr/>
          <p:nvPr/>
        </p:nvSpPr>
        <p:spPr>
          <a:xfrm>
            <a:off x="7525344" y="9736221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62241" y="70657"/>
                </a:moveTo>
                <a:cubicBezTo>
                  <a:pt x="52975" y="74436"/>
                  <a:pt x="44842" y="79825"/>
                  <a:pt x="37841" y="86826"/>
                </a:cubicBezTo>
                <a:cubicBezTo>
                  <a:pt x="30840" y="93826"/>
                  <a:pt x="25450" y="101958"/>
                  <a:pt x="21671" y="111223"/>
                </a:cubicBezTo>
                <a:cubicBezTo>
                  <a:pt x="20868" y="113402"/>
                  <a:pt x="20879" y="115486"/>
                  <a:pt x="21703" y="117474"/>
                </a:cubicBezTo>
                <a:cubicBezTo>
                  <a:pt x="22527" y="119462"/>
                  <a:pt x="24004" y="120907"/>
                  <a:pt x="26136" y="121811"/>
                </a:cubicBezTo>
                <a:cubicBezTo>
                  <a:pt x="27156" y="122215"/>
                  <a:pt x="28177" y="122427"/>
                  <a:pt x="29198" y="122449"/>
                </a:cubicBezTo>
                <a:cubicBezTo>
                  <a:pt x="30880" y="122435"/>
                  <a:pt x="32395" y="121984"/>
                  <a:pt x="33743" y="121093"/>
                </a:cubicBezTo>
                <a:cubicBezTo>
                  <a:pt x="35090" y="120203"/>
                  <a:pt x="36127" y="118954"/>
                  <a:pt x="36852" y="117346"/>
                </a:cubicBezTo>
                <a:cubicBezTo>
                  <a:pt x="39784" y="110141"/>
                  <a:pt x="43968" y="103821"/>
                  <a:pt x="49403" y="98386"/>
                </a:cubicBezTo>
                <a:cubicBezTo>
                  <a:pt x="54838" y="92951"/>
                  <a:pt x="61159" y="88768"/>
                  <a:pt x="68364" y="85837"/>
                </a:cubicBezTo>
                <a:cubicBezTo>
                  <a:pt x="70504" y="84872"/>
                  <a:pt x="71998" y="83389"/>
                  <a:pt x="72846" y="81388"/>
                </a:cubicBezTo>
                <a:cubicBezTo>
                  <a:pt x="73693" y="79387"/>
                  <a:pt x="73688" y="77298"/>
                  <a:pt x="72830" y="75121"/>
                </a:cubicBezTo>
                <a:lnTo>
                  <a:pt x="72841" y="75121"/>
                </a:lnTo>
                <a:cubicBezTo>
                  <a:pt x="71938" y="72990"/>
                  <a:pt x="70491" y="71512"/>
                  <a:pt x="68502" y="70688"/>
                </a:cubicBezTo>
                <a:cubicBezTo>
                  <a:pt x="66513" y="69865"/>
                  <a:pt x="64426" y="69854"/>
                  <a:pt x="62241" y="70657"/>
                </a:cubicBezTo>
                <a:close/>
                <a:moveTo>
                  <a:pt x="208888" y="33311"/>
                </a:moveTo>
                <a:cubicBezTo>
                  <a:pt x="209989" y="33311"/>
                  <a:pt x="210946" y="33726"/>
                  <a:pt x="211759" y="34555"/>
                </a:cubicBezTo>
                <a:lnTo>
                  <a:pt x="223358" y="46036"/>
                </a:lnTo>
                <a:cubicBezTo>
                  <a:pt x="224123" y="46902"/>
                  <a:pt x="224505" y="47881"/>
                  <a:pt x="224505" y="48970"/>
                </a:cubicBezTo>
                <a:cubicBezTo>
                  <a:pt x="224505" y="50060"/>
                  <a:pt x="224123" y="51038"/>
                  <a:pt x="223358" y="51904"/>
                </a:cubicBezTo>
                <a:lnTo>
                  <a:pt x="223355" y="51904"/>
                </a:lnTo>
                <a:cubicBezTo>
                  <a:pt x="222441" y="52670"/>
                  <a:pt x="221464" y="53052"/>
                  <a:pt x="220423" y="53052"/>
                </a:cubicBezTo>
                <a:cubicBezTo>
                  <a:pt x="219911" y="53052"/>
                  <a:pt x="219406" y="52957"/>
                  <a:pt x="218910" y="52765"/>
                </a:cubicBezTo>
                <a:cubicBezTo>
                  <a:pt x="218414" y="52574"/>
                  <a:pt x="217942" y="52287"/>
                  <a:pt x="217495" y="51904"/>
                </a:cubicBezTo>
                <a:lnTo>
                  <a:pt x="206012" y="40296"/>
                </a:lnTo>
                <a:cubicBezTo>
                  <a:pt x="205180" y="39482"/>
                  <a:pt x="204764" y="38526"/>
                  <a:pt x="204764" y="37425"/>
                </a:cubicBezTo>
                <a:cubicBezTo>
                  <a:pt x="204764" y="36325"/>
                  <a:pt x="205180" y="35368"/>
                  <a:pt x="206012" y="34555"/>
                </a:cubicBezTo>
                <a:cubicBezTo>
                  <a:pt x="206828" y="33726"/>
                  <a:pt x="207787" y="33311"/>
                  <a:pt x="208888" y="33311"/>
                </a:cubicBezTo>
                <a:close/>
                <a:moveTo>
                  <a:pt x="192995" y="29713"/>
                </a:moveTo>
                <a:lnTo>
                  <a:pt x="198871" y="35576"/>
                </a:lnTo>
                <a:lnTo>
                  <a:pt x="167751" y="66574"/>
                </a:lnTo>
                <a:lnTo>
                  <a:pt x="176425" y="75249"/>
                </a:lnTo>
                <a:cubicBezTo>
                  <a:pt x="178018" y="76929"/>
                  <a:pt x="178814" y="78863"/>
                  <a:pt x="178814" y="81053"/>
                </a:cubicBezTo>
                <a:cubicBezTo>
                  <a:pt x="178814" y="83243"/>
                  <a:pt x="178018" y="85178"/>
                  <a:pt x="176425" y="86858"/>
                </a:cubicBezTo>
                <a:lnTo>
                  <a:pt x="168261" y="95022"/>
                </a:lnTo>
                <a:cubicBezTo>
                  <a:pt x="171859" y="101485"/>
                  <a:pt x="174644" y="108395"/>
                  <a:pt x="176615" y="115751"/>
                </a:cubicBezTo>
                <a:cubicBezTo>
                  <a:pt x="178586" y="123108"/>
                  <a:pt x="179585" y="130783"/>
                  <a:pt x="179611" y="138777"/>
                </a:cubicBezTo>
                <a:cubicBezTo>
                  <a:pt x="179421" y="155508"/>
                  <a:pt x="175336" y="170621"/>
                  <a:pt x="167356" y="184116"/>
                </a:cubicBezTo>
                <a:cubicBezTo>
                  <a:pt x="159376" y="197610"/>
                  <a:pt x="148639" y="208348"/>
                  <a:pt x="135145" y="216329"/>
                </a:cubicBezTo>
                <a:cubicBezTo>
                  <a:pt x="121651" y="224309"/>
                  <a:pt x="106538" y="228395"/>
                  <a:pt x="89807" y="228584"/>
                </a:cubicBezTo>
                <a:cubicBezTo>
                  <a:pt x="73076" y="228395"/>
                  <a:pt x="57964" y="224309"/>
                  <a:pt x="44469" y="216329"/>
                </a:cubicBezTo>
                <a:cubicBezTo>
                  <a:pt x="30974" y="208348"/>
                  <a:pt x="20237" y="197610"/>
                  <a:pt x="12256" y="184116"/>
                </a:cubicBezTo>
                <a:cubicBezTo>
                  <a:pt x="4275" y="170621"/>
                  <a:pt x="190" y="155508"/>
                  <a:pt x="0" y="138777"/>
                </a:cubicBezTo>
                <a:cubicBezTo>
                  <a:pt x="190" y="122046"/>
                  <a:pt x="4275" y="106934"/>
                  <a:pt x="12256" y="93439"/>
                </a:cubicBezTo>
                <a:cubicBezTo>
                  <a:pt x="20237" y="79944"/>
                  <a:pt x="30974" y="69207"/>
                  <a:pt x="44469" y="61226"/>
                </a:cubicBezTo>
                <a:cubicBezTo>
                  <a:pt x="57964" y="53245"/>
                  <a:pt x="73076" y="49160"/>
                  <a:pt x="89807" y="48970"/>
                </a:cubicBezTo>
                <a:cubicBezTo>
                  <a:pt x="97801" y="48997"/>
                  <a:pt x="105477" y="49996"/>
                  <a:pt x="112833" y="51968"/>
                </a:cubicBezTo>
                <a:cubicBezTo>
                  <a:pt x="120189" y="53940"/>
                  <a:pt x="127099" y="56725"/>
                  <a:pt x="133563" y="60324"/>
                </a:cubicBezTo>
                <a:lnTo>
                  <a:pt x="141727" y="52159"/>
                </a:lnTo>
                <a:cubicBezTo>
                  <a:pt x="143407" y="50565"/>
                  <a:pt x="145341" y="49767"/>
                  <a:pt x="147531" y="49767"/>
                </a:cubicBezTo>
                <a:cubicBezTo>
                  <a:pt x="149721" y="49767"/>
                  <a:pt x="151656" y="50565"/>
                  <a:pt x="153336" y="52159"/>
                </a:cubicBezTo>
                <a:lnTo>
                  <a:pt x="162010" y="60834"/>
                </a:lnTo>
                <a:close/>
                <a:moveTo>
                  <a:pt x="212265" y="24493"/>
                </a:moveTo>
                <a:lnTo>
                  <a:pt x="224502" y="24493"/>
                </a:lnTo>
                <a:cubicBezTo>
                  <a:pt x="225677" y="24520"/>
                  <a:pt x="226644" y="24912"/>
                  <a:pt x="227404" y="25671"/>
                </a:cubicBezTo>
                <a:cubicBezTo>
                  <a:pt x="228164" y="26430"/>
                  <a:pt x="228558" y="27395"/>
                  <a:pt x="228584" y="28567"/>
                </a:cubicBezTo>
                <a:cubicBezTo>
                  <a:pt x="228558" y="29740"/>
                  <a:pt x="228164" y="30705"/>
                  <a:pt x="227404" y="31464"/>
                </a:cubicBezTo>
                <a:cubicBezTo>
                  <a:pt x="226644" y="32222"/>
                  <a:pt x="225677" y="32615"/>
                  <a:pt x="224502" y="32642"/>
                </a:cubicBezTo>
                <a:lnTo>
                  <a:pt x="212265" y="32642"/>
                </a:lnTo>
                <a:cubicBezTo>
                  <a:pt x="211092" y="32615"/>
                  <a:pt x="210125" y="32222"/>
                  <a:pt x="209366" y="31464"/>
                </a:cubicBezTo>
                <a:cubicBezTo>
                  <a:pt x="208606" y="30705"/>
                  <a:pt x="208213" y="29740"/>
                  <a:pt x="208187" y="28567"/>
                </a:cubicBezTo>
                <a:cubicBezTo>
                  <a:pt x="208213" y="27395"/>
                  <a:pt x="208606" y="26430"/>
                  <a:pt x="209366" y="25671"/>
                </a:cubicBezTo>
                <a:cubicBezTo>
                  <a:pt x="210125" y="24912"/>
                  <a:pt x="211092" y="24520"/>
                  <a:pt x="212265" y="24493"/>
                </a:cubicBezTo>
                <a:close/>
                <a:moveTo>
                  <a:pt x="220423" y="4083"/>
                </a:moveTo>
                <a:cubicBezTo>
                  <a:pt x="221512" y="4083"/>
                  <a:pt x="222489" y="4465"/>
                  <a:pt x="223355" y="5231"/>
                </a:cubicBezTo>
                <a:cubicBezTo>
                  <a:pt x="224120" y="6097"/>
                  <a:pt x="224502" y="7075"/>
                  <a:pt x="224502" y="8165"/>
                </a:cubicBezTo>
                <a:cubicBezTo>
                  <a:pt x="224502" y="9254"/>
                  <a:pt x="224120" y="10232"/>
                  <a:pt x="223355" y="11099"/>
                </a:cubicBezTo>
                <a:lnTo>
                  <a:pt x="211756" y="22580"/>
                </a:lnTo>
                <a:cubicBezTo>
                  <a:pt x="211368" y="22968"/>
                  <a:pt x="210932" y="23276"/>
                  <a:pt x="210449" y="23505"/>
                </a:cubicBezTo>
                <a:cubicBezTo>
                  <a:pt x="209966" y="23733"/>
                  <a:pt x="209467" y="23850"/>
                  <a:pt x="208951" y="23855"/>
                </a:cubicBezTo>
                <a:cubicBezTo>
                  <a:pt x="208375" y="23850"/>
                  <a:pt x="207839" y="23733"/>
                  <a:pt x="207342" y="23505"/>
                </a:cubicBezTo>
                <a:cubicBezTo>
                  <a:pt x="206846" y="23276"/>
                  <a:pt x="206405" y="22968"/>
                  <a:pt x="206020" y="22580"/>
                </a:cubicBezTo>
                <a:cubicBezTo>
                  <a:pt x="205191" y="21766"/>
                  <a:pt x="204777" y="20810"/>
                  <a:pt x="204777" y="19709"/>
                </a:cubicBezTo>
                <a:cubicBezTo>
                  <a:pt x="204777" y="18609"/>
                  <a:pt x="205191" y="17652"/>
                  <a:pt x="206020" y="16839"/>
                </a:cubicBezTo>
                <a:lnTo>
                  <a:pt x="217491" y="5231"/>
                </a:lnTo>
                <a:cubicBezTo>
                  <a:pt x="218357" y="4465"/>
                  <a:pt x="219334" y="4083"/>
                  <a:pt x="220423" y="4083"/>
                </a:cubicBezTo>
                <a:close/>
                <a:moveTo>
                  <a:pt x="179614" y="4079"/>
                </a:moveTo>
                <a:cubicBezTo>
                  <a:pt x="180704" y="4079"/>
                  <a:pt x="181682" y="4462"/>
                  <a:pt x="182548" y="5226"/>
                </a:cubicBezTo>
                <a:lnTo>
                  <a:pt x="194029" y="16826"/>
                </a:lnTo>
                <a:cubicBezTo>
                  <a:pt x="194859" y="17639"/>
                  <a:pt x="195273" y="18595"/>
                  <a:pt x="195273" y="19696"/>
                </a:cubicBezTo>
                <a:cubicBezTo>
                  <a:pt x="195273" y="20797"/>
                  <a:pt x="194859" y="21756"/>
                  <a:pt x="194029" y="22572"/>
                </a:cubicBezTo>
                <a:cubicBezTo>
                  <a:pt x="193641" y="22962"/>
                  <a:pt x="193206" y="23271"/>
                  <a:pt x="192722" y="23501"/>
                </a:cubicBezTo>
                <a:cubicBezTo>
                  <a:pt x="192238" y="23730"/>
                  <a:pt x="191739" y="23848"/>
                  <a:pt x="191223" y="23853"/>
                </a:cubicBezTo>
                <a:cubicBezTo>
                  <a:pt x="190646" y="23848"/>
                  <a:pt x="190109" y="23730"/>
                  <a:pt x="189612" y="23501"/>
                </a:cubicBezTo>
                <a:cubicBezTo>
                  <a:pt x="189115" y="23271"/>
                  <a:pt x="188674" y="22962"/>
                  <a:pt x="188289" y="22572"/>
                </a:cubicBezTo>
                <a:lnTo>
                  <a:pt x="176680" y="11090"/>
                </a:lnTo>
                <a:cubicBezTo>
                  <a:pt x="175915" y="10224"/>
                  <a:pt x="175532" y="9247"/>
                  <a:pt x="175532" y="8158"/>
                </a:cubicBezTo>
                <a:cubicBezTo>
                  <a:pt x="175532" y="7069"/>
                  <a:pt x="175915" y="6092"/>
                  <a:pt x="176680" y="5226"/>
                </a:cubicBezTo>
                <a:cubicBezTo>
                  <a:pt x="177547" y="4462"/>
                  <a:pt x="178525" y="4079"/>
                  <a:pt x="179614" y="4079"/>
                </a:cubicBezTo>
                <a:close/>
                <a:moveTo>
                  <a:pt x="200025" y="0"/>
                </a:moveTo>
                <a:cubicBezTo>
                  <a:pt x="201200" y="27"/>
                  <a:pt x="202167" y="420"/>
                  <a:pt x="202927" y="1180"/>
                </a:cubicBezTo>
                <a:cubicBezTo>
                  <a:pt x="203687" y="1940"/>
                  <a:pt x="204081" y="2908"/>
                  <a:pt x="204107" y="4083"/>
                </a:cubicBezTo>
                <a:lnTo>
                  <a:pt x="204107" y="16329"/>
                </a:lnTo>
                <a:cubicBezTo>
                  <a:pt x="204081" y="17504"/>
                  <a:pt x="203687" y="18471"/>
                  <a:pt x="202927" y="19231"/>
                </a:cubicBezTo>
                <a:cubicBezTo>
                  <a:pt x="202167" y="19991"/>
                  <a:pt x="201200" y="20384"/>
                  <a:pt x="200025" y="20411"/>
                </a:cubicBezTo>
                <a:cubicBezTo>
                  <a:pt x="198850" y="20384"/>
                  <a:pt x="197883" y="19991"/>
                  <a:pt x="197123" y="19231"/>
                </a:cubicBezTo>
                <a:cubicBezTo>
                  <a:pt x="196363" y="18471"/>
                  <a:pt x="195970" y="17504"/>
                  <a:pt x="195943" y="16329"/>
                </a:cubicBezTo>
                <a:lnTo>
                  <a:pt x="195943" y="4083"/>
                </a:lnTo>
                <a:cubicBezTo>
                  <a:pt x="195970" y="2908"/>
                  <a:pt x="196363" y="1940"/>
                  <a:pt x="197123" y="1180"/>
                </a:cubicBezTo>
                <a:cubicBezTo>
                  <a:pt x="197883" y="420"/>
                  <a:pt x="198850" y="27"/>
                  <a:pt x="2000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8" name="Freeform: Shape 187"/>
          <p:cNvSpPr/>
          <p:nvPr/>
        </p:nvSpPr>
        <p:spPr>
          <a:xfrm>
            <a:off x="8153662" y="3616320"/>
            <a:ext cx="480683" cy="319829"/>
          </a:xfrm>
          <a:custGeom>
            <a:avLst/>
            <a:gdLst/>
            <a:ahLst/>
            <a:cxnLst/>
            <a:rect l="l" t="t" r="r" b="b"/>
            <a:pathLst>
              <a:path w="277570" h="179598">
                <a:moveTo>
                  <a:pt x="253085" y="134695"/>
                </a:moveTo>
                <a:cubicBezTo>
                  <a:pt x="247321" y="134844"/>
                  <a:pt x="242514" y="136843"/>
                  <a:pt x="238664" y="140693"/>
                </a:cubicBezTo>
                <a:cubicBezTo>
                  <a:pt x="234815" y="144542"/>
                  <a:pt x="232815" y="149349"/>
                  <a:pt x="232666" y="155113"/>
                </a:cubicBezTo>
                <a:cubicBezTo>
                  <a:pt x="232815" y="160877"/>
                  <a:pt x="234815" y="165684"/>
                  <a:pt x="238664" y="169534"/>
                </a:cubicBezTo>
                <a:cubicBezTo>
                  <a:pt x="242514" y="173384"/>
                  <a:pt x="247321" y="175383"/>
                  <a:pt x="253085" y="175532"/>
                </a:cubicBezTo>
                <a:cubicBezTo>
                  <a:pt x="258849" y="175383"/>
                  <a:pt x="263656" y="173384"/>
                  <a:pt x="267506" y="169534"/>
                </a:cubicBezTo>
                <a:cubicBezTo>
                  <a:pt x="271356" y="165684"/>
                  <a:pt x="273355" y="160877"/>
                  <a:pt x="273504" y="155113"/>
                </a:cubicBezTo>
                <a:cubicBezTo>
                  <a:pt x="273355" y="149349"/>
                  <a:pt x="271356" y="144542"/>
                  <a:pt x="267506" y="140693"/>
                </a:cubicBezTo>
                <a:cubicBezTo>
                  <a:pt x="263656" y="136843"/>
                  <a:pt x="258849" y="134844"/>
                  <a:pt x="253085" y="134695"/>
                </a:cubicBezTo>
                <a:close/>
                <a:moveTo>
                  <a:pt x="187771" y="134695"/>
                </a:moveTo>
                <a:cubicBezTo>
                  <a:pt x="182007" y="134844"/>
                  <a:pt x="177200" y="136843"/>
                  <a:pt x="173350" y="140693"/>
                </a:cubicBezTo>
                <a:cubicBezTo>
                  <a:pt x="169500" y="144542"/>
                  <a:pt x="167501" y="149349"/>
                  <a:pt x="167352" y="155113"/>
                </a:cubicBezTo>
                <a:cubicBezTo>
                  <a:pt x="167501" y="160877"/>
                  <a:pt x="169500" y="165684"/>
                  <a:pt x="173350" y="169534"/>
                </a:cubicBezTo>
                <a:cubicBezTo>
                  <a:pt x="177200" y="173384"/>
                  <a:pt x="182007" y="175383"/>
                  <a:pt x="187771" y="175532"/>
                </a:cubicBezTo>
                <a:cubicBezTo>
                  <a:pt x="193535" y="175383"/>
                  <a:pt x="198342" y="173384"/>
                  <a:pt x="202192" y="169534"/>
                </a:cubicBezTo>
                <a:cubicBezTo>
                  <a:pt x="206041" y="165684"/>
                  <a:pt x="208041" y="160877"/>
                  <a:pt x="208189" y="155113"/>
                </a:cubicBezTo>
                <a:cubicBezTo>
                  <a:pt x="208041" y="149349"/>
                  <a:pt x="206041" y="144542"/>
                  <a:pt x="202192" y="140693"/>
                </a:cubicBezTo>
                <a:cubicBezTo>
                  <a:pt x="198342" y="136843"/>
                  <a:pt x="193535" y="134844"/>
                  <a:pt x="187771" y="134695"/>
                </a:cubicBezTo>
                <a:close/>
                <a:moveTo>
                  <a:pt x="89799" y="134695"/>
                </a:moveTo>
                <a:cubicBezTo>
                  <a:pt x="84035" y="134844"/>
                  <a:pt x="79228" y="136843"/>
                  <a:pt x="75379" y="140693"/>
                </a:cubicBezTo>
                <a:cubicBezTo>
                  <a:pt x="71529" y="144542"/>
                  <a:pt x="69529" y="149349"/>
                  <a:pt x="69381" y="155113"/>
                </a:cubicBezTo>
                <a:cubicBezTo>
                  <a:pt x="69529" y="160877"/>
                  <a:pt x="71529" y="165684"/>
                  <a:pt x="75379" y="169534"/>
                </a:cubicBezTo>
                <a:cubicBezTo>
                  <a:pt x="79228" y="173384"/>
                  <a:pt x="84035" y="175383"/>
                  <a:pt x="89799" y="175532"/>
                </a:cubicBezTo>
                <a:cubicBezTo>
                  <a:pt x="95563" y="175383"/>
                  <a:pt x="100370" y="173384"/>
                  <a:pt x="104220" y="169534"/>
                </a:cubicBezTo>
                <a:cubicBezTo>
                  <a:pt x="108070" y="165684"/>
                  <a:pt x="110069" y="160877"/>
                  <a:pt x="110218" y="155113"/>
                </a:cubicBezTo>
                <a:cubicBezTo>
                  <a:pt x="110069" y="149349"/>
                  <a:pt x="108070" y="144542"/>
                  <a:pt x="104220" y="140693"/>
                </a:cubicBezTo>
                <a:cubicBezTo>
                  <a:pt x="100370" y="136843"/>
                  <a:pt x="95563" y="134844"/>
                  <a:pt x="89799" y="134695"/>
                </a:cubicBezTo>
                <a:close/>
                <a:moveTo>
                  <a:pt x="24485" y="134695"/>
                </a:moveTo>
                <a:cubicBezTo>
                  <a:pt x="18721" y="134844"/>
                  <a:pt x="13914" y="136843"/>
                  <a:pt x="10064" y="140693"/>
                </a:cubicBezTo>
                <a:cubicBezTo>
                  <a:pt x="6215" y="144542"/>
                  <a:pt x="4215" y="149349"/>
                  <a:pt x="4066" y="155113"/>
                </a:cubicBezTo>
                <a:cubicBezTo>
                  <a:pt x="4215" y="160877"/>
                  <a:pt x="6215" y="165684"/>
                  <a:pt x="10064" y="169534"/>
                </a:cubicBezTo>
                <a:cubicBezTo>
                  <a:pt x="13914" y="173384"/>
                  <a:pt x="18721" y="175383"/>
                  <a:pt x="24485" y="175532"/>
                </a:cubicBezTo>
                <a:cubicBezTo>
                  <a:pt x="30249" y="175383"/>
                  <a:pt x="35056" y="173384"/>
                  <a:pt x="38906" y="169534"/>
                </a:cubicBezTo>
                <a:cubicBezTo>
                  <a:pt x="42756" y="165684"/>
                  <a:pt x="44755" y="160877"/>
                  <a:pt x="44904" y="155113"/>
                </a:cubicBezTo>
                <a:cubicBezTo>
                  <a:pt x="44755" y="149349"/>
                  <a:pt x="42756" y="144542"/>
                  <a:pt x="38906" y="140693"/>
                </a:cubicBezTo>
                <a:cubicBezTo>
                  <a:pt x="35056" y="136843"/>
                  <a:pt x="30249" y="134844"/>
                  <a:pt x="24485" y="134695"/>
                </a:cubicBezTo>
                <a:close/>
                <a:moveTo>
                  <a:pt x="253085" y="130628"/>
                </a:moveTo>
                <a:cubicBezTo>
                  <a:pt x="260024" y="130803"/>
                  <a:pt x="265795" y="133193"/>
                  <a:pt x="270400" y="137798"/>
                </a:cubicBezTo>
                <a:cubicBezTo>
                  <a:pt x="275005" y="142403"/>
                  <a:pt x="277395" y="148175"/>
                  <a:pt x="277570" y="155113"/>
                </a:cubicBezTo>
                <a:cubicBezTo>
                  <a:pt x="277395" y="162052"/>
                  <a:pt x="275005" y="167823"/>
                  <a:pt x="270400" y="172429"/>
                </a:cubicBezTo>
                <a:cubicBezTo>
                  <a:pt x="265795" y="177034"/>
                  <a:pt x="260024" y="179423"/>
                  <a:pt x="253085" y="179598"/>
                </a:cubicBezTo>
                <a:cubicBezTo>
                  <a:pt x="246147" y="179423"/>
                  <a:pt x="240375" y="177034"/>
                  <a:pt x="235770" y="172429"/>
                </a:cubicBezTo>
                <a:cubicBezTo>
                  <a:pt x="231165" y="167823"/>
                  <a:pt x="228775" y="162052"/>
                  <a:pt x="228600" y="155113"/>
                </a:cubicBezTo>
                <a:cubicBezTo>
                  <a:pt x="228775" y="148175"/>
                  <a:pt x="231165" y="142403"/>
                  <a:pt x="235770" y="137798"/>
                </a:cubicBezTo>
                <a:cubicBezTo>
                  <a:pt x="240375" y="133193"/>
                  <a:pt x="246147" y="130803"/>
                  <a:pt x="253085" y="130628"/>
                </a:cubicBezTo>
                <a:close/>
                <a:moveTo>
                  <a:pt x="187771" y="130628"/>
                </a:moveTo>
                <a:cubicBezTo>
                  <a:pt x="194709" y="130803"/>
                  <a:pt x="200481" y="133193"/>
                  <a:pt x="205086" y="137798"/>
                </a:cubicBezTo>
                <a:cubicBezTo>
                  <a:pt x="209691" y="142403"/>
                  <a:pt x="212081" y="148175"/>
                  <a:pt x="212256" y="155113"/>
                </a:cubicBezTo>
                <a:cubicBezTo>
                  <a:pt x="212081" y="162052"/>
                  <a:pt x="209691" y="167823"/>
                  <a:pt x="205086" y="172429"/>
                </a:cubicBezTo>
                <a:cubicBezTo>
                  <a:pt x="200481" y="177034"/>
                  <a:pt x="194709" y="179423"/>
                  <a:pt x="187771" y="179598"/>
                </a:cubicBezTo>
                <a:cubicBezTo>
                  <a:pt x="180832" y="179423"/>
                  <a:pt x="175061" y="177034"/>
                  <a:pt x="170456" y="172429"/>
                </a:cubicBezTo>
                <a:cubicBezTo>
                  <a:pt x="165850" y="167823"/>
                  <a:pt x="163461" y="162052"/>
                  <a:pt x="163286" y="155113"/>
                </a:cubicBezTo>
                <a:cubicBezTo>
                  <a:pt x="163461" y="148175"/>
                  <a:pt x="165850" y="142403"/>
                  <a:pt x="170456" y="137798"/>
                </a:cubicBezTo>
                <a:cubicBezTo>
                  <a:pt x="175061" y="133193"/>
                  <a:pt x="180832" y="130803"/>
                  <a:pt x="187771" y="130628"/>
                </a:cubicBezTo>
                <a:close/>
                <a:moveTo>
                  <a:pt x="89799" y="130628"/>
                </a:moveTo>
                <a:cubicBezTo>
                  <a:pt x="96738" y="130803"/>
                  <a:pt x="102510" y="133193"/>
                  <a:pt x="107115" y="137798"/>
                </a:cubicBezTo>
                <a:cubicBezTo>
                  <a:pt x="111720" y="142403"/>
                  <a:pt x="114109" y="148175"/>
                  <a:pt x="114284" y="155113"/>
                </a:cubicBezTo>
                <a:cubicBezTo>
                  <a:pt x="114109" y="162052"/>
                  <a:pt x="111720" y="167823"/>
                  <a:pt x="107115" y="172429"/>
                </a:cubicBezTo>
                <a:cubicBezTo>
                  <a:pt x="102510" y="177034"/>
                  <a:pt x="96738" y="179423"/>
                  <a:pt x="89799" y="179598"/>
                </a:cubicBezTo>
                <a:cubicBezTo>
                  <a:pt x="82861" y="179423"/>
                  <a:pt x="77089" y="177034"/>
                  <a:pt x="72484" y="172429"/>
                </a:cubicBezTo>
                <a:cubicBezTo>
                  <a:pt x="67879" y="167823"/>
                  <a:pt x="65489" y="162052"/>
                  <a:pt x="65314" y="155113"/>
                </a:cubicBezTo>
                <a:cubicBezTo>
                  <a:pt x="65489" y="148175"/>
                  <a:pt x="67879" y="142403"/>
                  <a:pt x="72484" y="137798"/>
                </a:cubicBezTo>
                <a:cubicBezTo>
                  <a:pt x="77089" y="133193"/>
                  <a:pt x="82861" y="130803"/>
                  <a:pt x="89799" y="130628"/>
                </a:cubicBezTo>
                <a:close/>
                <a:moveTo>
                  <a:pt x="24485" y="130628"/>
                </a:moveTo>
                <a:cubicBezTo>
                  <a:pt x="31424" y="130803"/>
                  <a:pt x="37195" y="133193"/>
                  <a:pt x="41800" y="137798"/>
                </a:cubicBezTo>
                <a:cubicBezTo>
                  <a:pt x="46405" y="142403"/>
                  <a:pt x="48795" y="148175"/>
                  <a:pt x="48970" y="155113"/>
                </a:cubicBezTo>
                <a:cubicBezTo>
                  <a:pt x="48795" y="162052"/>
                  <a:pt x="46405" y="167823"/>
                  <a:pt x="41800" y="172429"/>
                </a:cubicBezTo>
                <a:cubicBezTo>
                  <a:pt x="37195" y="177034"/>
                  <a:pt x="31424" y="179423"/>
                  <a:pt x="24485" y="179598"/>
                </a:cubicBezTo>
                <a:cubicBezTo>
                  <a:pt x="17547" y="179423"/>
                  <a:pt x="11775" y="177034"/>
                  <a:pt x="7170" y="172429"/>
                </a:cubicBezTo>
                <a:cubicBezTo>
                  <a:pt x="2565" y="167823"/>
                  <a:pt x="175" y="162052"/>
                  <a:pt x="0" y="155113"/>
                </a:cubicBezTo>
                <a:cubicBezTo>
                  <a:pt x="175" y="148175"/>
                  <a:pt x="2565" y="142403"/>
                  <a:pt x="7170" y="137798"/>
                </a:cubicBezTo>
                <a:cubicBezTo>
                  <a:pt x="11775" y="133193"/>
                  <a:pt x="17547" y="130803"/>
                  <a:pt x="24485" y="130628"/>
                </a:cubicBezTo>
                <a:close/>
                <a:moveTo>
                  <a:pt x="253085" y="69380"/>
                </a:moveTo>
                <a:cubicBezTo>
                  <a:pt x="247321" y="69529"/>
                  <a:pt x="242514" y="71529"/>
                  <a:pt x="238664" y="75378"/>
                </a:cubicBezTo>
                <a:cubicBezTo>
                  <a:pt x="234815" y="79228"/>
                  <a:pt x="232815" y="84035"/>
                  <a:pt x="232666" y="89799"/>
                </a:cubicBezTo>
                <a:cubicBezTo>
                  <a:pt x="232815" y="95563"/>
                  <a:pt x="234815" y="100370"/>
                  <a:pt x="238664" y="104220"/>
                </a:cubicBezTo>
                <a:cubicBezTo>
                  <a:pt x="242514" y="108069"/>
                  <a:pt x="247321" y="110069"/>
                  <a:pt x="253085" y="110218"/>
                </a:cubicBezTo>
                <a:cubicBezTo>
                  <a:pt x="258849" y="110069"/>
                  <a:pt x="263656" y="108069"/>
                  <a:pt x="267506" y="104220"/>
                </a:cubicBezTo>
                <a:cubicBezTo>
                  <a:pt x="271356" y="100370"/>
                  <a:pt x="273355" y="95563"/>
                  <a:pt x="273504" y="89799"/>
                </a:cubicBezTo>
                <a:cubicBezTo>
                  <a:pt x="273355" y="84035"/>
                  <a:pt x="271356" y="79228"/>
                  <a:pt x="267506" y="75378"/>
                </a:cubicBezTo>
                <a:cubicBezTo>
                  <a:pt x="263656" y="71529"/>
                  <a:pt x="258849" y="69529"/>
                  <a:pt x="253085" y="69380"/>
                </a:cubicBezTo>
                <a:close/>
                <a:moveTo>
                  <a:pt x="187771" y="69380"/>
                </a:moveTo>
                <a:cubicBezTo>
                  <a:pt x="182007" y="69529"/>
                  <a:pt x="177200" y="71529"/>
                  <a:pt x="173350" y="75378"/>
                </a:cubicBezTo>
                <a:cubicBezTo>
                  <a:pt x="169500" y="79228"/>
                  <a:pt x="167501" y="84035"/>
                  <a:pt x="167352" y="89799"/>
                </a:cubicBezTo>
                <a:cubicBezTo>
                  <a:pt x="167501" y="95563"/>
                  <a:pt x="169500" y="100370"/>
                  <a:pt x="173350" y="104220"/>
                </a:cubicBezTo>
                <a:cubicBezTo>
                  <a:pt x="177200" y="108069"/>
                  <a:pt x="182007" y="110069"/>
                  <a:pt x="187771" y="110218"/>
                </a:cubicBezTo>
                <a:cubicBezTo>
                  <a:pt x="193535" y="110069"/>
                  <a:pt x="198342" y="108069"/>
                  <a:pt x="202192" y="104220"/>
                </a:cubicBezTo>
                <a:cubicBezTo>
                  <a:pt x="206041" y="100370"/>
                  <a:pt x="208041" y="95563"/>
                  <a:pt x="208189" y="89799"/>
                </a:cubicBezTo>
                <a:cubicBezTo>
                  <a:pt x="208041" y="84035"/>
                  <a:pt x="206041" y="79228"/>
                  <a:pt x="202192" y="75378"/>
                </a:cubicBezTo>
                <a:cubicBezTo>
                  <a:pt x="198342" y="71529"/>
                  <a:pt x="193535" y="69529"/>
                  <a:pt x="187771" y="69380"/>
                </a:cubicBezTo>
                <a:close/>
                <a:moveTo>
                  <a:pt x="89799" y="69380"/>
                </a:moveTo>
                <a:cubicBezTo>
                  <a:pt x="84035" y="69529"/>
                  <a:pt x="79228" y="71529"/>
                  <a:pt x="75379" y="75378"/>
                </a:cubicBezTo>
                <a:cubicBezTo>
                  <a:pt x="71529" y="79228"/>
                  <a:pt x="69529" y="84035"/>
                  <a:pt x="69381" y="89799"/>
                </a:cubicBezTo>
                <a:cubicBezTo>
                  <a:pt x="69529" y="95563"/>
                  <a:pt x="71529" y="100370"/>
                  <a:pt x="75379" y="104220"/>
                </a:cubicBezTo>
                <a:cubicBezTo>
                  <a:pt x="79228" y="108069"/>
                  <a:pt x="84035" y="110069"/>
                  <a:pt x="89799" y="110218"/>
                </a:cubicBezTo>
                <a:cubicBezTo>
                  <a:pt x="95563" y="110069"/>
                  <a:pt x="100370" y="108069"/>
                  <a:pt x="104220" y="104220"/>
                </a:cubicBezTo>
                <a:cubicBezTo>
                  <a:pt x="108070" y="100370"/>
                  <a:pt x="110069" y="95563"/>
                  <a:pt x="110218" y="89799"/>
                </a:cubicBezTo>
                <a:cubicBezTo>
                  <a:pt x="110069" y="84035"/>
                  <a:pt x="108070" y="79228"/>
                  <a:pt x="104220" y="75378"/>
                </a:cubicBezTo>
                <a:cubicBezTo>
                  <a:pt x="100370" y="71529"/>
                  <a:pt x="95563" y="69529"/>
                  <a:pt x="89799" y="69380"/>
                </a:cubicBezTo>
                <a:close/>
                <a:moveTo>
                  <a:pt x="253085" y="65314"/>
                </a:moveTo>
                <a:cubicBezTo>
                  <a:pt x="260024" y="65489"/>
                  <a:pt x="265795" y="67879"/>
                  <a:pt x="270400" y="72484"/>
                </a:cubicBezTo>
                <a:cubicBezTo>
                  <a:pt x="275005" y="77089"/>
                  <a:pt x="277395" y="82860"/>
                  <a:pt x="277570" y="89799"/>
                </a:cubicBezTo>
                <a:cubicBezTo>
                  <a:pt x="277395" y="96737"/>
                  <a:pt x="275005" y="102509"/>
                  <a:pt x="270400" y="107114"/>
                </a:cubicBezTo>
                <a:cubicBezTo>
                  <a:pt x="265795" y="111719"/>
                  <a:pt x="260024" y="114109"/>
                  <a:pt x="253085" y="114284"/>
                </a:cubicBezTo>
                <a:cubicBezTo>
                  <a:pt x="246147" y="114109"/>
                  <a:pt x="240375" y="111719"/>
                  <a:pt x="235770" y="107114"/>
                </a:cubicBezTo>
                <a:cubicBezTo>
                  <a:pt x="231165" y="102509"/>
                  <a:pt x="228775" y="96737"/>
                  <a:pt x="228600" y="89799"/>
                </a:cubicBezTo>
                <a:cubicBezTo>
                  <a:pt x="228775" y="82860"/>
                  <a:pt x="231165" y="77089"/>
                  <a:pt x="235770" y="72484"/>
                </a:cubicBezTo>
                <a:cubicBezTo>
                  <a:pt x="240375" y="67879"/>
                  <a:pt x="246147" y="65489"/>
                  <a:pt x="253085" y="65314"/>
                </a:cubicBezTo>
                <a:close/>
                <a:moveTo>
                  <a:pt x="187771" y="65314"/>
                </a:moveTo>
                <a:cubicBezTo>
                  <a:pt x="194709" y="65489"/>
                  <a:pt x="200481" y="67879"/>
                  <a:pt x="205086" y="72484"/>
                </a:cubicBezTo>
                <a:cubicBezTo>
                  <a:pt x="209691" y="77089"/>
                  <a:pt x="212081" y="82860"/>
                  <a:pt x="212256" y="89799"/>
                </a:cubicBezTo>
                <a:cubicBezTo>
                  <a:pt x="212081" y="96737"/>
                  <a:pt x="209691" y="102509"/>
                  <a:pt x="205086" y="107114"/>
                </a:cubicBezTo>
                <a:cubicBezTo>
                  <a:pt x="200481" y="111719"/>
                  <a:pt x="194709" y="114109"/>
                  <a:pt x="187771" y="114284"/>
                </a:cubicBezTo>
                <a:cubicBezTo>
                  <a:pt x="180832" y="114109"/>
                  <a:pt x="175061" y="111719"/>
                  <a:pt x="170456" y="107114"/>
                </a:cubicBezTo>
                <a:cubicBezTo>
                  <a:pt x="165850" y="102509"/>
                  <a:pt x="163461" y="96737"/>
                  <a:pt x="163286" y="89799"/>
                </a:cubicBezTo>
                <a:cubicBezTo>
                  <a:pt x="163461" y="82860"/>
                  <a:pt x="165850" y="77089"/>
                  <a:pt x="170456" y="72484"/>
                </a:cubicBezTo>
                <a:cubicBezTo>
                  <a:pt x="175061" y="67879"/>
                  <a:pt x="180832" y="65489"/>
                  <a:pt x="187771" y="65314"/>
                </a:cubicBezTo>
                <a:close/>
                <a:moveTo>
                  <a:pt x="89799" y="65314"/>
                </a:moveTo>
                <a:cubicBezTo>
                  <a:pt x="96738" y="65489"/>
                  <a:pt x="102510" y="67879"/>
                  <a:pt x="107115" y="72484"/>
                </a:cubicBezTo>
                <a:cubicBezTo>
                  <a:pt x="111720" y="77089"/>
                  <a:pt x="114109" y="82860"/>
                  <a:pt x="114284" y="89799"/>
                </a:cubicBezTo>
                <a:cubicBezTo>
                  <a:pt x="114109" y="96737"/>
                  <a:pt x="111720" y="102509"/>
                  <a:pt x="107115" y="107114"/>
                </a:cubicBezTo>
                <a:cubicBezTo>
                  <a:pt x="102510" y="111719"/>
                  <a:pt x="96738" y="114109"/>
                  <a:pt x="89799" y="114284"/>
                </a:cubicBezTo>
                <a:cubicBezTo>
                  <a:pt x="82861" y="114109"/>
                  <a:pt x="77089" y="111719"/>
                  <a:pt x="72484" y="107114"/>
                </a:cubicBezTo>
                <a:cubicBezTo>
                  <a:pt x="67879" y="102509"/>
                  <a:pt x="65489" y="96737"/>
                  <a:pt x="65314" y="89799"/>
                </a:cubicBezTo>
                <a:cubicBezTo>
                  <a:pt x="65489" y="82860"/>
                  <a:pt x="67879" y="77089"/>
                  <a:pt x="72484" y="72484"/>
                </a:cubicBezTo>
                <a:cubicBezTo>
                  <a:pt x="77089" y="67879"/>
                  <a:pt x="82861" y="65489"/>
                  <a:pt x="89799" y="65314"/>
                </a:cubicBezTo>
                <a:close/>
                <a:moveTo>
                  <a:pt x="24485" y="65314"/>
                </a:moveTo>
                <a:cubicBezTo>
                  <a:pt x="31424" y="65489"/>
                  <a:pt x="37195" y="67879"/>
                  <a:pt x="41800" y="72484"/>
                </a:cubicBezTo>
                <a:cubicBezTo>
                  <a:pt x="46405" y="77089"/>
                  <a:pt x="48795" y="82860"/>
                  <a:pt x="48970" y="89799"/>
                </a:cubicBezTo>
                <a:cubicBezTo>
                  <a:pt x="48795" y="96737"/>
                  <a:pt x="46405" y="102509"/>
                  <a:pt x="41800" y="107114"/>
                </a:cubicBezTo>
                <a:cubicBezTo>
                  <a:pt x="37195" y="111719"/>
                  <a:pt x="31424" y="114109"/>
                  <a:pt x="24485" y="114284"/>
                </a:cubicBezTo>
                <a:cubicBezTo>
                  <a:pt x="17547" y="114109"/>
                  <a:pt x="11775" y="111719"/>
                  <a:pt x="7170" y="107114"/>
                </a:cubicBezTo>
                <a:cubicBezTo>
                  <a:pt x="2565" y="102509"/>
                  <a:pt x="175" y="96737"/>
                  <a:pt x="0" y="89799"/>
                </a:cubicBezTo>
                <a:cubicBezTo>
                  <a:pt x="175" y="82860"/>
                  <a:pt x="2565" y="77089"/>
                  <a:pt x="7170" y="72484"/>
                </a:cubicBezTo>
                <a:cubicBezTo>
                  <a:pt x="11775" y="67879"/>
                  <a:pt x="17547" y="65489"/>
                  <a:pt x="24485" y="65314"/>
                </a:cubicBezTo>
                <a:close/>
                <a:moveTo>
                  <a:pt x="253085" y="4066"/>
                </a:moveTo>
                <a:cubicBezTo>
                  <a:pt x="247321" y="4215"/>
                  <a:pt x="242514" y="6214"/>
                  <a:pt x="238664" y="10064"/>
                </a:cubicBezTo>
                <a:cubicBezTo>
                  <a:pt x="234815" y="13914"/>
                  <a:pt x="232815" y="18721"/>
                  <a:pt x="232666" y="24485"/>
                </a:cubicBezTo>
                <a:cubicBezTo>
                  <a:pt x="232815" y="30249"/>
                  <a:pt x="234815" y="35056"/>
                  <a:pt x="238664" y="38905"/>
                </a:cubicBezTo>
                <a:cubicBezTo>
                  <a:pt x="242514" y="42755"/>
                  <a:pt x="247321" y="44755"/>
                  <a:pt x="253085" y="44903"/>
                </a:cubicBezTo>
                <a:cubicBezTo>
                  <a:pt x="258849" y="44755"/>
                  <a:pt x="263656" y="42755"/>
                  <a:pt x="267506" y="38905"/>
                </a:cubicBezTo>
                <a:cubicBezTo>
                  <a:pt x="271356" y="35056"/>
                  <a:pt x="273355" y="30249"/>
                  <a:pt x="273504" y="24485"/>
                </a:cubicBezTo>
                <a:cubicBezTo>
                  <a:pt x="273355" y="18721"/>
                  <a:pt x="271356" y="13914"/>
                  <a:pt x="267506" y="10064"/>
                </a:cubicBezTo>
                <a:cubicBezTo>
                  <a:pt x="263656" y="6214"/>
                  <a:pt x="258849" y="4215"/>
                  <a:pt x="253085" y="4066"/>
                </a:cubicBezTo>
                <a:close/>
                <a:moveTo>
                  <a:pt x="253085" y="0"/>
                </a:moveTo>
                <a:cubicBezTo>
                  <a:pt x="260024" y="175"/>
                  <a:pt x="265795" y="2564"/>
                  <a:pt x="270400" y="7169"/>
                </a:cubicBezTo>
                <a:cubicBezTo>
                  <a:pt x="275005" y="11774"/>
                  <a:pt x="277395" y="17546"/>
                  <a:pt x="277570" y="24485"/>
                </a:cubicBezTo>
                <a:cubicBezTo>
                  <a:pt x="277395" y="31423"/>
                  <a:pt x="275005" y="37195"/>
                  <a:pt x="270400" y="41800"/>
                </a:cubicBezTo>
                <a:cubicBezTo>
                  <a:pt x="265795" y="46405"/>
                  <a:pt x="260024" y="48795"/>
                  <a:pt x="253085" y="48970"/>
                </a:cubicBezTo>
                <a:cubicBezTo>
                  <a:pt x="246147" y="48795"/>
                  <a:pt x="240375" y="46405"/>
                  <a:pt x="235770" y="41800"/>
                </a:cubicBezTo>
                <a:cubicBezTo>
                  <a:pt x="231165" y="37195"/>
                  <a:pt x="228775" y="31423"/>
                  <a:pt x="228600" y="24485"/>
                </a:cubicBezTo>
                <a:cubicBezTo>
                  <a:pt x="228775" y="17546"/>
                  <a:pt x="231165" y="11774"/>
                  <a:pt x="235770" y="7169"/>
                </a:cubicBezTo>
                <a:cubicBezTo>
                  <a:pt x="240375" y="2564"/>
                  <a:pt x="246147" y="175"/>
                  <a:pt x="253085" y="0"/>
                </a:cubicBezTo>
                <a:close/>
                <a:moveTo>
                  <a:pt x="187771" y="0"/>
                </a:moveTo>
                <a:cubicBezTo>
                  <a:pt x="194709" y="175"/>
                  <a:pt x="200481" y="2564"/>
                  <a:pt x="205086" y="7169"/>
                </a:cubicBezTo>
                <a:cubicBezTo>
                  <a:pt x="209691" y="11774"/>
                  <a:pt x="212081" y="17546"/>
                  <a:pt x="212256" y="24485"/>
                </a:cubicBezTo>
                <a:cubicBezTo>
                  <a:pt x="212081" y="31423"/>
                  <a:pt x="209691" y="37195"/>
                  <a:pt x="205086" y="41800"/>
                </a:cubicBezTo>
                <a:cubicBezTo>
                  <a:pt x="200481" y="46405"/>
                  <a:pt x="194709" y="48795"/>
                  <a:pt x="187771" y="48970"/>
                </a:cubicBezTo>
                <a:cubicBezTo>
                  <a:pt x="180832" y="48795"/>
                  <a:pt x="175061" y="46405"/>
                  <a:pt x="170456" y="41800"/>
                </a:cubicBezTo>
                <a:cubicBezTo>
                  <a:pt x="165850" y="37195"/>
                  <a:pt x="163461" y="31423"/>
                  <a:pt x="163286" y="24485"/>
                </a:cubicBezTo>
                <a:cubicBezTo>
                  <a:pt x="163461" y="17546"/>
                  <a:pt x="165850" y="11774"/>
                  <a:pt x="170456" y="7169"/>
                </a:cubicBezTo>
                <a:cubicBezTo>
                  <a:pt x="175061" y="2564"/>
                  <a:pt x="180832" y="175"/>
                  <a:pt x="187771" y="0"/>
                </a:cubicBezTo>
                <a:close/>
                <a:moveTo>
                  <a:pt x="89799" y="0"/>
                </a:moveTo>
                <a:cubicBezTo>
                  <a:pt x="96738" y="175"/>
                  <a:pt x="102510" y="2564"/>
                  <a:pt x="107115" y="7169"/>
                </a:cubicBezTo>
                <a:cubicBezTo>
                  <a:pt x="111720" y="11774"/>
                  <a:pt x="114109" y="17546"/>
                  <a:pt x="114284" y="24485"/>
                </a:cubicBezTo>
                <a:cubicBezTo>
                  <a:pt x="114109" y="31423"/>
                  <a:pt x="111720" y="37195"/>
                  <a:pt x="107115" y="41800"/>
                </a:cubicBezTo>
                <a:cubicBezTo>
                  <a:pt x="102510" y="46405"/>
                  <a:pt x="96738" y="48795"/>
                  <a:pt x="89799" y="48970"/>
                </a:cubicBezTo>
                <a:cubicBezTo>
                  <a:pt x="82861" y="48795"/>
                  <a:pt x="77089" y="46405"/>
                  <a:pt x="72484" y="41800"/>
                </a:cubicBezTo>
                <a:cubicBezTo>
                  <a:pt x="67879" y="37195"/>
                  <a:pt x="65489" y="31423"/>
                  <a:pt x="65314" y="24485"/>
                </a:cubicBezTo>
                <a:cubicBezTo>
                  <a:pt x="65489" y="17546"/>
                  <a:pt x="67879" y="11774"/>
                  <a:pt x="72484" y="7169"/>
                </a:cubicBezTo>
                <a:cubicBezTo>
                  <a:pt x="77089" y="2564"/>
                  <a:pt x="82861" y="175"/>
                  <a:pt x="89799" y="0"/>
                </a:cubicBezTo>
                <a:close/>
                <a:moveTo>
                  <a:pt x="24485" y="0"/>
                </a:moveTo>
                <a:cubicBezTo>
                  <a:pt x="31424" y="175"/>
                  <a:pt x="37195" y="2564"/>
                  <a:pt x="41800" y="7169"/>
                </a:cubicBezTo>
                <a:cubicBezTo>
                  <a:pt x="46405" y="11774"/>
                  <a:pt x="48795" y="17546"/>
                  <a:pt x="48970" y="24485"/>
                </a:cubicBezTo>
                <a:cubicBezTo>
                  <a:pt x="48795" y="31423"/>
                  <a:pt x="46405" y="37195"/>
                  <a:pt x="41800" y="41800"/>
                </a:cubicBezTo>
                <a:cubicBezTo>
                  <a:pt x="37195" y="46405"/>
                  <a:pt x="31424" y="48795"/>
                  <a:pt x="24485" y="48970"/>
                </a:cubicBezTo>
                <a:cubicBezTo>
                  <a:pt x="17547" y="48795"/>
                  <a:pt x="11775" y="46405"/>
                  <a:pt x="7170" y="41800"/>
                </a:cubicBezTo>
                <a:cubicBezTo>
                  <a:pt x="2565" y="37195"/>
                  <a:pt x="175" y="31423"/>
                  <a:pt x="0" y="24485"/>
                </a:cubicBezTo>
                <a:cubicBezTo>
                  <a:pt x="175" y="17546"/>
                  <a:pt x="2565" y="11774"/>
                  <a:pt x="7170" y="7169"/>
                </a:cubicBezTo>
                <a:cubicBezTo>
                  <a:pt x="11775" y="2564"/>
                  <a:pt x="17547" y="175"/>
                  <a:pt x="244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89" name="Freeform: Shape 188"/>
          <p:cNvSpPr/>
          <p:nvPr/>
        </p:nvSpPr>
        <p:spPr>
          <a:xfrm>
            <a:off x="8196078" y="4474575"/>
            <a:ext cx="395851" cy="34890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97972" y="114300"/>
                </a:moveTo>
                <a:lnTo>
                  <a:pt x="130613" y="114300"/>
                </a:lnTo>
                <a:lnTo>
                  <a:pt x="130613" y="130613"/>
                </a:lnTo>
                <a:lnTo>
                  <a:pt x="97972" y="130613"/>
                </a:lnTo>
                <a:close/>
                <a:moveTo>
                  <a:pt x="0" y="114300"/>
                </a:moveTo>
                <a:lnTo>
                  <a:pt x="85713" y="114300"/>
                </a:lnTo>
                <a:lnTo>
                  <a:pt x="85713" y="134695"/>
                </a:lnTo>
                <a:cubicBezTo>
                  <a:pt x="85774" y="136989"/>
                  <a:pt x="86578" y="138907"/>
                  <a:pt x="88123" y="140452"/>
                </a:cubicBezTo>
                <a:cubicBezTo>
                  <a:pt x="89669" y="141996"/>
                  <a:pt x="91590" y="142798"/>
                  <a:pt x="93885" y="142859"/>
                </a:cubicBezTo>
                <a:lnTo>
                  <a:pt x="134699" y="142859"/>
                </a:lnTo>
                <a:cubicBezTo>
                  <a:pt x="136995" y="142798"/>
                  <a:pt x="138915" y="141996"/>
                  <a:pt x="140461" y="140452"/>
                </a:cubicBezTo>
                <a:cubicBezTo>
                  <a:pt x="142007" y="138907"/>
                  <a:pt x="142810" y="136989"/>
                  <a:pt x="142871" y="134695"/>
                </a:cubicBezTo>
                <a:lnTo>
                  <a:pt x="142871" y="114300"/>
                </a:lnTo>
                <a:lnTo>
                  <a:pt x="228584" y="114300"/>
                </a:lnTo>
                <a:lnTo>
                  <a:pt x="228584" y="175516"/>
                </a:lnTo>
                <a:cubicBezTo>
                  <a:pt x="228435" y="181278"/>
                  <a:pt x="226437" y="186083"/>
                  <a:pt x="222589" y="189932"/>
                </a:cubicBezTo>
                <a:cubicBezTo>
                  <a:pt x="218740" y="193780"/>
                  <a:pt x="213935" y="195778"/>
                  <a:pt x="208173" y="195927"/>
                </a:cubicBezTo>
                <a:lnTo>
                  <a:pt x="20411" y="195927"/>
                </a:lnTo>
                <a:cubicBezTo>
                  <a:pt x="14649" y="195778"/>
                  <a:pt x="9844" y="193780"/>
                  <a:pt x="5996" y="189932"/>
                </a:cubicBezTo>
                <a:cubicBezTo>
                  <a:pt x="2147" y="186083"/>
                  <a:pt x="149" y="181278"/>
                  <a:pt x="0" y="175516"/>
                </a:cubicBezTo>
                <a:close/>
                <a:moveTo>
                  <a:pt x="81627" y="16313"/>
                </a:moveTo>
                <a:lnTo>
                  <a:pt x="81627" y="32644"/>
                </a:lnTo>
                <a:lnTo>
                  <a:pt x="146957" y="32644"/>
                </a:lnTo>
                <a:lnTo>
                  <a:pt x="146957" y="16313"/>
                </a:lnTo>
                <a:close/>
                <a:moveTo>
                  <a:pt x="77549" y="0"/>
                </a:moveTo>
                <a:lnTo>
                  <a:pt x="151035" y="0"/>
                </a:lnTo>
                <a:cubicBezTo>
                  <a:pt x="154500" y="88"/>
                  <a:pt x="157384" y="1283"/>
                  <a:pt x="159686" y="3585"/>
                </a:cubicBezTo>
                <a:cubicBezTo>
                  <a:pt x="161987" y="5887"/>
                  <a:pt x="163182" y="8770"/>
                  <a:pt x="163270" y="12235"/>
                </a:cubicBezTo>
                <a:lnTo>
                  <a:pt x="163270" y="32644"/>
                </a:lnTo>
                <a:lnTo>
                  <a:pt x="208173" y="32644"/>
                </a:lnTo>
                <a:cubicBezTo>
                  <a:pt x="213935" y="32793"/>
                  <a:pt x="218740" y="34791"/>
                  <a:pt x="222589" y="38640"/>
                </a:cubicBezTo>
                <a:cubicBezTo>
                  <a:pt x="226437" y="42489"/>
                  <a:pt x="228435" y="47295"/>
                  <a:pt x="228584" y="53058"/>
                </a:cubicBezTo>
                <a:lnTo>
                  <a:pt x="228584" y="102052"/>
                </a:lnTo>
                <a:lnTo>
                  <a:pt x="0" y="102052"/>
                </a:lnTo>
                <a:lnTo>
                  <a:pt x="0" y="53058"/>
                </a:lnTo>
                <a:cubicBezTo>
                  <a:pt x="149" y="47295"/>
                  <a:pt x="2147" y="42489"/>
                  <a:pt x="5996" y="38640"/>
                </a:cubicBezTo>
                <a:cubicBezTo>
                  <a:pt x="9844" y="34791"/>
                  <a:pt x="14649" y="32793"/>
                  <a:pt x="20411" y="32644"/>
                </a:cubicBezTo>
                <a:lnTo>
                  <a:pt x="65314" y="32644"/>
                </a:lnTo>
                <a:lnTo>
                  <a:pt x="65314" y="12235"/>
                </a:lnTo>
                <a:cubicBezTo>
                  <a:pt x="65402" y="8770"/>
                  <a:pt x="66597" y="5887"/>
                  <a:pt x="68899" y="3585"/>
                </a:cubicBezTo>
                <a:cubicBezTo>
                  <a:pt x="71201" y="1283"/>
                  <a:pt x="74084" y="88"/>
                  <a:pt x="7754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0" name="Freeform: Shape 189"/>
          <p:cNvSpPr/>
          <p:nvPr/>
        </p:nvSpPr>
        <p:spPr>
          <a:xfrm>
            <a:off x="8261257" y="5334184"/>
            <a:ext cx="265492" cy="377984"/>
          </a:xfrm>
          <a:custGeom>
            <a:avLst/>
            <a:gdLst/>
            <a:ahLst/>
            <a:cxnLst/>
            <a:rect l="l" t="t" r="r" b="b"/>
            <a:pathLst>
              <a:path w="153308" h="212255">
                <a:moveTo>
                  <a:pt x="73604" y="113081"/>
                </a:moveTo>
                <a:cubicBezTo>
                  <a:pt x="67657" y="113117"/>
                  <a:pt x="62932" y="113178"/>
                  <a:pt x="59430" y="113263"/>
                </a:cubicBezTo>
                <a:lnTo>
                  <a:pt x="59430" y="156397"/>
                </a:lnTo>
                <a:cubicBezTo>
                  <a:pt x="62932" y="156475"/>
                  <a:pt x="67657" y="156494"/>
                  <a:pt x="73604" y="156454"/>
                </a:cubicBezTo>
                <a:cubicBezTo>
                  <a:pt x="79551" y="156415"/>
                  <a:pt x="85629" y="155847"/>
                  <a:pt x="91837" y="154753"/>
                </a:cubicBezTo>
                <a:cubicBezTo>
                  <a:pt x="98046" y="153658"/>
                  <a:pt x="103294" y="151568"/>
                  <a:pt x="107581" y="148482"/>
                </a:cubicBezTo>
                <a:cubicBezTo>
                  <a:pt x="111868" y="145396"/>
                  <a:pt x="114102" y="140845"/>
                  <a:pt x="114284" y="134830"/>
                </a:cubicBezTo>
                <a:cubicBezTo>
                  <a:pt x="114102" y="128599"/>
                  <a:pt x="111868" y="123924"/>
                  <a:pt x="107581" y="120802"/>
                </a:cubicBezTo>
                <a:cubicBezTo>
                  <a:pt x="103294" y="117681"/>
                  <a:pt x="98046" y="115605"/>
                  <a:pt x="91837" y="114573"/>
                </a:cubicBezTo>
                <a:cubicBezTo>
                  <a:pt x="85629" y="113541"/>
                  <a:pt x="79551" y="113044"/>
                  <a:pt x="73604" y="113081"/>
                </a:cubicBezTo>
                <a:close/>
                <a:moveTo>
                  <a:pt x="71273" y="54278"/>
                </a:moveTo>
                <a:cubicBezTo>
                  <a:pt x="66307" y="54318"/>
                  <a:pt x="62359" y="54377"/>
                  <a:pt x="59430" y="54455"/>
                </a:cubicBezTo>
                <a:lnTo>
                  <a:pt x="59430" y="93634"/>
                </a:lnTo>
                <a:cubicBezTo>
                  <a:pt x="62359" y="93705"/>
                  <a:pt x="66307" y="93723"/>
                  <a:pt x="71273" y="93687"/>
                </a:cubicBezTo>
                <a:cubicBezTo>
                  <a:pt x="76239" y="93652"/>
                  <a:pt x="81313" y="93140"/>
                  <a:pt x="86495" y="92149"/>
                </a:cubicBezTo>
                <a:cubicBezTo>
                  <a:pt x="91677" y="91159"/>
                  <a:pt x="96056" y="89267"/>
                  <a:pt x="99633" y="86472"/>
                </a:cubicBezTo>
                <a:cubicBezTo>
                  <a:pt x="103210" y="83677"/>
                  <a:pt x="105075" y="79556"/>
                  <a:pt x="105227" y="74108"/>
                </a:cubicBezTo>
                <a:cubicBezTo>
                  <a:pt x="105075" y="68413"/>
                  <a:pt x="103210" y="64141"/>
                  <a:pt x="99633" y="61294"/>
                </a:cubicBezTo>
                <a:cubicBezTo>
                  <a:pt x="96056" y="58447"/>
                  <a:pt x="91677" y="56556"/>
                  <a:pt x="86495" y="55621"/>
                </a:cubicBezTo>
                <a:cubicBezTo>
                  <a:pt x="81313" y="54686"/>
                  <a:pt x="76239" y="54238"/>
                  <a:pt x="71273" y="54278"/>
                </a:cubicBezTo>
                <a:close/>
                <a:moveTo>
                  <a:pt x="39418" y="0"/>
                </a:moveTo>
                <a:lnTo>
                  <a:pt x="59047" y="0"/>
                </a:lnTo>
                <a:lnTo>
                  <a:pt x="59047" y="31509"/>
                </a:lnTo>
                <a:cubicBezTo>
                  <a:pt x="61668" y="31442"/>
                  <a:pt x="64280" y="31384"/>
                  <a:pt x="66885" y="31333"/>
                </a:cubicBezTo>
                <a:cubicBezTo>
                  <a:pt x="69489" y="31283"/>
                  <a:pt x="72070" y="31256"/>
                  <a:pt x="74627" y="31254"/>
                </a:cubicBezTo>
                <a:lnTo>
                  <a:pt x="74627" y="0"/>
                </a:lnTo>
                <a:lnTo>
                  <a:pt x="94256" y="0"/>
                </a:lnTo>
                <a:lnTo>
                  <a:pt x="94256" y="32147"/>
                </a:lnTo>
                <a:cubicBezTo>
                  <a:pt x="102753" y="32808"/>
                  <a:pt x="110436" y="34275"/>
                  <a:pt x="117303" y="36547"/>
                </a:cubicBezTo>
                <a:cubicBezTo>
                  <a:pt x="124170" y="38819"/>
                  <a:pt x="129755" y="42260"/>
                  <a:pt x="134057" y="46870"/>
                </a:cubicBezTo>
                <a:cubicBezTo>
                  <a:pt x="138359" y="51481"/>
                  <a:pt x="140910" y="57624"/>
                  <a:pt x="141711" y="65300"/>
                </a:cubicBezTo>
                <a:lnTo>
                  <a:pt x="141711" y="65303"/>
                </a:lnTo>
                <a:cubicBezTo>
                  <a:pt x="142442" y="73742"/>
                  <a:pt x="141267" y="80633"/>
                  <a:pt x="138187" y="85975"/>
                </a:cubicBezTo>
                <a:cubicBezTo>
                  <a:pt x="135107" y="91318"/>
                  <a:pt x="130711" y="95399"/>
                  <a:pt x="125000" y="98218"/>
                </a:cubicBezTo>
                <a:cubicBezTo>
                  <a:pt x="134461" y="100301"/>
                  <a:pt x="141753" y="104491"/>
                  <a:pt x="146877" y="110785"/>
                </a:cubicBezTo>
                <a:cubicBezTo>
                  <a:pt x="152001" y="117079"/>
                  <a:pt x="154064" y="126372"/>
                  <a:pt x="153064" y="138662"/>
                </a:cubicBezTo>
                <a:cubicBezTo>
                  <a:pt x="152024" y="148893"/>
                  <a:pt x="148945" y="156901"/>
                  <a:pt x="143827" y="162686"/>
                </a:cubicBezTo>
                <a:cubicBezTo>
                  <a:pt x="138710" y="168472"/>
                  <a:pt x="131927" y="172634"/>
                  <a:pt x="123478" y="175174"/>
                </a:cubicBezTo>
                <a:cubicBezTo>
                  <a:pt x="115030" y="177714"/>
                  <a:pt x="105289" y="179231"/>
                  <a:pt x="94256" y="179726"/>
                </a:cubicBezTo>
                <a:lnTo>
                  <a:pt x="94256" y="212255"/>
                </a:lnTo>
                <a:lnTo>
                  <a:pt x="74627" y="212255"/>
                </a:lnTo>
                <a:lnTo>
                  <a:pt x="74627" y="180236"/>
                </a:lnTo>
                <a:cubicBezTo>
                  <a:pt x="72134" y="180239"/>
                  <a:pt x="69585" y="180233"/>
                  <a:pt x="66981" y="180220"/>
                </a:cubicBezTo>
                <a:cubicBezTo>
                  <a:pt x="64376" y="180207"/>
                  <a:pt x="61732" y="180170"/>
                  <a:pt x="59047" y="180109"/>
                </a:cubicBezTo>
                <a:lnTo>
                  <a:pt x="59047" y="212255"/>
                </a:lnTo>
                <a:lnTo>
                  <a:pt x="39418" y="212255"/>
                </a:lnTo>
                <a:lnTo>
                  <a:pt x="39418" y="179726"/>
                </a:lnTo>
                <a:cubicBezTo>
                  <a:pt x="37125" y="179721"/>
                  <a:pt x="34823" y="179699"/>
                  <a:pt x="32513" y="179662"/>
                </a:cubicBezTo>
                <a:cubicBezTo>
                  <a:pt x="30204" y="179625"/>
                  <a:pt x="27871" y="179603"/>
                  <a:pt x="25513" y="179598"/>
                </a:cubicBezTo>
                <a:lnTo>
                  <a:pt x="0" y="179598"/>
                </a:lnTo>
                <a:lnTo>
                  <a:pt x="3954" y="156269"/>
                </a:lnTo>
                <a:cubicBezTo>
                  <a:pt x="8667" y="156350"/>
                  <a:pt x="12027" y="156387"/>
                  <a:pt x="14032" y="156383"/>
                </a:cubicBezTo>
                <a:cubicBezTo>
                  <a:pt x="16038" y="156378"/>
                  <a:pt x="17243" y="156359"/>
                  <a:pt x="17647" y="156326"/>
                </a:cubicBezTo>
                <a:cubicBezTo>
                  <a:pt x="18051" y="156293"/>
                  <a:pt x="18206" y="156274"/>
                  <a:pt x="18114" y="156269"/>
                </a:cubicBezTo>
                <a:cubicBezTo>
                  <a:pt x="20799" y="156158"/>
                  <a:pt x="22670" y="155392"/>
                  <a:pt x="23727" y="153973"/>
                </a:cubicBezTo>
                <a:cubicBezTo>
                  <a:pt x="24785" y="152553"/>
                  <a:pt x="25380" y="151150"/>
                  <a:pt x="25513" y="149762"/>
                </a:cubicBezTo>
                <a:lnTo>
                  <a:pt x="25513" y="98473"/>
                </a:lnTo>
                <a:cubicBezTo>
                  <a:pt x="25837" y="98473"/>
                  <a:pt x="26177" y="98473"/>
                  <a:pt x="26533" y="98473"/>
                </a:cubicBezTo>
                <a:cubicBezTo>
                  <a:pt x="26889" y="98473"/>
                  <a:pt x="27229" y="98473"/>
                  <a:pt x="27553" y="98473"/>
                </a:cubicBezTo>
                <a:cubicBezTo>
                  <a:pt x="27166" y="98412"/>
                  <a:pt x="26794" y="98374"/>
                  <a:pt x="26438" y="98361"/>
                </a:cubicBezTo>
                <a:cubicBezTo>
                  <a:pt x="26082" y="98348"/>
                  <a:pt x="25774" y="98343"/>
                  <a:pt x="25513" y="98345"/>
                </a:cubicBezTo>
                <a:lnTo>
                  <a:pt x="25513" y="61728"/>
                </a:lnTo>
                <a:cubicBezTo>
                  <a:pt x="25208" y="59580"/>
                  <a:pt x="24224" y="57624"/>
                  <a:pt x="22563" y="55859"/>
                </a:cubicBezTo>
                <a:cubicBezTo>
                  <a:pt x="20902" y="54094"/>
                  <a:pt x="18101" y="53158"/>
                  <a:pt x="14160" y="53052"/>
                </a:cubicBezTo>
                <a:cubicBezTo>
                  <a:pt x="14252" y="53047"/>
                  <a:pt x="14096" y="53028"/>
                  <a:pt x="13692" y="52995"/>
                </a:cubicBezTo>
                <a:cubicBezTo>
                  <a:pt x="13288" y="52962"/>
                  <a:pt x="12083" y="52943"/>
                  <a:pt x="10078" y="52938"/>
                </a:cubicBezTo>
                <a:cubicBezTo>
                  <a:pt x="8072" y="52934"/>
                  <a:pt x="4713" y="52972"/>
                  <a:pt x="0" y="53052"/>
                </a:cubicBezTo>
                <a:lnTo>
                  <a:pt x="0" y="32147"/>
                </a:lnTo>
                <a:lnTo>
                  <a:pt x="27044" y="32274"/>
                </a:lnTo>
                <a:cubicBezTo>
                  <a:pt x="29027" y="32277"/>
                  <a:pt x="31057" y="32272"/>
                  <a:pt x="33135" y="32258"/>
                </a:cubicBezTo>
                <a:cubicBezTo>
                  <a:pt x="35214" y="32245"/>
                  <a:pt x="37308" y="32208"/>
                  <a:pt x="39418" y="321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1" name="Freeform: Shape 190"/>
          <p:cNvSpPr/>
          <p:nvPr/>
        </p:nvSpPr>
        <p:spPr>
          <a:xfrm>
            <a:off x="8217287" y="6211415"/>
            <a:ext cx="353435" cy="356177"/>
          </a:xfrm>
          <a:custGeom>
            <a:avLst/>
            <a:gdLst/>
            <a:ahLst/>
            <a:cxnLst/>
            <a:rect l="l" t="t" r="r" b="b"/>
            <a:pathLst>
              <a:path w="204091" h="200009">
                <a:moveTo>
                  <a:pt x="20409" y="32676"/>
                </a:moveTo>
                <a:cubicBezTo>
                  <a:pt x="22562" y="32676"/>
                  <a:pt x="24475" y="33473"/>
                  <a:pt x="26149" y="35067"/>
                </a:cubicBezTo>
                <a:lnTo>
                  <a:pt x="48217" y="57150"/>
                </a:lnTo>
                <a:lnTo>
                  <a:pt x="155875" y="57150"/>
                </a:lnTo>
                <a:lnTo>
                  <a:pt x="177943" y="35067"/>
                </a:lnTo>
                <a:cubicBezTo>
                  <a:pt x="179617" y="33473"/>
                  <a:pt x="181530" y="32676"/>
                  <a:pt x="183683" y="32676"/>
                </a:cubicBezTo>
                <a:cubicBezTo>
                  <a:pt x="185835" y="32676"/>
                  <a:pt x="187749" y="33473"/>
                  <a:pt x="189423" y="35067"/>
                </a:cubicBezTo>
                <a:cubicBezTo>
                  <a:pt x="191017" y="36741"/>
                  <a:pt x="191814" y="38654"/>
                  <a:pt x="191814" y="40808"/>
                </a:cubicBezTo>
                <a:cubicBezTo>
                  <a:pt x="191814" y="42961"/>
                  <a:pt x="191017" y="44875"/>
                  <a:pt x="189423" y="46551"/>
                </a:cubicBezTo>
                <a:lnTo>
                  <a:pt x="167355" y="68620"/>
                </a:lnTo>
                <a:cubicBezTo>
                  <a:pt x="167355" y="72844"/>
                  <a:pt x="167355" y="78106"/>
                  <a:pt x="167355" y="84407"/>
                </a:cubicBezTo>
                <a:cubicBezTo>
                  <a:pt x="167355" y="90708"/>
                  <a:pt x="167355" y="97951"/>
                  <a:pt x="167355" y="106135"/>
                </a:cubicBezTo>
                <a:lnTo>
                  <a:pt x="195928" y="106135"/>
                </a:lnTo>
                <a:cubicBezTo>
                  <a:pt x="198222" y="106196"/>
                  <a:pt x="200140" y="106998"/>
                  <a:pt x="201684" y="108541"/>
                </a:cubicBezTo>
                <a:cubicBezTo>
                  <a:pt x="203228" y="110083"/>
                  <a:pt x="204030" y="112000"/>
                  <a:pt x="204091" y="114292"/>
                </a:cubicBezTo>
                <a:cubicBezTo>
                  <a:pt x="204030" y="116583"/>
                  <a:pt x="203228" y="118500"/>
                  <a:pt x="201684" y="120042"/>
                </a:cubicBezTo>
                <a:cubicBezTo>
                  <a:pt x="200140" y="121585"/>
                  <a:pt x="198222" y="122387"/>
                  <a:pt x="195928" y="122448"/>
                </a:cubicBezTo>
                <a:lnTo>
                  <a:pt x="167355" y="122448"/>
                </a:lnTo>
                <a:cubicBezTo>
                  <a:pt x="167318" y="130400"/>
                  <a:pt x="166532" y="137426"/>
                  <a:pt x="164996" y="143528"/>
                </a:cubicBezTo>
                <a:cubicBezTo>
                  <a:pt x="163460" y="149630"/>
                  <a:pt x="161397" y="154935"/>
                  <a:pt x="158809" y="159442"/>
                </a:cubicBezTo>
                <a:lnTo>
                  <a:pt x="185341" y="186104"/>
                </a:lnTo>
                <a:cubicBezTo>
                  <a:pt x="186935" y="187778"/>
                  <a:pt x="187733" y="189692"/>
                  <a:pt x="187733" y="191845"/>
                </a:cubicBezTo>
                <a:cubicBezTo>
                  <a:pt x="187733" y="193997"/>
                  <a:pt x="186935" y="195911"/>
                  <a:pt x="185341" y="197585"/>
                </a:cubicBezTo>
                <a:cubicBezTo>
                  <a:pt x="184560" y="198411"/>
                  <a:pt x="183667" y="199023"/>
                  <a:pt x="182662" y="199419"/>
                </a:cubicBezTo>
                <a:cubicBezTo>
                  <a:pt x="181658" y="199815"/>
                  <a:pt x="180637" y="200011"/>
                  <a:pt x="179601" y="200009"/>
                </a:cubicBezTo>
                <a:cubicBezTo>
                  <a:pt x="178564" y="200011"/>
                  <a:pt x="177544" y="199815"/>
                  <a:pt x="176539" y="199419"/>
                </a:cubicBezTo>
                <a:cubicBezTo>
                  <a:pt x="175535" y="199023"/>
                  <a:pt x="174642" y="198411"/>
                  <a:pt x="173861" y="197585"/>
                </a:cubicBezTo>
                <a:lnTo>
                  <a:pt x="148604" y="172454"/>
                </a:lnTo>
                <a:cubicBezTo>
                  <a:pt x="148532" y="172643"/>
                  <a:pt x="146820" y="173966"/>
                  <a:pt x="143469" y="176423"/>
                </a:cubicBezTo>
                <a:cubicBezTo>
                  <a:pt x="140118" y="178880"/>
                  <a:pt x="135562" y="181337"/>
                  <a:pt x="129802" y="183793"/>
                </a:cubicBezTo>
                <a:cubicBezTo>
                  <a:pt x="124041" y="186250"/>
                  <a:pt x="117510" y="187573"/>
                  <a:pt x="110210" y="187762"/>
                </a:cubicBezTo>
                <a:lnTo>
                  <a:pt x="110210" y="73462"/>
                </a:lnTo>
                <a:lnTo>
                  <a:pt x="93882" y="73462"/>
                </a:lnTo>
                <a:lnTo>
                  <a:pt x="93882" y="187762"/>
                </a:lnTo>
                <a:cubicBezTo>
                  <a:pt x="86121" y="187554"/>
                  <a:pt x="79250" y="186099"/>
                  <a:pt x="73270" y="183397"/>
                </a:cubicBezTo>
                <a:cubicBezTo>
                  <a:pt x="67290" y="180694"/>
                  <a:pt x="62592" y="177991"/>
                  <a:pt x="59177" y="175289"/>
                </a:cubicBezTo>
                <a:cubicBezTo>
                  <a:pt x="55762" y="172586"/>
                  <a:pt x="54022" y="171131"/>
                  <a:pt x="53957" y="170923"/>
                </a:cubicBezTo>
                <a:lnTo>
                  <a:pt x="30614" y="197330"/>
                </a:lnTo>
                <a:cubicBezTo>
                  <a:pt x="29777" y="198223"/>
                  <a:pt x="28836" y="198892"/>
                  <a:pt x="27792" y="199339"/>
                </a:cubicBezTo>
                <a:cubicBezTo>
                  <a:pt x="26747" y="199786"/>
                  <a:pt x="25647" y="200009"/>
                  <a:pt x="24491" y="200009"/>
                </a:cubicBezTo>
                <a:cubicBezTo>
                  <a:pt x="23529" y="200011"/>
                  <a:pt x="22583" y="199846"/>
                  <a:pt x="21653" y="199514"/>
                </a:cubicBezTo>
                <a:cubicBezTo>
                  <a:pt x="20723" y="199182"/>
                  <a:pt x="19841" y="198666"/>
                  <a:pt x="19006" y="197968"/>
                </a:cubicBezTo>
                <a:cubicBezTo>
                  <a:pt x="17345" y="196360"/>
                  <a:pt x="16458" y="194473"/>
                  <a:pt x="16344" y="192307"/>
                </a:cubicBezTo>
                <a:cubicBezTo>
                  <a:pt x="16229" y="190141"/>
                  <a:pt x="16904" y="188158"/>
                  <a:pt x="18368" y="186359"/>
                </a:cubicBezTo>
                <a:lnTo>
                  <a:pt x="44135" y="157401"/>
                </a:lnTo>
                <a:cubicBezTo>
                  <a:pt x="41874" y="153019"/>
                  <a:pt x="40082" y="147943"/>
                  <a:pt x="38762" y="142173"/>
                </a:cubicBezTo>
                <a:cubicBezTo>
                  <a:pt x="37441" y="136403"/>
                  <a:pt x="36766" y="129828"/>
                  <a:pt x="36737" y="122448"/>
                </a:cubicBezTo>
                <a:lnTo>
                  <a:pt x="8164" y="122448"/>
                </a:lnTo>
                <a:cubicBezTo>
                  <a:pt x="5871" y="122387"/>
                  <a:pt x="3952" y="121585"/>
                  <a:pt x="2408" y="120042"/>
                </a:cubicBezTo>
                <a:cubicBezTo>
                  <a:pt x="864" y="118500"/>
                  <a:pt x="61" y="116583"/>
                  <a:pt x="0" y="114292"/>
                </a:cubicBezTo>
                <a:cubicBezTo>
                  <a:pt x="61" y="112000"/>
                  <a:pt x="864" y="110083"/>
                  <a:pt x="2408" y="108541"/>
                </a:cubicBezTo>
                <a:cubicBezTo>
                  <a:pt x="3952" y="106998"/>
                  <a:pt x="5871" y="106196"/>
                  <a:pt x="8164" y="106135"/>
                </a:cubicBezTo>
                <a:lnTo>
                  <a:pt x="36737" y="106135"/>
                </a:lnTo>
                <a:cubicBezTo>
                  <a:pt x="36737" y="97951"/>
                  <a:pt x="36737" y="90708"/>
                  <a:pt x="36737" y="84407"/>
                </a:cubicBezTo>
                <a:cubicBezTo>
                  <a:pt x="36737" y="78106"/>
                  <a:pt x="36737" y="72844"/>
                  <a:pt x="36737" y="68620"/>
                </a:cubicBezTo>
                <a:lnTo>
                  <a:pt x="14669" y="46551"/>
                </a:lnTo>
                <a:cubicBezTo>
                  <a:pt x="13075" y="44875"/>
                  <a:pt x="12278" y="42961"/>
                  <a:pt x="12278" y="40808"/>
                </a:cubicBezTo>
                <a:cubicBezTo>
                  <a:pt x="12278" y="38654"/>
                  <a:pt x="13075" y="36741"/>
                  <a:pt x="14669" y="35067"/>
                </a:cubicBezTo>
                <a:cubicBezTo>
                  <a:pt x="16344" y="33473"/>
                  <a:pt x="18257" y="32676"/>
                  <a:pt x="20409" y="32676"/>
                </a:cubicBezTo>
                <a:close/>
                <a:moveTo>
                  <a:pt x="102046" y="0"/>
                </a:moveTo>
                <a:cubicBezTo>
                  <a:pt x="109658" y="85"/>
                  <a:pt x="116530" y="1940"/>
                  <a:pt x="122663" y="5563"/>
                </a:cubicBezTo>
                <a:cubicBezTo>
                  <a:pt x="128796" y="9187"/>
                  <a:pt x="133675" y="14063"/>
                  <a:pt x="137299" y="20195"/>
                </a:cubicBezTo>
                <a:cubicBezTo>
                  <a:pt x="140923" y="26326"/>
                  <a:pt x="142779" y="33196"/>
                  <a:pt x="142864" y="40805"/>
                </a:cubicBezTo>
                <a:lnTo>
                  <a:pt x="61228" y="40805"/>
                </a:lnTo>
                <a:cubicBezTo>
                  <a:pt x="61314" y="33196"/>
                  <a:pt x="63169" y="26326"/>
                  <a:pt x="66793" y="20195"/>
                </a:cubicBezTo>
                <a:cubicBezTo>
                  <a:pt x="70417" y="14063"/>
                  <a:pt x="75296" y="9187"/>
                  <a:pt x="81429" y="5563"/>
                </a:cubicBezTo>
                <a:cubicBezTo>
                  <a:pt x="87562" y="1940"/>
                  <a:pt x="94434" y="85"/>
                  <a:pt x="1020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2" name="Freeform: Shape 191"/>
          <p:cNvSpPr/>
          <p:nvPr/>
        </p:nvSpPr>
        <p:spPr>
          <a:xfrm>
            <a:off x="8238494" y="7060645"/>
            <a:ext cx="311019" cy="407063"/>
          </a:xfrm>
          <a:custGeom>
            <a:avLst/>
            <a:gdLst/>
            <a:ahLst/>
            <a:cxnLst/>
            <a:rect l="l" t="t" r="r" b="b"/>
            <a:pathLst>
              <a:path w="179598" h="228584">
                <a:moveTo>
                  <a:pt x="69385" y="179599"/>
                </a:moveTo>
                <a:cubicBezTo>
                  <a:pt x="68209" y="179625"/>
                  <a:pt x="67240" y="180018"/>
                  <a:pt x="66480" y="180779"/>
                </a:cubicBezTo>
                <a:cubicBezTo>
                  <a:pt x="65719" y="181539"/>
                  <a:pt x="65325" y="182506"/>
                  <a:pt x="65298" y="183681"/>
                </a:cubicBezTo>
                <a:lnTo>
                  <a:pt x="65298" y="208174"/>
                </a:lnTo>
                <a:cubicBezTo>
                  <a:pt x="65325" y="209348"/>
                  <a:pt x="65719" y="210316"/>
                  <a:pt x="66480" y="211076"/>
                </a:cubicBezTo>
                <a:cubicBezTo>
                  <a:pt x="67240" y="211836"/>
                  <a:pt x="68209" y="212229"/>
                  <a:pt x="69385" y="212256"/>
                </a:cubicBezTo>
                <a:lnTo>
                  <a:pt x="110214" y="212256"/>
                </a:lnTo>
                <a:cubicBezTo>
                  <a:pt x="111390" y="212229"/>
                  <a:pt x="112358" y="211836"/>
                  <a:pt x="113119" y="211076"/>
                </a:cubicBezTo>
                <a:cubicBezTo>
                  <a:pt x="113880" y="210316"/>
                  <a:pt x="114273" y="209348"/>
                  <a:pt x="114300" y="208174"/>
                </a:cubicBezTo>
                <a:lnTo>
                  <a:pt x="114300" y="183681"/>
                </a:lnTo>
                <a:cubicBezTo>
                  <a:pt x="114273" y="182506"/>
                  <a:pt x="113880" y="181539"/>
                  <a:pt x="113119" y="180779"/>
                </a:cubicBezTo>
                <a:cubicBezTo>
                  <a:pt x="112358" y="180018"/>
                  <a:pt x="111390" y="179625"/>
                  <a:pt x="110214" y="179599"/>
                </a:cubicBezTo>
                <a:close/>
                <a:moveTo>
                  <a:pt x="36727" y="163278"/>
                </a:moveTo>
                <a:cubicBezTo>
                  <a:pt x="35552" y="163305"/>
                  <a:pt x="34583" y="163698"/>
                  <a:pt x="33822" y="164457"/>
                </a:cubicBezTo>
                <a:cubicBezTo>
                  <a:pt x="33062" y="165217"/>
                  <a:pt x="32668" y="166184"/>
                  <a:pt x="32641" y="167358"/>
                </a:cubicBezTo>
                <a:lnTo>
                  <a:pt x="32641" y="175518"/>
                </a:lnTo>
                <a:cubicBezTo>
                  <a:pt x="32668" y="176693"/>
                  <a:pt x="33062" y="177660"/>
                  <a:pt x="33822" y="178419"/>
                </a:cubicBezTo>
                <a:cubicBezTo>
                  <a:pt x="34583" y="179179"/>
                  <a:pt x="35552" y="179572"/>
                  <a:pt x="36727" y="179599"/>
                </a:cubicBezTo>
                <a:lnTo>
                  <a:pt x="44900" y="179599"/>
                </a:lnTo>
                <a:cubicBezTo>
                  <a:pt x="46076" y="179572"/>
                  <a:pt x="47044" y="179179"/>
                  <a:pt x="47805" y="178419"/>
                </a:cubicBezTo>
                <a:cubicBezTo>
                  <a:pt x="48566" y="177660"/>
                  <a:pt x="48959" y="176693"/>
                  <a:pt x="48986" y="175518"/>
                </a:cubicBezTo>
                <a:lnTo>
                  <a:pt x="48986" y="167358"/>
                </a:lnTo>
                <a:cubicBezTo>
                  <a:pt x="48959" y="166184"/>
                  <a:pt x="48566" y="165217"/>
                  <a:pt x="47805" y="164457"/>
                </a:cubicBezTo>
                <a:cubicBezTo>
                  <a:pt x="47044" y="163698"/>
                  <a:pt x="46076" y="163305"/>
                  <a:pt x="44900" y="163278"/>
                </a:cubicBezTo>
                <a:close/>
                <a:moveTo>
                  <a:pt x="134699" y="163270"/>
                </a:moveTo>
                <a:cubicBezTo>
                  <a:pt x="133523" y="163297"/>
                  <a:pt x="132555" y="163690"/>
                  <a:pt x="131794" y="164450"/>
                </a:cubicBezTo>
                <a:cubicBezTo>
                  <a:pt x="131033" y="165210"/>
                  <a:pt x="130639" y="166177"/>
                  <a:pt x="130613" y="167352"/>
                </a:cubicBezTo>
                <a:lnTo>
                  <a:pt x="130613" y="175517"/>
                </a:lnTo>
                <a:cubicBezTo>
                  <a:pt x="130639" y="176691"/>
                  <a:pt x="131033" y="177659"/>
                  <a:pt x="131794" y="178419"/>
                </a:cubicBezTo>
                <a:cubicBezTo>
                  <a:pt x="132555" y="179179"/>
                  <a:pt x="133523" y="179572"/>
                  <a:pt x="134699" y="179599"/>
                </a:cubicBezTo>
                <a:lnTo>
                  <a:pt x="142871" y="179599"/>
                </a:lnTo>
                <a:cubicBezTo>
                  <a:pt x="144047" y="179572"/>
                  <a:pt x="145015" y="179179"/>
                  <a:pt x="145776" y="178419"/>
                </a:cubicBezTo>
                <a:cubicBezTo>
                  <a:pt x="146537" y="177659"/>
                  <a:pt x="146931" y="176691"/>
                  <a:pt x="146957" y="175517"/>
                </a:cubicBezTo>
                <a:lnTo>
                  <a:pt x="146957" y="167352"/>
                </a:lnTo>
                <a:cubicBezTo>
                  <a:pt x="146931" y="166177"/>
                  <a:pt x="146537" y="165210"/>
                  <a:pt x="145776" y="164450"/>
                </a:cubicBezTo>
                <a:cubicBezTo>
                  <a:pt x="145015" y="163690"/>
                  <a:pt x="144047" y="163297"/>
                  <a:pt x="142871" y="163270"/>
                </a:cubicBezTo>
                <a:close/>
                <a:moveTo>
                  <a:pt x="134699" y="130613"/>
                </a:moveTo>
                <a:cubicBezTo>
                  <a:pt x="133523" y="130639"/>
                  <a:pt x="132555" y="131033"/>
                  <a:pt x="131794" y="131794"/>
                </a:cubicBezTo>
                <a:cubicBezTo>
                  <a:pt x="131033" y="132555"/>
                  <a:pt x="130639" y="133523"/>
                  <a:pt x="130613" y="134699"/>
                </a:cubicBezTo>
                <a:lnTo>
                  <a:pt x="130613" y="142871"/>
                </a:lnTo>
                <a:cubicBezTo>
                  <a:pt x="130639" y="144047"/>
                  <a:pt x="131033" y="145015"/>
                  <a:pt x="131794" y="145776"/>
                </a:cubicBezTo>
                <a:cubicBezTo>
                  <a:pt x="132555" y="146537"/>
                  <a:pt x="133523" y="146931"/>
                  <a:pt x="134699" y="146958"/>
                </a:cubicBezTo>
                <a:lnTo>
                  <a:pt x="142871" y="146958"/>
                </a:lnTo>
                <a:cubicBezTo>
                  <a:pt x="144047" y="146931"/>
                  <a:pt x="145015" y="146537"/>
                  <a:pt x="145776" y="145776"/>
                </a:cubicBezTo>
                <a:cubicBezTo>
                  <a:pt x="146537" y="145015"/>
                  <a:pt x="146931" y="144047"/>
                  <a:pt x="146957" y="142871"/>
                </a:cubicBezTo>
                <a:lnTo>
                  <a:pt x="146957" y="134699"/>
                </a:lnTo>
                <a:cubicBezTo>
                  <a:pt x="146931" y="133523"/>
                  <a:pt x="146537" y="132555"/>
                  <a:pt x="145776" y="131794"/>
                </a:cubicBezTo>
                <a:cubicBezTo>
                  <a:pt x="145015" y="131033"/>
                  <a:pt x="144047" y="130639"/>
                  <a:pt x="142871" y="130613"/>
                </a:cubicBezTo>
                <a:close/>
                <a:moveTo>
                  <a:pt x="102042" y="130613"/>
                </a:moveTo>
                <a:cubicBezTo>
                  <a:pt x="100866" y="130639"/>
                  <a:pt x="99898" y="131033"/>
                  <a:pt x="99137" y="131794"/>
                </a:cubicBezTo>
                <a:cubicBezTo>
                  <a:pt x="98376" y="132555"/>
                  <a:pt x="97982" y="133523"/>
                  <a:pt x="97956" y="134699"/>
                </a:cubicBezTo>
                <a:lnTo>
                  <a:pt x="97956" y="142871"/>
                </a:lnTo>
                <a:cubicBezTo>
                  <a:pt x="97982" y="144047"/>
                  <a:pt x="98376" y="145015"/>
                  <a:pt x="99137" y="145776"/>
                </a:cubicBezTo>
                <a:cubicBezTo>
                  <a:pt x="99898" y="146537"/>
                  <a:pt x="100866" y="146931"/>
                  <a:pt x="102042" y="146958"/>
                </a:cubicBezTo>
                <a:lnTo>
                  <a:pt x="110214" y="146958"/>
                </a:lnTo>
                <a:cubicBezTo>
                  <a:pt x="111390" y="146931"/>
                  <a:pt x="112358" y="146537"/>
                  <a:pt x="113119" y="145776"/>
                </a:cubicBezTo>
                <a:cubicBezTo>
                  <a:pt x="113880" y="145015"/>
                  <a:pt x="114273" y="144047"/>
                  <a:pt x="114300" y="142871"/>
                </a:cubicBezTo>
                <a:lnTo>
                  <a:pt x="114300" y="134699"/>
                </a:lnTo>
                <a:cubicBezTo>
                  <a:pt x="114273" y="133523"/>
                  <a:pt x="113880" y="132555"/>
                  <a:pt x="113119" y="131794"/>
                </a:cubicBezTo>
                <a:cubicBezTo>
                  <a:pt x="112358" y="131033"/>
                  <a:pt x="111390" y="130639"/>
                  <a:pt x="110214" y="130613"/>
                </a:cubicBezTo>
                <a:close/>
                <a:moveTo>
                  <a:pt x="69385" y="130613"/>
                </a:moveTo>
                <a:cubicBezTo>
                  <a:pt x="68209" y="130639"/>
                  <a:pt x="67240" y="131033"/>
                  <a:pt x="66480" y="131794"/>
                </a:cubicBezTo>
                <a:cubicBezTo>
                  <a:pt x="65719" y="132555"/>
                  <a:pt x="65325" y="133523"/>
                  <a:pt x="65298" y="134699"/>
                </a:cubicBezTo>
                <a:lnTo>
                  <a:pt x="65298" y="142871"/>
                </a:lnTo>
                <a:cubicBezTo>
                  <a:pt x="65325" y="144047"/>
                  <a:pt x="65719" y="145015"/>
                  <a:pt x="66480" y="145776"/>
                </a:cubicBezTo>
                <a:cubicBezTo>
                  <a:pt x="67240" y="146537"/>
                  <a:pt x="68209" y="146931"/>
                  <a:pt x="69385" y="146958"/>
                </a:cubicBezTo>
                <a:lnTo>
                  <a:pt x="77557" y="146958"/>
                </a:lnTo>
                <a:cubicBezTo>
                  <a:pt x="78733" y="146931"/>
                  <a:pt x="79701" y="146537"/>
                  <a:pt x="80462" y="145776"/>
                </a:cubicBezTo>
                <a:cubicBezTo>
                  <a:pt x="81223" y="145015"/>
                  <a:pt x="81616" y="144047"/>
                  <a:pt x="81643" y="142871"/>
                </a:cubicBezTo>
                <a:lnTo>
                  <a:pt x="81643" y="134699"/>
                </a:lnTo>
                <a:cubicBezTo>
                  <a:pt x="81616" y="133523"/>
                  <a:pt x="81223" y="132555"/>
                  <a:pt x="80462" y="131794"/>
                </a:cubicBezTo>
                <a:cubicBezTo>
                  <a:pt x="79701" y="131033"/>
                  <a:pt x="78733" y="130639"/>
                  <a:pt x="77557" y="130613"/>
                </a:cubicBezTo>
                <a:close/>
                <a:moveTo>
                  <a:pt x="36727" y="130613"/>
                </a:moveTo>
                <a:cubicBezTo>
                  <a:pt x="35552" y="130639"/>
                  <a:pt x="34583" y="131033"/>
                  <a:pt x="33822" y="131794"/>
                </a:cubicBezTo>
                <a:cubicBezTo>
                  <a:pt x="33062" y="132555"/>
                  <a:pt x="32668" y="133523"/>
                  <a:pt x="32641" y="134699"/>
                </a:cubicBezTo>
                <a:lnTo>
                  <a:pt x="32641" y="142871"/>
                </a:lnTo>
                <a:cubicBezTo>
                  <a:pt x="32668" y="144047"/>
                  <a:pt x="33062" y="145015"/>
                  <a:pt x="33822" y="145776"/>
                </a:cubicBezTo>
                <a:cubicBezTo>
                  <a:pt x="34583" y="146537"/>
                  <a:pt x="35552" y="146931"/>
                  <a:pt x="36727" y="146958"/>
                </a:cubicBezTo>
                <a:lnTo>
                  <a:pt x="44900" y="146958"/>
                </a:lnTo>
                <a:cubicBezTo>
                  <a:pt x="46076" y="146931"/>
                  <a:pt x="47044" y="146537"/>
                  <a:pt x="47805" y="145776"/>
                </a:cubicBezTo>
                <a:cubicBezTo>
                  <a:pt x="48566" y="145015"/>
                  <a:pt x="48959" y="144047"/>
                  <a:pt x="48986" y="142871"/>
                </a:cubicBezTo>
                <a:lnTo>
                  <a:pt x="48986" y="134699"/>
                </a:lnTo>
                <a:cubicBezTo>
                  <a:pt x="48959" y="133523"/>
                  <a:pt x="48566" y="132555"/>
                  <a:pt x="47805" y="131794"/>
                </a:cubicBezTo>
                <a:cubicBezTo>
                  <a:pt x="47044" y="131033"/>
                  <a:pt x="46076" y="130639"/>
                  <a:pt x="44900" y="130613"/>
                </a:cubicBezTo>
                <a:close/>
                <a:moveTo>
                  <a:pt x="69385" y="97972"/>
                </a:moveTo>
                <a:cubicBezTo>
                  <a:pt x="68209" y="97998"/>
                  <a:pt x="67240" y="98392"/>
                  <a:pt x="66480" y="99152"/>
                </a:cubicBezTo>
                <a:cubicBezTo>
                  <a:pt x="65719" y="99912"/>
                  <a:pt x="65325" y="100879"/>
                  <a:pt x="65298" y="102054"/>
                </a:cubicBezTo>
                <a:lnTo>
                  <a:pt x="65298" y="110218"/>
                </a:lnTo>
                <a:cubicBezTo>
                  <a:pt x="65325" y="111393"/>
                  <a:pt x="65719" y="112360"/>
                  <a:pt x="66480" y="113120"/>
                </a:cubicBezTo>
                <a:cubicBezTo>
                  <a:pt x="67240" y="113881"/>
                  <a:pt x="68209" y="114274"/>
                  <a:pt x="69385" y="114300"/>
                </a:cubicBezTo>
                <a:lnTo>
                  <a:pt x="77557" y="114300"/>
                </a:lnTo>
                <a:cubicBezTo>
                  <a:pt x="78733" y="114274"/>
                  <a:pt x="79701" y="113881"/>
                  <a:pt x="80462" y="113120"/>
                </a:cubicBezTo>
                <a:cubicBezTo>
                  <a:pt x="81223" y="112360"/>
                  <a:pt x="81616" y="111393"/>
                  <a:pt x="81643" y="110218"/>
                </a:cubicBezTo>
                <a:lnTo>
                  <a:pt x="81643" y="102054"/>
                </a:lnTo>
                <a:cubicBezTo>
                  <a:pt x="81616" y="100879"/>
                  <a:pt x="81223" y="99912"/>
                  <a:pt x="80462" y="99152"/>
                </a:cubicBezTo>
                <a:cubicBezTo>
                  <a:pt x="79701" y="98392"/>
                  <a:pt x="78733" y="97998"/>
                  <a:pt x="77557" y="97972"/>
                </a:cubicBezTo>
                <a:close/>
                <a:moveTo>
                  <a:pt x="134699" y="97956"/>
                </a:moveTo>
                <a:cubicBezTo>
                  <a:pt x="133523" y="97982"/>
                  <a:pt x="132555" y="98376"/>
                  <a:pt x="131794" y="99137"/>
                </a:cubicBezTo>
                <a:cubicBezTo>
                  <a:pt x="131033" y="99898"/>
                  <a:pt x="130639" y="100866"/>
                  <a:pt x="130613" y="102042"/>
                </a:cubicBezTo>
                <a:lnTo>
                  <a:pt x="130613" y="110214"/>
                </a:lnTo>
                <a:cubicBezTo>
                  <a:pt x="130639" y="111390"/>
                  <a:pt x="131033" y="112359"/>
                  <a:pt x="131794" y="113119"/>
                </a:cubicBezTo>
                <a:cubicBezTo>
                  <a:pt x="132555" y="113880"/>
                  <a:pt x="133523" y="114274"/>
                  <a:pt x="134699" y="114300"/>
                </a:cubicBezTo>
                <a:lnTo>
                  <a:pt x="142871" y="114300"/>
                </a:lnTo>
                <a:cubicBezTo>
                  <a:pt x="144047" y="114274"/>
                  <a:pt x="145015" y="113880"/>
                  <a:pt x="145776" y="113119"/>
                </a:cubicBezTo>
                <a:cubicBezTo>
                  <a:pt x="146537" y="112359"/>
                  <a:pt x="146931" y="111390"/>
                  <a:pt x="146957" y="110214"/>
                </a:cubicBezTo>
                <a:lnTo>
                  <a:pt x="146957" y="102042"/>
                </a:lnTo>
                <a:cubicBezTo>
                  <a:pt x="146931" y="100866"/>
                  <a:pt x="146537" y="99898"/>
                  <a:pt x="145776" y="99137"/>
                </a:cubicBezTo>
                <a:cubicBezTo>
                  <a:pt x="145015" y="98376"/>
                  <a:pt x="144047" y="97982"/>
                  <a:pt x="142871" y="97956"/>
                </a:cubicBezTo>
                <a:close/>
                <a:moveTo>
                  <a:pt x="102042" y="97956"/>
                </a:moveTo>
                <a:cubicBezTo>
                  <a:pt x="100866" y="97982"/>
                  <a:pt x="99898" y="98376"/>
                  <a:pt x="99137" y="99137"/>
                </a:cubicBezTo>
                <a:cubicBezTo>
                  <a:pt x="98376" y="99898"/>
                  <a:pt x="97982" y="100866"/>
                  <a:pt x="97956" y="102042"/>
                </a:cubicBezTo>
                <a:lnTo>
                  <a:pt x="97956" y="110214"/>
                </a:lnTo>
                <a:cubicBezTo>
                  <a:pt x="97982" y="111390"/>
                  <a:pt x="98376" y="112359"/>
                  <a:pt x="99137" y="113119"/>
                </a:cubicBezTo>
                <a:cubicBezTo>
                  <a:pt x="99898" y="113880"/>
                  <a:pt x="100866" y="114274"/>
                  <a:pt x="102042" y="114300"/>
                </a:cubicBezTo>
                <a:lnTo>
                  <a:pt x="110214" y="114300"/>
                </a:lnTo>
                <a:cubicBezTo>
                  <a:pt x="111390" y="114274"/>
                  <a:pt x="112358" y="113880"/>
                  <a:pt x="113119" y="113119"/>
                </a:cubicBezTo>
                <a:cubicBezTo>
                  <a:pt x="113880" y="112359"/>
                  <a:pt x="114273" y="111390"/>
                  <a:pt x="114300" y="110214"/>
                </a:cubicBezTo>
                <a:lnTo>
                  <a:pt x="114300" y="102042"/>
                </a:lnTo>
                <a:cubicBezTo>
                  <a:pt x="114273" y="100866"/>
                  <a:pt x="113880" y="99898"/>
                  <a:pt x="113119" y="99137"/>
                </a:cubicBezTo>
                <a:cubicBezTo>
                  <a:pt x="112358" y="98376"/>
                  <a:pt x="111390" y="97982"/>
                  <a:pt x="110214" y="97956"/>
                </a:cubicBezTo>
                <a:close/>
                <a:moveTo>
                  <a:pt x="36727" y="97956"/>
                </a:moveTo>
                <a:cubicBezTo>
                  <a:pt x="35552" y="97982"/>
                  <a:pt x="34583" y="98376"/>
                  <a:pt x="33822" y="99137"/>
                </a:cubicBezTo>
                <a:cubicBezTo>
                  <a:pt x="33062" y="99898"/>
                  <a:pt x="32668" y="100866"/>
                  <a:pt x="32641" y="102042"/>
                </a:cubicBezTo>
                <a:lnTo>
                  <a:pt x="32641" y="110214"/>
                </a:lnTo>
                <a:cubicBezTo>
                  <a:pt x="32668" y="111390"/>
                  <a:pt x="33062" y="112359"/>
                  <a:pt x="33822" y="113119"/>
                </a:cubicBezTo>
                <a:cubicBezTo>
                  <a:pt x="34583" y="113880"/>
                  <a:pt x="35552" y="114274"/>
                  <a:pt x="36727" y="114300"/>
                </a:cubicBezTo>
                <a:lnTo>
                  <a:pt x="44900" y="114300"/>
                </a:lnTo>
                <a:cubicBezTo>
                  <a:pt x="46076" y="114274"/>
                  <a:pt x="47044" y="113880"/>
                  <a:pt x="47805" y="113119"/>
                </a:cubicBezTo>
                <a:cubicBezTo>
                  <a:pt x="48566" y="112359"/>
                  <a:pt x="48959" y="111390"/>
                  <a:pt x="48986" y="110214"/>
                </a:cubicBezTo>
                <a:lnTo>
                  <a:pt x="48986" y="102042"/>
                </a:lnTo>
                <a:cubicBezTo>
                  <a:pt x="48959" y="100866"/>
                  <a:pt x="48566" y="99898"/>
                  <a:pt x="47805" y="99137"/>
                </a:cubicBezTo>
                <a:cubicBezTo>
                  <a:pt x="47044" y="98376"/>
                  <a:pt x="46076" y="97982"/>
                  <a:pt x="44900" y="97956"/>
                </a:cubicBezTo>
                <a:close/>
                <a:moveTo>
                  <a:pt x="69382" y="65315"/>
                </a:moveTo>
                <a:cubicBezTo>
                  <a:pt x="68207" y="65341"/>
                  <a:pt x="67239" y="65734"/>
                  <a:pt x="66479" y="66495"/>
                </a:cubicBezTo>
                <a:cubicBezTo>
                  <a:pt x="65718" y="67255"/>
                  <a:pt x="65325" y="68222"/>
                  <a:pt x="65298" y="69397"/>
                </a:cubicBezTo>
                <a:lnTo>
                  <a:pt x="65298" y="77561"/>
                </a:lnTo>
                <a:cubicBezTo>
                  <a:pt x="65325" y="78736"/>
                  <a:pt x="65719" y="79703"/>
                  <a:pt x="66480" y="80463"/>
                </a:cubicBezTo>
                <a:cubicBezTo>
                  <a:pt x="67240" y="81223"/>
                  <a:pt x="68209" y="81617"/>
                  <a:pt x="69385" y="81643"/>
                </a:cubicBezTo>
                <a:lnTo>
                  <a:pt x="77557" y="81643"/>
                </a:lnTo>
                <a:cubicBezTo>
                  <a:pt x="78733" y="81617"/>
                  <a:pt x="79701" y="81223"/>
                  <a:pt x="80462" y="80463"/>
                </a:cubicBezTo>
                <a:cubicBezTo>
                  <a:pt x="81223" y="79703"/>
                  <a:pt x="81616" y="78736"/>
                  <a:pt x="81643" y="77561"/>
                </a:cubicBezTo>
                <a:lnTo>
                  <a:pt x="81643" y="69397"/>
                </a:lnTo>
                <a:cubicBezTo>
                  <a:pt x="81617" y="68222"/>
                  <a:pt x="81222" y="67255"/>
                  <a:pt x="80461" y="66495"/>
                </a:cubicBezTo>
                <a:cubicBezTo>
                  <a:pt x="79699" y="65734"/>
                  <a:pt x="78728" y="65341"/>
                  <a:pt x="77549" y="65315"/>
                </a:cubicBezTo>
                <a:close/>
                <a:moveTo>
                  <a:pt x="134699" y="65299"/>
                </a:moveTo>
                <a:cubicBezTo>
                  <a:pt x="133523" y="65325"/>
                  <a:pt x="132555" y="65719"/>
                  <a:pt x="131794" y="66480"/>
                </a:cubicBezTo>
                <a:cubicBezTo>
                  <a:pt x="131033" y="67241"/>
                  <a:pt x="130639" y="68209"/>
                  <a:pt x="130613" y="69385"/>
                </a:cubicBezTo>
                <a:lnTo>
                  <a:pt x="130613" y="77557"/>
                </a:lnTo>
                <a:cubicBezTo>
                  <a:pt x="130639" y="78733"/>
                  <a:pt x="131033" y="79701"/>
                  <a:pt x="131794" y="80462"/>
                </a:cubicBezTo>
                <a:cubicBezTo>
                  <a:pt x="132555" y="81223"/>
                  <a:pt x="133523" y="81617"/>
                  <a:pt x="134699" y="81643"/>
                </a:cubicBezTo>
                <a:lnTo>
                  <a:pt x="142871" y="81643"/>
                </a:lnTo>
                <a:cubicBezTo>
                  <a:pt x="144047" y="81617"/>
                  <a:pt x="145015" y="81223"/>
                  <a:pt x="145776" y="80462"/>
                </a:cubicBezTo>
                <a:cubicBezTo>
                  <a:pt x="146537" y="79701"/>
                  <a:pt x="146931" y="78733"/>
                  <a:pt x="146957" y="77557"/>
                </a:cubicBezTo>
                <a:lnTo>
                  <a:pt x="146957" y="69385"/>
                </a:lnTo>
                <a:cubicBezTo>
                  <a:pt x="146931" y="68209"/>
                  <a:pt x="146537" y="67241"/>
                  <a:pt x="145776" y="66480"/>
                </a:cubicBezTo>
                <a:cubicBezTo>
                  <a:pt x="145015" y="65719"/>
                  <a:pt x="144047" y="65325"/>
                  <a:pt x="142871" y="65299"/>
                </a:cubicBezTo>
                <a:close/>
                <a:moveTo>
                  <a:pt x="102042" y="65299"/>
                </a:moveTo>
                <a:cubicBezTo>
                  <a:pt x="100866" y="65325"/>
                  <a:pt x="99898" y="65719"/>
                  <a:pt x="99137" y="66480"/>
                </a:cubicBezTo>
                <a:cubicBezTo>
                  <a:pt x="98376" y="67241"/>
                  <a:pt x="97982" y="68209"/>
                  <a:pt x="97956" y="69385"/>
                </a:cubicBezTo>
                <a:lnTo>
                  <a:pt x="97956" y="77557"/>
                </a:lnTo>
                <a:cubicBezTo>
                  <a:pt x="97982" y="78733"/>
                  <a:pt x="98376" y="79701"/>
                  <a:pt x="99137" y="80462"/>
                </a:cubicBezTo>
                <a:cubicBezTo>
                  <a:pt x="99898" y="81223"/>
                  <a:pt x="100866" y="81617"/>
                  <a:pt x="102042" y="81643"/>
                </a:cubicBezTo>
                <a:lnTo>
                  <a:pt x="110214" y="81643"/>
                </a:lnTo>
                <a:cubicBezTo>
                  <a:pt x="111390" y="81617"/>
                  <a:pt x="112358" y="81223"/>
                  <a:pt x="113119" y="80462"/>
                </a:cubicBezTo>
                <a:cubicBezTo>
                  <a:pt x="113880" y="79701"/>
                  <a:pt x="114273" y="78733"/>
                  <a:pt x="114300" y="77557"/>
                </a:cubicBezTo>
                <a:lnTo>
                  <a:pt x="114300" y="69385"/>
                </a:lnTo>
                <a:cubicBezTo>
                  <a:pt x="114273" y="68209"/>
                  <a:pt x="113880" y="67241"/>
                  <a:pt x="113119" y="66480"/>
                </a:cubicBezTo>
                <a:cubicBezTo>
                  <a:pt x="112358" y="65719"/>
                  <a:pt x="111390" y="65325"/>
                  <a:pt x="110214" y="65299"/>
                </a:cubicBezTo>
                <a:close/>
                <a:moveTo>
                  <a:pt x="36727" y="65299"/>
                </a:moveTo>
                <a:cubicBezTo>
                  <a:pt x="35552" y="65325"/>
                  <a:pt x="34583" y="65719"/>
                  <a:pt x="33822" y="66480"/>
                </a:cubicBezTo>
                <a:cubicBezTo>
                  <a:pt x="33062" y="67241"/>
                  <a:pt x="32668" y="68209"/>
                  <a:pt x="32641" y="69385"/>
                </a:cubicBezTo>
                <a:lnTo>
                  <a:pt x="32641" y="77557"/>
                </a:lnTo>
                <a:cubicBezTo>
                  <a:pt x="32668" y="78733"/>
                  <a:pt x="33062" y="79701"/>
                  <a:pt x="33822" y="80462"/>
                </a:cubicBezTo>
                <a:cubicBezTo>
                  <a:pt x="34583" y="81223"/>
                  <a:pt x="35552" y="81617"/>
                  <a:pt x="36727" y="81643"/>
                </a:cubicBezTo>
                <a:lnTo>
                  <a:pt x="44900" y="81643"/>
                </a:lnTo>
                <a:cubicBezTo>
                  <a:pt x="46076" y="81617"/>
                  <a:pt x="47044" y="81223"/>
                  <a:pt x="47805" y="80462"/>
                </a:cubicBezTo>
                <a:cubicBezTo>
                  <a:pt x="48566" y="79701"/>
                  <a:pt x="48959" y="78733"/>
                  <a:pt x="48986" y="77557"/>
                </a:cubicBezTo>
                <a:lnTo>
                  <a:pt x="48986" y="69385"/>
                </a:lnTo>
                <a:cubicBezTo>
                  <a:pt x="48959" y="68209"/>
                  <a:pt x="48566" y="67241"/>
                  <a:pt x="47805" y="66480"/>
                </a:cubicBezTo>
                <a:cubicBezTo>
                  <a:pt x="47044" y="65719"/>
                  <a:pt x="46076" y="65325"/>
                  <a:pt x="44900" y="65299"/>
                </a:cubicBezTo>
                <a:close/>
                <a:moveTo>
                  <a:pt x="134699" y="32641"/>
                </a:moveTo>
                <a:cubicBezTo>
                  <a:pt x="133523" y="32668"/>
                  <a:pt x="132555" y="33062"/>
                  <a:pt x="131794" y="33823"/>
                </a:cubicBezTo>
                <a:cubicBezTo>
                  <a:pt x="131033" y="34583"/>
                  <a:pt x="130639" y="35552"/>
                  <a:pt x="130613" y="36728"/>
                </a:cubicBezTo>
                <a:lnTo>
                  <a:pt x="130613" y="44900"/>
                </a:lnTo>
                <a:cubicBezTo>
                  <a:pt x="130639" y="46076"/>
                  <a:pt x="131033" y="47044"/>
                  <a:pt x="131794" y="47805"/>
                </a:cubicBezTo>
                <a:cubicBezTo>
                  <a:pt x="132555" y="48566"/>
                  <a:pt x="133523" y="48959"/>
                  <a:pt x="134699" y="48986"/>
                </a:cubicBezTo>
                <a:lnTo>
                  <a:pt x="142871" y="48986"/>
                </a:lnTo>
                <a:cubicBezTo>
                  <a:pt x="144047" y="48959"/>
                  <a:pt x="145015" y="48566"/>
                  <a:pt x="145776" y="47805"/>
                </a:cubicBezTo>
                <a:cubicBezTo>
                  <a:pt x="146537" y="47044"/>
                  <a:pt x="146931" y="46076"/>
                  <a:pt x="146957" y="44900"/>
                </a:cubicBezTo>
                <a:lnTo>
                  <a:pt x="146957" y="36728"/>
                </a:lnTo>
                <a:cubicBezTo>
                  <a:pt x="146931" y="35552"/>
                  <a:pt x="146537" y="34583"/>
                  <a:pt x="145776" y="33823"/>
                </a:cubicBezTo>
                <a:cubicBezTo>
                  <a:pt x="145015" y="33062"/>
                  <a:pt x="144047" y="32668"/>
                  <a:pt x="142871" y="32641"/>
                </a:cubicBezTo>
                <a:close/>
                <a:moveTo>
                  <a:pt x="102042" y="32641"/>
                </a:moveTo>
                <a:cubicBezTo>
                  <a:pt x="100866" y="32668"/>
                  <a:pt x="99898" y="33062"/>
                  <a:pt x="99137" y="33823"/>
                </a:cubicBezTo>
                <a:cubicBezTo>
                  <a:pt x="98376" y="34583"/>
                  <a:pt x="97982" y="35552"/>
                  <a:pt x="97956" y="36728"/>
                </a:cubicBezTo>
                <a:lnTo>
                  <a:pt x="97956" y="44900"/>
                </a:lnTo>
                <a:cubicBezTo>
                  <a:pt x="97982" y="46076"/>
                  <a:pt x="98376" y="47044"/>
                  <a:pt x="99137" y="47805"/>
                </a:cubicBezTo>
                <a:cubicBezTo>
                  <a:pt x="99898" y="48566"/>
                  <a:pt x="100866" y="48959"/>
                  <a:pt x="102042" y="48986"/>
                </a:cubicBezTo>
                <a:lnTo>
                  <a:pt x="110214" y="48986"/>
                </a:lnTo>
                <a:cubicBezTo>
                  <a:pt x="111390" y="48959"/>
                  <a:pt x="112358" y="48566"/>
                  <a:pt x="113119" y="47805"/>
                </a:cubicBezTo>
                <a:cubicBezTo>
                  <a:pt x="113880" y="47044"/>
                  <a:pt x="114273" y="46076"/>
                  <a:pt x="114300" y="44900"/>
                </a:cubicBezTo>
                <a:lnTo>
                  <a:pt x="114300" y="36728"/>
                </a:lnTo>
                <a:cubicBezTo>
                  <a:pt x="114273" y="35552"/>
                  <a:pt x="113880" y="34583"/>
                  <a:pt x="113119" y="33823"/>
                </a:cubicBezTo>
                <a:cubicBezTo>
                  <a:pt x="112358" y="33062"/>
                  <a:pt x="111390" y="32668"/>
                  <a:pt x="110214" y="32641"/>
                </a:cubicBezTo>
                <a:close/>
                <a:moveTo>
                  <a:pt x="69385" y="32641"/>
                </a:moveTo>
                <a:cubicBezTo>
                  <a:pt x="68209" y="32668"/>
                  <a:pt x="67240" y="33062"/>
                  <a:pt x="66480" y="33823"/>
                </a:cubicBezTo>
                <a:cubicBezTo>
                  <a:pt x="65719" y="34583"/>
                  <a:pt x="65325" y="35552"/>
                  <a:pt x="65298" y="36728"/>
                </a:cubicBezTo>
                <a:lnTo>
                  <a:pt x="65298" y="44904"/>
                </a:lnTo>
                <a:cubicBezTo>
                  <a:pt x="65325" y="46079"/>
                  <a:pt x="65718" y="47046"/>
                  <a:pt x="66479" y="47806"/>
                </a:cubicBezTo>
                <a:cubicBezTo>
                  <a:pt x="67239" y="48566"/>
                  <a:pt x="68207" y="48959"/>
                  <a:pt x="69382" y="48986"/>
                </a:cubicBezTo>
                <a:lnTo>
                  <a:pt x="77549" y="48986"/>
                </a:lnTo>
                <a:cubicBezTo>
                  <a:pt x="78724" y="48959"/>
                  <a:pt x="79692" y="48566"/>
                  <a:pt x="80452" y="47806"/>
                </a:cubicBezTo>
                <a:cubicBezTo>
                  <a:pt x="81212" y="47046"/>
                  <a:pt x="81606" y="46079"/>
                  <a:pt x="81632" y="44904"/>
                </a:cubicBezTo>
                <a:lnTo>
                  <a:pt x="81643" y="36728"/>
                </a:lnTo>
                <a:cubicBezTo>
                  <a:pt x="81616" y="35552"/>
                  <a:pt x="81223" y="34583"/>
                  <a:pt x="80462" y="33823"/>
                </a:cubicBezTo>
                <a:cubicBezTo>
                  <a:pt x="79701" y="33062"/>
                  <a:pt x="78733" y="32668"/>
                  <a:pt x="77557" y="32641"/>
                </a:cubicBezTo>
                <a:close/>
                <a:moveTo>
                  <a:pt x="36727" y="32641"/>
                </a:moveTo>
                <a:cubicBezTo>
                  <a:pt x="35552" y="32668"/>
                  <a:pt x="34583" y="33062"/>
                  <a:pt x="33822" y="33823"/>
                </a:cubicBezTo>
                <a:cubicBezTo>
                  <a:pt x="33062" y="34583"/>
                  <a:pt x="32668" y="35552"/>
                  <a:pt x="32641" y="36728"/>
                </a:cubicBezTo>
                <a:lnTo>
                  <a:pt x="32641" y="44900"/>
                </a:lnTo>
                <a:cubicBezTo>
                  <a:pt x="32668" y="46076"/>
                  <a:pt x="33062" y="47044"/>
                  <a:pt x="33822" y="47805"/>
                </a:cubicBezTo>
                <a:cubicBezTo>
                  <a:pt x="34583" y="48566"/>
                  <a:pt x="35552" y="48959"/>
                  <a:pt x="36727" y="48986"/>
                </a:cubicBezTo>
                <a:lnTo>
                  <a:pt x="44900" y="48986"/>
                </a:lnTo>
                <a:cubicBezTo>
                  <a:pt x="46076" y="48959"/>
                  <a:pt x="47044" y="48566"/>
                  <a:pt x="47805" y="47805"/>
                </a:cubicBezTo>
                <a:cubicBezTo>
                  <a:pt x="48566" y="47044"/>
                  <a:pt x="48959" y="46076"/>
                  <a:pt x="48986" y="44900"/>
                </a:cubicBezTo>
                <a:lnTo>
                  <a:pt x="48986" y="36728"/>
                </a:lnTo>
                <a:cubicBezTo>
                  <a:pt x="48959" y="35552"/>
                  <a:pt x="48566" y="34583"/>
                  <a:pt x="47805" y="33823"/>
                </a:cubicBezTo>
                <a:cubicBezTo>
                  <a:pt x="47044" y="33062"/>
                  <a:pt x="46076" y="32668"/>
                  <a:pt x="44900" y="32641"/>
                </a:cubicBezTo>
                <a:close/>
                <a:moveTo>
                  <a:pt x="8160" y="0"/>
                </a:moveTo>
                <a:lnTo>
                  <a:pt x="171438" y="0"/>
                </a:lnTo>
                <a:cubicBezTo>
                  <a:pt x="173731" y="61"/>
                  <a:pt x="175648" y="864"/>
                  <a:pt x="177192" y="2407"/>
                </a:cubicBezTo>
                <a:cubicBezTo>
                  <a:pt x="178735" y="3950"/>
                  <a:pt x="179537" y="5868"/>
                  <a:pt x="179598" y="8161"/>
                </a:cubicBezTo>
                <a:lnTo>
                  <a:pt x="179598" y="220428"/>
                </a:lnTo>
                <a:cubicBezTo>
                  <a:pt x="179537" y="222719"/>
                  <a:pt x="178735" y="224636"/>
                  <a:pt x="177192" y="226179"/>
                </a:cubicBezTo>
                <a:cubicBezTo>
                  <a:pt x="175648" y="227721"/>
                  <a:pt x="173731" y="228523"/>
                  <a:pt x="171438" y="228584"/>
                </a:cubicBezTo>
                <a:lnTo>
                  <a:pt x="8160" y="228584"/>
                </a:lnTo>
                <a:cubicBezTo>
                  <a:pt x="5868" y="228523"/>
                  <a:pt x="3950" y="227721"/>
                  <a:pt x="2407" y="226179"/>
                </a:cubicBezTo>
                <a:cubicBezTo>
                  <a:pt x="863" y="224636"/>
                  <a:pt x="61" y="222719"/>
                  <a:pt x="0" y="220428"/>
                </a:cubicBezTo>
                <a:lnTo>
                  <a:pt x="0" y="8161"/>
                </a:lnTo>
                <a:cubicBezTo>
                  <a:pt x="61" y="5868"/>
                  <a:pt x="863" y="3950"/>
                  <a:pt x="2407" y="2407"/>
                </a:cubicBezTo>
                <a:cubicBezTo>
                  <a:pt x="3950" y="864"/>
                  <a:pt x="5868" y="61"/>
                  <a:pt x="816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3" name="Freeform: Shape 192"/>
          <p:cNvSpPr/>
          <p:nvPr/>
        </p:nvSpPr>
        <p:spPr>
          <a:xfrm>
            <a:off x="8238494" y="7979325"/>
            <a:ext cx="311019" cy="407063"/>
          </a:xfrm>
          <a:custGeom>
            <a:avLst/>
            <a:gdLst/>
            <a:ahLst/>
            <a:cxnLst/>
            <a:rect l="l" t="t" r="r" b="b"/>
            <a:pathLst>
              <a:path w="179598" h="228584">
                <a:moveTo>
                  <a:pt x="134707" y="163286"/>
                </a:moveTo>
                <a:lnTo>
                  <a:pt x="142863" y="163286"/>
                </a:lnTo>
                <a:cubicBezTo>
                  <a:pt x="143981" y="163320"/>
                  <a:pt x="144931" y="163729"/>
                  <a:pt x="145715" y="164513"/>
                </a:cubicBezTo>
                <a:cubicBezTo>
                  <a:pt x="146498" y="165296"/>
                  <a:pt x="146907" y="166246"/>
                  <a:pt x="146941" y="167364"/>
                </a:cubicBezTo>
                <a:lnTo>
                  <a:pt x="146941" y="175520"/>
                </a:lnTo>
                <a:cubicBezTo>
                  <a:pt x="146907" y="176638"/>
                  <a:pt x="146498" y="177589"/>
                  <a:pt x="145715" y="178372"/>
                </a:cubicBezTo>
                <a:cubicBezTo>
                  <a:pt x="144931" y="179155"/>
                  <a:pt x="143981" y="179564"/>
                  <a:pt x="142863" y="179599"/>
                </a:cubicBezTo>
                <a:lnTo>
                  <a:pt x="134707" y="179599"/>
                </a:lnTo>
                <a:cubicBezTo>
                  <a:pt x="133589" y="179564"/>
                  <a:pt x="132639" y="179155"/>
                  <a:pt x="131855" y="178372"/>
                </a:cubicBezTo>
                <a:cubicBezTo>
                  <a:pt x="131072" y="177589"/>
                  <a:pt x="130663" y="176638"/>
                  <a:pt x="130629" y="175520"/>
                </a:cubicBezTo>
                <a:lnTo>
                  <a:pt x="130629" y="167364"/>
                </a:lnTo>
                <a:cubicBezTo>
                  <a:pt x="130663" y="166246"/>
                  <a:pt x="131072" y="165296"/>
                  <a:pt x="131855" y="164513"/>
                </a:cubicBezTo>
                <a:cubicBezTo>
                  <a:pt x="132639" y="163729"/>
                  <a:pt x="133589" y="163320"/>
                  <a:pt x="134707" y="163286"/>
                </a:cubicBezTo>
                <a:close/>
                <a:moveTo>
                  <a:pt x="36735" y="163286"/>
                </a:moveTo>
                <a:lnTo>
                  <a:pt x="44892" y="163286"/>
                </a:lnTo>
                <a:cubicBezTo>
                  <a:pt x="46010" y="163320"/>
                  <a:pt x="46960" y="163729"/>
                  <a:pt x="47743" y="164513"/>
                </a:cubicBezTo>
                <a:cubicBezTo>
                  <a:pt x="48526" y="165296"/>
                  <a:pt x="48935" y="166246"/>
                  <a:pt x="48970" y="167364"/>
                </a:cubicBezTo>
                <a:lnTo>
                  <a:pt x="48970" y="175520"/>
                </a:lnTo>
                <a:cubicBezTo>
                  <a:pt x="48935" y="176638"/>
                  <a:pt x="48526" y="177589"/>
                  <a:pt x="47743" y="178372"/>
                </a:cubicBezTo>
                <a:cubicBezTo>
                  <a:pt x="46960" y="179155"/>
                  <a:pt x="46010" y="179564"/>
                  <a:pt x="44892" y="179599"/>
                </a:cubicBezTo>
                <a:lnTo>
                  <a:pt x="36735" y="179599"/>
                </a:lnTo>
                <a:cubicBezTo>
                  <a:pt x="35618" y="179564"/>
                  <a:pt x="34667" y="179155"/>
                  <a:pt x="33884" y="178372"/>
                </a:cubicBezTo>
                <a:cubicBezTo>
                  <a:pt x="33101" y="177589"/>
                  <a:pt x="32692" y="176638"/>
                  <a:pt x="32657" y="175520"/>
                </a:cubicBezTo>
                <a:lnTo>
                  <a:pt x="32657" y="167364"/>
                </a:lnTo>
                <a:cubicBezTo>
                  <a:pt x="32692" y="166246"/>
                  <a:pt x="33101" y="165296"/>
                  <a:pt x="33884" y="164513"/>
                </a:cubicBezTo>
                <a:cubicBezTo>
                  <a:pt x="34667" y="163729"/>
                  <a:pt x="35618" y="163320"/>
                  <a:pt x="36735" y="163286"/>
                </a:cubicBezTo>
                <a:close/>
                <a:moveTo>
                  <a:pt x="134707" y="130629"/>
                </a:moveTo>
                <a:lnTo>
                  <a:pt x="142863" y="130629"/>
                </a:lnTo>
                <a:cubicBezTo>
                  <a:pt x="143981" y="130663"/>
                  <a:pt x="144931" y="131072"/>
                  <a:pt x="145715" y="131855"/>
                </a:cubicBezTo>
                <a:cubicBezTo>
                  <a:pt x="146498" y="132639"/>
                  <a:pt x="146907" y="133589"/>
                  <a:pt x="146941" y="134707"/>
                </a:cubicBezTo>
                <a:lnTo>
                  <a:pt x="146941" y="142863"/>
                </a:lnTo>
                <a:cubicBezTo>
                  <a:pt x="146907" y="143981"/>
                  <a:pt x="146498" y="144932"/>
                  <a:pt x="145715" y="145715"/>
                </a:cubicBezTo>
                <a:cubicBezTo>
                  <a:pt x="144931" y="146498"/>
                  <a:pt x="143981" y="146907"/>
                  <a:pt x="142863" y="146941"/>
                </a:cubicBezTo>
                <a:lnTo>
                  <a:pt x="134707" y="146941"/>
                </a:lnTo>
                <a:cubicBezTo>
                  <a:pt x="133589" y="146907"/>
                  <a:pt x="132639" y="146498"/>
                  <a:pt x="131855" y="145715"/>
                </a:cubicBezTo>
                <a:cubicBezTo>
                  <a:pt x="131072" y="144932"/>
                  <a:pt x="130663" y="143981"/>
                  <a:pt x="130629" y="142863"/>
                </a:cubicBezTo>
                <a:lnTo>
                  <a:pt x="130629" y="134707"/>
                </a:lnTo>
                <a:cubicBezTo>
                  <a:pt x="130663" y="133589"/>
                  <a:pt x="131072" y="132639"/>
                  <a:pt x="131855" y="131855"/>
                </a:cubicBezTo>
                <a:cubicBezTo>
                  <a:pt x="132639" y="131072"/>
                  <a:pt x="133589" y="130663"/>
                  <a:pt x="134707" y="130629"/>
                </a:cubicBezTo>
                <a:close/>
                <a:moveTo>
                  <a:pt x="102050" y="130629"/>
                </a:moveTo>
                <a:lnTo>
                  <a:pt x="110206" y="130629"/>
                </a:lnTo>
                <a:cubicBezTo>
                  <a:pt x="111324" y="130663"/>
                  <a:pt x="112274" y="131072"/>
                  <a:pt x="113058" y="131855"/>
                </a:cubicBezTo>
                <a:cubicBezTo>
                  <a:pt x="113841" y="132639"/>
                  <a:pt x="114250" y="133589"/>
                  <a:pt x="114284" y="134707"/>
                </a:cubicBezTo>
                <a:lnTo>
                  <a:pt x="114284" y="142863"/>
                </a:lnTo>
                <a:cubicBezTo>
                  <a:pt x="114250" y="143981"/>
                  <a:pt x="113841" y="144932"/>
                  <a:pt x="113058" y="145715"/>
                </a:cubicBezTo>
                <a:cubicBezTo>
                  <a:pt x="112274" y="146498"/>
                  <a:pt x="111324" y="146907"/>
                  <a:pt x="110206" y="146941"/>
                </a:cubicBezTo>
                <a:lnTo>
                  <a:pt x="102050" y="146941"/>
                </a:lnTo>
                <a:cubicBezTo>
                  <a:pt x="100932" y="146907"/>
                  <a:pt x="99981" y="146498"/>
                  <a:pt x="99198" y="145715"/>
                </a:cubicBezTo>
                <a:cubicBezTo>
                  <a:pt x="98415" y="144932"/>
                  <a:pt x="98006" y="143981"/>
                  <a:pt x="97972" y="142863"/>
                </a:cubicBezTo>
                <a:lnTo>
                  <a:pt x="97972" y="134707"/>
                </a:lnTo>
                <a:cubicBezTo>
                  <a:pt x="98006" y="133589"/>
                  <a:pt x="98415" y="132639"/>
                  <a:pt x="99198" y="131855"/>
                </a:cubicBezTo>
                <a:cubicBezTo>
                  <a:pt x="99981" y="131072"/>
                  <a:pt x="100932" y="130663"/>
                  <a:pt x="102050" y="130629"/>
                </a:cubicBezTo>
                <a:close/>
                <a:moveTo>
                  <a:pt x="69393" y="130629"/>
                </a:moveTo>
                <a:lnTo>
                  <a:pt x="77549" y="130629"/>
                </a:lnTo>
                <a:cubicBezTo>
                  <a:pt x="78667" y="130663"/>
                  <a:pt x="79617" y="131072"/>
                  <a:pt x="80400" y="131855"/>
                </a:cubicBezTo>
                <a:cubicBezTo>
                  <a:pt x="81184" y="132639"/>
                  <a:pt x="81592" y="133589"/>
                  <a:pt x="81627" y="134707"/>
                </a:cubicBezTo>
                <a:lnTo>
                  <a:pt x="81627" y="142863"/>
                </a:lnTo>
                <a:cubicBezTo>
                  <a:pt x="81592" y="143981"/>
                  <a:pt x="81184" y="144932"/>
                  <a:pt x="80400" y="145715"/>
                </a:cubicBezTo>
                <a:cubicBezTo>
                  <a:pt x="79617" y="146498"/>
                  <a:pt x="78667" y="146907"/>
                  <a:pt x="77549" y="146941"/>
                </a:cubicBezTo>
                <a:lnTo>
                  <a:pt x="69393" y="146941"/>
                </a:lnTo>
                <a:cubicBezTo>
                  <a:pt x="68275" y="146907"/>
                  <a:pt x="67324" y="146498"/>
                  <a:pt x="66541" y="145715"/>
                </a:cubicBezTo>
                <a:cubicBezTo>
                  <a:pt x="65758" y="144932"/>
                  <a:pt x="65349" y="143981"/>
                  <a:pt x="65314" y="142863"/>
                </a:cubicBezTo>
                <a:lnTo>
                  <a:pt x="65314" y="134707"/>
                </a:lnTo>
                <a:cubicBezTo>
                  <a:pt x="65349" y="133589"/>
                  <a:pt x="65758" y="132639"/>
                  <a:pt x="66541" y="131855"/>
                </a:cubicBezTo>
                <a:cubicBezTo>
                  <a:pt x="67324" y="131072"/>
                  <a:pt x="68275" y="130663"/>
                  <a:pt x="69393" y="130629"/>
                </a:cubicBezTo>
                <a:close/>
                <a:moveTo>
                  <a:pt x="36735" y="130629"/>
                </a:moveTo>
                <a:lnTo>
                  <a:pt x="44892" y="130629"/>
                </a:lnTo>
                <a:cubicBezTo>
                  <a:pt x="46010" y="130663"/>
                  <a:pt x="46960" y="131072"/>
                  <a:pt x="47743" y="131855"/>
                </a:cubicBezTo>
                <a:cubicBezTo>
                  <a:pt x="48526" y="132639"/>
                  <a:pt x="48935" y="133589"/>
                  <a:pt x="48970" y="134707"/>
                </a:cubicBezTo>
                <a:lnTo>
                  <a:pt x="48970" y="142863"/>
                </a:lnTo>
                <a:cubicBezTo>
                  <a:pt x="48935" y="143981"/>
                  <a:pt x="48526" y="144932"/>
                  <a:pt x="47743" y="145715"/>
                </a:cubicBezTo>
                <a:cubicBezTo>
                  <a:pt x="46960" y="146498"/>
                  <a:pt x="46010" y="146907"/>
                  <a:pt x="44892" y="146941"/>
                </a:cubicBezTo>
                <a:lnTo>
                  <a:pt x="36735" y="146941"/>
                </a:lnTo>
                <a:cubicBezTo>
                  <a:pt x="35618" y="146907"/>
                  <a:pt x="34667" y="146498"/>
                  <a:pt x="33884" y="145715"/>
                </a:cubicBezTo>
                <a:cubicBezTo>
                  <a:pt x="33101" y="144932"/>
                  <a:pt x="32692" y="143981"/>
                  <a:pt x="32657" y="142863"/>
                </a:cubicBezTo>
                <a:lnTo>
                  <a:pt x="32657" y="134707"/>
                </a:lnTo>
                <a:cubicBezTo>
                  <a:pt x="32692" y="133589"/>
                  <a:pt x="33101" y="132639"/>
                  <a:pt x="33884" y="131855"/>
                </a:cubicBezTo>
                <a:cubicBezTo>
                  <a:pt x="34667" y="131072"/>
                  <a:pt x="35618" y="130663"/>
                  <a:pt x="36735" y="130629"/>
                </a:cubicBezTo>
                <a:close/>
                <a:moveTo>
                  <a:pt x="134707" y="97972"/>
                </a:moveTo>
                <a:lnTo>
                  <a:pt x="142863" y="97972"/>
                </a:lnTo>
                <a:cubicBezTo>
                  <a:pt x="143981" y="98006"/>
                  <a:pt x="144931" y="98415"/>
                  <a:pt x="145715" y="99198"/>
                </a:cubicBezTo>
                <a:cubicBezTo>
                  <a:pt x="146498" y="99982"/>
                  <a:pt x="146907" y="100932"/>
                  <a:pt x="146941" y="102050"/>
                </a:cubicBezTo>
                <a:lnTo>
                  <a:pt x="146941" y="110206"/>
                </a:lnTo>
                <a:cubicBezTo>
                  <a:pt x="146907" y="111324"/>
                  <a:pt x="146498" y="112274"/>
                  <a:pt x="145715" y="113058"/>
                </a:cubicBezTo>
                <a:cubicBezTo>
                  <a:pt x="144931" y="113841"/>
                  <a:pt x="143981" y="114250"/>
                  <a:pt x="142863" y="114284"/>
                </a:cubicBezTo>
                <a:lnTo>
                  <a:pt x="134707" y="114284"/>
                </a:lnTo>
                <a:cubicBezTo>
                  <a:pt x="133589" y="114250"/>
                  <a:pt x="132639" y="113841"/>
                  <a:pt x="131855" y="113058"/>
                </a:cubicBezTo>
                <a:cubicBezTo>
                  <a:pt x="131072" y="112274"/>
                  <a:pt x="130663" y="111324"/>
                  <a:pt x="130629" y="110206"/>
                </a:cubicBezTo>
                <a:lnTo>
                  <a:pt x="130629" y="102050"/>
                </a:lnTo>
                <a:cubicBezTo>
                  <a:pt x="130663" y="100932"/>
                  <a:pt x="131072" y="99982"/>
                  <a:pt x="131855" y="99198"/>
                </a:cubicBezTo>
                <a:cubicBezTo>
                  <a:pt x="132639" y="98415"/>
                  <a:pt x="133589" y="98006"/>
                  <a:pt x="134707" y="97972"/>
                </a:cubicBezTo>
                <a:close/>
                <a:moveTo>
                  <a:pt x="102050" y="97972"/>
                </a:moveTo>
                <a:lnTo>
                  <a:pt x="110206" y="97972"/>
                </a:lnTo>
                <a:cubicBezTo>
                  <a:pt x="111324" y="98006"/>
                  <a:pt x="112274" y="98415"/>
                  <a:pt x="113058" y="99198"/>
                </a:cubicBezTo>
                <a:cubicBezTo>
                  <a:pt x="113841" y="99982"/>
                  <a:pt x="114250" y="100932"/>
                  <a:pt x="114284" y="102050"/>
                </a:cubicBezTo>
                <a:lnTo>
                  <a:pt x="114284" y="110206"/>
                </a:lnTo>
                <a:cubicBezTo>
                  <a:pt x="114250" y="111324"/>
                  <a:pt x="113841" y="112274"/>
                  <a:pt x="113058" y="113058"/>
                </a:cubicBezTo>
                <a:cubicBezTo>
                  <a:pt x="112274" y="113841"/>
                  <a:pt x="111324" y="114250"/>
                  <a:pt x="110206" y="114284"/>
                </a:cubicBezTo>
                <a:lnTo>
                  <a:pt x="102050" y="114284"/>
                </a:lnTo>
                <a:cubicBezTo>
                  <a:pt x="100932" y="114250"/>
                  <a:pt x="99981" y="113841"/>
                  <a:pt x="99198" y="113058"/>
                </a:cubicBezTo>
                <a:cubicBezTo>
                  <a:pt x="98415" y="112274"/>
                  <a:pt x="98006" y="111324"/>
                  <a:pt x="97972" y="110206"/>
                </a:cubicBezTo>
                <a:lnTo>
                  <a:pt x="97972" y="102050"/>
                </a:lnTo>
                <a:cubicBezTo>
                  <a:pt x="98006" y="100932"/>
                  <a:pt x="98415" y="99982"/>
                  <a:pt x="99198" y="99198"/>
                </a:cubicBezTo>
                <a:cubicBezTo>
                  <a:pt x="99981" y="98415"/>
                  <a:pt x="100932" y="98006"/>
                  <a:pt x="102050" y="97972"/>
                </a:cubicBezTo>
                <a:close/>
                <a:moveTo>
                  <a:pt x="69393" y="97972"/>
                </a:moveTo>
                <a:lnTo>
                  <a:pt x="77549" y="97972"/>
                </a:lnTo>
                <a:cubicBezTo>
                  <a:pt x="78667" y="98006"/>
                  <a:pt x="79617" y="98415"/>
                  <a:pt x="80400" y="99198"/>
                </a:cubicBezTo>
                <a:cubicBezTo>
                  <a:pt x="81184" y="99982"/>
                  <a:pt x="81592" y="100932"/>
                  <a:pt x="81627" y="102050"/>
                </a:cubicBezTo>
                <a:lnTo>
                  <a:pt x="81627" y="110206"/>
                </a:lnTo>
                <a:cubicBezTo>
                  <a:pt x="81592" y="111324"/>
                  <a:pt x="81184" y="112274"/>
                  <a:pt x="80400" y="113058"/>
                </a:cubicBezTo>
                <a:cubicBezTo>
                  <a:pt x="79617" y="113841"/>
                  <a:pt x="78667" y="114250"/>
                  <a:pt x="77549" y="114284"/>
                </a:cubicBezTo>
                <a:lnTo>
                  <a:pt x="69393" y="114284"/>
                </a:lnTo>
                <a:cubicBezTo>
                  <a:pt x="68275" y="114250"/>
                  <a:pt x="67324" y="113841"/>
                  <a:pt x="66541" y="113058"/>
                </a:cubicBezTo>
                <a:cubicBezTo>
                  <a:pt x="65758" y="112274"/>
                  <a:pt x="65349" y="111324"/>
                  <a:pt x="65314" y="110206"/>
                </a:cubicBezTo>
                <a:lnTo>
                  <a:pt x="65314" y="102050"/>
                </a:lnTo>
                <a:cubicBezTo>
                  <a:pt x="65349" y="100932"/>
                  <a:pt x="65758" y="99982"/>
                  <a:pt x="66541" y="99198"/>
                </a:cubicBezTo>
                <a:cubicBezTo>
                  <a:pt x="67324" y="98415"/>
                  <a:pt x="68275" y="98006"/>
                  <a:pt x="69393" y="97972"/>
                </a:cubicBezTo>
                <a:close/>
                <a:moveTo>
                  <a:pt x="36735" y="97972"/>
                </a:moveTo>
                <a:lnTo>
                  <a:pt x="44892" y="97972"/>
                </a:lnTo>
                <a:cubicBezTo>
                  <a:pt x="46010" y="98006"/>
                  <a:pt x="46960" y="98415"/>
                  <a:pt x="47743" y="99198"/>
                </a:cubicBezTo>
                <a:cubicBezTo>
                  <a:pt x="48526" y="99982"/>
                  <a:pt x="48935" y="100932"/>
                  <a:pt x="48970" y="102050"/>
                </a:cubicBezTo>
                <a:lnTo>
                  <a:pt x="48970" y="110206"/>
                </a:lnTo>
                <a:cubicBezTo>
                  <a:pt x="48935" y="111324"/>
                  <a:pt x="48526" y="112274"/>
                  <a:pt x="47743" y="113058"/>
                </a:cubicBezTo>
                <a:cubicBezTo>
                  <a:pt x="46960" y="113841"/>
                  <a:pt x="46010" y="114250"/>
                  <a:pt x="44892" y="114284"/>
                </a:cubicBezTo>
                <a:lnTo>
                  <a:pt x="36735" y="114284"/>
                </a:lnTo>
                <a:cubicBezTo>
                  <a:pt x="35618" y="114250"/>
                  <a:pt x="34667" y="113841"/>
                  <a:pt x="33884" y="113058"/>
                </a:cubicBezTo>
                <a:cubicBezTo>
                  <a:pt x="33101" y="112274"/>
                  <a:pt x="32692" y="111324"/>
                  <a:pt x="32657" y="110206"/>
                </a:cubicBezTo>
                <a:lnTo>
                  <a:pt x="32657" y="102050"/>
                </a:lnTo>
                <a:cubicBezTo>
                  <a:pt x="32692" y="100932"/>
                  <a:pt x="33101" y="99982"/>
                  <a:pt x="33884" y="99198"/>
                </a:cubicBezTo>
                <a:cubicBezTo>
                  <a:pt x="34667" y="98415"/>
                  <a:pt x="35618" y="98006"/>
                  <a:pt x="36735" y="97972"/>
                </a:cubicBezTo>
                <a:close/>
                <a:moveTo>
                  <a:pt x="134707" y="65315"/>
                </a:moveTo>
                <a:lnTo>
                  <a:pt x="142863" y="65315"/>
                </a:lnTo>
                <a:cubicBezTo>
                  <a:pt x="143981" y="65349"/>
                  <a:pt x="144931" y="65758"/>
                  <a:pt x="145715" y="66541"/>
                </a:cubicBezTo>
                <a:cubicBezTo>
                  <a:pt x="146498" y="67324"/>
                  <a:pt x="146907" y="68275"/>
                  <a:pt x="146941" y="69393"/>
                </a:cubicBezTo>
                <a:lnTo>
                  <a:pt x="146941" y="77549"/>
                </a:lnTo>
                <a:cubicBezTo>
                  <a:pt x="146907" y="78667"/>
                  <a:pt x="146498" y="79618"/>
                  <a:pt x="145715" y="80401"/>
                </a:cubicBezTo>
                <a:cubicBezTo>
                  <a:pt x="144931" y="81184"/>
                  <a:pt x="143981" y="81593"/>
                  <a:pt x="142863" y="81627"/>
                </a:cubicBezTo>
                <a:lnTo>
                  <a:pt x="134707" y="81627"/>
                </a:lnTo>
                <a:cubicBezTo>
                  <a:pt x="133589" y="81593"/>
                  <a:pt x="132639" y="81184"/>
                  <a:pt x="131855" y="80401"/>
                </a:cubicBezTo>
                <a:cubicBezTo>
                  <a:pt x="131072" y="79618"/>
                  <a:pt x="130663" y="78667"/>
                  <a:pt x="130629" y="77549"/>
                </a:cubicBezTo>
                <a:lnTo>
                  <a:pt x="130629" y="69393"/>
                </a:lnTo>
                <a:cubicBezTo>
                  <a:pt x="130663" y="68275"/>
                  <a:pt x="131072" y="67324"/>
                  <a:pt x="131855" y="66541"/>
                </a:cubicBezTo>
                <a:cubicBezTo>
                  <a:pt x="132639" y="65758"/>
                  <a:pt x="133589" y="65349"/>
                  <a:pt x="134707" y="65315"/>
                </a:cubicBezTo>
                <a:close/>
                <a:moveTo>
                  <a:pt x="102050" y="65315"/>
                </a:moveTo>
                <a:lnTo>
                  <a:pt x="110206" y="65315"/>
                </a:lnTo>
                <a:cubicBezTo>
                  <a:pt x="111324" y="65349"/>
                  <a:pt x="112274" y="65758"/>
                  <a:pt x="113058" y="66541"/>
                </a:cubicBezTo>
                <a:cubicBezTo>
                  <a:pt x="113841" y="67324"/>
                  <a:pt x="114250" y="68275"/>
                  <a:pt x="114284" y="69393"/>
                </a:cubicBezTo>
                <a:lnTo>
                  <a:pt x="114284" y="77549"/>
                </a:lnTo>
                <a:cubicBezTo>
                  <a:pt x="114250" y="78667"/>
                  <a:pt x="113841" y="79618"/>
                  <a:pt x="113058" y="80401"/>
                </a:cubicBezTo>
                <a:cubicBezTo>
                  <a:pt x="112274" y="81184"/>
                  <a:pt x="111324" y="81593"/>
                  <a:pt x="110206" y="81627"/>
                </a:cubicBezTo>
                <a:lnTo>
                  <a:pt x="102050" y="81627"/>
                </a:lnTo>
                <a:cubicBezTo>
                  <a:pt x="100932" y="81593"/>
                  <a:pt x="99981" y="81184"/>
                  <a:pt x="99198" y="80401"/>
                </a:cubicBezTo>
                <a:cubicBezTo>
                  <a:pt x="98415" y="79618"/>
                  <a:pt x="98006" y="78667"/>
                  <a:pt x="97972" y="77549"/>
                </a:cubicBezTo>
                <a:lnTo>
                  <a:pt x="97972" y="69393"/>
                </a:lnTo>
                <a:cubicBezTo>
                  <a:pt x="98006" y="68275"/>
                  <a:pt x="98415" y="67324"/>
                  <a:pt x="99198" y="66541"/>
                </a:cubicBezTo>
                <a:cubicBezTo>
                  <a:pt x="99981" y="65758"/>
                  <a:pt x="100932" y="65349"/>
                  <a:pt x="102050" y="65315"/>
                </a:cubicBezTo>
                <a:close/>
                <a:moveTo>
                  <a:pt x="69393" y="65315"/>
                </a:moveTo>
                <a:lnTo>
                  <a:pt x="77549" y="65315"/>
                </a:lnTo>
                <a:cubicBezTo>
                  <a:pt x="78667" y="65349"/>
                  <a:pt x="79617" y="65758"/>
                  <a:pt x="80400" y="66541"/>
                </a:cubicBezTo>
                <a:cubicBezTo>
                  <a:pt x="81184" y="67324"/>
                  <a:pt x="81592" y="68275"/>
                  <a:pt x="81627" y="69393"/>
                </a:cubicBezTo>
                <a:lnTo>
                  <a:pt x="81627" y="77549"/>
                </a:lnTo>
                <a:cubicBezTo>
                  <a:pt x="81592" y="78667"/>
                  <a:pt x="81184" y="79618"/>
                  <a:pt x="80400" y="80401"/>
                </a:cubicBezTo>
                <a:cubicBezTo>
                  <a:pt x="79617" y="81184"/>
                  <a:pt x="78667" y="81593"/>
                  <a:pt x="77549" y="81627"/>
                </a:cubicBezTo>
                <a:lnTo>
                  <a:pt x="69393" y="81627"/>
                </a:lnTo>
                <a:cubicBezTo>
                  <a:pt x="68275" y="81593"/>
                  <a:pt x="67324" y="81184"/>
                  <a:pt x="66541" y="80401"/>
                </a:cubicBezTo>
                <a:cubicBezTo>
                  <a:pt x="65758" y="79618"/>
                  <a:pt x="65349" y="78667"/>
                  <a:pt x="65314" y="77549"/>
                </a:cubicBezTo>
                <a:lnTo>
                  <a:pt x="65314" y="69393"/>
                </a:lnTo>
                <a:cubicBezTo>
                  <a:pt x="65349" y="68275"/>
                  <a:pt x="65758" y="67324"/>
                  <a:pt x="66541" y="66541"/>
                </a:cubicBezTo>
                <a:cubicBezTo>
                  <a:pt x="67324" y="65758"/>
                  <a:pt x="68275" y="65349"/>
                  <a:pt x="69393" y="65315"/>
                </a:cubicBezTo>
                <a:close/>
                <a:moveTo>
                  <a:pt x="36735" y="65315"/>
                </a:moveTo>
                <a:lnTo>
                  <a:pt x="44892" y="65315"/>
                </a:lnTo>
                <a:cubicBezTo>
                  <a:pt x="46010" y="65349"/>
                  <a:pt x="46960" y="65758"/>
                  <a:pt x="47743" y="66541"/>
                </a:cubicBezTo>
                <a:cubicBezTo>
                  <a:pt x="48526" y="67324"/>
                  <a:pt x="48935" y="68275"/>
                  <a:pt x="48970" y="69393"/>
                </a:cubicBezTo>
                <a:lnTo>
                  <a:pt x="48970" y="77549"/>
                </a:lnTo>
                <a:cubicBezTo>
                  <a:pt x="48935" y="78667"/>
                  <a:pt x="48526" y="79618"/>
                  <a:pt x="47743" y="80401"/>
                </a:cubicBezTo>
                <a:cubicBezTo>
                  <a:pt x="46960" y="81184"/>
                  <a:pt x="46010" y="81593"/>
                  <a:pt x="44892" y="81627"/>
                </a:cubicBezTo>
                <a:lnTo>
                  <a:pt x="36735" y="81627"/>
                </a:lnTo>
                <a:cubicBezTo>
                  <a:pt x="35618" y="81593"/>
                  <a:pt x="34667" y="81184"/>
                  <a:pt x="33884" y="80401"/>
                </a:cubicBezTo>
                <a:cubicBezTo>
                  <a:pt x="33101" y="79618"/>
                  <a:pt x="32692" y="78667"/>
                  <a:pt x="32657" y="77549"/>
                </a:cubicBezTo>
                <a:lnTo>
                  <a:pt x="32657" y="69393"/>
                </a:lnTo>
                <a:cubicBezTo>
                  <a:pt x="32692" y="68275"/>
                  <a:pt x="33101" y="67324"/>
                  <a:pt x="33884" y="66541"/>
                </a:cubicBezTo>
                <a:cubicBezTo>
                  <a:pt x="34667" y="65758"/>
                  <a:pt x="35618" y="65349"/>
                  <a:pt x="36735" y="65315"/>
                </a:cubicBezTo>
                <a:close/>
                <a:moveTo>
                  <a:pt x="134707" y="32658"/>
                </a:moveTo>
                <a:lnTo>
                  <a:pt x="142863" y="32658"/>
                </a:lnTo>
                <a:cubicBezTo>
                  <a:pt x="143981" y="32692"/>
                  <a:pt x="144931" y="33101"/>
                  <a:pt x="145715" y="33884"/>
                </a:cubicBezTo>
                <a:cubicBezTo>
                  <a:pt x="146498" y="34667"/>
                  <a:pt x="146907" y="35618"/>
                  <a:pt x="146941" y="36736"/>
                </a:cubicBezTo>
                <a:lnTo>
                  <a:pt x="146941" y="44892"/>
                </a:lnTo>
                <a:cubicBezTo>
                  <a:pt x="146907" y="46010"/>
                  <a:pt x="146498" y="46960"/>
                  <a:pt x="145715" y="47743"/>
                </a:cubicBezTo>
                <a:cubicBezTo>
                  <a:pt x="144931" y="48527"/>
                  <a:pt x="143981" y="48936"/>
                  <a:pt x="142863" y="48970"/>
                </a:cubicBezTo>
                <a:lnTo>
                  <a:pt x="134707" y="48970"/>
                </a:lnTo>
                <a:cubicBezTo>
                  <a:pt x="133589" y="48936"/>
                  <a:pt x="132639" y="48527"/>
                  <a:pt x="131855" y="47743"/>
                </a:cubicBezTo>
                <a:cubicBezTo>
                  <a:pt x="131072" y="46960"/>
                  <a:pt x="130663" y="46010"/>
                  <a:pt x="130629" y="44892"/>
                </a:cubicBezTo>
                <a:lnTo>
                  <a:pt x="130629" y="36736"/>
                </a:lnTo>
                <a:cubicBezTo>
                  <a:pt x="130663" y="35618"/>
                  <a:pt x="131072" y="34667"/>
                  <a:pt x="131855" y="33884"/>
                </a:cubicBezTo>
                <a:cubicBezTo>
                  <a:pt x="132639" y="33101"/>
                  <a:pt x="133589" y="32692"/>
                  <a:pt x="134707" y="32658"/>
                </a:cubicBezTo>
                <a:close/>
                <a:moveTo>
                  <a:pt x="102050" y="32658"/>
                </a:moveTo>
                <a:lnTo>
                  <a:pt x="110206" y="32658"/>
                </a:lnTo>
                <a:cubicBezTo>
                  <a:pt x="111324" y="32692"/>
                  <a:pt x="112274" y="33101"/>
                  <a:pt x="113058" y="33884"/>
                </a:cubicBezTo>
                <a:cubicBezTo>
                  <a:pt x="113841" y="34667"/>
                  <a:pt x="114250" y="35618"/>
                  <a:pt x="114284" y="36736"/>
                </a:cubicBezTo>
                <a:lnTo>
                  <a:pt x="114284" y="44892"/>
                </a:lnTo>
                <a:cubicBezTo>
                  <a:pt x="114250" y="46010"/>
                  <a:pt x="113841" y="46960"/>
                  <a:pt x="113058" y="47743"/>
                </a:cubicBezTo>
                <a:cubicBezTo>
                  <a:pt x="112274" y="48527"/>
                  <a:pt x="111324" y="48936"/>
                  <a:pt x="110206" y="48970"/>
                </a:cubicBezTo>
                <a:lnTo>
                  <a:pt x="102050" y="48970"/>
                </a:lnTo>
                <a:cubicBezTo>
                  <a:pt x="100932" y="48936"/>
                  <a:pt x="99981" y="48527"/>
                  <a:pt x="99198" y="47743"/>
                </a:cubicBezTo>
                <a:cubicBezTo>
                  <a:pt x="98415" y="46960"/>
                  <a:pt x="98006" y="46010"/>
                  <a:pt x="97972" y="44892"/>
                </a:cubicBezTo>
                <a:lnTo>
                  <a:pt x="97972" y="36736"/>
                </a:lnTo>
                <a:cubicBezTo>
                  <a:pt x="98006" y="35618"/>
                  <a:pt x="98415" y="34667"/>
                  <a:pt x="99198" y="33884"/>
                </a:cubicBezTo>
                <a:cubicBezTo>
                  <a:pt x="99981" y="33101"/>
                  <a:pt x="100932" y="32692"/>
                  <a:pt x="102050" y="32658"/>
                </a:cubicBezTo>
                <a:close/>
                <a:moveTo>
                  <a:pt x="69393" y="32658"/>
                </a:moveTo>
                <a:lnTo>
                  <a:pt x="77549" y="32658"/>
                </a:lnTo>
                <a:cubicBezTo>
                  <a:pt x="78667" y="32692"/>
                  <a:pt x="79617" y="33101"/>
                  <a:pt x="80400" y="33884"/>
                </a:cubicBezTo>
                <a:cubicBezTo>
                  <a:pt x="81184" y="34667"/>
                  <a:pt x="81592" y="35618"/>
                  <a:pt x="81627" y="36736"/>
                </a:cubicBezTo>
                <a:lnTo>
                  <a:pt x="81627" y="44892"/>
                </a:lnTo>
                <a:cubicBezTo>
                  <a:pt x="81592" y="46010"/>
                  <a:pt x="81184" y="46960"/>
                  <a:pt x="80400" y="47743"/>
                </a:cubicBezTo>
                <a:cubicBezTo>
                  <a:pt x="79617" y="48527"/>
                  <a:pt x="78667" y="48936"/>
                  <a:pt x="77549" y="48970"/>
                </a:cubicBezTo>
                <a:lnTo>
                  <a:pt x="69393" y="48970"/>
                </a:lnTo>
                <a:cubicBezTo>
                  <a:pt x="68275" y="48936"/>
                  <a:pt x="67324" y="48527"/>
                  <a:pt x="66541" y="47743"/>
                </a:cubicBezTo>
                <a:cubicBezTo>
                  <a:pt x="65758" y="46960"/>
                  <a:pt x="65349" y="46010"/>
                  <a:pt x="65314" y="44892"/>
                </a:cubicBezTo>
                <a:lnTo>
                  <a:pt x="65314" y="36736"/>
                </a:lnTo>
                <a:cubicBezTo>
                  <a:pt x="65349" y="35618"/>
                  <a:pt x="65758" y="34667"/>
                  <a:pt x="66541" y="33884"/>
                </a:cubicBezTo>
                <a:cubicBezTo>
                  <a:pt x="67324" y="33101"/>
                  <a:pt x="68275" y="32692"/>
                  <a:pt x="69393" y="32658"/>
                </a:cubicBezTo>
                <a:close/>
                <a:moveTo>
                  <a:pt x="36735" y="32658"/>
                </a:moveTo>
                <a:lnTo>
                  <a:pt x="44892" y="32658"/>
                </a:lnTo>
                <a:cubicBezTo>
                  <a:pt x="46010" y="32692"/>
                  <a:pt x="46960" y="33101"/>
                  <a:pt x="47743" y="33884"/>
                </a:cubicBezTo>
                <a:cubicBezTo>
                  <a:pt x="48526" y="34667"/>
                  <a:pt x="48935" y="35618"/>
                  <a:pt x="48970" y="36736"/>
                </a:cubicBezTo>
                <a:lnTo>
                  <a:pt x="48970" y="44892"/>
                </a:lnTo>
                <a:cubicBezTo>
                  <a:pt x="48935" y="46010"/>
                  <a:pt x="48526" y="46960"/>
                  <a:pt x="47743" y="47743"/>
                </a:cubicBezTo>
                <a:cubicBezTo>
                  <a:pt x="46960" y="48527"/>
                  <a:pt x="46010" y="48936"/>
                  <a:pt x="44892" y="48970"/>
                </a:cubicBezTo>
                <a:lnTo>
                  <a:pt x="36735" y="48970"/>
                </a:lnTo>
                <a:cubicBezTo>
                  <a:pt x="35618" y="48936"/>
                  <a:pt x="34667" y="48527"/>
                  <a:pt x="33884" y="47743"/>
                </a:cubicBezTo>
                <a:cubicBezTo>
                  <a:pt x="33101" y="46960"/>
                  <a:pt x="32692" y="46010"/>
                  <a:pt x="32657" y="44892"/>
                </a:cubicBezTo>
                <a:lnTo>
                  <a:pt x="32657" y="36736"/>
                </a:lnTo>
                <a:cubicBezTo>
                  <a:pt x="32692" y="35618"/>
                  <a:pt x="33101" y="34667"/>
                  <a:pt x="33884" y="33884"/>
                </a:cubicBezTo>
                <a:cubicBezTo>
                  <a:pt x="34667" y="33101"/>
                  <a:pt x="35618" y="32692"/>
                  <a:pt x="36735" y="32658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65314" y="212272"/>
                </a:lnTo>
                <a:lnTo>
                  <a:pt x="65314" y="183683"/>
                </a:lnTo>
                <a:cubicBezTo>
                  <a:pt x="65349" y="182563"/>
                  <a:pt x="65758" y="181611"/>
                  <a:pt x="66541" y="180827"/>
                </a:cubicBezTo>
                <a:cubicBezTo>
                  <a:pt x="67324" y="180043"/>
                  <a:pt x="68275" y="179633"/>
                  <a:pt x="69393" y="179599"/>
                </a:cubicBezTo>
                <a:lnTo>
                  <a:pt x="110206" y="179599"/>
                </a:lnTo>
                <a:cubicBezTo>
                  <a:pt x="111324" y="179633"/>
                  <a:pt x="112274" y="180043"/>
                  <a:pt x="113058" y="180827"/>
                </a:cubicBezTo>
                <a:cubicBezTo>
                  <a:pt x="113841" y="181611"/>
                  <a:pt x="114250" y="182563"/>
                  <a:pt x="114284" y="183683"/>
                </a:cubicBezTo>
                <a:lnTo>
                  <a:pt x="114284" y="212272"/>
                </a:lnTo>
                <a:lnTo>
                  <a:pt x="163286" y="212272"/>
                </a:lnTo>
                <a:lnTo>
                  <a:pt x="163286" y="16313"/>
                </a:lnTo>
                <a:close/>
                <a:moveTo>
                  <a:pt x="8156" y="0"/>
                </a:moveTo>
                <a:lnTo>
                  <a:pt x="171442" y="0"/>
                </a:lnTo>
                <a:cubicBezTo>
                  <a:pt x="173733" y="61"/>
                  <a:pt x="175650" y="863"/>
                  <a:pt x="177193" y="2406"/>
                </a:cubicBezTo>
                <a:cubicBezTo>
                  <a:pt x="178736" y="3948"/>
                  <a:pt x="179537" y="5865"/>
                  <a:pt x="179598" y="8157"/>
                </a:cubicBezTo>
                <a:lnTo>
                  <a:pt x="179598" y="220428"/>
                </a:lnTo>
                <a:cubicBezTo>
                  <a:pt x="179537" y="222719"/>
                  <a:pt x="178736" y="224636"/>
                  <a:pt x="177193" y="226179"/>
                </a:cubicBezTo>
                <a:cubicBezTo>
                  <a:pt x="175650" y="227721"/>
                  <a:pt x="173733" y="228523"/>
                  <a:pt x="171442" y="228584"/>
                </a:cubicBezTo>
                <a:lnTo>
                  <a:pt x="8156" y="228584"/>
                </a:lnTo>
                <a:cubicBezTo>
                  <a:pt x="5865" y="228523"/>
                  <a:pt x="3948" y="227721"/>
                  <a:pt x="2406" y="226179"/>
                </a:cubicBezTo>
                <a:cubicBezTo>
                  <a:pt x="863" y="224636"/>
                  <a:pt x="61" y="222719"/>
                  <a:pt x="0" y="220428"/>
                </a:cubicBezTo>
                <a:lnTo>
                  <a:pt x="0" y="8157"/>
                </a:lnTo>
                <a:cubicBezTo>
                  <a:pt x="61" y="5865"/>
                  <a:pt x="863" y="3948"/>
                  <a:pt x="2406" y="2406"/>
                </a:cubicBezTo>
                <a:cubicBezTo>
                  <a:pt x="3948" y="863"/>
                  <a:pt x="5865" y="61"/>
                  <a:pt x="81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4" name="Freeform: Shape 193"/>
          <p:cNvSpPr/>
          <p:nvPr/>
        </p:nvSpPr>
        <p:spPr>
          <a:xfrm>
            <a:off x="8196078" y="8881486"/>
            <a:ext cx="395851" cy="348875"/>
          </a:xfrm>
          <a:custGeom>
            <a:avLst/>
            <a:gdLst/>
            <a:ahLst/>
            <a:cxnLst/>
            <a:rect l="l" t="t" r="r" b="b"/>
            <a:pathLst>
              <a:path w="228584" h="195909">
                <a:moveTo>
                  <a:pt x="195943" y="20666"/>
                </a:moveTo>
                <a:cubicBezTo>
                  <a:pt x="179319" y="33427"/>
                  <a:pt x="162879" y="43460"/>
                  <a:pt x="146622" y="50765"/>
                </a:cubicBezTo>
                <a:cubicBezTo>
                  <a:pt x="130366" y="58069"/>
                  <a:pt x="114149" y="62616"/>
                  <a:pt x="97972" y="64405"/>
                </a:cubicBezTo>
                <a:lnTo>
                  <a:pt x="97972" y="98848"/>
                </a:lnTo>
                <a:cubicBezTo>
                  <a:pt x="114149" y="100629"/>
                  <a:pt x="130366" y="105136"/>
                  <a:pt x="146622" y="112370"/>
                </a:cubicBezTo>
                <a:cubicBezTo>
                  <a:pt x="162879" y="119604"/>
                  <a:pt x="179319" y="129597"/>
                  <a:pt x="195943" y="142349"/>
                </a:cubicBezTo>
                <a:close/>
                <a:moveTo>
                  <a:pt x="195943" y="0"/>
                </a:moveTo>
                <a:cubicBezTo>
                  <a:pt x="200526" y="122"/>
                  <a:pt x="204359" y="1727"/>
                  <a:pt x="207445" y="4815"/>
                </a:cubicBezTo>
                <a:cubicBezTo>
                  <a:pt x="210530" y="7904"/>
                  <a:pt x="212133" y="11741"/>
                  <a:pt x="212256" y="16328"/>
                </a:cubicBezTo>
                <a:lnTo>
                  <a:pt x="212256" y="65298"/>
                </a:lnTo>
                <a:cubicBezTo>
                  <a:pt x="216899" y="65412"/>
                  <a:pt x="220752" y="67002"/>
                  <a:pt x="223816" y="70066"/>
                </a:cubicBezTo>
                <a:cubicBezTo>
                  <a:pt x="226881" y="73130"/>
                  <a:pt x="228470" y="76984"/>
                  <a:pt x="228584" y="81627"/>
                </a:cubicBezTo>
                <a:cubicBezTo>
                  <a:pt x="228470" y="86270"/>
                  <a:pt x="226881" y="90123"/>
                  <a:pt x="223816" y="93187"/>
                </a:cubicBezTo>
                <a:cubicBezTo>
                  <a:pt x="220752" y="96252"/>
                  <a:pt x="216899" y="97841"/>
                  <a:pt x="212256" y="97955"/>
                </a:cubicBezTo>
                <a:lnTo>
                  <a:pt x="212256" y="146941"/>
                </a:lnTo>
                <a:cubicBezTo>
                  <a:pt x="212133" y="151528"/>
                  <a:pt x="210530" y="155366"/>
                  <a:pt x="207445" y="158454"/>
                </a:cubicBezTo>
                <a:cubicBezTo>
                  <a:pt x="204359" y="161542"/>
                  <a:pt x="200526" y="163147"/>
                  <a:pt x="195943" y="163270"/>
                </a:cubicBezTo>
                <a:cubicBezTo>
                  <a:pt x="188335" y="156796"/>
                  <a:pt x="179299" y="150084"/>
                  <a:pt x="168833" y="143133"/>
                </a:cubicBezTo>
                <a:cubicBezTo>
                  <a:pt x="158367" y="136182"/>
                  <a:pt x="146703" y="130075"/>
                  <a:pt x="133841" y="124811"/>
                </a:cubicBezTo>
                <a:cubicBezTo>
                  <a:pt x="120980" y="119546"/>
                  <a:pt x="107152" y="116208"/>
                  <a:pt x="92359" y="114794"/>
                </a:cubicBezTo>
                <a:cubicBezTo>
                  <a:pt x="87266" y="116619"/>
                  <a:pt x="83376" y="119475"/>
                  <a:pt x="80689" y="123360"/>
                </a:cubicBezTo>
                <a:cubicBezTo>
                  <a:pt x="78001" y="127245"/>
                  <a:pt x="76710" y="131414"/>
                  <a:pt x="76814" y="135866"/>
                </a:cubicBezTo>
                <a:cubicBezTo>
                  <a:pt x="76919" y="140319"/>
                  <a:pt x="78614" y="144308"/>
                  <a:pt x="81898" y="147834"/>
                </a:cubicBezTo>
                <a:cubicBezTo>
                  <a:pt x="79035" y="152696"/>
                  <a:pt x="78099" y="157161"/>
                  <a:pt x="79092" y="161229"/>
                </a:cubicBezTo>
                <a:cubicBezTo>
                  <a:pt x="80084" y="165296"/>
                  <a:pt x="82323" y="169138"/>
                  <a:pt x="85810" y="172752"/>
                </a:cubicBezTo>
                <a:cubicBezTo>
                  <a:pt x="89297" y="176366"/>
                  <a:pt x="93351" y="179924"/>
                  <a:pt x="97972" y="183425"/>
                </a:cubicBezTo>
                <a:cubicBezTo>
                  <a:pt x="95874" y="187305"/>
                  <a:pt x="92575" y="190261"/>
                  <a:pt x="88073" y="192293"/>
                </a:cubicBezTo>
                <a:cubicBezTo>
                  <a:pt x="83572" y="194325"/>
                  <a:pt x="78590" y="195499"/>
                  <a:pt x="73128" y="195815"/>
                </a:cubicBezTo>
                <a:cubicBezTo>
                  <a:pt x="67666" y="196131"/>
                  <a:pt x="62445" y="195655"/>
                  <a:pt x="57465" y="194386"/>
                </a:cubicBezTo>
                <a:cubicBezTo>
                  <a:pt x="52485" y="193117"/>
                  <a:pt x="48468" y="191122"/>
                  <a:pt x="45414" y="188400"/>
                </a:cubicBezTo>
                <a:cubicBezTo>
                  <a:pt x="42803" y="180868"/>
                  <a:pt x="40229" y="173225"/>
                  <a:pt x="37694" y="165471"/>
                </a:cubicBezTo>
                <a:cubicBezTo>
                  <a:pt x="35158" y="157717"/>
                  <a:pt x="33530" y="149630"/>
                  <a:pt x="32808" y="141210"/>
                </a:cubicBezTo>
                <a:cubicBezTo>
                  <a:pt x="32087" y="132790"/>
                  <a:pt x="33142" y="123814"/>
                  <a:pt x="35974" y="114284"/>
                </a:cubicBezTo>
                <a:lnTo>
                  <a:pt x="20411" y="114284"/>
                </a:lnTo>
                <a:cubicBezTo>
                  <a:pt x="14649" y="114135"/>
                  <a:pt x="9844" y="112136"/>
                  <a:pt x="5996" y="108288"/>
                </a:cubicBezTo>
                <a:cubicBezTo>
                  <a:pt x="2147" y="104440"/>
                  <a:pt x="149" y="99635"/>
                  <a:pt x="0" y="93873"/>
                </a:cubicBezTo>
                <a:lnTo>
                  <a:pt x="0" y="69380"/>
                </a:lnTo>
                <a:cubicBezTo>
                  <a:pt x="149" y="63622"/>
                  <a:pt x="2147" y="58820"/>
                  <a:pt x="5996" y="54976"/>
                </a:cubicBezTo>
                <a:cubicBezTo>
                  <a:pt x="9844" y="51131"/>
                  <a:pt x="14649" y="49134"/>
                  <a:pt x="20411" y="48986"/>
                </a:cubicBezTo>
                <a:lnTo>
                  <a:pt x="81643" y="48986"/>
                </a:lnTo>
                <a:cubicBezTo>
                  <a:pt x="93911" y="48890"/>
                  <a:pt x="105604" y="47295"/>
                  <a:pt x="116724" y="44202"/>
                </a:cubicBezTo>
                <a:cubicBezTo>
                  <a:pt x="127843" y="41108"/>
                  <a:pt x="138261" y="37090"/>
                  <a:pt x="147978" y="32147"/>
                </a:cubicBezTo>
                <a:cubicBezTo>
                  <a:pt x="157694" y="27203"/>
                  <a:pt x="166581" y="21909"/>
                  <a:pt x="174639" y="16265"/>
                </a:cubicBezTo>
                <a:cubicBezTo>
                  <a:pt x="182697" y="10620"/>
                  <a:pt x="189799" y="5198"/>
                  <a:pt x="1959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5" name="Freeform: Shape 194"/>
          <p:cNvSpPr/>
          <p:nvPr/>
        </p:nvSpPr>
        <p:spPr>
          <a:xfrm>
            <a:off x="8224356" y="976530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65301"/>
                </a:moveTo>
                <a:cubicBezTo>
                  <a:pt x="104031" y="65371"/>
                  <a:pt x="109518" y="66861"/>
                  <a:pt x="114427" y="69771"/>
                </a:cubicBezTo>
                <a:cubicBezTo>
                  <a:pt x="119336" y="72681"/>
                  <a:pt x="123246" y="76591"/>
                  <a:pt x="126156" y="81500"/>
                </a:cubicBezTo>
                <a:cubicBezTo>
                  <a:pt x="129066" y="86409"/>
                  <a:pt x="130556" y="91896"/>
                  <a:pt x="130626" y="97963"/>
                </a:cubicBezTo>
                <a:cubicBezTo>
                  <a:pt x="130556" y="104030"/>
                  <a:pt x="129066" y="109518"/>
                  <a:pt x="126156" y="114427"/>
                </a:cubicBezTo>
                <a:cubicBezTo>
                  <a:pt x="123246" y="119336"/>
                  <a:pt x="119336" y="123245"/>
                  <a:pt x="114427" y="126155"/>
                </a:cubicBezTo>
                <a:cubicBezTo>
                  <a:pt x="109518" y="129066"/>
                  <a:pt x="104031" y="130556"/>
                  <a:pt x="97964" y="130626"/>
                </a:cubicBezTo>
                <a:cubicBezTo>
                  <a:pt x="91897" y="130556"/>
                  <a:pt x="86409" y="129066"/>
                  <a:pt x="81500" y="126155"/>
                </a:cubicBezTo>
                <a:cubicBezTo>
                  <a:pt x="76591" y="123245"/>
                  <a:pt x="72682" y="119336"/>
                  <a:pt x="69772" y="114427"/>
                </a:cubicBezTo>
                <a:cubicBezTo>
                  <a:pt x="66861" y="109518"/>
                  <a:pt x="65371" y="104030"/>
                  <a:pt x="65301" y="97963"/>
                </a:cubicBezTo>
                <a:cubicBezTo>
                  <a:pt x="65371" y="91896"/>
                  <a:pt x="66861" y="86409"/>
                  <a:pt x="69772" y="81500"/>
                </a:cubicBezTo>
                <a:cubicBezTo>
                  <a:pt x="72682" y="76591"/>
                  <a:pt x="76591" y="72681"/>
                  <a:pt x="81500" y="69771"/>
                </a:cubicBezTo>
                <a:cubicBezTo>
                  <a:pt x="86409" y="66861"/>
                  <a:pt x="91897" y="65371"/>
                  <a:pt x="97964" y="65301"/>
                </a:cubicBezTo>
                <a:close/>
                <a:moveTo>
                  <a:pt x="97964" y="48970"/>
                </a:moveTo>
                <a:cubicBezTo>
                  <a:pt x="88844" y="49074"/>
                  <a:pt x="80602" y="51304"/>
                  <a:pt x="73240" y="55661"/>
                </a:cubicBezTo>
                <a:cubicBezTo>
                  <a:pt x="65878" y="60018"/>
                  <a:pt x="60018" y="65877"/>
                  <a:pt x="55661" y="73239"/>
                </a:cubicBezTo>
                <a:cubicBezTo>
                  <a:pt x="51304" y="80602"/>
                  <a:pt x="49074" y="88843"/>
                  <a:pt x="48970" y="97963"/>
                </a:cubicBezTo>
                <a:cubicBezTo>
                  <a:pt x="49074" y="107083"/>
                  <a:pt x="51304" y="115325"/>
                  <a:pt x="55661" y="122687"/>
                </a:cubicBezTo>
                <a:cubicBezTo>
                  <a:pt x="60018" y="130049"/>
                  <a:pt x="65878" y="135909"/>
                  <a:pt x="73240" y="140266"/>
                </a:cubicBezTo>
                <a:cubicBezTo>
                  <a:pt x="80602" y="144623"/>
                  <a:pt x="88844" y="146853"/>
                  <a:pt x="97964" y="146957"/>
                </a:cubicBezTo>
                <a:cubicBezTo>
                  <a:pt x="107084" y="146853"/>
                  <a:pt x="115325" y="144623"/>
                  <a:pt x="122687" y="140266"/>
                </a:cubicBezTo>
                <a:cubicBezTo>
                  <a:pt x="130050" y="135909"/>
                  <a:pt x="135909" y="130049"/>
                  <a:pt x="140266" y="122687"/>
                </a:cubicBezTo>
                <a:cubicBezTo>
                  <a:pt x="144623" y="115325"/>
                  <a:pt x="146853" y="107083"/>
                  <a:pt x="146957" y="97963"/>
                </a:cubicBezTo>
                <a:cubicBezTo>
                  <a:pt x="146853" y="88843"/>
                  <a:pt x="144623" y="80602"/>
                  <a:pt x="140266" y="73239"/>
                </a:cubicBezTo>
                <a:cubicBezTo>
                  <a:pt x="135909" y="65877"/>
                  <a:pt x="130050" y="60018"/>
                  <a:pt x="122687" y="55661"/>
                </a:cubicBezTo>
                <a:cubicBezTo>
                  <a:pt x="115325" y="51304"/>
                  <a:pt x="107084" y="49074"/>
                  <a:pt x="97964" y="48970"/>
                </a:cubicBezTo>
                <a:close/>
                <a:moveTo>
                  <a:pt x="97964" y="32657"/>
                </a:moveTo>
                <a:cubicBezTo>
                  <a:pt x="110137" y="32795"/>
                  <a:pt x="121130" y="35764"/>
                  <a:pt x="130943" y="41564"/>
                </a:cubicBezTo>
                <a:cubicBezTo>
                  <a:pt x="140755" y="47365"/>
                  <a:pt x="148562" y="55172"/>
                  <a:pt x="154363" y="64984"/>
                </a:cubicBezTo>
                <a:cubicBezTo>
                  <a:pt x="160163" y="74797"/>
                  <a:pt x="163132" y="85790"/>
                  <a:pt x="163270" y="97963"/>
                </a:cubicBezTo>
                <a:cubicBezTo>
                  <a:pt x="163132" y="110137"/>
                  <a:pt x="160163" y="121130"/>
                  <a:pt x="154363" y="130942"/>
                </a:cubicBezTo>
                <a:cubicBezTo>
                  <a:pt x="148562" y="140755"/>
                  <a:pt x="140755" y="148562"/>
                  <a:pt x="130943" y="154362"/>
                </a:cubicBezTo>
                <a:cubicBezTo>
                  <a:pt x="121130" y="160163"/>
                  <a:pt x="110137" y="163132"/>
                  <a:pt x="97964" y="163270"/>
                </a:cubicBezTo>
                <a:cubicBezTo>
                  <a:pt x="85790" y="163132"/>
                  <a:pt x="74797" y="160163"/>
                  <a:pt x="64985" y="154362"/>
                </a:cubicBezTo>
                <a:cubicBezTo>
                  <a:pt x="55172" y="148562"/>
                  <a:pt x="47365" y="140755"/>
                  <a:pt x="41565" y="130942"/>
                </a:cubicBezTo>
                <a:cubicBezTo>
                  <a:pt x="35764" y="121130"/>
                  <a:pt x="32795" y="110137"/>
                  <a:pt x="32657" y="97963"/>
                </a:cubicBezTo>
                <a:cubicBezTo>
                  <a:pt x="32795" y="85790"/>
                  <a:pt x="35764" y="74797"/>
                  <a:pt x="41565" y="64984"/>
                </a:cubicBezTo>
                <a:cubicBezTo>
                  <a:pt x="47365" y="55172"/>
                  <a:pt x="55172" y="47365"/>
                  <a:pt x="64985" y="41564"/>
                </a:cubicBezTo>
                <a:cubicBezTo>
                  <a:pt x="74797" y="35764"/>
                  <a:pt x="85790" y="32795"/>
                  <a:pt x="97964" y="32657"/>
                </a:cubicBezTo>
                <a:close/>
                <a:moveTo>
                  <a:pt x="97964" y="16313"/>
                </a:moveTo>
                <a:cubicBezTo>
                  <a:pt x="82777" y="16487"/>
                  <a:pt x="69048" y="20207"/>
                  <a:pt x="56778" y="27473"/>
                </a:cubicBezTo>
                <a:cubicBezTo>
                  <a:pt x="44507" y="34739"/>
                  <a:pt x="34739" y="44507"/>
                  <a:pt x="27473" y="56777"/>
                </a:cubicBezTo>
                <a:cubicBezTo>
                  <a:pt x="20207" y="69048"/>
                  <a:pt x="16487" y="82776"/>
                  <a:pt x="16313" y="97963"/>
                </a:cubicBezTo>
                <a:cubicBezTo>
                  <a:pt x="16487" y="113150"/>
                  <a:pt x="20207" y="126879"/>
                  <a:pt x="27473" y="139149"/>
                </a:cubicBezTo>
                <a:cubicBezTo>
                  <a:pt x="34739" y="151420"/>
                  <a:pt x="44507" y="161188"/>
                  <a:pt x="56778" y="168454"/>
                </a:cubicBezTo>
                <a:cubicBezTo>
                  <a:pt x="69048" y="175720"/>
                  <a:pt x="82777" y="179440"/>
                  <a:pt x="97964" y="179614"/>
                </a:cubicBezTo>
                <a:cubicBezTo>
                  <a:pt x="113151" y="179440"/>
                  <a:pt x="126879" y="175720"/>
                  <a:pt x="139150" y="168454"/>
                </a:cubicBezTo>
                <a:cubicBezTo>
                  <a:pt x="151420" y="161188"/>
                  <a:pt x="161188" y="151420"/>
                  <a:pt x="168454" y="139149"/>
                </a:cubicBezTo>
                <a:cubicBezTo>
                  <a:pt x="175720" y="126879"/>
                  <a:pt x="179440" y="113150"/>
                  <a:pt x="179614" y="97963"/>
                </a:cubicBezTo>
                <a:cubicBezTo>
                  <a:pt x="179440" y="82776"/>
                  <a:pt x="175720" y="69048"/>
                  <a:pt x="168454" y="56777"/>
                </a:cubicBezTo>
                <a:cubicBezTo>
                  <a:pt x="161188" y="44507"/>
                  <a:pt x="151420" y="34739"/>
                  <a:pt x="139150" y="27473"/>
                </a:cubicBezTo>
                <a:cubicBezTo>
                  <a:pt x="126879" y="20207"/>
                  <a:pt x="113151" y="16487"/>
                  <a:pt x="97964" y="16313"/>
                </a:cubicBezTo>
                <a:close/>
                <a:moveTo>
                  <a:pt x="97964" y="0"/>
                </a:moveTo>
                <a:cubicBezTo>
                  <a:pt x="116202" y="208"/>
                  <a:pt x="132681" y="4667"/>
                  <a:pt x="147402" y="13378"/>
                </a:cubicBezTo>
                <a:cubicBezTo>
                  <a:pt x="162123" y="22088"/>
                  <a:pt x="173839" y="33804"/>
                  <a:pt x="182549" y="48525"/>
                </a:cubicBezTo>
                <a:cubicBezTo>
                  <a:pt x="191260" y="63246"/>
                  <a:pt x="195719" y="79725"/>
                  <a:pt x="195927" y="97963"/>
                </a:cubicBezTo>
                <a:cubicBezTo>
                  <a:pt x="195719" y="116201"/>
                  <a:pt x="191260" y="132681"/>
                  <a:pt x="182549" y="147402"/>
                </a:cubicBezTo>
                <a:cubicBezTo>
                  <a:pt x="173839" y="162123"/>
                  <a:pt x="162123" y="173839"/>
                  <a:pt x="147402" y="182549"/>
                </a:cubicBezTo>
                <a:cubicBezTo>
                  <a:pt x="132681" y="191260"/>
                  <a:pt x="116202" y="195719"/>
                  <a:pt x="97964" y="195927"/>
                </a:cubicBezTo>
                <a:cubicBezTo>
                  <a:pt x="79726" y="195719"/>
                  <a:pt x="63246" y="191260"/>
                  <a:pt x="48525" y="182549"/>
                </a:cubicBezTo>
                <a:cubicBezTo>
                  <a:pt x="33804" y="173839"/>
                  <a:pt x="22088" y="162123"/>
                  <a:pt x="13378" y="147402"/>
                </a:cubicBezTo>
                <a:cubicBezTo>
                  <a:pt x="4667" y="132681"/>
                  <a:pt x="208" y="116201"/>
                  <a:pt x="0" y="97963"/>
                </a:cubicBezTo>
                <a:cubicBezTo>
                  <a:pt x="208" y="79725"/>
                  <a:pt x="4667" y="63246"/>
                  <a:pt x="13378" y="48525"/>
                </a:cubicBezTo>
                <a:cubicBezTo>
                  <a:pt x="22088" y="33804"/>
                  <a:pt x="33804" y="22088"/>
                  <a:pt x="48525" y="13378"/>
                </a:cubicBezTo>
                <a:cubicBezTo>
                  <a:pt x="63246" y="4667"/>
                  <a:pt x="79726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6" name="Freeform: Shape 195"/>
          <p:cNvSpPr/>
          <p:nvPr/>
        </p:nvSpPr>
        <p:spPr>
          <a:xfrm>
            <a:off x="8947963" y="3572703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30621" y="179599"/>
                </a:moveTo>
                <a:cubicBezTo>
                  <a:pt x="125976" y="179713"/>
                  <a:pt x="122120" y="181303"/>
                  <a:pt x="119054" y="184369"/>
                </a:cubicBezTo>
                <a:cubicBezTo>
                  <a:pt x="115989" y="187435"/>
                  <a:pt x="114399" y="191290"/>
                  <a:pt x="114284" y="195935"/>
                </a:cubicBezTo>
                <a:cubicBezTo>
                  <a:pt x="114399" y="200580"/>
                  <a:pt x="115989" y="204436"/>
                  <a:pt x="119054" y="207501"/>
                </a:cubicBezTo>
                <a:cubicBezTo>
                  <a:pt x="122120" y="210567"/>
                  <a:pt x="125976" y="212157"/>
                  <a:pt x="130621" y="212272"/>
                </a:cubicBezTo>
                <a:cubicBezTo>
                  <a:pt x="135266" y="212157"/>
                  <a:pt x="139121" y="210567"/>
                  <a:pt x="142187" y="207501"/>
                </a:cubicBezTo>
                <a:cubicBezTo>
                  <a:pt x="145253" y="204436"/>
                  <a:pt x="146843" y="200580"/>
                  <a:pt x="146957" y="195935"/>
                </a:cubicBezTo>
                <a:cubicBezTo>
                  <a:pt x="146843" y="191290"/>
                  <a:pt x="145253" y="187435"/>
                  <a:pt x="142187" y="184369"/>
                </a:cubicBezTo>
                <a:cubicBezTo>
                  <a:pt x="139121" y="181303"/>
                  <a:pt x="135266" y="179713"/>
                  <a:pt x="130621" y="179599"/>
                </a:cubicBezTo>
                <a:close/>
                <a:moveTo>
                  <a:pt x="81635" y="179599"/>
                </a:moveTo>
                <a:cubicBezTo>
                  <a:pt x="76990" y="179713"/>
                  <a:pt x="73134" y="181303"/>
                  <a:pt x="70069" y="184369"/>
                </a:cubicBezTo>
                <a:cubicBezTo>
                  <a:pt x="67003" y="187435"/>
                  <a:pt x="65413" y="191290"/>
                  <a:pt x="65299" y="195935"/>
                </a:cubicBezTo>
                <a:cubicBezTo>
                  <a:pt x="65413" y="200580"/>
                  <a:pt x="67003" y="204436"/>
                  <a:pt x="70069" y="207501"/>
                </a:cubicBezTo>
                <a:cubicBezTo>
                  <a:pt x="73134" y="210567"/>
                  <a:pt x="76990" y="212157"/>
                  <a:pt x="81635" y="212272"/>
                </a:cubicBezTo>
                <a:cubicBezTo>
                  <a:pt x="86280" y="212157"/>
                  <a:pt x="90136" y="210567"/>
                  <a:pt x="93201" y="207501"/>
                </a:cubicBezTo>
                <a:cubicBezTo>
                  <a:pt x="96267" y="204436"/>
                  <a:pt x="97857" y="200580"/>
                  <a:pt x="97972" y="195935"/>
                </a:cubicBezTo>
                <a:cubicBezTo>
                  <a:pt x="97857" y="191290"/>
                  <a:pt x="96267" y="187435"/>
                  <a:pt x="93201" y="184369"/>
                </a:cubicBezTo>
                <a:cubicBezTo>
                  <a:pt x="90136" y="181303"/>
                  <a:pt x="86280" y="179713"/>
                  <a:pt x="81635" y="179599"/>
                </a:cubicBezTo>
                <a:close/>
                <a:moveTo>
                  <a:pt x="32649" y="179599"/>
                </a:moveTo>
                <a:cubicBezTo>
                  <a:pt x="28004" y="179713"/>
                  <a:pt x="24149" y="181303"/>
                  <a:pt x="21083" y="184369"/>
                </a:cubicBezTo>
                <a:cubicBezTo>
                  <a:pt x="18017" y="187435"/>
                  <a:pt x="16427" y="191290"/>
                  <a:pt x="16313" y="195935"/>
                </a:cubicBezTo>
                <a:cubicBezTo>
                  <a:pt x="16427" y="200580"/>
                  <a:pt x="18017" y="204436"/>
                  <a:pt x="21083" y="207501"/>
                </a:cubicBezTo>
                <a:cubicBezTo>
                  <a:pt x="24149" y="210567"/>
                  <a:pt x="28004" y="212157"/>
                  <a:pt x="32649" y="212272"/>
                </a:cubicBezTo>
                <a:cubicBezTo>
                  <a:pt x="37295" y="212157"/>
                  <a:pt x="41150" y="210567"/>
                  <a:pt x="44216" y="207501"/>
                </a:cubicBezTo>
                <a:cubicBezTo>
                  <a:pt x="47282" y="204436"/>
                  <a:pt x="48872" y="200580"/>
                  <a:pt x="48986" y="195935"/>
                </a:cubicBezTo>
                <a:cubicBezTo>
                  <a:pt x="48872" y="191290"/>
                  <a:pt x="47282" y="187435"/>
                  <a:pt x="44216" y="184369"/>
                </a:cubicBezTo>
                <a:cubicBezTo>
                  <a:pt x="41150" y="181303"/>
                  <a:pt x="37295" y="179713"/>
                  <a:pt x="32649" y="179599"/>
                </a:cubicBezTo>
                <a:close/>
                <a:moveTo>
                  <a:pt x="179607" y="130613"/>
                </a:moveTo>
                <a:cubicBezTo>
                  <a:pt x="175017" y="130735"/>
                  <a:pt x="171178" y="132341"/>
                  <a:pt x="168088" y="135431"/>
                </a:cubicBezTo>
                <a:cubicBezTo>
                  <a:pt x="164998" y="138521"/>
                  <a:pt x="163392" y="142360"/>
                  <a:pt x="163270" y="146949"/>
                </a:cubicBezTo>
                <a:lnTo>
                  <a:pt x="163270" y="195935"/>
                </a:lnTo>
                <a:cubicBezTo>
                  <a:pt x="163392" y="200525"/>
                  <a:pt x="164998" y="204364"/>
                  <a:pt x="168088" y="207454"/>
                </a:cubicBezTo>
                <a:cubicBezTo>
                  <a:pt x="171178" y="210543"/>
                  <a:pt x="175017" y="212149"/>
                  <a:pt x="179607" y="212272"/>
                </a:cubicBezTo>
                <a:cubicBezTo>
                  <a:pt x="184196" y="212149"/>
                  <a:pt x="188035" y="210543"/>
                  <a:pt x="191125" y="207454"/>
                </a:cubicBezTo>
                <a:cubicBezTo>
                  <a:pt x="194215" y="204364"/>
                  <a:pt x="195821" y="200525"/>
                  <a:pt x="195943" y="195935"/>
                </a:cubicBezTo>
                <a:lnTo>
                  <a:pt x="195943" y="146949"/>
                </a:lnTo>
                <a:cubicBezTo>
                  <a:pt x="195821" y="142360"/>
                  <a:pt x="194215" y="138521"/>
                  <a:pt x="191125" y="135431"/>
                </a:cubicBezTo>
                <a:cubicBezTo>
                  <a:pt x="188035" y="132341"/>
                  <a:pt x="184196" y="130735"/>
                  <a:pt x="179607" y="130613"/>
                </a:cubicBezTo>
                <a:close/>
                <a:moveTo>
                  <a:pt x="130621" y="130613"/>
                </a:moveTo>
                <a:cubicBezTo>
                  <a:pt x="125976" y="130727"/>
                  <a:pt x="122120" y="132317"/>
                  <a:pt x="119054" y="135383"/>
                </a:cubicBezTo>
                <a:cubicBezTo>
                  <a:pt x="115989" y="138449"/>
                  <a:pt x="114399" y="142304"/>
                  <a:pt x="114284" y="146949"/>
                </a:cubicBezTo>
                <a:cubicBezTo>
                  <a:pt x="114399" y="151595"/>
                  <a:pt x="115989" y="155450"/>
                  <a:pt x="119054" y="158516"/>
                </a:cubicBezTo>
                <a:cubicBezTo>
                  <a:pt x="122120" y="161582"/>
                  <a:pt x="125976" y="163172"/>
                  <a:pt x="130621" y="163286"/>
                </a:cubicBezTo>
                <a:cubicBezTo>
                  <a:pt x="135266" y="163172"/>
                  <a:pt x="139121" y="161582"/>
                  <a:pt x="142187" y="158516"/>
                </a:cubicBezTo>
                <a:cubicBezTo>
                  <a:pt x="145253" y="155450"/>
                  <a:pt x="146843" y="151595"/>
                  <a:pt x="146957" y="146949"/>
                </a:cubicBezTo>
                <a:cubicBezTo>
                  <a:pt x="146843" y="142304"/>
                  <a:pt x="145253" y="138449"/>
                  <a:pt x="142187" y="135383"/>
                </a:cubicBezTo>
                <a:cubicBezTo>
                  <a:pt x="139121" y="132317"/>
                  <a:pt x="135266" y="130727"/>
                  <a:pt x="130621" y="130613"/>
                </a:cubicBezTo>
                <a:close/>
                <a:moveTo>
                  <a:pt x="81635" y="130613"/>
                </a:moveTo>
                <a:cubicBezTo>
                  <a:pt x="76990" y="130727"/>
                  <a:pt x="73134" y="132317"/>
                  <a:pt x="70069" y="135383"/>
                </a:cubicBezTo>
                <a:cubicBezTo>
                  <a:pt x="67003" y="138449"/>
                  <a:pt x="65413" y="142304"/>
                  <a:pt x="65299" y="146949"/>
                </a:cubicBezTo>
                <a:cubicBezTo>
                  <a:pt x="65413" y="151595"/>
                  <a:pt x="67003" y="155450"/>
                  <a:pt x="70069" y="158516"/>
                </a:cubicBezTo>
                <a:cubicBezTo>
                  <a:pt x="73134" y="161582"/>
                  <a:pt x="76990" y="163172"/>
                  <a:pt x="81635" y="163286"/>
                </a:cubicBezTo>
                <a:cubicBezTo>
                  <a:pt x="86280" y="163172"/>
                  <a:pt x="90136" y="161582"/>
                  <a:pt x="93201" y="158516"/>
                </a:cubicBezTo>
                <a:cubicBezTo>
                  <a:pt x="96267" y="155450"/>
                  <a:pt x="97857" y="151595"/>
                  <a:pt x="97972" y="146949"/>
                </a:cubicBezTo>
                <a:cubicBezTo>
                  <a:pt x="97857" y="142304"/>
                  <a:pt x="96267" y="138449"/>
                  <a:pt x="93201" y="135383"/>
                </a:cubicBezTo>
                <a:cubicBezTo>
                  <a:pt x="90136" y="132317"/>
                  <a:pt x="86280" y="130727"/>
                  <a:pt x="81635" y="130613"/>
                </a:cubicBezTo>
                <a:close/>
                <a:moveTo>
                  <a:pt x="32649" y="130613"/>
                </a:moveTo>
                <a:cubicBezTo>
                  <a:pt x="28004" y="130727"/>
                  <a:pt x="24149" y="132317"/>
                  <a:pt x="21083" y="135383"/>
                </a:cubicBezTo>
                <a:cubicBezTo>
                  <a:pt x="18017" y="138449"/>
                  <a:pt x="16427" y="142304"/>
                  <a:pt x="16313" y="146949"/>
                </a:cubicBezTo>
                <a:cubicBezTo>
                  <a:pt x="16427" y="151595"/>
                  <a:pt x="18017" y="155450"/>
                  <a:pt x="21083" y="158516"/>
                </a:cubicBezTo>
                <a:cubicBezTo>
                  <a:pt x="24149" y="161582"/>
                  <a:pt x="28004" y="163172"/>
                  <a:pt x="32649" y="163286"/>
                </a:cubicBezTo>
                <a:cubicBezTo>
                  <a:pt x="37295" y="163172"/>
                  <a:pt x="41150" y="161582"/>
                  <a:pt x="44216" y="158516"/>
                </a:cubicBezTo>
                <a:cubicBezTo>
                  <a:pt x="47282" y="155450"/>
                  <a:pt x="48872" y="151595"/>
                  <a:pt x="48986" y="146949"/>
                </a:cubicBezTo>
                <a:cubicBezTo>
                  <a:pt x="48872" y="142304"/>
                  <a:pt x="47282" y="138449"/>
                  <a:pt x="44216" y="135383"/>
                </a:cubicBezTo>
                <a:cubicBezTo>
                  <a:pt x="41150" y="132317"/>
                  <a:pt x="37295" y="130727"/>
                  <a:pt x="32649" y="130613"/>
                </a:cubicBezTo>
                <a:close/>
                <a:moveTo>
                  <a:pt x="179607" y="81627"/>
                </a:moveTo>
                <a:cubicBezTo>
                  <a:pt x="174961" y="81741"/>
                  <a:pt x="171106" y="83332"/>
                  <a:pt x="168040" y="86397"/>
                </a:cubicBezTo>
                <a:cubicBezTo>
                  <a:pt x="164974" y="89463"/>
                  <a:pt x="163384" y="93318"/>
                  <a:pt x="163270" y="97964"/>
                </a:cubicBezTo>
                <a:cubicBezTo>
                  <a:pt x="163384" y="102609"/>
                  <a:pt x="164974" y="106464"/>
                  <a:pt x="168040" y="109530"/>
                </a:cubicBezTo>
                <a:cubicBezTo>
                  <a:pt x="171106" y="112596"/>
                  <a:pt x="174961" y="114186"/>
                  <a:pt x="179607" y="114300"/>
                </a:cubicBezTo>
                <a:cubicBezTo>
                  <a:pt x="184252" y="114186"/>
                  <a:pt x="188107" y="112596"/>
                  <a:pt x="191173" y="109530"/>
                </a:cubicBezTo>
                <a:cubicBezTo>
                  <a:pt x="194239" y="106464"/>
                  <a:pt x="195829" y="102609"/>
                  <a:pt x="195943" y="97964"/>
                </a:cubicBezTo>
                <a:cubicBezTo>
                  <a:pt x="195829" y="93318"/>
                  <a:pt x="194239" y="89463"/>
                  <a:pt x="191173" y="86397"/>
                </a:cubicBezTo>
                <a:cubicBezTo>
                  <a:pt x="188107" y="83332"/>
                  <a:pt x="184252" y="81741"/>
                  <a:pt x="179607" y="81627"/>
                </a:cubicBezTo>
                <a:close/>
                <a:moveTo>
                  <a:pt x="130621" y="81627"/>
                </a:moveTo>
                <a:cubicBezTo>
                  <a:pt x="125976" y="81741"/>
                  <a:pt x="122120" y="83332"/>
                  <a:pt x="119054" y="86397"/>
                </a:cubicBezTo>
                <a:cubicBezTo>
                  <a:pt x="115989" y="89463"/>
                  <a:pt x="114399" y="93318"/>
                  <a:pt x="114284" y="97964"/>
                </a:cubicBezTo>
                <a:cubicBezTo>
                  <a:pt x="114399" y="102609"/>
                  <a:pt x="115989" y="106464"/>
                  <a:pt x="119054" y="109530"/>
                </a:cubicBezTo>
                <a:cubicBezTo>
                  <a:pt x="122120" y="112596"/>
                  <a:pt x="125976" y="114186"/>
                  <a:pt x="130621" y="114300"/>
                </a:cubicBezTo>
                <a:cubicBezTo>
                  <a:pt x="135266" y="114186"/>
                  <a:pt x="139121" y="112596"/>
                  <a:pt x="142187" y="109530"/>
                </a:cubicBezTo>
                <a:cubicBezTo>
                  <a:pt x="145253" y="106464"/>
                  <a:pt x="146843" y="102609"/>
                  <a:pt x="146957" y="97964"/>
                </a:cubicBezTo>
                <a:cubicBezTo>
                  <a:pt x="146843" y="93318"/>
                  <a:pt x="145253" y="89463"/>
                  <a:pt x="142187" y="86397"/>
                </a:cubicBezTo>
                <a:cubicBezTo>
                  <a:pt x="139121" y="83332"/>
                  <a:pt x="135266" y="81741"/>
                  <a:pt x="130621" y="81627"/>
                </a:cubicBezTo>
                <a:close/>
                <a:moveTo>
                  <a:pt x="81635" y="81627"/>
                </a:moveTo>
                <a:cubicBezTo>
                  <a:pt x="76990" y="81741"/>
                  <a:pt x="73134" y="83332"/>
                  <a:pt x="70069" y="86397"/>
                </a:cubicBezTo>
                <a:cubicBezTo>
                  <a:pt x="67003" y="89463"/>
                  <a:pt x="65413" y="93318"/>
                  <a:pt x="65299" y="97964"/>
                </a:cubicBezTo>
                <a:cubicBezTo>
                  <a:pt x="65413" y="102609"/>
                  <a:pt x="67003" y="106464"/>
                  <a:pt x="70069" y="109530"/>
                </a:cubicBezTo>
                <a:cubicBezTo>
                  <a:pt x="73134" y="112596"/>
                  <a:pt x="76990" y="114186"/>
                  <a:pt x="81635" y="114300"/>
                </a:cubicBezTo>
                <a:cubicBezTo>
                  <a:pt x="86280" y="114186"/>
                  <a:pt x="90136" y="112596"/>
                  <a:pt x="93201" y="109530"/>
                </a:cubicBezTo>
                <a:cubicBezTo>
                  <a:pt x="96267" y="106464"/>
                  <a:pt x="97857" y="102609"/>
                  <a:pt x="97972" y="97964"/>
                </a:cubicBezTo>
                <a:cubicBezTo>
                  <a:pt x="97857" y="93318"/>
                  <a:pt x="96267" y="89463"/>
                  <a:pt x="93201" y="86397"/>
                </a:cubicBezTo>
                <a:cubicBezTo>
                  <a:pt x="90136" y="83332"/>
                  <a:pt x="86280" y="81741"/>
                  <a:pt x="81635" y="81627"/>
                </a:cubicBezTo>
                <a:close/>
                <a:moveTo>
                  <a:pt x="32649" y="81627"/>
                </a:moveTo>
                <a:cubicBezTo>
                  <a:pt x="28004" y="81741"/>
                  <a:pt x="24149" y="83332"/>
                  <a:pt x="21083" y="86397"/>
                </a:cubicBezTo>
                <a:cubicBezTo>
                  <a:pt x="18017" y="89463"/>
                  <a:pt x="16427" y="93318"/>
                  <a:pt x="16313" y="97964"/>
                </a:cubicBezTo>
                <a:cubicBezTo>
                  <a:pt x="16427" y="102609"/>
                  <a:pt x="18017" y="106464"/>
                  <a:pt x="21083" y="109530"/>
                </a:cubicBezTo>
                <a:cubicBezTo>
                  <a:pt x="24149" y="112596"/>
                  <a:pt x="28004" y="114186"/>
                  <a:pt x="32649" y="114300"/>
                </a:cubicBezTo>
                <a:cubicBezTo>
                  <a:pt x="37295" y="114186"/>
                  <a:pt x="41150" y="112596"/>
                  <a:pt x="44216" y="109530"/>
                </a:cubicBezTo>
                <a:cubicBezTo>
                  <a:pt x="47282" y="106464"/>
                  <a:pt x="48872" y="102609"/>
                  <a:pt x="48986" y="97964"/>
                </a:cubicBezTo>
                <a:cubicBezTo>
                  <a:pt x="48872" y="93318"/>
                  <a:pt x="47282" y="89463"/>
                  <a:pt x="44216" y="86397"/>
                </a:cubicBezTo>
                <a:cubicBezTo>
                  <a:pt x="41150" y="83332"/>
                  <a:pt x="37295" y="81741"/>
                  <a:pt x="32649" y="81627"/>
                </a:cubicBezTo>
                <a:close/>
                <a:moveTo>
                  <a:pt x="24481" y="16313"/>
                </a:moveTo>
                <a:cubicBezTo>
                  <a:pt x="22186" y="16374"/>
                  <a:pt x="20267" y="17177"/>
                  <a:pt x="18722" y="18722"/>
                </a:cubicBezTo>
                <a:cubicBezTo>
                  <a:pt x="17177" y="20266"/>
                  <a:pt x="16374" y="22186"/>
                  <a:pt x="16313" y="24480"/>
                </a:cubicBezTo>
                <a:lnTo>
                  <a:pt x="16313" y="57148"/>
                </a:lnTo>
                <a:cubicBezTo>
                  <a:pt x="16374" y="59442"/>
                  <a:pt x="17177" y="61361"/>
                  <a:pt x="18722" y="62906"/>
                </a:cubicBezTo>
                <a:cubicBezTo>
                  <a:pt x="20267" y="64451"/>
                  <a:pt x="22186" y="65253"/>
                  <a:pt x="24481" y="65314"/>
                </a:cubicBezTo>
                <a:lnTo>
                  <a:pt x="187775" y="65314"/>
                </a:lnTo>
                <a:cubicBezTo>
                  <a:pt x="190069" y="65253"/>
                  <a:pt x="191989" y="64451"/>
                  <a:pt x="193534" y="62906"/>
                </a:cubicBezTo>
                <a:cubicBezTo>
                  <a:pt x="195079" y="61361"/>
                  <a:pt x="195882" y="59442"/>
                  <a:pt x="195943" y="57148"/>
                </a:cubicBezTo>
                <a:lnTo>
                  <a:pt x="195943" y="24480"/>
                </a:lnTo>
                <a:cubicBezTo>
                  <a:pt x="195882" y="22186"/>
                  <a:pt x="195079" y="20266"/>
                  <a:pt x="193534" y="18722"/>
                </a:cubicBezTo>
                <a:cubicBezTo>
                  <a:pt x="191989" y="17177"/>
                  <a:pt x="190069" y="16374"/>
                  <a:pt x="187775" y="16313"/>
                </a:cubicBezTo>
                <a:close/>
                <a:moveTo>
                  <a:pt x="16313" y="0"/>
                </a:moveTo>
                <a:lnTo>
                  <a:pt x="195943" y="0"/>
                </a:lnTo>
                <a:cubicBezTo>
                  <a:pt x="200526" y="122"/>
                  <a:pt x="204360" y="1726"/>
                  <a:pt x="207445" y="4811"/>
                </a:cubicBezTo>
                <a:cubicBezTo>
                  <a:pt x="210530" y="7896"/>
                  <a:pt x="212134" y="11730"/>
                  <a:pt x="212256" y="16313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16313"/>
                </a:lnTo>
                <a:cubicBezTo>
                  <a:pt x="122" y="11730"/>
                  <a:pt x="1726" y="7896"/>
                  <a:pt x="4811" y="4811"/>
                </a:cubicBezTo>
                <a:cubicBezTo>
                  <a:pt x="7896" y="1726"/>
                  <a:pt x="11730" y="122"/>
                  <a:pt x="163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7" name="Freeform: Shape 196"/>
          <p:cNvSpPr/>
          <p:nvPr/>
        </p:nvSpPr>
        <p:spPr>
          <a:xfrm>
            <a:off x="8947963" y="4445496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59188" y="175516"/>
                </a:moveTo>
                <a:lnTo>
                  <a:pt x="159188" y="212272"/>
                </a:lnTo>
                <a:lnTo>
                  <a:pt x="195943" y="212272"/>
                </a:lnTo>
                <a:lnTo>
                  <a:pt x="195943" y="175516"/>
                </a:lnTo>
                <a:close/>
                <a:moveTo>
                  <a:pt x="110202" y="175516"/>
                </a:moveTo>
                <a:lnTo>
                  <a:pt x="110202" y="212272"/>
                </a:lnTo>
                <a:lnTo>
                  <a:pt x="151039" y="212272"/>
                </a:lnTo>
                <a:lnTo>
                  <a:pt x="151039" y="175516"/>
                </a:lnTo>
                <a:close/>
                <a:moveTo>
                  <a:pt x="61216" y="175516"/>
                </a:moveTo>
                <a:lnTo>
                  <a:pt x="61216" y="212272"/>
                </a:lnTo>
                <a:lnTo>
                  <a:pt x="102054" y="212272"/>
                </a:lnTo>
                <a:lnTo>
                  <a:pt x="102054" y="175516"/>
                </a:lnTo>
                <a:close/>
                <a:moveTo>
                  <a:pt x="16313" y="175516"/>
                </a:moveTo>
                <a:lnTo>
                  <a:pt x="16313" y="212272"/>
                </a:lnTo>
                <a:lnTo>
                  <a:pt x="53068" y="212272"/>
                </a:lnTo>
                <a:lnTo>
                  <a:pt x="53068" y="175516"/>
                </a:lnTo>
                <a:close/>
                <a:moveTo>
                  <a:pt x="159188" y="126531"/>
                </a:moveTo>
                <a:lnTo>
                  <a:pt x="159188" y="167368"/>
                </a:lnTo>
                <a:lnTo>
                  <a:pt x="195943" y="167368"/>
                </a:lnTo>
                <a:lnTo>
                  <a:pt x="195943" y="126531"/>
                </a:lnTo>
                <a:close/>
                <a:moveTo>
                  <a:pt x="110202" y="126531"/>
                </a:moveTo>
                <a:lnTo>
                  <a:pt x="110202" y="167368"/>
                </a:lnTo>
                <a:lnTo>
                  <a:pt x="151039" y="167368"/>
                </a:lnTo>
                <a:lnTo>
                  <a:pt x="151039" y="126531"/>
                </a:lnTo>
                <a:close/>
                <a:moveTo>
                  <a:pt x="61216" y="126531"/>
                </a:moveTo>
                <a:lnTo>
                  <a:pt x="61216" y="167368"/>
                </a:lnTo>
                <a:lnTo>
                  <a:pt x="102054" y="167368"/>
                </a:lnTo>
                <a:lnTo>
                  <a:pt x="102054" y="126531"/>
                </a:lnTo>
                <a:close/>
                <a:moveTo>
                  <a:pt x="16313" y="126531"/>
                </a:moveTo>
                <a:lnTo>
                  <a:pt x="16313" y="167368"/>
                </a:lnTo>
                <a:lnTo>
                  <a:pt x="53068" y="167368"/>
                </a:lnTo>
                <a:lnTo>
                  <a:pt x="53068" y="126531"/>
                </a:lnTo>
                <a:close/>
                <a:moveTo>
                  <a:pt x="159188" y="81627"/>
                </a:moveTo>
                <a:lnTo>
                  <a:pt x="159188" y="118382"/>
                </a:lnTo>
                <a:lnTo>
                  <a:pt x="195943" y="118382"/>
                </a:lnTo>
                <a:lnTo>
                  <a:pt x="195943" y="81627"/>
                </a:lnTo>
                <a:close/>
                <a:moveTo>
                  <a:pt x="110202" y="81627"/>
                </a:moveTo>
                <a:lnTo>
                  <a:pt x="110202" y="118382"/>
                </a:lnTo>
                <a:lnTo>
                  <a:pt x="151039" y="118382"/>
                </a:lnTo>
                <a:lnTo>
                  <a:pt x="151039" y="81627"/>
                </a:lnTo>
                <a:close/>
                <a:moveTo>
                  <a:pt x="61216" y="81627"/>
                </a:moveTo>
                <a:lnTo>
                  <a:pt x="61216" y="118382"/>
                </a:lnTo>
                <a:lnTo>
                  <a:pt x="102054" y="118382"/>
                </a:lnTo>
                <a:lnTo>
                  <a:pt x="102054" y="81627"/>
                </a:lnTo>
                <a:close/>
                <a:moveTo>
                  <a:pt x="16313" y="81627"/>
                </a:moveTo>
                <a:lnTo>
                  <a:pt x="16313" y="118382"/>
                </a:lnTo>
                <a:lnTo>
                  <a:pt x="53068" y="118382"/>
                </a:lnTo>
                <a:lnTo>
                  <a:pt x="53068" y="81627"/>
                </a:lnTo>
                <a:close/>
                <a:moveTo>
                  <a:pt x="151039" y="16313"/>
                </a:moveTo>
                <a:cubicBezTo>
                  <a:pt x="149916" y="16347"/>
                  <a:pt x="148961" y="16757"/>
                  <a:pt x="148174" y="17541"/>
                </a:cubicBezTo>
                <a:cubicBezTo>
                  <a:pt x="147387" y="18326"/>
                  <a:pt x="146976" y="19277"/>
                  <a:pt x="146941" y="20397"/>
                </a:cubicBezTo>
                <a:lnTo>
                  <a:pt x="146941" y="57149"/>
                </a:lnTo>
                <a:cubicBezTo>
                  <a:pt x="146976" y="58268"/>
                  <a:pt x="147387" y="59220"/>
                  <a:pt x="148174" y="60004"/>
                </a:cubicBezTo>
                <a:cubicBezTo>
                  <a:pt x="148961" y="60788"/>
                  <a:pt x="149916" y="61198"/>
                  <a:pt x="151039" y="61232"/>
                </a:cubicBezTo>
                <a:lnTo>
                  <a:pt x="159188" y="61232"/>
                </a:lnTo>
                <a:cubicBezTo>
                  <a:pt x="160311" y="61198"/>
                  <a:pt x="161266" y="60788"/>
                  <a:pt x="162053" y="60004"/>
                </a:cubicBezTo>
                <a:cubicBezTo>
                  <a:pt x="162840" y="59220"/>
                  <a:pt x="163251" y="58268"/>
                  <a:pt x="163286" y="57149"/>
                </a:cubicBezTo>
                <a:lnTo>
                  <a:pt x="163286" y="20397"/>
                </a:lnTo>
                <a:cubicBezTo>
                  <a:pt x="163251" y="19277"/>
                  <a:pt x="162840" y="18326"/>
                  <a:pt x="162053" y="17541"/>
                </a:cubicBezTo>
                <a:cubicBezTo>
                  <a:pt x="161266" y="16757"/>
                  <a:pt x="160311" y="16347"/>
                  <a:pt x="159188" y="16313"/>
                </a:cubicBezTo>
                <a:close/>
                <a:moveTo>
                  <a:pt x="53068" y="16313"/>
                </a:moveTo>
                <a:cubicBezTo>
                  <a:pt x="51945" y="16347"/>
                  <a:pt x="50990" y="16757"/>
                  <a:pt x="50203" y="17541"/>
                </a:cubicBezTo>
                <a:cubicBezTo>
                  <a:pt x="49416" y="18326"/>
                  <a:pt x="49005" y="19277"/>
                  <a:pt x="48970" y="20397"/>
                </a:cubicBezTo>
                <a:lnTo>
                  <a:pt x="48970" y="57149"/>
                </a:lnTo>
                <a:cubicBezTo>
                  <a:pt x="49005" y="58268"/>
                  <a:pt x="49416" y="59220"/>
                  <a:pt x="50203" y="60004"/>
                </a:cubicBezTo>
                <a:cubicBezTo>
                  <a:pt x="50990" y="60788"/>
                  <a:pt x="51945" y="61198"/>
                  <a:pt x="53068" y="61232"/>
                </a:cubicBezTo>
                <a:lnTo>
                  <a:pt x="61216" y="61232"/>
                </a:lnTo>
                <a:cubicBezTo>
                  <a:pt x="62340" y="61198"/>
                  <a:pt x="63295" y="60788"/>
                  <a:pt x="64082" y="60004"/>
                </a:cubicBezTo>
                <a:cubicBezTo>
                  <a:pt x="64869" y="59220"/>
                  <a:pt x="65280" y="58268"/>
                  <a:pt x="65314" y="57149"/>
                </a:cubicBezTo>
                <a:lnTo>
                  <a:pt x="65314" y="20397"/>
                </a:lnTo>
                <a:cubicBezTo>
                  <a:pt x="65280" y="19277"/>
                  <a:pt x="64869" y="18326"/>
                  <a:pt x="64082" y="17541"/>
                </a:cubicBezTo>
                <a:cubicBezTo>
                  <a:pt x="63295" y="16757"/>
                  <a:pt x="62340" y="16347"/>
                  <a:pt x="61216" y="16313"/>
                </a:cubicBezTo>
                <a:close/>
                <a:moveTo>
                  <a:pt x="53068" y="0"/>
                </a:moveTo>
                <a:lnTo>
                  <a:pt x="61216" y="0"/>
                </a:lnTo>
                <a:cubicBezTo>
                  <a:pt x="66982" y="149"/>
                  <a:pt x="71788" y="2146"/>
                  <a:pt x="75635" y="5991"/>
                </a:cubicBezTo>
                <a:cubicBezTo>
                  <a:pt x="79481" y="9836"/>
                  <a:pt x="81479" y="14638"/>
                  <a:pt x="81627" y="20397"/>
                </a:cubicBezTo>
                <a:lnTo>
                  <a:pt x="81627" y="32647"/>
                </a:lnTo>
                <a:lnTo>
                  <a:pt x="130629" y="32647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1" y="5991"/>
                </a:cubicBezTo>
                <a:cubicBezTo>
                  <a:pt x="140468" y="2146"/>
                  <a:pt x="145274" y="149"/>
                  <a:pt x="151039" y="0"/>
                </a:cubicBezTo>
                <a:lnTo>
                  <a:pt x="159188" y="0"/>
                </a:lnTo>
                <a:cubicBezTo>
                  <a:pt x="164954" y="149"/>
                  <a:pt x="169760" y="2146"/>
                  <a:pt x="173606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7"/>
                </a:lnTo>
                <a:lnTo>
                  <a:pt x="195943" y="32647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7"/>
                </a:cubicBezTo>
                <a:lnTo>
                  <a:pt x="32657" y="32647"/>
                </a:lnTo>
                <a:lnTo>
                  <a:pt x="32657" y="20397"/>
                </a:lnTo>
                <a:cubicBezTo>
                  <a:pt x="32806" y="14638"/>
                  <a:pt x="34803" y="9836"/>
                  <a:pt x="38650" y="5991"/>
                </a:cubicBezTo>
                <a:cubicBezTo>
                  <a:pt x="42496" y="2146"/>
                  <a:pt x="47302" y="149"/>
                  <a:pt x="530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8" name="Freeform: Shape 197"/>
          <p:cNvSpPr/>
          <p:nvPr/>
        </p:nvSpPr>
        <p:spPr>
          <a:xfrm>
            <a:off x="8947963" y="5319644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57524" y="110206"/>
                </a:moveTo>
                <a:cubicBezTo>
                  <a:pt x="158601" y="110206"/>
                  <a:pt x="159543" y="110588"/>
                  <a:pt x="160349" y="111354"/>
                </a:cubicBezTo>
                <a:lnTo>
                  <a:pt x="166217" y="117223"/>
                </a:lnTo>
                <a:cubicBezTo>
                  <a:pt x="166982" y="118028"/>
                  <a:pt x="167364" y="118969"/>
                  <a:pt x="167364" y="120045"/>
                </a:cubicBezTo>
                <a:cubicBezTo>
                  <a:pt x="167364" y="121122"/>
                  <a:pt x="166982" y="122095"/>
                  <a:pt x="166217" y="122964"/>
                </a:cubicBezTo>
                <a:lnTo>
                  <a:pt x="100896" y="188286"/>
                </a:lnTo>
                <a:cubicBezTo>
                  <a:pt x="100029" y="189052"/>
                  <a:pt x="99051" y="189434"/>
                  <a:pt x="97961" y="189434"/>
                </a:cubicBezTo>
                <a:cubicBezTo>
                  <a:pt x="96871" y="189434"/>
                  <a:pt x="95893" y="189052"/>
                  <a:pt x="95026" y="188286"/>
                </a:cubicBezTo>
                <a:lnTo>
                  <a:pt x="58291" y="151542"/>
                </a:lnTo>
                <a:cubicBezTo>
                  <a:pt x="57525" y="150673"/>
                  <a:pt x="57142" y="149700"/>
                  <a:pt x="57142" y="148624"/>
                </a:cubicBezTo>
                <a:cubicBezTo>
                  <a:pt x="57142" y="147548"/>
                  <a:pt x="57525" y="146606"/>
                  <a:pt x="58291" y="145801"/>
                </a:cubicBezTo>
                <a:lnTo>
                  <a:pt x="64165" y="139932"/>
                </a:lnTo>
                <a:cubicBezTo>
                  <a:pt x="64971" y="139167"/>
                  <a:pt x="65911" y="138784"/>
                  <a:pt x="66987" y="138784"/>
                </a:cubicBezTo>
                <a:cubicBezTo>
                  <a:pt x="68062" y="138784"/>
                  <a:pt x="69034" y="139167"/>
                  <a:pt x="69902" y="139932"/>
                </a:cubicBezTo>
                <a:lnTo>
                  <a:pt x="97961" y="168000"/>
                </a:lnTo>
                <a:lnTo>
                  <a:pt x="154603" y="111354"/>
                </a:lnTo>
                <a:cubicBezTo>
                  <a:pt x="155473" y="110588"/>
                  <a:pt x="156446" y="110206"/>
                  <a:pt x="157524" y="110206"/>
                </a:cubicBezTo>
                <a:close/>
                <a:moveTo>
                  <a:pt x="16313" y="81627"/>
                </a:moveTo>
                <a:lnTo>
                  <a:pt x="16313" y="212272"/>
                </a:lnTo>
                <a:lnTo>
                  <a:pt x="195943" y="212272"/>
                </a:lnTo>
                <a:lnTo>
                  <a:pt x="195943" y="81627"/>
                </a:lnTo>
                <a:close/>
                <a:moveTo>
                  <a:pt x="151028" y="16313"/>
                </a:moveTo>
                <a:cubicBezTo>
                  <a:pt x="149852" y="16340"/>
                  <a:pt x="148883" y="16733"/>
                  <a:pt x="148123" y="17493"/>
                </a:cubicBezTo>
                <a:cubicBezTo>
                  <a:pt x="147362" y="18254"/>
                  <a:pt x="146968" y="19222"/>
                  <a:pt x="146941" y="20397"/>
                </a:cubicBezTo>
                <a:lnTo>
                  <a:pt x="146941" y="57149"/>
                </a:lnTo>
                <a:cubicBezTo>
                  <a:pt x="146968" y="58324"/>
                  <a:pt x="147362" y="59292"/>
                  <a:pt x="148123" y="60052"/>
                </a:cubicBezTo>
                <a:cubicBezTo>
                  <a:pt x="148883" y="60812"/>
                  <a:pt x="149852" y="61206"/>
                  <a:pt x="151028" y="61232"/>
                </a:cubicBezTo>
                <a:lnTo>
                  <a:pt x="159200" y="61232"/>
                </a:lnTo>
                <a:cubicBezTo>
                  <a:pt x="160376" y="61206"/>
                  <a:pt x="161344" y="60812"/>
                  <a:pt x="162105" y="60052"/>
                </a:cubicBezTo>
                <a:cubicBezTo>
                  <a:pt x="162866" y="59292"/>
                  <a:pt x="163259" y="58324"/>
                  <a:pt x="163286" y="57149"/>
                </a:cubicBezTo>
                <a:lnTo>
                  <a:pt x="163286" y="20397"/>
                </a:lnTo>
                <a:cubicBezTo>
                  <a:pt x="163259" y="19222"/>
                  <a:pt x="162866" y="18254"/>
                  <a:pt x="162105" y="17493"/>
                </a:cubicBezTo>
                <a:cubicBezTo>
                  <a:pt x="161344" y="16733"/>
                  <a:pt x="160376" y="16340"/>
                  <a:pt x="159200" y="16313"/>
                </a:cubicBezTo>
                <a:close/>
                <a:moveTo>
                  <a:pt x="53056" y="16313"/>
                </a:moveTo>
                <a:cubicBezTo>
                  <a:pt x="51880" y="16340"/>
                  <a:pt x="50912" y="16733"/>
                  <a:pt x="50151" y="17493"/>
                </a:cubicBezTo>
                <a:cubicBezTo>
                  <a:pt x="49390" y="18254"/>
                  <a:pt x="48997" y="19222"/>
                  <a:pt x="48970" y="20397"/>
                </a:cubicBezTo>
                <a:lnTo>
                  <a:pt x="48970" y="57149"/>
                </a:lnTo>
                <a:cubicBezTo>
                  <a:pt x="48997" y="58324"/>
                  <a:pt x="49390" y="59292"/>
                  <a:pt x="50151" y="60052"/>
                </a:cubicBezTo>
                <a:cubicBezTo>
                  <a:pt x="50912" y="60812"/>
                  <a:pt x="51880" y="61206"/>
                  <a:pt x="53056" y="61232"/>
                </a:cubicBezTo>
                <a:lnTo>
                  <a:pt x="61228" y="61232"/>
                </a:lnTo>
                <a:cubicBezTo>
                  <a:pt x="62404" y="61206"/>
                  <a:pt x="63373" y="60812"/>
                  <a:pt x="64133" y="60052"/>
                </a:cubicBezTo>
                <a:cubicBezTo>
                  <a:pt x="64894" y="59292"/>
                  <a:pt x="65288" y="58324"/>
                  <a:pt x="65314" y="57149"/>
                </a:cubicBezTo>
                <a:lnTo>
                  <a:pt x="65314" y="20397"/>
                </a:lnTo>
                <a:cubicBezTo>
                  <a:pt x="65288" y="19222"/>
                  <a:pt x="64894" y="18254"/>
                  <a:pt x="64133" y="17493"/>
                </a:cubicBezTo>
                <a:cubicBezTo>
                  <a:pt x="63373" y="16733"/>
                  <a:pt x="62404" y="16340"/>
                  <a:pt x="61228" y="16313"/>
                </a:cubicBezTo>
                <a:close/>
                <a:moveTo>
                  <a:pt x="53056" y="0"/>
                </a:moveTo>
                <a:lnTo>
                  <a:pt x="61228" y="0"/>
                </a:lnTo>
                <a:cubicBezTo>
                  <a:pt x="66988" y="149"/>
                  <a:pt x="71791" y="2146"/>
                  <a:pt x="75636" y="5991"/>
                </a:cubicBezTo>
                <a:cubicBezTo>
                  <a:pt x="79482" y="9836"/>
                  <a:pt x="81479" y="14638"/>
                  <a:pt x="81627" y="20397"/>
                </a:cubicBezTo>
                <a:lnTo>
                  <a:pt x="81627" y="32647"/>
                </a:lnTo>
                <a:lnTo>
                  <a:pt x="130629" y="32647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0" y="5991"/>
                </a:cubicBezTo>
                <a:cubicBezTo>
                  <a:pt x="140465" y="2146"/>
                  <a:pt x="145268" y="149"/>
                  <a:pt x="151028" y="0"/>
                </a:cubicBezTo>
                <a:lnTo>
                  <a:pt x="159200" y="0"/>
                </a:lnTo>
                <a:cubicBezTo>
                  <a:pt x="164960" y="149"/>
                  <a:pt x="169762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7"/>
                </a:lnTo>
                <a:lnTo>
                  <a:pt x="195943" y="32647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7"/>
                </a:cubicBezTo>
                <a:lnTo>
                  <a:pt x="32657" y="32647"/>
                </a:lnTo>
                <a:lnTo>
                  <a:pt x="32657" y="20397"/>
                </a:lnTo>
                <a:cubicBezTo>
                  <a:pt x="32806" y="14638"/>
                  <a:pt x="34803" y="9836"/>
                  <a:pt x="38648" y="5991"/>
                </a:cubicBezTo>
                <a:cubicBezTo>
                  <a:pt x="42493" y="2146"/>
                  <a:pt x="47296" y="149"/>
                  <a:pt x="5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199" name="Freeform: Shape 198"/>
          <p:cNvSpPr/>
          <p:nvPr/>
        </p:nvSpPr>
        <p:spPr>
          <a:xfrm>
            <a:off x="8947963" y="6185971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69393" y="138793"/>
                </a:moveTo>
                <a:lnTo>
                  <a:pt x="142863" y="138793"/>
                </a:lnTo>
                <a:cubicBezTo>
                  <a:pt x="144037" y="138820"/>
                  <a:pt x="145003" y="139213"/>
                  <a:pt x="145763" y="139972"/>
                </a:cubicBezTo>
                <a:cubicBezTo>
                  <a:pt x="146522" y="140731"/>
                  <a:pt x="146915" y="141698"/>
                  <a:pt x="146941" y="142871"/>
                </a:cubicBezTo>
                <a:lnTo>
                  <a:pt x="146941" y="151028"/>
                </a:lnTo>
                <a:cubicBezTo>
                  <a:pt x="146915" y="152201"/>
                  <a:pt x="146522" y="153168"/>
                  <a:pt x="145763" y="153927"/>
                </a:cubicBezTo>
                <a:cubicBezTo>
                  <a:pt x="145003" y="154686"/>
                  <a:pt x="144037" y="155079"/>
                  <a:pt x="142863" y="155106"/>
                </a:cubicBezTo>
                <a:lnTo>
                  <a:pt x="69393" y="155106"/>
                </a:lnTo>
                <a:cubicBezTo>
                  <a:pt x="68219" y="155079"/>
                  <a:pt x="67253" y="154686"/>
                  <a:pt x="66493" y="153927"/>
                </a:cubicBezTo>
                <a:cubicBezTo>
                  <a:pt x="65734" y="153168"/>
                  <a:pt x="65341" y="152201"/>
                  <a:pt x="65314" y="151028"/>
                </a:cubicBezTo>
                <a:lnTo>
                  <a:pt x="65314" y="142871"/>
                </a:lnTo>
                <a:cubicBezTo>
                  <a:pt x="65341" y="141698"/>
                  <a:pt x="65734" y="140731"/>
                  <a:pt x="66493" y="139972"/>
                </a:cubicBezTo>
                <a:cubicBezTo>
                  <a:pt x="67253" y="139213"/>
                  <a:pt x="68219" y="138820"/>
                  <a:pt x="69393" y="138793"/>
                </a:cubicBezTo>
                <a:close/>
                <a:moveTo>
                  <a:pt x="16313" y="81627"/>
                </a:moveTo>
                <a:lnTo>
                  <a:pt x="16313" y="212272"/>
                </a:lnTo>
                <a:lnTo>
                  <a:pt x="195943" y="212272"/>
                </a:lnTo>
                <a:lnTo>
                  <a:pt x="195943" y="81627"/>
                </a:lnTo>
                <a:close/>
                <a:moveTo>
                  <a:pt x="151028" y="16313"/>
                </a:moveTo>
                <a:cubicBezTo>
                  <a:pt x="149852" y="16339"/>
                  <a:pt x="148883" y="16733"/>
                  <a:pt x="148123" y="17493"/>
                </a:cubicBezTo>
                <a:cubicBezTo>
                  <a:pt x="147362" y="18254"/>
                  <a:pt x="146968" y="19222"/>
                  <a:pt x="146941" y="20397"/>
                </a:cubicBezTo>
                <a:lnTo>
                  <a:pt x="146941" y="57149"/>
                </a:lnTo>
                <a:cubicBezTo>
                  <a:pt x="146968" y="58324"/>
                  <a:pt x="147362" y="59292"/>
                  <a:pt x="148123" y="60052"/>
                </a:cubicBezTo>
                <a:cubicBezTo>
                  <a:pt x="148883" y="60812"/>
                  <a:pt x="149852" y="61206"/>
                  <a:pt x="151028" y="61232"/>
                </a:cubicBezTo>
                <a:lnTo>
                  <a:pt x="159200" y="61232"/>
                </a:lnTo>
                <a:cubicBezTo>
                  <a:pt x="160376" y="61206"/>
                  <a:pt x="161344" y="60812"/>
                  <a:pt x="162105" y="60052"/>
                </a:cubicBezTo>
                <a:cubicBezTo>
                  <a:pt x="162866" y="59292"/>
                  <a:pt x="163259" y="58324"/>
                  <a:pt x="163286" y="57149"/>
                </a:cubicBezTo>
                <a:lnTo>
                  <a:pt x="163286" y="20397"/>
                </a:lnTo>
                <a:cubicBezTo>
                  <a:pt x="163259" y="19222"/>
                  <a:pt x="162866" y="18254"/>
                  <a:pt x="162105" y="17493"/>
                </a:cubicBezTo>
                <a:cubicBezTo>
                  <a:pt x="161344" y="16733"/>
                  <a:pt x="160376" y="16339"/>
                  <a:pt x="159200" y="16313"/>
                </a:cubicBezTo>
                <a:close/>
                <a:moveTo>
                  <a:pt x="53056" y="16313"/>
                </a:moveTo>
                <a:cubicBezTo>
                  <a:pt x="51880" y="16339"/>
                  <a:pt x="50912" y="16733"/>
                  <a:pt x="50151" y="17493"/>
                </a:cubicBezTo>
                <a:cubicBezTo>
                  <a:pt x="49390" y="18254"/>
                  <a:pt x="48997" y="19222"/>
                  <a:pt x="48970" y="20397"/>
                </a:cubicBezTo>
                <a:lnTo>
                  <a:pt x="48970" y="57149"/>
                </a:lnTo>
                <a:cubicBezTo>
                  <a:pt x="48997" y="58324"/>
                  <a:pt x="49390" y="59292"/>
                  <a:pt x="50151" y="60052"/>
                </a:cubicBezTo>
                <a:cubicBezTo>
                  <a:pt x="50912" y="60812"/>
                  <a:pt x="51880" y="61206"/>
                  <a:pt x="53056" y="61232"/>
                </a:cubicBezTo>
                <a:lnTo>
                  <a:pt x="61228" y="61232"/>
                </a:lnTo>
                <a:cubicBezTo>
                  <a:pt x="62404" y="61206"/>
                  <a:pt x="63373" y="60812"/>
                  <a:pt x="64133" y="60052"/>
                </a:cubicBezTo>
                <a:cubicBezTo>
                  <a:pt x="64894" y="59292"/>
                  <a:pt x="65288" y="58324"/>
                  <a:pt x="65314" y="57149"/>
                </a:cubicBezTo>
                <a:lnTo>
                  <a:pt x="65314" y="20397"/>
                </a:lnTo>
                <a:cubicBezTo>
                  <a:pt x="65288" y="19222"/>
                  <a:pt x="64894" y="18254"/>
                  <a:pt x="64133" y="17493"/>
                </a:cubicBezTo>
                <a:cubicBezTo>
                  <a:pt x="63373" y="16733"/>
                  <a:pt x="62404" y="16339"/>
                  <a:pt x="61228" y="16313"/>
                </a:cubicBezTo>
                <a:close/>
                <a:moveTo>
                  <a:pt x="53056" y="0"/>
                </a:moveTo>
                <a:lnTo>
                  <a:pt x="61228" y="0"/>
                </a:lnTo>
                <a:cubicBezTo>
                  <a:pt x="66988" y="149"/>
                  <a:pt x="71791" y="2146"/>
                  <a:pt x="75636" y="5991"/>
                </a:cubicBezTo>
                <a:cubicBezTo>
                  <a:pt x="79482" y="9836"/>
                  <a:pt x="81479" y="14638"/>
                  <a:pt x="81627" y="20397"/>
                </a:cubicBezTo>
                <a:lnTo>
                  <a:pt x="81627" y="32648"/>
                </a:lnTo>
                <a:lnTo>
                  <a:pt x="130629" y="32648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0" y="5991"/>
                </a:cubicBezTo>
                <a:cubicBezTo>
                  <a:pt x="140465" y="2146"/>
                  <a:pt x="145268" y="149"/>
                  <a:pt x="151028" y="0"/>
                </a:cubicBezTo>
                <a:lnTo>
                  <a:pt x="159200" y="0"/>
                </a:lnTo>
                <a:cubicBezTo>
                  <a:pt x="164960" y="149"/>
                  <a:pt x="169762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8"/>
                </a:lnTo>
                <a:lnTo>
                  <a:pt x="195943" y="32648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8"/>
                </a:cubicBezTo>
                <a:lnTo>
                  <a:pt x="32657" y="32648"/>
                </a:lnTo>
                <a:lnTo>
                  <a:pt x="32657" y="20397"/>
                </a:lnTo>
                <a:cubicBezTo>
                  <a:pt x="32806" y="14638"/>
                  <a:pt x="34803" y="9836"/>
                  <a:pt x="38648" y="5991"/>
                </a:cubicBezTo>
                <a:cubicBezTo>
                  <a:pt x="42493" y="2146"/>
                  <a:pt x="47296" y="149"/>
                  <a:pt x="5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0" name="Freeform: Shape 199"/>
          <p:cNvSpPr/>
          <p:nvPr/>
        </p:nvSpPr>
        <p:spPr>
          <a:xfrm>
            <a:off x="8947963" y="7060645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6313" y="81627"/>
                </a:moveTo>
                <a:lnTo>
                  <a:pt x="16313" y="212272"/>
                </a:lnTo>
                <a:lnTo>
                  <a:pt x="195943" y="212272"/>
                </a:lnTo>
                <a:lnTo>
                  <a:pt x="195943" y="81627"/>
                </a:lnTo>
                <a:close/>
                <a:moveTo>
                  <a:pt x="151028" y="16313"/>
                </a:moveTo>
                <a:cubicBezTo>
                  <a:pt x="149852" y="16339"/>
                  <a:pt x="148883" y="16733"/>
                  <a:pt x="148123" y="17493"/>
                </a:cubicBezTo>
                <a:cubicBezTo>
                  <a:pt x="147362" y="18254"/>
                  <a:pt x="146968" y="19222"/>
                  <a:pt x="146941" y="20397"/>
                </a:cubicBezTo>
                <a:lnTo>
                  <a:pt x="146941" y="57149"/>
                </a:lnTo>
                <a:cubicBezTo>
                  <a:pt x="146968" y="58324"/>
                  <a:pt x="147362" y="59292"/>
                  <a:pt x="148123" y="60052"/>
                </a:cubicBezTo>
                <a:cubicBezTo>
                  <a:pt x="148883" y="60812"/>
                  <a:pt x="149852" y="61206"/>
                  <a:pt x="151028" y="61232"/>
                </a:cubicBezTo>
                <a:lnTo>
                  <a:pt x="159200" y="61232"/>
                </a:lnTo>
                <a:cubicBezTo>
                  <a:pt x="160376" y="61206"/>
                  <a:pt x="161344" y="60812"/>
                  <a:pt x="162105" y="60052"/>
                </a:cubicBezTo>
                <a:cubicBezTo>
                  <a:pt x="162866" y="59292"/>
                  <a:pt x="163259" y="58324"/>
                  <a:pt x="163286" y="57149"/>
                </a:cubicBezTo>
                <a:lnTo>
                  <a:pt x="163286" y="20397"/>
                </a:lnTo>
                <a:cubicBezTo>
                  <a:pt x="163259" y="19222"/>
                  <a:pt x="162866" y="18254"/>
                  <a:pt x="162105" y="17493"/>
                </a:cubicBezTo>
                <a:cubicBezTo>
                  <a:pt x="161344" y="16733"/>
                  <a:pt x="160376" y="16339"/>
                  <a:pt x="159200" y="16313"/>
                </a:cubicBezTo>
                <a:close/>
                <a:moveTo>
                  <a:pt x="53056" y="16313"/>
                </a:moveTo>
                <a:cubicBezTo>
                  <a:pt x="51880" y="16339"/>
                  <a:pt x="50912" y="16733"/>
                  <a:pt x="50151" y="17493"/>
                </a:cubicBezTo>
                <a:cubicBezTo>
                  <a:pt x="49390" y="18254"/>
                  <a:pt x="48997" y="19222"/>
                  <a:pt x="48970" y="20397"/>
                </a:cubicBezTo>
                <a:lnTo>
                  <a:pt x="48970" y="57149"/>
                </a:lnTo>
                <a:cubicBezTo>
                  <a:pt x="48997" y="58324"/>
                  <a:pt x="49390" y="59292"/>
                  <a:pt x="50151" y="60052"/>
                </a:cubicBezTo>
                <a:cubicBezTo>
                  <a:pt x="50912" y="60812"/>
                  <a:pt x="51880" y="61206"/>
                  <a:pt x="53056" y="61232"/>
                </a:cubicBezTo>
                <a:lnTo>
                  <a:pt x="61228" y="61232"/>
                </a:lnTo>
                <a:cubicBezTo>
                  <a:pt x="62404" y="61206"/>
                  <a:pt x="63373" y="60812"/>
                  <a:pt x="64133" y="60052"/>
                </a:cubicBezTo>
                <a:cubicBezTo>
                  <a:pt x="64894" y="59292"/>
                  <a:pt x="65288" y="58324"/>
                  <a:pt x="65314" y="57149"/>
                </a:cubicBezTo>
                <a:lnTo>
                  <a:pt x="65314" y="20397"/>
                </a:lnTo>
                <a:cubicBezTo>
                  <a:pt x="65288" y="19222"/>
                  <a:pt x="64894" y="18254"/>
                  <a:pt x="64133" y="17493"/>
                </a:cubicBezTo>
                <a:cubicBezTo>
                  <a:pt x="63373" y="16733"/>
                  <a:pt x="62404" y="16339"/>
                  <a:pt x="61228" y="16313"/>
                </a:cubicBezTo>
                <a:close/>
                <a:moveTo>
                  <a:pt x="53056" y="0"/>
                </a:moveTo>
                <a:lnTo>
                  <a:pt x="61228" y="0"/>
                </a:lnTo>
                <a:cubicBezTo>
                  <a:pt x="66988" y="149"/>
                  <a:pt x="71791" y="2146"/>
                  <a:pt x="75636" y="5991"/>
                </a:cubicBezTo>
                <a:cubicBezTo>
                  <a:pt x="79482" y="9836"/>
                  <a:pt x="81479" y="14638"/>
                  <a:pt x="81627" y="20397"/>
                </a:cubicBezTo>
                <a:lnTo>
                  <a:pt x="81627" y="32647"/>
                </a:lnTo>
                <a:lnTo>
                  <a:pt x="130629" y="32647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0" y="5991"/>
                </a:cubicBezTo>
                <a:cubicBezTo>
                  <a:pt x="140465" y="2146"/>
                  <a:pt x="145268" y="149"/>
                  <a:pt x="151028" y="0"/>
                </a:cubicBezTo>
                <a:lnTo>
                  <a:pt x="159200" y="0"/>
                </a:lnTo>
                <a:cubicBezTo>
                  <a:pt x="164960" y="149"/>
                  <a:pt x="169762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7"/>
                </a:lnTo>
                <a:lnTo>
                  <a:pt x="195943" y="32647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7"/>
                </a:cubicBezTo>
                <a:lnTo>
                  <a:pt x="32657" y="32647"/>
                </a:lnTo>
                <a:lnTo>
                  <a:pt x="32657" y="20397"/>
                </a:lnTo>
                <a:cubicBezTo>
                  <a:pt x="32806" y="14638"/>
                  <a:pt x="34803" y="9836"/>
                  <a:pt x="38648" y="5991"/>
                </a:cubicBezTo>
                <a:cubicBezTo>
                  <a:pt x="42493" y="2146"/>
                  <a:pt x="47296" y="149"/>
                  <a:pt x="5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1" name="Freeform: Shape 200"/>
          <p:cNvSpPr/>
          <p:nvPr/>
        </p:nvSpPr>
        <p:spPr>
          <a:xfrm>
            <a:off x="8947963" y="7979325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02050" y="106127"/>
                </a:moveTo>
                <a:lnTo>
                  <a:pt x="110206" y="106127"/>
                </a:lnTo>
                <a:cubicBezTo>
                  <a:pt x="111380" y="106154"/>
                  <a:pt x="112346" y="106547"/>
                  <a:pt x="113105" y="107307"/>
                </a:cubicBezTo>
                <a:cubicBezTo>
                  <a:pt x="113865" y="108068"/>
                  <a:pt x="114258" y="109035"/>
                  <a:pt x="114284" y="110210"/>
                </a:cubicBezTo>
                <a:lnTo>
                  <a:pt x="114284" y="138793"/>
                </a:lnTo>
                <a:lnTo>
                  <a:pt x="142863" y="138793"/>
                </a:lnTo>
                <a:cubicBezTo>
                  <a:pt x="144037" y="138820"/>
                  <a:pt x="145003" y="139213"/>
                  <a:pt x="145763" y="139972"/>
                </a:cubicBezTo>
                <a:cubicBezTo>
                  <a:pt x="146522" y="140731"/>
                  <a:pt x="146915" y="141698"/>
                  <a:pt x="146941" y="142871"/>
                </a:cubicBezTo>
                <a:lnTo>
                  <a:pt x="146941" y="151028"/>
                </a:lnTo>
                <a:cubicBezTo>
                  <a:pt x="146915" y="152201"/>
                  <a:pt x="146522" y="153168"/>
                  <a:pt x="145763" y="153927"/>
                </a:cubicBezTo>
                <a:cubicBezTo>
                  <a:pt x="145003" y="154686"/>
                  <a:pt x="144037" y="155079"/>
                  <a:pt x="142863" y="155106"/>
                </a:cubicBezTo>
                <a:lnTo>
                  <a:pt x="114284" y="155106"/>
                </a:lnTo>
                <a:lnTo>
                  <a:pt x="114284" y="183689"/>
                </a:lnTo>
                <a:cubicBezTo>
                  <a:pt x="114258" y="184864"/>
                  <a:pt x="113865" y="185831"/>
                  <a:pt x="113105" y="186592"/>
                </a:cubicBezTo>
                <a:cubicBezTo>
                  <a:pt x="112346" y="187352"/>
                  <a:pt x="111380" y="187746"/>
                  <a:pt x="110206" y="187772"/>
                </a:cubicBezTo>
                <a:lnTo>
                  <a:pt x="102050" y="187772"/>
                </a:lnTo>
                <a:cubicBezTo>
                  <a:pt x="100876" y="187746"/>
                  <a:pt x="99910" y="187352"/>
                  <a:pt x="99150" y="186592"/>
                </a:cubicBezTo>
                <a:cubicBezTo>
                  <a:pt x="98391" y="185831"/>
                  <a:pt x="97998" y="184864"/>
                  <a:pt x="97972" y="183689"/>
                </a:cubicBezTo>
                <a:lnTo>
                  <a:pt x="97972" y="155106"/>
                </a:lnTo>
                <a:lnTo>
                  <a:pt x="69393" y="155106"/>
                </a:lnTo>
                <a:cubicBezTo>
                  <a:pt x="68219" y="155079"/>
                  <a:pt x="67253" y="154686"/>
                  <a:pt x="66493" y="153927"/>
                </a:cubicBezTo>
                <a:cubicBezTo>
                  <a:pt x="65734" y="153168"/>
                  <a:pt x="65341" y="152201"/>
                  <a:pt x="65314" y="151028"/>
                </a:cubicBezTo>
                <a:lnTo>
                  <a:pt x="65314" y="142871"/>
                </a:lnTo>
                <a:cubicBezTo>
                  <a:pt x="65341" y="141698"/>
                  <a:pt x="65734" y="140731"/>
                  <a:pt x="66493" y="139972"/>
                </a:cubicBezTo>
                <a:cubicBezTo>
                  <a:pt x="67253" y="139213"/>
                  <a:pt x="68219" y="138820"/>
                  <a:pt x="69393" y="138793"/>
                </a:cubicBezTo>
                <a:lnTo>
                  <a:pt x="97972" y="138793"/>
                </a:lnTo>
                <a:lnTo>
                  <a:pt x="97972" y="110210"/>
                </a:lnTo>
                <a:cubicBezTo>
                  <a:pt x="97998" y="109035"/>
                  <a:pt x="98391" y="108068"/>
                  <a:pt x="99150" y="107307"/>
                </a:cubicBezTo>
                <a:cubicBezTo>
                  <a:pt x="99910" y="106547"/>
                  <a:pt x="100876" y="106154"/>
                  <a:pt x="102050" y="106127"/>
                </a:cubicBezTo>
                <a:close/>
                <a:moveTo>
                  <a:pt x="16313" y="81627"/>
                </a:moveTo>
                <a:lnTo>
                  <a:pt x="16313" y="212272"/>
                </a:lnTo>
                <a:lnTo>
                  <a:pt x="195943" y="212272"/>
                </a:lnTo>
                <a:lnTo>
                  <a:pt x="195943" y="81627"/>
                </a:lnTo>
                <a:close/>
                <a:moveTo>
                  <a:pt x="151028" y="16313"/>
                </a:moveTo>
                <a:cubicBezTo>
                  <a:pt x="149852" y="16340"/>
                  <a:pt x="148883" y="16733"/>
                  <a:pt x="148123" y="17493"/>
                </a:cubicBezTo>
                <a:cubicBezTo>
                  <a:pt x="147362" y="18254"/>
                  <a:pt x="146968" y="19222"/>
                  <a:pt x="146941" y="20397"/>
                </a:cubicBezTo>
                <a:lnTo>
                  <a:pt x="146941" y="57149"/>
                </a:lnTo>
                <a:cubicBezTo>
                  <a:pt x="146968" y="58324"/>
                  <a:pt x="147362" y="59292"/>
                  <a:pt x="148123" y="60052"/>
                </a:cubicBezTo>
                <a:cubicBezTo>
                  <a:pt x="148883" y="60812"/>
                  <a:pt x="149852" y="61206"/>
                  <a:pt x="151028" y="61232"/>
                </a:cubicBezTo>
                <a:lnTo>
                  <a:pt x="159200" y="61232"/>
                </a:lnTo>
                <a:cubicBezTo>
                  <a:pt x="160376" y="61206"/>
                  <a:pt x="161344" y="60812"/>
                  <a:pt x="162105" y="60052"/>
                </a:cubicBezTo>
                <a:cubicBezTo>
                  <a:pt x="162866" y="59292"/>
                  <a:pt x="163259" y="58324"/>
                  <a:pt x="163286" y="57149"/>
                </a:cubicBezTo>
                <a:lnTo>
                  <a:pt x="163286" y="20397"/>
                </a:lnTo>
                <a:cubicBezTo>
                  <a:pt x="163259" y="19222"/>
                  <a:pt x="162866" y="18254"/>
                  <a:pt x="162105" y="17493"/>
                </a:cubicBezTo>
                <a:cubicBezTo>
                  <a:pt x="161344" y="16733"/>
                  <a:pt x="160376" y="16340"/>
                  <a:pt x="159200" y="16313"/>
                </a:cubicBezTo>
                <a:close/>
                <a:moveTo>
                  <a:pt x="53056" y="16313"/>
                </a:moveTo>
                <a:cubicBezTo>
                  <a:pt x="51880" y="16340"/>
                  <a:pt x="50912" y="16733"/>
                  <a:pt x="50151" y="17493"/>
                </a:cubicBezTo>
                <a:cubicBezTo>
                  <a:pt x="49390" y="18254"/>
                  <a:pt x="48997" y="19222"/>
                  <a:pt x="48970" y="20397"/>
                </a:cubicBezTo>
                <a:lnTo>
                  <a:pt x="48970" y="57149"/>
                </a:lnTo>
                <a:cubicBezTo>
                  <a:pt x="48997" y="58324"/>
                  <a:pt x="49390" y="59292"/>
                  <a:pt x="50151" y="60052"/>
                </a:cubicBezTo>
                <a:cubicBezTo>
                  <a:pt x="50912" y="60812"/>
                  <a:pt x="51880" y="61206"/>
                  <a:pt x="53056" y="61232"/>
                </a:cubicBezTo>
                <a:lnTo>
                  <a:pt x="61228" y="61232"/>
                </a:lnTo>
                <a:cubicBezTo>
                  <a:pt x="62404" y="61206"/>
                  <a:pt x="63373" y="60812"/>
                  <a:pt x="64133" y="60052"/>
                </a:cubicBezTo>
                <a:cubicBezTo>
                  <a:pt x="64894" y="59292"/>
                  <a:pt x="65288" y="58324"/>
                  <a:pt x="65314" y="57149"/>
                </a:cubicBezTo>
                <a:lnTo>
                  <a:pt x="65314" y="20397"/>
                </a:lnTo>
                <a:cubicBezTo>
                  <a:pt x="65288" y="19222"/>
                  <a:pt x="64894" y="18254"/>
                  <a:pt x="64133" y="17493"/>
                </a:cubicBezTo>
                <a:cubicBezTo>
                  <a:pt x="63373" y="16733"/>
                  <a:pt x="62404" y="16340"/>
                  <a:pt x="61228" y="16313"/>
                </a:cubicBezTo>
                <a:close/>
                <a:moveTo>
                  <a:pt x="53056" y="0"/>
                </a:moveTo>
                <a:lnTo>
                  <a:pt x="61228" y="0"/>
                </a:lnTo>
                <a:cubicBezTo>
                  <a:pt x="66988" y="149"/>
                  <a:pt x="71791" y="2146"/>
                  <a:pt x="75636" y="5991"/>
                </a:cubicBezTo>
                <a:cubicBezTo>
                  <a:pt x="79482" y="9836"/>
                  <a:pt x="81479" y="14638"/>
                  <a:pt x="81627" y="20397"/>
                </a:cubicBezTo>
                <a:lnTo>
                  <a:pt x="81627" y="32647"/>
                </a:lnTo>
                <a:lnTo>
                  <a:pt x="130629" y="32647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0" y="5991"/>
                </a:cubicBezTo>
                <a:cubicBezTo>
                  <a:pt x="140465" y="2146"/>
                  <a:pt x="145268" y="149"/>
                  <a:pt x="151028" y="0"/>
                </a:cubicBezTo>
                <a:lnTo>
                  <a:pt x="159200" y="0"/>
                </a:lnTo>
                <a:cubicBezTo>
                  <a:pt x="164960" y="149"/>
                  <a:pt x="169762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7"/>
                </a:lnTo>
                <a:lnTo>
                  <a:pt x="195943" y="32647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7"/>
                </a:cubicBezTo>
                <a:lnTo>
                  <a:pt x="32657" y="32647"/>
                </a:lnTo>
                <a:lnTo>
                  <a:pt x="32657" y="20397"/>
                </a:lnTo>
                <a:cubicBezTo>
                  <a:pt x="32806" y="14638"/>
                  <a:pt x="34803" y="9836"/>
                  <a:pt x="38648" y="5991"/>
                </a:cubicBezTo>
                <a:cubicBezTo>
                  <a:pt x="42493" y="2146"/>
                  <a:pt x="47296" y="149"/>
                  <a:pt x="5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2" name="Freeform: Shape 201"/>
          <p:cNvSpPr/>
          <p:nvPr/>
        </p:nvSpPr>
        <p:spPr>
          <a:xfrm>
            <a:off x="8947963" y="8852391"/>
            <a:ext cx="367575" cy="407063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79222" y="110206"/>
                </a:moveTo>
                <a:cubicBezTo>
                  <a:pt x="80297" y="110206"/>
                  <a:pt x="81269" y="110588"/>
                  <a:pt x="82138" y="111354"/>
                </a:cubicBezTo>
                <a:lnTo>
                  <a:pt x="106128" y="135339"/>
                </a:lnTo>
                <a:lnTo>
                  <a:pt x="130118" y="111354"/>
                </a:lnTo>
                <a:cubicBezTo>
                  <a:pt x="130987" y="110588"/>
                  <a:pt x="131959" y="110206"/>
                  <a:pt x="133034" y="110206"/>
                </a:cubicBezTo>
                <a:cubicBezTo>
                  <a:pt x="134110" y="110206"/>
                  <a:pt x="135049" y="110588"/>
                  <a:pt x="135854" y="111354"/>
                </a:cubicBezTo>
                <a:lnTo>
                  <a:pt x="141716" y="117223"/>
                </a:lnTo>
                <a:cubicBezTo>
                  <a:pt x="142481" y="118028"/>
                  <a:pt x="142863" y="118969"/>
                  <a:pt x="142863" y="120045"/>
                </a:cubicBezTo>
                <a:cubicBezTo>
                  <a:pt x="142863" y="121122"/>
                  <a:pt x="142481" y="122095"/>
                  <a:pt x="141716" y="122964"/>
                </a:cubicBezTo>
                <a:lnTo>
                  <a:pt x="117740" y="146949"/>
                </a:lnTo>
                <a:lnTo>
                  <a:pt x="141716" y="170935"/>
                </a:lnTo>
                <a:cubicBezTo>
                  <a:pt x="142481" y="171804"/>
                  <a:pt x="142863" y="172777"/>
                  <a:pt x="142863" y="173853"/>
                </a:cubicBezTo>
                <a:cubicBezTo>
                  <a:pt x="142863" y="174930"/>
                  <a:pt x="142481" y="175871"/>
                  <a:pt x="141716" y="176676"/>
                </a:cubicBezTo>
                <a:lnTo>
                  <a:pt x="135854" y="182545"/>
                </a:lnTo>
                <a:cubicBezTo>
                  <a:pt x="135049" y="183310"/>
                  <a:pt x="134110" y="183693"/>
                  <a:pt x="133034" y="183693"/>
                </a:cubicBezTo>
                <a:cubicBezTo>
                  <a:pt x="131959" y="183693"/>
                  <a:pt x="130987" y="183310"/>
                  <a:pt x="130118" y="182545"/>
                </a:cubicBezTo>
                <a:lnTo>
                  <a:pt x="106128" y="158432"/>
                </a:lnTo>
                <a:lnTo>
                  <a:pt x="82138" y="182545"/>
                </a:lnTo>
                <a:cubicBezTo>
                  <a:pt x="81269" y="183310"/>
                  <a:pt x="80297" y="183693"/>
                  <a:pt x="79222" y="183693"/>
                </a:cubicBezTo>
                <a:cubicBezTo>
                  <a:pt x="78146" y="183693"/>
                  <a:pt x="77206" y="183310"/>
                  <a:pt x="76402" y="182545"/>
                </a:cubicBezTo>
                <a:lnTo>
                  <a:pt x="70540" y="176676"/>
                </a:lnTo>
                <a:cubicBezTo>
                  <a:pt x="69775" y="175871"/>
                  <a:pt x="69393" y="174930"/>
                  <a:pt x="69393" y="173853"/>
                </a:cubicBezTo>
                <a:cubicBezTo>
                  <a:pt x="69393" y="172777"/>
                  <a:pt x="69775" y="171804"/>
                  <a:pt x="70540" y="170935"/>
                </a:cubicBezTo>
                <a:lnTo>
                  <a:pt x="94643" y="146949"/>
                </a:lnTo>
                <a:lnTo>
                  <a:pt x="70540" y="122964"/>
                </a:lnTo>
                <a:cubicBezTo>
                  <a:pt x="69775" y="122095"/>
                  <a:pt x="69393" y="121122"/>
                  <a:pt x="69393" y="120045"/>
                </a:cubicBezTo>
                <a:cubicBezTo>
                  <a:pt x="69393" y="118969"/>
                  <a:pt x="69775" y="118028"/>
                  <a:pt x="70540" y="117223"/>
                </a:cubicBezTo>
                <a:lnTo>
                  <a:pt x="76402" y="111354"/>
                </a:lnTo>
                <a:cubicBezTo>
                  <a:pt x="77206" y="110588"/>
                  <a:pt x="78146" y="110206"/>
                  <a:pt x="79222" y="110206"/>
                </a:cubicBezTo>
                <a:close/>
                <a:moveTo>
                  <a:pt x="16313" y="81627"/>
                </a:moveTo>
                <a:lnTo>
                  <a:pt x="16313" y="212272"/>
                </a:lnTo>
                <a:lnTo>
                  <a:pt x="195943" y="212272"/>
                </a:lnTo>
                <a:lnTo>
                  <a:pt x="195943" y="81627"/>
                </a:lnTo>
                <a:close/>
                <a:moveTo>
                  <a:pt x="151028" y="16313"/>
                </a:moveTo>
                <a:cubicBezTo>
                  <a:pt x="149852" y="16339"/>
                  <a:pt x="148883" y="16733"/>
                  <a:pt x="148123" y="17493"/>
                </a:cubicBezTo>
                <a:cubicBezTo>
                  <a:pt x="147362" y="18254"/>
                  <a:pt x="146968" y="19222"/>
                  <a:pt x="146941" y="20397"/>
                </a:cubicBezTo>
                <a:lnTo>
                  <a:pt x="146941" y="57149"/>
                </a:lnTo>
                <a:cubicBezTo>
                  <a:pt x="146968" y="58324"/>
                  <a:pt x="147362" y="59292"/>
                  <a:pt x="148123" y="60052"/>
                </a:cubicBezTo>
                <a:cubicBezTo>
                  <a:pt x="148883" y="60812"/>
                  <a:pt x="149852" y="61206"/>
                  <a:pt x="151028" y="61232"/>
                </a:cubicBezTo>
                <a:lnTo>
                  <a:pt x="159200" y="61232"/>
                </a:lnTo>
                <a:cubicBezTo>
                  <a:pt x="160376" y="61206"/>
                  <a:pt x="161344" y="60812"/>
                  <a:pt x="162105" y="60052"/>
                </a:cubicBezTo>
                <a:cubicBezTo>
                  <a:pt x="162866" y="59292"/>
                  <a:pt x="163259" y="58324"/>
                  <a:pt x="163286" y="57149"/>
                </a:cubicBezTo>
                <a:lnTo>
                  <a:pt x="163286" y="20397"/>
                </a:lnTo>
                <a:cubicBezTo>
                  <a:pt x="163259" y="19222"/>
                  <a:pt x="162866" y="18254"/>
                  <a:pt x="162105" y="17493"/>
                </a:cubicBezTo>
                <a:cubicBezTo>
                  <a:pt x="161344" y="16733"/>
                  <a:pt x="160376" y="16339"/>
                  <a:pt x="159200" y="16313"/>
                </a:cubicBezTo>
                <a:close/>
                <a:moveTo>
                  <a:pt x="53056" y="16313"/>
                </a:moveTo>
                <a:cubicBezTo>
                  <a:pt x="51880" y="16339"/>
                  <a:pt x="50912" y="16733"/>
                  <a:pt x="50151" y="17493"/>
                </a:cubicBezTo>
                <a:cubicBezTo>
                  <a:pt x="49390" y="18254"/>
                  <a:pt x="48997" y="19222"/>
                  <a:pt x="48970" y="20397"/>
                </a:cubicBezTo>
                <a:lnTo>
                  <a:pt x="48970" y="57149"/>
                </a:lnTo>
                <a:cubicBezTo>
                  <a:pt x="48997" y="58324"/>
                  <a:pt x="49390" y="59292"/>
                  <a:pt x="50151" y="60052"/>
                </a:cubicBezTo>
                <a:cubicBezTo>
                  <a:pt x="50912" y="60812"/>
                  <a:pt x="51880" y="61206"/>
                  <a:pt x="53056" y="61232"/>
                </a:cubicBezTo>
                <a:lnTo>
                  <a:pt x="61228" y="61232"/>
                </a:lnTo>
                <a:cubicBezTo>
                  <a:pt x="62404" y="61206"/>
                  <a:pt x="63373" y="60812"/>
                  <a:pt x="64133" y="60052"/>
                </a:cubicBezTo>
                <a:cubicBezTo>
                  <a:pt x="64894" y="59292"/>
                  <a:pt x="65288" y="58324"/>
                  <a:pt x="65314" y="57149"/>
                </a:cubicBezTo>
                <a:lnTo>
                  <a:pt x="65314" y="20397"/>
                </a:lnTo>
                <a:cubicBezTo>
                  <a:pt x="65288" y="19222"/>
                  <a:pt x="64894" y="18254"/>
                  <a:pt x="64133" y="17493"/>
                </a:cubicBezTo>
                <a:cubicBezTo>
                  <a:pt x="63373" y="16733"/>
                  <a:pt x="62404" y="16339"/>
                  <a:pt x="61228" y="16313"/>
                </a:cubicBezTo>
                <a:close/>
                <a:moveTo>
                  <a:pt x="53056" y="0"/>
                </a:moveTo>
                <a:lnTo>
                  <a:pt x="61228" y="0"/>
                </a:lnTo>
                <a:cubicBezTo>
                  <a:pt x="66988" y="149"/>
                  <a:pt x="71791" y="2146"/>
                  <a:pt x="75636" y="5991"/>
                </a:cubicBezTo>
                <a:cubicBezTo>
                  <a:pt x="79482" y="9836"/>
                  <a:pt x="81479" y="14638"/>
                  <a:pt x="81627" y="20397"/>
                </a:cubicBezTo>
                <a:lnTo>
                  <a:pt x="81627" y="32647"/>
                </a:lnTo>
                <a:lnTo>
                  <a:pt x="130629" y="32647"/>
                </a:lnTo>
                <a:lnTo>
                  <a:pt x="130629" y="20397"/>
                </a:lnTo>
                <a:cubicBezTo>
                  <a:pt x="130777" y="14638"/>
                  <a:pt x="132774" y="9836"/>
                  <a:pt x="136620" y="5991"/>
                </a:cubicBezTo>
                <a:cubicBezTo>
                  <a:pt x="140465" y="2146"/>
                  <a:pt x="145268" y="149"/>
                  <a:pt x="151028" y="0"/>
                </a:cubicBezTo>
                <a:lnTo>
                  <a:pt x="159200" y="0"/>
                </a:lnTo>
                <a:cubicBezTo>
                  <a:pt x="164960" y="149"/>
                  <a:pt x="169762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32647"/>
                </a:lnTo>
                <a:lnTo>
                  <a:pt x="195943" y="32647"/>
                </a:lnTo>
                <a:cubicBezTo>
                  <a:pt x="200526" y="32770"/>
                  <a:pt x="204360" y="34375"/>
                  <a:pt x="207445" y="37465"/>
                </a:cubicBezTo>
                <a:cubicBezTo>
                  <a:pt x="210530" y="40554"/>
                  <a:pt x="212134" y="44393"/>
                  <a:pt x="212256" y="48982"/>
                </a:cubicBezTo>
                <a:lnTo>
                  <a:pt x="212256" y="212272"/>
                </a:lnTo>
                <a:cubicBezTo>
                  <a:pt x="212134" y="216854"/>
                  <a:pt x="210530" y="220688"/>
                  <a:pt x="207445" y="223773"/>
                </a:cubicBezTo>
                <a:cubicBezTo>
                  <a:pt x="204360" y="226859"/>
                  <a:pt x="200526" y="228462"/>
                  <a:pt x="195943" y="228584"/>
                </a:cubicBezTo>
                <a:lnTo>
                  <a:pt x="16313" y="228584"/>
                </a:lnTo>
                <a:cubicBezTo>
                  <a:pt x="11730" y="228462"/>
                  <a:pt x="7896" y="226859"/>
                  <a:pt x="4811" y="223773"/>
                </a:cubicBezTo>
                <a:cubicBezTo>
                  <a:pt x="1726" y="220688"/>
                  <a:pt x="122" y="216854"/>
                  <a:pt x="0" y="212272"/>
                </a:cubicBezTo>
                <a:lnTo>
                  <a:pt x="0" y="48982"/>
                </a:lnTo>
                <a:cubicBezTo>
                  <a:pt x="122" y="44393"/>
                  <a:pt x="1726" y="40554"/>
                  <a:pt x="4811" y="37465"/>
                </a:cubicBezTo>
                <a:cubicBezTo>
                  <a:pt x="7896" y="34375"/>
                  <a:pt x="11730" y="32770"/>
                  <a:pt x="16313" y="32647"/>
                </a:cubicBezTo>
                <a:lnTo>
                  <a:pt x="32657" y="32647"/>
                </a:lnTo>
                <a:lnTo>
                  <a:pt x="32657" y="20397"/>
                </a:lnTo>
                <a:cubicBezTo>
                  <a:pt x="32806" y="14638"/>
                  <a:pt x="34803" y="9836"/>
                  <a:pt x="38648" y="5991"/>
                </a:cubicBezTo>
                <a:cubicBezTo>
                  <a:pt x="42493" y="2146"/>
                  <a:pt x="47296" y="149"/>
                  <a:pt x="530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3" name="Freeform: Shape 202"/>
          <p:cNvSpPr/>
          <p:nvPr/>
        </p:nvSpPr>
        <p:spPr>
          <a:xfrm>
            <a:off x="8919687" y="9750760"/>
            <a:ext cx="424129" cy="377986"/>
          </a:xfrm>
          <a:custGeom>
            <a:avLst/>
            <a:gdLst/>
            <a:ahLst/>
            <a:cxnLst/>
            <a:rect l="l" t="t" r="r" b="b"/>
            <a:pathLst>
              <a:path w="244913" h="212256">
                <a:moveTo>
                  <a:pt x="122457" y="85725"/>
                </a:moveTo>
                <a:cubicBezTo>
                  <a:pt x="129296" y="85803"/>
                  <a:pt x="135475" y="87476"/>
                  <a:pt x="140996" y="90743"/>
                </a:cubicBezTo>
                <a:cubicBezTo>
                  <a:pt x="146516" y="94010"/>
                  <a:pt x="150910" y="98404"/>
                  <a:pt x="154177" y="103925"/>
                </a:cubicBezTo>
                <a:cubicBezTo>
                  <a:pt x="157444" y="109446"/>
                  <a:pt x="159116" y="115626"/>
                  <a:pt x="159194" y="122465"/>
                </a:cubicBezTo>
                <a:cubicBezTo>
                  <a:pt x="159116" y="129304"/>
                  <a:pt x="157444" y="135484"/>
                  <a:pt x="154177" y="141004"/>
                </a:cubicBezTo>
                <a:cubicBezTo>
                  <a:pt x="150910" y="146525"/>
                  <a:pt x="146516" y="150919"/>
                  <a:pt x="140996" y="154186"/>
                </a:cubicBezTo>
                <a:cubicBezTo>
                  <a:pt x="135475" y="157453"/>
                  <a:pt x="129296" y="159126"/>
                  <a:pt x="122457" y="159204"/>
                </a:cubicBezTo>
                <a:cubicBezTo>
                  <a:pt x="115618" y="159126"/>
                  <a:pt x="109439" y="157453"/>
                  <a:pt x="103918" y="154186"/>
                </a:cubicBezTo>
                <a:cubicBezTo>
                  <a:pt x="98398" y="150919"/>
                  <a:pt x="94004" y="146525"/>
                  <a:pt x="90737" y="141004"/>
                </a:cubicBezTo>
                <a:cubicBezTo>
                  <a:pt x="87470" y="135484"/>
                  <a:pt x="85798" y="129304"/>
                  <a:pt x="85720" y="122465"/>
                </a:cubicBezTo>
                <a:cubicBezTo>
                  <a:pt x="85798" y="115626"/>
                  <a:pt x="87470" y="109446"/>
                  <a:pt x="90737" y="103925"/>
                </a:cubicBezTo>
                <a:cubicBezTo>
                  <a:pt x="94004" y="98404"/>
                  <a:pt x="98398" y="94010"/>
                  <a:pt x="103918" y="90743"/>
                </a:cubicBezTo>
                <a:cubicBezTo>
                  <a:pt x="109439" y="87476"/>
                  <a:pt x="115618" y="85803"/>
                  <a:pt x="122457" y="85725"/>
                </a:cubicBezTo>
                <a:close/>
                <a:moveTo>
                  <a:pt x="122457" y="65315"/>
                </a:moveTo>
                <a:cubicBezTo>
                  <a:pt x="111833" y="65437"/>
                  <a:pt x="102226" y="68042"/>
                  <a:pt x="93638" y="73129"/>
                </a:cubicBezTo>
                <a:cubicBezTo>
                  <a:pt x="85050" y="78217"/>
                  <a:pt x="78212" y="85055"/>
                  <a:pt x="73125" y="93644"/>
                </a:cubicBezTo>
                <a:cubicBezTo>
                  <a:pt x="68037" y="102233"/>
                  <a:pt x="65433" y="111840"/>
                  <a:pt x="65311" y="122465"/>
                </a:cubicBezTo>
                <a:cubicBezTo>
                  <a:pt x="65433" y="133090"/>
                  <a:pt x="68037" y="142697"/>
                  <a:pt x="73125" y="151285"/>
                </a:cubicBezTo>
                <a:cubicBezTo>
                  <a:pt x="78212" y="159874"/>
                  <a:pt x="85050" y="166712"/>
                  <a:pt x="93638" y="171800"/>
                </a:cubicBezTo>
                <a:cubicBezTo>
                  <a:pt x="102226" y="176888"/>
                  <a:pt x="111833" y="179493"/>
                  <a:pt x="122457" y="179615"/>
                </a:cubicBezTo>
                <a:cubicBezTo>
                  <a:pt x="133081" y="179493"/>
                  <a:pt x="142688" y="176888"/>
                  <a:pt x="151276" y="171800"/>
                </a:cubicBezTo>
                <a:cubicBezTo>
                  <a:pt x="159864" y="166712"/>
                  <a:pt x="166702" y="159874"/>
                  <a:pt x="171789" y="151285"/>
                </a:cubicBezTo>
                <a:cubicBezTo>
                  <a:pt x="176877" y="142697"/>
                  <a:pt x="179481" y="133090"/>
                  <a:pt x="179604" y="122465"/>
                </a:cubicBezTo>
                <a:cubicBezTo>
                  <a:pt x="179481" y="111840"/>
                  <a:pt x="176877" y="102233"/>
                  <a:pt x="171789" y="93644"/>
                </a:cubicBezTo>
                <a:cubicBezTo>
                  <a:pt x="166702" y="85055"/>
                  <a:pt x="159864" y="78217"/>
                  <a:pt x="151276" y="73129"/>
                </a:cubicBezTo>
                <a:cubicBezTo>
                  <a:pt x="142688" y="68042"/>
                  <a:pt x="133081" y="65437"/>
                  <a:pt x="122457" y="65315"/>
                </a:cubicBezTo>
                <a:close/>
                <a:moveTo>
                  <a:pt x="89802" y="0"/>
                </a:moveTo>
                <a:lnTo>
                  <a:pt x="155112" y="0"/>
                </a:lnTo>
                <a:cubicBezTo>
                  <a:pt x="159739" y="112"/>
                  <a:pt x="164134" y="1611"/>
                  <a:pt x="168299" y="4497"/>
                </a:cubicBezTo>
                <a:cubicBezTo>
                  <a:pt x="172463" y="7383"/>
                  <a:pt x="175423" y="10987"/>
                  <a:pt x="177180" y="15308"/>
                </a:cubicBezTo>
                <a:lnTo>
                  <a:pt x="183685" y="32658"/>
                </a:lnTo>
                <a:lnTo>
                  <a:pt x="212259" y="32658"/>
                </a:lnTo>
                <a:cubicBezTo>
                  <a:pt x="218324" y="32728"/>
                  <a:pt x="223811" y="34217"/>
                  <a:pt x="228718" y="37127"/>
                </a:cubicBezTo>
                <a:cubicBezTo>
                  <a:pt x="233626" y="40037"/>
                  <a:pt x="237535" y="43946"/>
                  <a:pt x="240444" y="48854"/>
                </a:cubicBezTo>
                <a:cubicBezTo>
                  <a:pt x="243353" y="53762"/>
                  <a:pt x="244843" y="59249"/>
                  <a:pt x="244913" y="65315"/>
                </a:cubicBezTo>
                <a:lnTo>
                  <a:pt x="244913" y="179615"/>
                </a:lnTo>
                <a:cubicBezTo>
                  <a:pt x="244843" y="185677"/>
                  <a:pt x="243353" y="191162"/>
                  <a:pt x="240444" y="196067"/>
                </a:cubicBezTo>
                <a:cubicBezTo>
                  <a:pt x="237535" y="200973"/>
                  <a:pt x="233626" y="204880"/>
                  <a:pt x="228718" y="207788"/>
                </a:cubicBezTo>
                <a:cubicBezTo>
                  <a:pt x="223811" y="210697"/>
                  <a:pt x="218324" y="212186"/>
                  <a:pt x="212259" y="212256"/>
                </a:cubicBezTo>
                <a:lnTo>
                  <a:pt x="32655" y="212256"/>
                </a:lnTo>
                <a:cubicBezTo>
                  <a:pt x="26590" y="212186"/>
                  <a:pt x="21103" y="210697"/>
                  <a:pt x="16196" y="207788"/>
                </a:cubicBezTo>
                <a:cubicBezTo>
                  <a:pt x="11288" y="204880"/>
                  <a:pt x="7379" y="200973"/>
                  <a:pt x="4470" y="196067"/>
                </a:cubicBezTo>
                <a:cubicBezTo>
                  <a:pt x="1560" y="191162"/>
                  <a:pt x="70" y="185677"/>
                  <a:pt x="0" y="179615"/>
                </a:cubicBezTo>
                <a:lnTo>
                  <a:pt x="0" y="65315"/>
                </a:lnTo>
                <a:cubicBezTo>
                  <a:pt x="70" y="59249"/>
                  <a:pt x="1560" y="53762"/>
                  <a:pt x="4470" y="48854"/>
                </a:cubicBezTo>
                <a:cubicBezTo>
                  <a:pt x="7379" y="43946"/>
                  <a:pt x="11288" y="40037"/>
                  <a:pt x="16196" y="37127"/>
                </a:cubicBezTo>
                <a:cubicBezTo>
                  <a:pt x="21103" y="34217"/>
                  <a:pt x="26590" y="32728"/>
                  <a:pt x="32655" y="32658"/>
                </a:cubicBezTo>
                <a:lnTo>
                  <a:pt x="61229" y="32658"/>
                </a:lnTo>
                <a:lnTo>
                  <a:pt x="67734" y="15308"/>
                </a:lnTo>
                <a:cubicBezTo>
                  <a:pt x="69491" y="10987"/>
                  <a:pt x="72451" y="7383"/>
                  <a:pt x="76615" y="4497"/>
                </a:cubicBezTo>
                <a:cubicBezTo>
                  <a:pt x="80780" y="1611"/>
                  <a:pt x="85175" y="112"/>
                  <a:pt x="898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4" name="Freeform: Shape 203"/>
          <p:cNvSpPr/>
          <p:nvPr/>
        </p:nvSpPr>
        <p:spPr>
          <a:xfrm>
            <a:off x="9839749" y="3659937"/>
            <a:ext cx="127218" cy="232596"/>
          </a:xfrm>
          <a:custGeom>
            <a:avLst/>
            <a:gdLst/>
            <a:ahLst/>
            <a:cxnLst/>
            <a:rect l="l" t="t" r="r" b="b"/>
            <a:pathLst>
              <a:path w="73462" h="130613">
                <a:moveTo>
                  <a:pt x="65300" y="0"/>
                </a:moveTo>
                <a:cubicBezTo>
                  <a:pt x="67593" y="61"/>
                  <a:pt x="69511" y="864"/>
                  <a:pt x="71055" y="2408"/>
                </a:cubicBezTo>
                <a:cubicBezTo>
                  <a:pt x="72599" y="3951"/>
                  <a:pt x="73401" y="5870"/>
                  <a:pt x="73462" y="8163"/>
                </a:cubicBezTo>
                <a:lnTo>
                  <a:pt x="73462" y="122449"/>
                </a:lnTo>
                <a:cubicBezTo>
                  <a:pt x="73401" y="124743"/>
                  <a:pt x="72599" y="126661"/>
                  <a:pt x="71055" y="128205"/>
                </a:cubicBezTo>
                <a:cubicBezTo>
                  <a:pt x="69511" y="129749"/>
                  <a:pt x="67593" y="130552"/>
                  <a:pt x="65300" y="130613"/>
                </a:cubicBezTo>
                <a:cubicBezTo>
                  <a:pt x="64208" y="130607"/>
                  <a:pt x="63172" y="130395"/>
                  <a:pt x="62191" y="129975"/>
                </a:cubicBezTo>
                <a:cubicBezTo>
                  <a:pt x="61211" y="129555"/>
                  <a:pt x="60334" y="128960"/>
                  <a:pt x="59561" y="128189"/>
                </a:cubicBezTo>
                <a:lnTo>
                  <a:pt x="2423" y="71046"/>
                </a:lnTo>
                <a:cubicBezTo>
                  <a:pt x="1652" y="70273"/>
                  <a:pt x="1057" y="69396"/>
                  <a:pt x="637" y="68415"/>
                </a:cubicBezTo>
                <a:cubicBezTo>
                  <a:pt x="217" y="67435"/>
                  <a:pt x="5" y="66398"/>
                  <a:pt x="0" y="65306"/>
                </a:cubicBezTo>
                <a:cubicBezTo>
                  <a:pt x="5" y="64214"/>
                  <a:pt x="217" y="63178"/>
                  <a:pt x="637" y="62197"/>
                </a:cubicBezTo>
                <a:cubicBezTo>
                  <a:pt x="1057" y="61217"/>
                  <a:pt x="1652" y="60340"/>
                  <a:pt x="2423" y="59567"/>
                </a:cubicBezTo>
                <a:lnTo>
                  <a:pt x="59561" y="2423"/>
                </a:lnTo>
                <a:cubicBezTo>
                  <a:pt x="60334" y="1653"/>
                  <a:pt x="61211" y="1058"/>
                  <a:pt x="62191" y="638"/>
                </a:cubicBezTo>
                <a:cubicBezTo>
                  <a:pt x="63172" y="218"/>
                  <a:pt x="64208" y="5"/>
                  <a:pt x="653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5" name="Freeform: Shape 204"/>
          <p:cNvSpPr/>
          <p:nvPr/>
        </p:nvSpPr>
        <p:spPr>
          <a:xfrm>
            <a:off x="9839749" y="4532730"/>
            <a:ext cx="127220" cy="232596"/>
          </a:xfrm>
          <a:custGeom>
            <a:avLst/>
            <a:gdLst/>
            <a:ahLst/>
            <a:cxnLst/>
            <a:rect l="l" t="t" r="r" b="b"/>
            <a:pathLst>
              <a:path w="73463" h="130613">
                <a:moveTo>
                  <a:pt x="8163" y="0"/>
                </a:moveTo>
                <a:cubicBezTo>
                  <a:pt x="9255" y="5"/>
                  <a:pt x="10291" y="218"/>
                  <a:pt x="11272" y="638"/>
                </a:cubicBezTo>
                <a:cubicBezTo>
                  <a:pt x="12252" y="1058"/>
                  <a:pt x="13129" y="1653"/>
                  <a:pt x="13902" y="2423"/>
                </a:cubicBezTo>
                <a:lnTo>
                  <a:pt x="71040" y="59567"/>
                </a:lnTo>
                <a:cubicBezTo>
                  <a:pt x="71810" y="60340"/>
                  <a:pt x="72406" y="61217"/>
                  <a:pt x="72825" y="62197"/>
                </a:cubicBezTo>
                <a:cubicBezTo>
                  <a:pt x="73245" y="63178"/>
                  <a:pt x="73458" y="64214"/>
                  <a:pt x="73463" y="65306"/>
                </a:cubicBezTo>
                <a:cubicBezTo>
                  <a:pt x="73458" y="66398"/>
                  <a:pt x="73245" y="67435"/>
                  <a:pt x="72825" y="68415"/>
                </a:cubicBezTo>
                <a:cubicBezTo>
                  <a:pt x="72406" y="69396"/>
                  <a:pt x="71810" y="70273"/>
                  <a:pt x="71040" y="71046"/>
                </a:cubicBezTo>
                <a:lnTo>
                  <a:pt x="13902" y="128189"/>
                </a:lnTo>
                <a:cubicBezTo>
                  <a:pt x="13129" y="128960"/>
                  <a:pt x="12252" y="129555"/>
                  <a:pt x="11272" y="129975"/>
                </a:cubicBezTo>
                <a:cubicBezTo>
                  <a:pt x="10291" y="130395"/>
                  <a:pt x="9255" y="130607"/>
                  <a:pt x="8163" y="130613"/>
                </a:cubicBezTo>
                <a:cubicBezTo>
                  <a:pt x="5870" y="130552"/>
                  <a:pt x="3951" y="129749"/>
                  <a:pt x="2408" y="128205"/>
                </a:cubicBezTo>
                <a:cubicBezTo>
                  <a:pt x="864" y="126661"/>
                  <a:pt x="61" y="124743"/>
                  <a:pt x="0" y="122449"/>
                </a:cubicBezTo>
                <a:lnTo>
                  <a:pt x="0" y="8163"/>
                </a:lnTo>
                <a:cubicBezTo>
                  <a:pt x="61" y="5870"/>
                  <a:pt x="864" y="3951"/>
                  <a:pt x="2408" y="2408"/>
                </a:cubicBezTo>
                <a:cubicBezTo>
                  <a:pt x="3951" y="864"/>
                  <a:pt x="5870" y="61"/>
                  <a:pt x="81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6" name="Freeform: Shape 205"/>
          <p:cNvSpPr/>
          <p:nvPr/>
        </p:nvSpPr>
        <p:spPr>
          <a:xfrm>
            <a:off x="9733710" y="5348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7137" y="65302"/>
                </a:moveTo>
                <a:lnTo>
                  <a:pt x="138790" y="65302"/>
                </a:lnTo>
                <a:cubicBezTo>
                  <a:pt x="140345" y="65313"/>
                  <a:pt x="141764" y="65706"/>
                  <a:pt x="143048" y="66482"/>
                </a:cubicBezTo>
                <a:cubicBezTo>
                  <a:pt x="144332" y="67258"/>
                  <a:pt x="145337" y="68353"/>
                  <a:pt x="146062" y="69768"/>
                </a:cubicBezTo>
                <a:cubicBezTo>
                  <a:pt x="146761" y="71139"/>
                  <a:pt x="147054" y="72574"/>
                  <a:pt x="146939" y="74073"/>
                </a:cubicBezTo>
                <a:cubicBezTo>
                  <a:pt x="146825" y="75573"/>
                  <a:pt x="146320" y="76944"/>
                  <a:pt x="145424" y="78188"/>
                </a:cubicBezTo>
                <a:lnTo>
                  <a:pt x="104598" y="135345"/>
                </a:lnTo>
                <a:cubicBezTo>
                  <a:pt x="103819" y="136437"/>
                  <a:pt x="102857" y="137283"/>
                  <a:pt x="101711" y="137881"/>
                </a:cubicBezTo>
                <a:cubicBezTo>
                  <a:pt x="100566" y="138479"/>
                  <a:pt x="99317" y="138782"/>
                  <a:pt x="97964" y="138790"/>
                </a:cubicBezTo>
                <a:cubicBezTo>
                  <a:pt x="96611" y="138782"/>
                  <a:pt x="95362" y="138479"/>
                  <a:pt x="94216" y="137881"/>
                </a:cubicBezTo>
                <a:cubicBezTo>
                  <a:pt x="93070" y="137283"/>
                  <a:pt x="92108" y="136437"/>
                  <a:pt x="91329" y="135345"/>
                </a:cubicBezTo>
                <a:lnTo>
                  <a:pt x="50503" y="78188"/>
                </a:lnTo>
                <a:cubicBezTo>
                  <a:pt x="49607" y="76944"/>
                  <a:pt x="49102" y="75573"/>
                  <a:pt x="48988" y="74073"/>
                </a:cubicBezTo>
                <a:cubicBezTo>
                  <a:pt x="48874" y="72574"/>
                  <a:pt x="49166" y="71139"/>
                  <a:pt x="49865" y="69768"/>
                </a:cubicBezTo>
                <a:cubicBezTo>
                  <a:pt x="50591" y="68353"/>
                  <a:pt x="51595" y="67258"/>
                  <a:pt x="52879" y="66482"/>
                </a:cubicBezTo>
                <a:cubicBezTo>
                  <a:pt x="54163" y="65706"/>
                  <a:pt x="55582" y="65313"/>
                  <a:pt x="57137" y="65302"/>
                </a:cubicBezTo>
                <a:close/>
                <a:moveTo>
                  <a:pt x="36724" y="32641"/>
                </a:moveTo>
                <a:cubicBezTo>
                  <a:pt x="35605" y="32676"/>
                  <a:pt x="34653" y="33085"/>
                  <a:pt x="33869" y="33869"/>
                </a:cubicBezTo>
                <a:cubicBezTo>
                  <a:pt x="33085" y="34653"/>
                  <a:pt x="32676" y="35605"/>
                  <a:pt x="32641" y="36724"/>
                </a:cubicBezTo>
                <a:lnTo>
                  <a:pt x="32641" y="159203"/>
                </a:lnTo>
                <a:cubicBezTo>
                  <a:pt x="32676" y="160322"/>
                  <a:pt x="33085" y="161273"/>
                  <a:pt x="33869" y="162058"/>
                </a:cubicBezTo>
                <a:cubicBezTo>
                  <a:pt x="34654" y="162842"/>
                  <a:pt x="35605" y="163251"/>
                  <a:pt x="36724" y="163286"/>
                </a:cubicBezTo>
                <a:lnTo>
                  <a:pt x="159203" y="163286"/>
                </a:lnTo>
                <a:cubicBezTo>
                  <a:pt x="160322" y="163251"/>
                  <a:pt x="161274" y="162842"/>
                  <a:pt x="162058" y="162058"/>
                </a:cubicBezTo>
                <a:cubicBezTo>
                  <a:pt x="162842" y="161273"/>
                  <a:pt x="163251" y="160322"/>
                  <a:pt x="163286" y="159203"/>
                </a:cubicBezTo>
                <a:lnTo>
                  <a:pt x="163286" y="36724"/>
                </a:lnTo>
                <a:cubicBezTo>
                  <a:pt x="163251" y="35605"/>
                  <a:pt x="162842" y="34653"/>
                  <a:pt x="162058" y="33869"/>
                </a:cubicBezTo>
                <a:cubicBezTo>
                  <a:pt x="161274" y="33085"/>
                  <a:pt x="160322" y="32676"/>
                  <a:pt x="159203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7" name="Freeform: Shape 206"/>
          <p:cNvSpPr/>
          <p:nvPr/>
        </p:nvSpPr>
        <p:spPr>
          <a:xfrm>
            <a:off x="9733710" y="6215050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2460" y="48972"/>
                </a:moveTo>
                <a:cubicBezTo>
                  <a:pt x="124753" y="49033"/>
                  <a:pt x="126672" y="49835"/>
                  <a:pt x="128217" y="51380"/>
                </a:cubicBezTo>
                <a:cubicBezTo>
                  <a:pt x="129761" y="52924"/>
                  <a:pt x="130564" y="54843"/>
                  <a:pt x="130625" y="57137"/>
                </a:cubicBezTo>
                <a:lnTo>
                  <a:pt x="130625" y="138790"/>
                </a:lnTo>
                <a:cubicBezTo>
                  <a:pt x="130564" y="141084"/>
                  <a:pt x="129761" y="143003"/>
                  <a:pt x="128217" y="144547"/>
                </a:cubicBezTo>
                <a:cubicBezTo>
                  <a:pt x="126672" y="146091"/>
                  <a:pt x="124753" y="146894"/>
                  <a:pt x="122460" y="146955"/>
                </a:cubicBezTo>
                <a:cubicBezTo>
                  <a:pt x="121625" y="146955"/>
                  <a:pt x="120806" y="146827"/>
                  <a:pt x="120004" y="146572"/>
                </a:cubicBezTo>
                <a:cubicBezTo>
                  <a:pt x="119201" y="146317"/>
                  <a:pt x="118446" y="145934"/>
                  <a:pt x="117739" y="145424"/>
                </a:cubicBezTo>
                <a:lnTo>
                  <a:pt x="60582" y="104598"/>
                </a:lnTo>
                <a:cubicBezTo>
                  <a:pt x="59490" y="103819"/>
                  <a:pt x="58644" y="102857"/>
                  <a:pt x="58046" y="101711"/>
                </a:cubicBezTo>
                <a:cubicBezTo>
                  <a:pt x="57448" y="100565"/>
                  <a:pt x="57145" y="99316"/>
                  <a:pt x="57137" y="97963"/>
                </a:cubicBezTo>
                <a:cubicBezTo>
                  <a:pt x="57145" y="96666"/>
                  <a:pt x="57448" y="95433"/>
                  <a:pt x="58046" y="94263"/>
                </a:cubicBezTo>
                <a:cubicBezTo>
                  <a:pt x="58644" y="93094"/>
                  <a:pt x="59490" y="92116"/>
                  <a:pt x="60582" y="91329"/>
                </a:cubicBezTo>
                <a:lnTo>
                  <a:pt x="117739" y="50503"/>
                </a:lnTo>
                <a:cubicBezTo>
                  <a:pt x="118446" y="49992"/>
                  <a:pt x="119201" y="49610"/>
                  <a:pt x="120004" y="49354"/>
                </a:cubicBezTo>
                <a:cubicBezTo>
                  <a:pt x="120806" y="49099"/>
                  <a:pt x="121625" y="48972"/>
                  <a:pt x="122460" y="48972"/>
                </a:cubicBezTo>
                <a:close/>
                <a:moveTo>
                  <a:pt x="36724" y="32641"/>
                </a:moveTo>
                <a:cubicBezTo>
                  <a:pt x="35605" y="32676"/>
                  <a:pt x="34653" y="33085"/>
                  <a:pt x="33869" y="33869"/>
                </a:cubicBezTo>
                <a:cubicBezTo>
                  <a:pt x="33085" y="34653"/>
                  <a:pt x="32676" y="35605"/>
                  <a:pt x="32641" y="36724"/>
                </a:cubicBezTo>
                <a:lnTo>
                  <a:pt x="32641" y="159203"/>
                </a:lnTo>
                <a:cubicBezTo>
                  <a:pt x="32676" y="160322"/>
                  <a:pt x="33085" y="161273"/>
                  <a:pt x="33869" y="162058"/>
                </a:cubicBezTo>
                <a:cubicBezTo>
                  <a:pt x="34654" y="162842"/>
                  <a:pt x="35605" y="163251"/>
                  <a:pt x="36724" y="163286"/>
                </a:cubicBezTo>
                <a:lnTo>
                  <a:pt x="159203" y="163286"/>
                </a:lnTo>
                <a:cubicBezTo>
                  <a:pt x="160322" y="163251"/>
                  <a:pt x="161274" y="162842"/>
                  <a:pt x="162058" y="162058"/>
                </a:cubicBezTo>
                <a:cubicBezTo>
                  <a:pt x="162842" y="161273"/>
                  <a:pt x="163251" y="160322"/>
                  <a:pt x="163286" y="159203"/>
                </a:cubicBezTo>
                <a:lnTo>
                  <a:pt x="163286" y="36724"/>
                </a:lnTo>
                <a:cubicBezTo>
                  <a:pt x="163251" y="35605"/>
                  <a:pt x="162842" y="34653"/>
                  <a:pt x="162058" y="33869"/>
                </a:cubicBezTo>
                <a:cubicBezTo>
                  <a:pt x="161274" y="33085"/>
                  <a:pt x="160322" y="32676"/>
                  <a:pt x="159203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6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6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8" name="Freeform: Shape 207"/>
          <p:cNvSpPr/>
          <p:nvPr/>
        </p:nvSpPr>
        <p:spPr>
          <a:xfrm>
            <a:off x="9733710" y="7089723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4074" y="48988"/>
                </a:moveTo>
                <a:cubicBezTo>
                  <a:pt x="75573" y="49102"/>
                  <a:pt x="76944" y="49607"/>
                  <a:pt x="78188" y="50503"/>
                </a:cubicBezTo>
                <a:lnTo>
                  <a:pt x="135345" y="91329"/>
                </a:lnTo>
                <a:cubicBezTo>
                  <a:pt x="136438" y="92108"/>
                  <a:pt x="137283" y="93070"/>
                  <a:pt x="137881" y="94216"/>
                </a:cubicBezTo>
                <a:cubicBezTo>
                  <a:pt x="138479" y="95361"/>
                  <a:pt x="138782" y="96610"/>
                  <a:pt x="138790" y="97963"/>
                </a:cubicBezTo>
                <a:cubicBezTo>
                  <a:pt x="138782" y="99316"/>
                  <a:pt x="138479" y="100565"/>
                  <a:pt x="137881" y="101711"/>
                </a:cubicBezTo>
                <a:cubicBezTo>
                  <a:pt x="137283" y="102857"/>
                  <a:pt x="136438" y="103819"/>
                  <a:pt x="135345" y="104598"/>
                </a:cubicBezTo>
                <a:lnTo>
                  <a:pt x="78188" y="145424"/>
                </a:lnTo>
                <a:cubicBezTo>
                  <a:pt x="76944" y="146320"/>
                  <a:pt x="75573" y="146825"/>
                  <a:pt x="74074" y="146939"/>
                </a:cubicBezTo>
                <a:cubicBezTo>
                  <a:pt x="72575" y="147053"/>
                  <a:pt x="71139" y="146761"/>
                  <a:pt x="69768" y="146062"/>
                </a:cubicBezTo>
                <a:cubicBezTo>
                  <a:pt x="68354" y="145336"/>
                  <a:pt x="67259" y="144332"/>
                  <a:pt x="66483" y="143048"/>
                </a:cubicBezTo>
                <a:cubicBezTo>
                  <a:pt x="65707" y="141764"/>
                  <a:pt x="65313" y="140345"/>
                  <a:pt x="65303" y="138790"/>
                </a:cubicBezTo>
                <a:lnTo>
                  <a:pt x="65303" y="57137"/>
                </a:lnTo>
                <a:cubicBezTo>
                  <a:pt x="65313" y="55582"/>
                  <a:pt x="65707" y="54163"/>
                  <a:pt x="66483" y="52879"/>
                </a:cubicBezTo>
                <a:cubicBezTo>
                  <a:pt x="67259" y="51595"/>
                  <a:pt x="68354" y="50590"/>
                  <a:pt x="69768" y="49865"/>
                </a:cubicBezTo>
                <a:cubicBezTo>
                  <a:pt x="71139" y="49166"/>
                  <a:pt x="72575" y="48873"/>
                  <a:pt x="74074" y="48988"/>
                </a:cubicBezTo>
                <a:close/>
                <a:moveTo>
                  <a:pt x="36724" y="32641"/>
                </a:moveTo>
                <a:cubicBezTo>
                  <a:pt x="35549" y="32668"/>
                  <a:pt x="34582" y="33061"/>
                  <a:pt x="33822" y="33821"/>
                </a:cubicBezTo>
                <a:cubicBezTo>
                  <a:pt x="33061" y="34581"/>
                  <a:pt x="32668" y="35549"/>
                  <a:pt x="32641" y="36724"/>
                </a:cubicBezTo>
                <a:lnTo>
                  <a:pt x="32641" y="159203"/>
                </a:lnTo>
                <a:cubicBezTo>
                  <a:pt x="32668" y="160378"/>
                  <a:pt x="33061" y="161345"/>
                  <a:pt x="33822" y="162105"/>
                </a:cubicBezTo>
                <a:cubicBezTo>
                  <a:pt x="34582" y="162866"/>
                  <a:pt x="35549" y="163259"/>
                  <a:pt x="36724" y="163286"/>
                </a:cubicBezTo>
                <a:lnTo>
                  <a:pt x="159203" y="163286"/>
                </a:lnTo>
                <a:cubicBezTo>
                  <a:pt x="160378" y="163259"/>
                  <a:pt x="161346" y="162866"/>
                  <a:pt x="162106" y="162105"/>
                </a:cubicBezTo>
                <a:cubicBezTo>
                  <a:pt x="162866" y="161345"/>
                  <a:pt x="163259" y="160378"/>
                  <a:pt x="163286" y="159203"/>
                </a:cubicBezTo>
                <a:lnTo>
                  <a:pt x="163286" y="36724"/>
                </a:lnTo>
                <a:cubicBezTo>
                  <a:pt x="163259" y="35549"/>
                  <a:pt x="162866" y="34581"/>
                  <a:pt x="162106" y="33821"/>
                </a:cubicBezTo>
                <a:cubicBezTo>
                  <a:pt x="161346" y="33061"/>
                  <a:pt x="160378" y="32668"/>
                  <a:pt x="159203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09" name="Freeform: Shape 208"/>
          <p:cNvSpPr/>
          <p:nvPr/>
        </p:nvSpPr>
        <p:spPr>
          <a:xfrm>
            <a:off x="9733710" y="8008404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57137"/>
                </a:moveTo>
                <a:cubicBezTo>
                  <a:pt x="99317" y="57145"/>
                  <a:pt x="100566" y="57448"/>
                  <a:pt x="101711" y="58046"/>
                </a:cubicBezTo>
                <a:cubicBezTo>
                  <a:pt x="102857" y="58644"/>
                  <a:pt x="103819" y="59489"/>
                  <a:pt x="104598" y="60582"/>
                </a:cubicBezTo>
                <a:lnTo>
                  <a:pt x="145424" y="117739"/>
                </a:lnTo>
                <a:cubicBezTo>
                  <a:pt x="146320" y="118983"/>
                  <a:pt x="146825" y="120354"/>
                  <a:pt x="146939" y="121853"/>
                </a:cubicBezTo>
                <a:cubicBezTo>
                  <a:pt x="147054" y="123352"/>
                  <a:pt x="146761" y="124788"/>
                  <a:pt x="146062" y="126159"/>
                </a:cubicBezTo>
                <a:cubicBezTo>
                  <a:pt x="145337" y="127573"/>
                  <a:pt x="144332" y="128668"/>
                  <a:pt x="143048" y="129444"/>
                </a:cubicBezTo>
                <a:cubicBezTo>
                  <a:pt x="141764" y="130220"/>
                  <a:pt x="140345" y="130614"/>
                  <a:pt x="138790" y="130624"/>
                </a:cubicBezTo>
                <a:lnTo>
                  <a:pt x="57137" y="130624"/>
                </a:lnTo>
                <a:cubicBezTo>
                  <a:pt x="55582" y="130614"/>
                  <a:pt x="54163" y="130220"/>
                  <a:pt x="52879" y="129444"/>
                </a:cubicBezTo>
                <a:cubicBezTo>
                  <a:pt x="51595" y="128668"/>
                  <a:pt x="50591" y="127573"/>
                  <a:pt x="49865" y="126159"/>
                </a:cubicBezTo>
                <a:cubicBezTo>
                  <a:pt x="49166" y="124788"/>
                  <a:pt x="48874" y="123352"/>
                  <a:pt x="48988" y="121853"/>
                </a:cubicBezTo>
                <a:cubicBezTo>
                  <a:pt x="49102" y="120354"/>
                  <a:pt x="49607" y="118983"/>
                  <a:pt x="50503" y="117739"/>
                </a:cubicBezTo>
                <a:lnTo>
                  <a:pt x="91329" y="60582"/>
                </a:lnTo>
                <a:cubicBezTo>
                  <a:pt x="92108" y="59489"/>
                  <a:pt x="93070" y="58644"/>
                  <a:pt x="94216" y="58046"/>
                </a:cubicBezTo>
                <a:cubicBezTo>
                  <a:pt x="95362" y="57448"/>
                  <a:pt x="96611" y="57145"/>
                  <a:pt x="97964" y="57137"/>
                </a:cubicBezTo>
                <a:close/>
                <a:moveTo>
                  <a:pt x="36724" y="32641"/>
                </a:moveTo>
                <a:cubicBezTo>
                  <a:pt x="35605" y="32676"/>
                  <a:pt x="34653" y="33085"/>
                  <a:pt x="33869" y="33869"/>
                </a:cubicBezTo>
                <a:cubicBezTo>
                  <a:pt x="33085" y="34653"/>
                  <a:pt x="32676" y="35605"/>
                  <a:pt x="32641" y="36724"/>
                </a:cubicBezTo>
                <a:lnTo>
                  <a:pt x="32641" y="159203"/>
                </a:lnTo>
                <a:cubicBezTo>
                  <a:pt x="32676" y="160322"/>
                  <a:pt x="33085" y="161273"/>
                  <a:pt x="33869" y="162058"/>
                </a:cubicBezTo>
                <a:cubicBezTo>
                  <a:pt x="34654" y="162842"/>
                  <a:pt x="35605" y="163251"/>
                  <a:pt x="36724" y="163286"/>
                </a:cubicBezTo>
                <a:lnTo>
                  <a:pt x="159203" y="163286"/>
                </a:lnTo>
                <a:cubicBezTo>
                  <a:pt x="160322" y="163251"/>
                  <a:pt x="161274" y="162842"/>
                  <a:pt x="162058" y="162058"/>
                </a:cubicBezTo>
                <a:cubicBezTo>
                  <a:pt x="162842" y="161273"/>
                  <a:pt x="163251" y="160322"/>
                  <a:pt x="163286" y="159203"/>
                </a:cubicBezTo>
                <a:lnTo>
                  <a:pt x="163286" y="36724"/>
                </a:lnTo>
                <a:cubicBezTo>
                  <a:pt x="163251" y="35605"/>
                  <a:pt x="162842" y="34653"/>
                  <a:pt x="162058" y="33869"/>
                </a:cubicBezTo>
                <a:cubicBezTo>
                  <a:pt x="161274" y="33085"/>
                  <a:pt x="160322" y="32676"/>
                  <a:pt x="159203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0" name="Freeform: Shape 209"/>
          <p:cNvSpPr/>
          <p:nvPr/>
        </p:nvSpPr>
        <p:spPr>
          <a:xfrm>
            <a:off x="9790264" y="8990512"/>
            <a:ext cx="226189" cy="130823"/>
          </a:xfrm>
          <a:custGeom>
            <a:avLst/>
            <a:gdLst/>
            <a:ahLst/>
            <a:cxnLst/>
            <a:rect l="l" t="t" r="r" b="b"/>
            <a:pathLst>
              <a:path w="130613" h="73463">
                <a:moveTo>
                  <a:pt x="65307" y="0"/>
                </a:moveTo>
                <a:cubicBezTo>
                  <a:pt x="66399" y="6"/>
                  <a:pt x="67435" y="218"/>
                  <a:pt x="68416" y="638"/>
                </a:cubicBezTo>
                <a:cubicBezTo>
                  <a:pt x="69396" y="1058"/>
                  <a:pt x="70273" y="1653"/>
                  <a:pt x="71046" y="2423"/>
                </a:cubicBezTo>
                <a:lnTo>
                  <a:pt x="128189" y="59561"/>
                </a:lnTo>
                <a:cubicBezTo>
                  <a:pt x="128960" y="60334"/>
                  <a:pt x="129555" y="61211"/>
                  <a:pt x="129975" y="62192"/>
                </a:cubicBezTo>
                <a:cubicBezTo>
                  <a:pt x="130395" y="63172"/>
                  <a:pt x="130608" y="64208"/>
                  <a:pt x="130613" y="65300"/>
                </a:cubicBezTo>
                <a:cubicBezTo>
                  <a:pt x="130552" y="67594"/>
                  <a:pt x="129749" y="69512"/>
                  <a:pt x="128205" y="71056"/>
                </a:cubicBezTo>
                <a:cubicBezTo>
                  <a:pt x="126661" y="72599"/>
                  <a:pt x="124743" y="73402"/>
                  <a:pt x="122450" y="73463"/>
                </a:cubicBezTo>
                <a:lnTo>
                  <a:pt x="8164" y="73463"/>
                </a:lnTo>
                <a:cubicBezTo>
                  <a:pt x="5870" y="73402"/>
                  <a:pt x="3952" y="72599"/>
                  <a:pt x="2408" y="71056"/>
                </a:cubicBezTo>
                <a:cubicBezTo>
                  <a:pt x="864" y="69512"/>
                  <a:pt x="61" y="67594"/>
                  <a:pt x="0" y="65300"/>
                </a:cubicBezTo>
                <a:cubicBezTo>
                  <a:pt x="6" y="64208"/>
                  <a:pt x="218" y="63172"/>
                  <a:pt x="638" y="62192"/>
                </a:cubicBezTo>
                <a:cubicBezTo>
                  <a:pt x="1058" y="61211"/>
                  <a:pt x="1653" y="60334"/>
                  <a:pt x="2424" y="59561"/>
                </a:cubicBezTo>
                <a:lnTo>
                  <a:pt x="59567" y="2423"/>
                </a:lnTo>
                <a:cubicBezTo>
                  <a:pt x="60340" y="1653"/>
                  <a:pt x="61217" y="1058"/>
                  <a:pt x="62197" y="638"/>
                </a:cubicBezTo>
                <a:cubicBezTo>
                  <a:pt x="63178" y="218"/>
                  <a:pt x="64214" y="6"/>
                  <a:pt x="653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1" name="Freeform: Shape 210"/>
          <p:cNvSpPr/>
          <p:nvPr/>
        </p:nvSpPr>
        <p:spPr>
          <a:xfrm>
            <a:off x="9719570" y="9779838"/>
            <a:ext cx="367575" cy="319829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22455" y="24478"/>
                </a:moveTo>
                <a:cubicBezTo>
                  <a:pt x="120162" y="24539"/>
                  <a:pt x="118243" y="25342"/>
                  <a:pt x="116699" y="26886"/>
                </a:cubicBezTo>
                <a:cubicBezTo>
                  <a:pt x="115155" y="28430"/>
                  <a:pt x="114353" y="30349"/>
                  <a:pt x="114292" y="32643"/>
                </a:cubicBezTo>
                <a:lnTo>
                  <a:pt x="114292" y="70025"/>
                </a:lnTo>
                <a:lnTo>
                  <a:pt x="95541" y="51397"/>
                </a:lnTo>
                <a:cubicBezTo>
                  <a:pt x="94767" y="50626"/>
                  <a:pt x="93890" y="50031"/>
                  <a:pt x="92910" y="49611"/>
                </a:cubicBezTo>
                <a:cubicBezTo>
                  <a:pt x="91929" y="49191"/>
                  <a:pt x="90893" y="48978"/>
                  <a:pt x="89800" y="48973"/>
                </a:cubicBezTo>
                <a:cubicBezTo>
                  <a:pt x="87507" y="49034"/>
                  <a:pt x="85588" y="49837"/>
                  <a:pt x="84044" y="51381"/>
                </a:cubicBezTo>
                <a:cubicBezTo>
                  <a:pt x="82501" y="52925"/>
                  <a:pt x="81698" y="54844"/>
                  <a:pt x="81637" y="57138"/>
                </a:cubicBezTo>
                <a:cubicBezTo>
                  <a:pt x="81642" y="58231"/>
                  <a:pt x="81855" y="59267"/>
                  <a:pt x="82275" y="60248"/>
                </a:cubicBezTo>
                <a:cubicBezTo>
                  <a:pt x="82695" y="61229"/>
                  <a:pt x="83290" y="62106"/>
                  <a:pt x="84060" y="62880"/>
                </a:cubicBezTo>
                <a:lnTo>
                  <a:pt x="116715" y="95542"/>
                </a:lnTo>
                <a:cubicBezTo>
                  <a:pt x="117488" y="96313"/>
                  <a:pt x="118365" y="96908"/>
                  <a:pt x="119346" y="97328"/>
                </a:cubicBezTo>
                <a:cubicBezTo>
                  <a:pt x="120327" y="97748"/>
                  <a:pt x="121363" y="97961"/>
                  <a:pt x="122455" y="97966"/>
                </a:cubicBezTo>
                <a:cubicBezTo>
                  <a:pt x="123547" y="97961"/>
                  <a:pt x="124584" y="97748"/>
                  <a:pt x="125564" y="97328"/>
                </a:cubicBezTo>
                <a:cubicBezTo>
                  <a:pt x="126545" y="96908"/>
                  <a:pt x="127422" y="96313"/>
                  <a:pt x="128195" y="95542"/>
                </a:cubicBezTo>
                <a:lnTo>
                  <a:pt x="160850" y="62880"/>
                </a:lnTo>
                <a:cubicBezTo>
                  <a:pt x="161621" y="62106"/>
                  <a:pt x="162216" y="61229"/>
                  <a:pt x="162636" y="60248"/>
                </a:cubicBezTo>
                <a:lnTo>
                  <a:pt x="163273" y="57139"/>
                </a:lnTo>
                <a:lnTo>
                  <a:pt x="160866" y="51382"/>
                </a:lnTo>
                <a:cubicBezTo>
                  <a:pt x="159322" y="49838"/>
                  <a:pt x="157403" y="49035"/>
                  <a:pt x="155110" y="48974"/>
                </a:cubicBezTo>
                <a:cubicBezTo>
                  <a:pt x="154018" y="48979"/>
                  <a:pt x="152981" y="49192"/>
                  <a:pt x="152001" y="49612"/>
                </a:cubicBezTo>
                <a:cubicBezTo>
                  <a:pt x="151020" y="50032"/>
                  <a:pt x="150143" y="50627"/>
                  <a:pt x="149370" y="51398"/>
                </a:cubicBezTo>
                <a:lnTo>
                  <a:pt x="130619" y="70025"/>
                </a:lnTo>
                <a:lnTo>
                  <a:pt x="130619" y="32643"/>
                </a:lnTo>
                <a:cubicBezTo>
                  <a:pt x="130558" y="30349"/>
                  <a:pt x="129755" y="28430"/>
                  <a:pt x="128211" y="26886"/>
                </a:cubicBezTo>
                <a:cubicBezTo>
                  <a:pt x="126667" y="25342"/>
                  <a:pt x="124749" y="24539"/>
                  <a:pt x="122455" y="24478"/>
                </a:cubicBezTo>
                <a:close/>
                <a:moveTo>
                  <a:pt x="8165" y="0"/>
                </a:moveTo>
                <a:lnTo>
                  <a:pt x="40822" y="0"/>
                </a:lnTo>
                <a:cubicBezTo>
                  <a:pt x="43653" y="88"/>
                  <a:pt x="45715" y="1045"/>
                  <a:pt x="47006" y="2872"/>
                </a:cubicBezTo>
                <a:cubicBezTo>
                  <a:pt x="48297" y="4699"/>
                  <a:pt x="49178" y="6866"/>
                  <a:pt x="49647" y="9373"/>
                </a:cubicBezTo>
                <a:cubicBezTo>
                  <a:pt x="50116" y="11881"/>
                  <a:pt x="50533" y="14199"/>
                  <a:pt x="50899" y="16328"/>
                </a:cubicBezTo>
                <a:lnTo>
                  <a:pt x="204091" y="16328"/>
                </a:lnTo>
                <a:cubicBezTo>
                  <a:pt x="206385" y="16389"/>
                  <a:pt x="208304" y="17190"/>
                  <a:pt x="209848" y="18731"/>
                </a:cubicBezTo>
                <a:cubicBezTo>
                  <a:pt x="211392" y="20272"/>
                  <a:pt x="212195" y="22187"/>
                  <a:pt x="212256" y="24476"/>
                </a:cubicBezTo>
                <a:lnTo>
                  <a:pt x="212256" y="89799"/>
                </a:lnTo>
                <a:cubicBezTo>
                  <a:pt x="212216" y="91893"/>
                  <a:pt x="211530" y="93701"/>
                  <a:pt x="210199" y="95221"/>
                </a:cubicBezTo>
                <a:cubicBezTo>
                  <a:pt x="208867" y="96742"/>
                  <a:pt x="207129" y="97656"/>
                  <a:pt x="204984" y="97964"/>
                </a:cubicBezTo>
                <a:lnTo>
                  <a:pt x="71809" y="113530"/>
                </a:lnTo>
                <a:cubicBezTo>
                  <a:pt x="72101" y="114946"/>
                  <a:pt x="72441" y="116419"/>
                  <a:pt x="72829" y="117947"/>
                </a:cubicBezTo>
                <a:cubicBezTo>
                  <a:pt x="73217" y="119475"/>
                  <a:pt x="73430" y="120980"/>
                  <a:pt x="73467" y="122460"/>
                </a:cubicBezTo>
                <a:cubicBezTo>
                  <a:pt x="73419" y="123925"/>
                  <a:pt x="73068" y="125334"/>
                  <a:pt x="72415" y="126687"/>
                </a:cubicBezTo>
                <a:cubicBezTo>
                  <a:pt x="71761" y="128040"/>
                  <a:pt x="71092" y="129353"/>
                  <a:pt x="70407" y="130626"/>
                </a:cubicBezTo>
                <a:lnTo>
                  <a:pt x="187767" y="130626"/>
                </a:lnTo>
                <a:cubicBezTo>
                  <a:pt x="190059" y="130687"/>
                  <a:pt x="191977" y="131490"/>
                  <a:pt x="193520" y="133034"/>
                </a:cubicBezTo>
                <a:cubicBezTo>
                  <a:pt x="195064" y="134578"/>
                  <a:pt x="195866" y="136497"/>
                  <a:pt x="195927" y="138791"/>
                </a:cubicBezTo>
                <a:cubicBezTo>
                  <a:pt x="195866" y="141085"/>
                  <a:pt x="195064" y="143004"/>
                  <a:pt x="193520" y="144548"/>
                </a:cubicBezTo>
                <a:cubicBezTo>
                  <a:pt x="191977" y="146093"/>
                  <a:pt x="190059" y="146896"/>
                  <a:pt x="187767" y="146957"/>
                </a:cubicBezTo>
                <a:lnTo>
                  <a:pt x="179680" y="146957"/>
                </a:lnTo>
                <a:lnTo>
                  <a:pt x="185973" y="148218"/>
                </a:lnTo>
                <a:cubicBezTo>
                  <a:pt x="187899" y="149013"/>
                  <a:pt x="189629" y="150176"/>
                  <a:pt x="191161" y="151709"/>
                </a:cubicBezTo>
                <a:cubicBezTo>
                  <a:pt x="194225" y="154773"/>
                  <a:pt x="195814" y="158626"/>
                  <a:pt x="195928" y="163269"/>
                </a:cubicBezTo>
                <a:lnTo>
                  <a:pt x="195927" y="163277"/>
                </a:lnTo>
                <a:cubicBezTo>
                  <a:pt x="195813" y="167918"/>
                  <a:pt x="194224" y="171770"/>
                  <a:pt x="191162" y="174832"/>
                </a:cubicBezTo>
                <a:cubicBezTo>
                  <a:pt x="188099" y="177895"/>
                  <a:pt x="184247" y="179484"/>
                  <a:pt x="179607" y="179598"/>
                </a:cubicBezTo>
                <a:cubicBezTo>
                  <a:pt x="174966" y="179484"/>
                  <a:pt x="171114" y="177895"/>
                  <a:pt x="168050" y="174831"/>
                </a:cubicBezTo>
                <a:cubicBezTo>
                  <a:pt x="164986" y="171768"/>
                  <a:pt x="163394" y="167914"/>
                  <a:pt x="163273" y="163269"/>
                </a:cubicBezTo>
                <a:cubicBezTo>
                  <a:pt x="163388" y="158626"/>
                  <a:pt x="164977" y="154773"/>
                  <a:pt x="168041" y="151709"/>
                </a:cubicBezTo>
                <a:cubicBezTo>
                  <a:pt x="169573" y="150176"/>
                  <a:pt x="171302" y="149013"/>
                  <a:pt x="173229" y="148218"/>
                </a:cubicBezTo>
                <a:lnTo>
                  <a:pt x="179521" y="146957"/>
                </a:lnTo>
                <a:lnTo>
                  <a:pt x="65389" y="146957"/>
                </a:lnTo>
                <a:lnTo>
                  <a:pt x="71681" y="148218"/>
                </a:lnTo>
                <a:cubicBezTo>
                  <a:pt x="73608" y="149013"/>
                  <a:pt x="75337" y="150176"/>
                  <a:pt x="76869" y="151709"/>
                </a:cubicBezTo>
                <a:cubicBezTo>
                  <a:pt x="79933" y="154773"/>
                  <a:pt x="81523" y="158626"/>
                  <a:pt x="81637" y="163269"/>
                </a:cubicBezTo>
                <a:cubicBezTo>
                  <a:pt x="81523" y="167912"/>
                  <a:pt x="79933" y="171766"/>
                  <a:pt x="76869" y="174830"/>
                </a:cubicBezTo>
                <a:cubicBezTo>
                  <a:pt x="73805" y="177894"/>
                  <a:pt x="69952" y="179484"/>
                  <a:pt x="65310" y="179598"/>
                </a:cubicBezTo>
                <a:cubicBezTo>
                  <a:pt x="60667" y="179484"/>
                  <a:pt x="56814" y="177894"/>
                  <a:pt x="53750" y="174830"/>
                </a:cubicBezTo>
                <a:cubicBezTo>
                  <a:pt x="50686" y="171766"/>
                  <a:pt x="49096" y="167912"/>
                  <a:pt x="48982" y="163269"/>
                </a:cubicBezTo>
                <a:cubicBezTo>
                  <a:pt x="49096" y="158626"/>
                  <a:pt x="50686" y="154773"/>
                  <a:pt x="53750" y="151709"/>
                </a:cubicBezTo>
                <a:cubicBezTo>
                  <a:pt x="55282" y="150176"/>
                  <a:pt x="57011" y="149013"/>
                  <a:pt x="58938" y="148218"/>
                </a:cubicBezTo>
                <a:lnTo>
                  <a:pt x="65230" y="146957"/>
                </a:lnTo>
                <a:lnTo>
                  <a:pt x="57146" y="146957"/>
                </a:lnTo>
                <a:cubicBezTo>
                  <a:pt x="54854" y="146896"/>
                  <a:pt x="52936" y="146093"/>
                  <a:pt x="51393" y="144548"/>
                </a:cubicBezTo>
                <a:cubicBezTo>
                  <a:pt x="49849" y="143004"/>
                  <a:pt x="49047" y="141085"/>
                  <a:pt x="48986" y="138791"/>
                </a:cubicBezTo>
                <a:cubicBezTo>
                  <a:pt x="49049" y="137399"/>
                  <a:pt x="49589" y="135576"/>
                  <a:pt x="50606" y="133324"/>
                </a:cubicBezTo>
                <a:cubicBezTo>
                  <a:pt x="51623" y="131072"/>
                  <a:pt x="52739" y="128833"/>
                  <a:pt x="53954" y="126609"/>
                </a:cubicBezTo>
                <a:cubicBezTo>
                  <a:pt x="55169" y="124385"/>
                  <a:pt x="56106" y="122620"/>
                  <a:pt x="56764" y="121312"/>
                </a:cubicBezTo>
                <a:lnTo>
                  <a:pt x="34188" y="16328"/>
                </a:lnTo>
                <a:lnTo>
                  <a:pt x="8165" y="16328"/>
                </a:lnTo>
                <a:cubicBezTo>
                  <a:pt x="5871" y="16267"/>
                  <a:pt x="3952" y="15464"/>
                  <a:pt x="2408" y="13920"/>
                </a:cubicBezTo>
                <a:cubicBezTo>
                  <a:pt x="864" y="12376"/>
                  <a:pt x="61" y="10457"/>
                  <a:pt x="0" y="8164"/>
                </a:cubicBezTo>
                <a:cubicBezTo>
                  <a:pt x="61" y="5870"/>
                  <a:pt x="864" y="3951"/>
                  <a:pt x="2408" y="2407"/>
                </a:cubicBezTo>
                <a:cubicBezTo>
                  <a:pt x="3952" y="863"/>
                  <a:pt x="5871" y="61"/>
                  <a:pt x="81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2" name="Freeform: Shape 211"/>
          <p:cNvSpPr/>
          <p:nvPr/>
        </p:nvSpPr>
        <p:spPr>
          <a:xfrm>
            <a:off x="10388808" y="3601782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143370" y="53566"/>
                </a:moveTo>
                <a:lnTo>
                  <a:pt x="143370" y="142106"/>
                </a:lnTo>
                <a:cubicBezTo>
                  <a:pt x="152397" y="138507"/>
                  <a:pt x="159677" y="132787"/>
                  <a:pt x="165211" y="124947"/>
                </a:cubicBezTo>
                <a:cubicBezTo>
                  <a:pt x="170744" y="117106"/>
                  <a:pt x="173590" y="108069"/>
                  <a:pt x="173746" y="97836"/>
                </a:cubicBezTo>
                <a:cubicBezTo>
                  <a:pt x="173590" y="87603"/>
                  <a:pt x="170744" y="78566"/>
                  <a:pt x="165211" y="70726"/>
                </a:cubicBezTo>
                <a:cubicBezTo>
                  <a:pt x="159677" y="62885"/>
                  <a:pt x="152397" y="57165"/>
                  <a:pt x="143370" y="53566"/>
                </a:cubicBezTo>
                <a:close/>
                <a:moveTo>
                  <a:pt x="109453" y="53566"/>
                </a:moveTo>
                <a:cubicBezTo>
                  <a:pt x="100425" y="57165"/>
                  <a:pt x="93145" y="62885"/>
                  <a:pt x="87611" y="70726"/>
                </a:cubicBezTo>
                <a:cubicBezTo>
                  <a:pt x="82078" y="78566"/>
                  <a:pt x="79233" y="87603"/>
                  <a:pt x="79076" y="97836"/>
                </a:cubicBezTo>
                <a:cubicBezTo>
                  <a:pt x="79233" y="108072"/>
                  <a:pt x="82078" y="117103"/>
                  <a:pt x="87611" y="124931"/>
                </a:cubicBezTo>
                <a:cubicBezTo>
                  <a:pt x="93145" y="132758"/>
                  <a:pt x="100425" y="138441"/>
                  <a:pt x="109453" y="141978"/>
                </a:cubicBezTo>
                <a:close/>
                <a:moveTo>
                  <a:pt x="126411" y="23075"/>
                </a:moveTo>
                <a:cubicBezTo>
                  <a:pt x="140347" y="23233"/>
                  <a:pt x="152931" y="26632"/>
                  <a:pt x="164161" y="33272"/>
                </a:cubicBezTo>
                <a:cubicBezTo>
                  <a:pt x="175392" y="39912"/>
                  <a:pt x="184327" y="48849"/>
                  <a:pt x="190965" y="60082"/>
                </a:cubicBezTo>
                <a:cubicBezTo>
                  <a:pt x="197602" y="71316"/>
                  <a:pt x="201000" y="83900"/>
                  <a:pt x="201157" y="97836"/>
                </a:cubicBezTo>
                <a:cubicBezTo>
                  <a:pt x="201000" y="111732"/>
                  <a:pt x="197602" y="124298"/>
                  <a:pt x="190965" y="135533"/>
                </a:cubicBezTo>
                <a:cubicBezTo>
                  <a:pt x="184327" y="146769"/>
                  <a:pt x="175392" y="155715"/>
                  <a:pt x="164161" y="162372"/>
                </a:cubicBezTo>
                <a:cubicBezTo>
                  <a:pt x="152931" y="169029"/>
                  <a:pt x="140347" y="172437"/>
                  <a:pt x="126411" y="172597"/>
                </a:cubicBezTo>
                <a:cubicBezTo>
                  <a:pt x="112515" y="172437"/>
                  <a:pt x="99951" y="169029"/>
                  <a:pt x="88717" y="162372"/>
                </a:cubicBezTo>
                <a:cubicBezTo>
                  <a:pt x="77484" y="155715"/>
                  <a:pt x="68540" y="146769"/>
                  <a:pt x="61886" y="135533"/>
                </a:cubicBezTo>
                <a:cubicBezTo>
                  <a:pt x="55232" y="124298"/>
                  <a:pt x="51825" y="111732"/>
                  <a:pt x="51665" y="97836"/>
                </a:cubicBezTo>
                <a:cubicBezTo>
                  <a:pt x="51825" y="83900"/>
                  <a:pt x="55232" y="71316"/>
                  <a:pt x="61886" y="60082"/>
                </a:cubicBezTo>
                <a:cubicBezTo>
                  <a:pt x="68540" y="48849"/>
                  <a:pt x="77484" y="39912"/>
                  <a:pt x="88717" y="33272"/>
                </a:cubicBezTo>
                <a:cubicBezTo>
                  <a:pt x="99951" y="26632"/>
                  <a:pt x="112515" y="23233"/>
                  <a:pt x="126411" y="23075"/>
                </a:cubicBezTo>
                <a:close/>
                <a:moveTo>
                  <a:pt x="126284" y="16312"/>
                </a:moveTo>
                <a:cubicBezTo>
                  <a:pt x="111047" y="16427"/>
                  <a:pt x="97234" y="19940"/>
                  <a:pt x="84843" y="26850"/>
                </a:cubicBezTo>
                <a:cubicBezTo>
                  <a:pt x="72452" y="33760"/>
                  <a:pt x="62570" y="43377"/>
                  <a:pt x="55198" y="55702"/>
                </a:cubicBezTo>
                <a:cubicBezTo>
                  <a:pt x="47825" y="68027"/>
                  <a:pt x="44048" y="82369"/>
                  <a:pt x="43867" y="98729"/>
                </a:cubicBezTo>
                <a:cubicBezTo>
                  <a:pt x="44048" y="113745"/>
                  <a:pt x="47825" y="127331"/>
                  <a:pt x="55198" y="139488"/>
                </a:cubicBezTo>
                <a:cubicBezTo>
                  <a:pt x="62570" y="151645"/>
                  <a:pt x="72452" y="161329"/>
                  <a:pt x="84843" y="168538"/>
                </a:cubicBezTo>
                <a:cubicBezTo>
                  <a:pt x="97234" y="175748"/>
                  <a:pt x="111047" y="179440"/>
                  <a:pt x="126284" y="179614"/>
                </a:cubicBezTo>
                <a:lnTo>
                  <a:pt x="164684" y="179614"/>
                </a:lnTo>
                <a:cubicBezTo>
                  <a:pt x="175940" y="179541"/>
                  <a:pt x="186663" y="177415"/>
                  <a:pt x="196852" y="173237"/>
                </a:cubicBezTo>
                <a:cubicBezTo>
                  <a:pt x="207042" y="169059"/>
                  <a:pt x="216124" y="163270"/>
                  <a:pt x="224098" y="155869"/>
                </a:cubicBezTo>
                <a:cubicBezTo>
                  <a:pt x="232072" y="148467"/>
                  <a:pt x="238364" y="139895"/>
                  <a:pt x="242973" y="130152"/>
                </a:cubicBezTo>
                <a:cubicBezTo>
                  <a:pt x="247583" y="120408"/>
                  <a:pt x="249936" y="109934"/>
                  <a:pt x="250031" y="98729"/>
                </a:cubicBezTo>
                <a:cubicBezTo>
                  <a:pt x="249936" y="86497"/>
                  <a:pt x="247583" y="75351"/>
                  <a:pt x="242973" y="65291"/>
                </a:cubicBezTo>
                <a:cubicBezTo>
                  <a:pt x="238364" y="55232"/>
                  <a:pt x="232072" y="46550"/>
                  <a:pt x="224098" y="39245"/>
                </a:cubicBezTo>
                <a:cubicBezTo>
                  <a:pt x="216124" y="31941"/>
                  <a:pt x="207042" y="26304"/>
                  <a:pt x="196852" y="22337"/>
                </a:cubicBezTo>
                <a:cubicBezTo>
                  <a:pt x="186663" y="18369"/>
                  <a:pt x="175940" y="16361"/>
                  <a:pt x="164684" y="16312"/>
                </a:cubicBezTo>
                <a:close/>
                <a:moveTo>
                  <a:pt x="16323" y="0"/>
                </a:moveTo>
                <a:lnTo>
                  <a:pt x="277576" y="0"/>
                </a:lnTo>
                <a:cubicBezTo>
                  <a:pt x="282161" y="122"/>
                  <a:pt x="285998" y="1726"/>
                  <a:pt x="289085" y="4811"/>
                </a:cubicBezTo>
                <a:cubicBezTo>
                  <a:pt x="292172" y="7896"/>
                  <a:pt x="293776" y="11730"/>
                  <a:pt x="293899" y="16312"/>
                </a:cubicBezTo>
                <a:lnTo>
                  <a:pt x="293899" y="179614"/>
                </a:lnTo>
                <a:cubicBezTo>
                  <a:pt x="293776" y="184197"/>
                  <a:pt x="292172" y="188031"/>
                  <a:pt x="289085" y="191116"/>
                </a:cubicBezTo>
                <a:cubicBezTo>
                  <a:pt x="285997" y="194201"/>
                  <a:pt x="282161" y="195805"/>
                  <a:pt x="277576" y="195927"/>
                </a:cubicBezTo>
                <a:lnTo>
                  <a:pt x="16323" y="195927"/>
                </a:lnTo>
                <a:cubicBezTo>
                  <a:pt x="11737" y="195805"/>
                  <a:pt x="7901" y="194201"/>
                  <a:pt x="4814" y="191116"/>
                </a:cubicBezTo>
                <a:cubicBezTo>
                  <a:pt x="1727" y="188031"/>
                  <a:pt x="122" y="184197"/>
                  <a:pt x="0" y="179614"/>
                </a:cubicBezTo>
                <a:lnTo>
                  <a:pt x="0" y="16312"/>
                </a:lnTo>
                <a:cubicBezTo>
                  <a:pt x="122" y="11730"/>
                  <a:pt x="1727" y="7896"/>
                  <a:pt x="4814" y="4811"/>
                </a:cubicBezTo>
                <a:cubicBezTo>
                  <a:pt x="7901" y="1726"/>
                  <a:pt x="11737" y="122"/>
                  <a:pt x="163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3" name="Freeform: Shape 212"/>
          <p:cNvSpPr/>
          <p:nvPr/>
        </p:nvSpPr>
        <p:spPr>
          <a:xfrm>
            <a:off x="10388808" y="4474575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285734" y="112370"/>
                </a:moveTo>
                <a:cubicBezTo>
                  <a:pt x="280613" y="115682"/>
                  <a:pt x="272336" y="120380"/>
                  <a:pt x="260902" y="126464"/>
                </a:cubicBezTo>
                <a:cubicBezTo>
                  <a:pt x="249468" y="132549"/>
                  <a:pt x="234988" y="139284"/>
                  <a:pt x="217463" y="146670"/>
                </a:cubicBezTo>
                <a:cubicBezTo>
                  <a:pt x="199937" y="154056"/>
                  <a:pt x="179478" y="161357"/>
                  <a:pt x="156084" y="168574"/>
                </a:cubicBezTo>
                <a:cubicBezTo>
                  <a:pt x="132690" y="175790"/>
                  <a:pt x="106473" y="182186"/>
                  <a:pt x="77433" y="187762"/>
                </a:cubicBezTo>
                <a:lnTo>
                  <a:pt x="277570" y="187762"/>
                </a:lnTo>
                <a:cubicBezTo>
                  <a:pt x="279864" y="187701"/>
                  <a:pt x="281782" y="186899"/>
                  <a:pt x="283326" y="185355"/>
                </a:cubicBezTo>
                <a:cubicBezTo>
                  <a:pt x="284871" y="183811"/>
                  <a:pt x="285673" y="181892"/>
                  <a:pt x="285734" y="179598"/>
                </a:cubicBezTo>
                <a:close/>
                <a:moveTo>
                  <a:pt x="21814" y="68758"/>
                </a:moveTo>
                <a:lnTo>
                  <a:pt x="23981" y="68758"/>
                </a:lnTo>
                <a:cubicBezTo>
                  <a:pt x="26628" y="68742"/>
                  <a:pt x="28853" y="68997"/>
                  <a:pt x="30656" y="69523"/>
                </a:cubicBezTo>
                <a:cubicBezTo>
                  <a:pt x="32459" y="70049"/>
                  <a:pt x="34015" y="70942"/>
                  <a:pt x="35324" y="72201"/>
                </a:cubicBezTo>
                <a:cubicBezTo>
                  <a:pt x="36798" y="73502"/>
                  <a:pt x="37929" y="75075"/>
                  <a:pt x="38718" y="76918"/>
                </a:cubicBezTo>
                <a:cubicBezTo>
                  <a:pt x="39506" y="78761"/>
                  <a:pt x="39905" y="80715"/>
                  <a:pt x="39913" y="82781"/>
                </a:cubicBezTo>
                <a:cubicBezTo>
                  <a:pt x="39905" y="84850"/>
                  <a:pt x="39506" y="86812"/>
                  <a:pt x="38718" y="88668"/>
                </a:cubicBezTo>
                <a:cubicBezTo>
                  <a:pt x="37929" y="90524"/>
                  <a:pt x="36798" y="92132"/>
                  <a:pt x="35324" y="93492"/>
                </a:cubicBezTo>
                <a:cubicBezTo>
                  <a:pt x="34071" y="94635"/>
                  <a:pt x="32531" y="95474"/>
                  <a:pt x="30704" y="96010"/>
                </a:cubicBezTo>
                <a:cubicBezTo>
                  <a:pt x="28877" y="96547"/>
                  <a:pt x="26636" y="96813"/>
                  <a:pt x="23981" y="96807"/>
                </a:cubicBezTo>
                <a:lnTo>
                  <a:pt x="21814" y="96807"/>
                </a:lnTo>
                <a:close/>
                <a:moveTo>
                  <a:pt x="255900" y="68248"/>
                </a:moveTo>
                <a:lnTo>
                  <a:pt x="258435" y="68248"/>
                </a:lnTo>
                <a:cubicBezTo>
                  <a:pt x="261058" y="68254"/>
                  <a:pt x="263051" y="68785"/>
                  <a:pt x="264415" y="69841"/>
                </a:cubicBezTo>
                <a:cubicBezTo>
                  <a:pt x="265779" y="70898"/>
                  <a:pt x="266466" y="72448"/>
                  <a:pt x="266477" y="74492"/>
                </a:cubicBezTo>
                <a:lnTo>
                  <a:pt x="266472" y="74496"/>
                </a:lnTo>
                <a:cubicBezTo>
                  <a:pt x="266466" y="76668"/>
                  <a:pt x="265775" y="78315"/>
                  <a:pt x="264399" y="79436"/>
                </a:cubicBezTo>
                <a:cubicBezTo>
                  <a:pt x="263022" y="80557"/>
                  <a:pt x="260992" y="81120"/>
                  <a:pt x="258307" y="81125"/>
                </a:cubicBezTo>
                <a:lnTo>
                  <a:pt x="255900" y="81125"/>
                </a:lnTo>
                <a:close/>
                <a:moveTo>
                  <a:pt x="247592" y="61487"/>
                </a:moveTo>
                <a:lnTo>
                  <a:pt x="247592" y="103951"/>
                </a:lnTo>
                <a:lnTo>
                  <a:pt x="255884" y="103951"/>
                </a:lnTo>
                <a:lnTo>
                  <a:pt x="255884" y="86985"/>
                </a:lnTo>
                <a:lnTo>
                  <a:pt x="257032" y="86985"/>
                </a:lnTo>
                <a:lnTo>
                  <a:pt x="268513" y="103951"/>
                </a:lnTo>
                <a:lnTo>
                  <a:pt x="278718" y="103967"/>
                </a:lnTo>
                <a:lnTo>
                  <a:pt x="265325" y="86092"/>
                </a:lnTo>
                <a:cubicBezTo>
                  <a:pt x="268463" y="85440"/>
                  <a:pt x="270860" y="84096"/>
                  <a:pt x="272515" y="82059"/>
                </a:cubicBezTo>
                <a:cubicBezTo>
                  <a:pt x="274171" y="80021"/>
                  <a:pt x="275005" y="77371"/>
                  <a:pt x="275019" y="74109"/>
                </a:cubicBezTo>
                <a:cubicBezTo>
                  <a:pt x="274989" y="70070"/>
                  <a:pt x="273677" y="66963"/>
                  <a:pt x="271081" y="64787"/>
                </a:cubicBezTo>
                <a:cubicBezTo>
                  <a:pt x="268486" y="62611"/>
                  <a:pt x="264784" y="61511"/>
                  <a:pt x="259976" y="61487"/>
                </a:cubicBezTo>
                <a:close/>
                <a:moveTo>
                  <a:pt x="218634" y="61487"/>
                </a:moveTo>
                <a:lnTo>
                  <a:pt x="218634" y="103951"/>
                </a:lnTo>
                <a:lnTo>
                  <a:pt x="242106" y="103951"/>
                </a:lnTo>
                <a:lnTo>
                  <a:pt x="242106" y="96807"/>
                </a:lnTo>
                <a:lnTo>
                  <a:pt x="226926" y="96807"/>
                </a:lnTo>
                <a:lnTo>
                  <a:pt x="226926" y="85326"/>
                </a:lnTo>
                <a:lnTo>
                  <a:pt x="241596" y="85326"/>
                </a:lnTo>
                <a:lnTo>
                  <a:pt x="241596" y="78186"/>
                </a:lnTo>
                <a:lnTo>
                  <a:pt x="226926" y="78186"/>
                </a:lnTo>
                <a:lnTo>
                  <a:pt x="226926" y="68758"/>
                </a:lnTo>
                <a:lnTo>
                  <a:pt x="242106" y="68758"/>
                </a:lnTo>
                <a:lnTo>
                  <a:pt x="242106" y="61487"/>
                </a:lnTo>
                <a:close/>
                <a:moveTo>
                  <a:pt x="174002" y="61487"/>
                </a:moveTo>
                <a:lnTo>
                  <a:pt x="192116" y="105099"/>
                </a:lnTo>
                <a:lnTo>
                  <a:pt x="196581" y="105099"/>
                </a:lnTo>
                <a:lnTo>
                  <a:pt x="214935" y="61487"/>
                </a:lnTo>
                <a:lnTo>
                  <a:pt x="205877" y="61487"/>
                </a:lnTo>
                <a:lnTo>
                  <a:pt x="194396" y="90046"/>
                </a:lnTo>
                <a:lnTo>
                  <a:pt x="183043" y="61487"/>
                </a:lnTo>
                <a:close/>
                <a:moveTo>
                  <a:pt x="52303" y="61487"/>
                </a:moveTo>
                <a:lnTo>
                  <a:pt x="52303" y="103951"/>
                </a:lnTo>
                <a:lnTo>
                  <a:pt x="60595" y="103951"/>
                </a:lnTo>
                <a:lnTo>
                  <a:pt x="60595" y="61487"/>
                </a:lnTo>
                <a:close/>
                <a:moveTo>
                  <a:pt x="13522" y="61487"/>
                </a:moveTo>
                <a:lnTo>
                  <a:pt x="13522" y="103951"/>
                </a:lnTo>
                <a:lnTo>
                  <a:pt x="25641" y="103951"/>
                </a:lnTo>
                <a:cubicBezTo>
                  <a:pt x="28809" y="103964"/>
                  <a:pt x="31626" y="103587"/>
                  <a:pt x="34092" y="102819"/>
                </a:cubicBezTo>
                <a:cubicBezTo>
                  <a:pt x="36559" y="102051"/>
                  <a:pt x="38802" y="100812"/>
                  <a:pt x="40822" y="99103"/>
                </a:cubicBezTo>
                <a:cubicBezTo>
                  <a:pt x="43261" y="97028"/>
                  <a:pt x="45143" y="94577"/>
                  <a:pt x="46466" y="91752"/>
                </a:cubicBezTo>
                <a:cubicBezTo>
                  <a:pt x="47790" y="88927"/>
                  <a:pt x="48460" y="85935"/>
                  <a:pt x="48476" y="82775"/>
                </a:cubicBezTo>
                <a:cubicBezTo>
                  <a:pt x="48369" y="76425"/>
                  <a:pt x="46254" y="71316"/>
                  <a:pt x="42129" y="67448"/>
                </a:cubicBezTo>
                <a:cubicBezTo>
                  <a:pt x="38005" y="63581"/>
                  <a:pt x="32509" y="61594"/>
                  <a:pt x="25641" y="61487"/>
                </a:cubicBezTo>
                <a:close/>
                <a:moveTo>
                  <a:pt x="79219" y="60849"/>
                </a:moveTo>
                <a:cubicBezTo>
                  <a:pt x="75374" y="60924"/>
                  <a:pt x="72222" y="62082"/>
                  <a:pt x="69763" y="64325"/>
                </a:cubicBezTo>
                <a:cubicBezTo>
                  <a:pt x="67305" y="66567"/>
                  <a:pt x="66035" y="69447"/>
                  <a:pt x="65952" y="72963"/>
                </a:cubicBezTo>
                <a:cubicBezTo>
                  <a:pt x="65902" y="75840"/>
                  <a:pt x="66673" y="78176"/>
                  <a:pt x="68264" y="79971"/>
                </a:cubicBezTo>
                <a:cubicBezTo>
                  <a:pt x="69856" y="81766"/>
                  <a:pt x="72573" y="83338"/>
                  <a:pt x="76413" y="84688"/>
                </a:cubicBezTo>
                <a:cubicBezTo>
                  <a:pt x="77991" y="85252"/>
                  <a:pt x="79235" y="85720"/>
                  <a:pt x="80144" y="86092"/>
                </a:cubicBezTo>
                <a:cubicBezTo>
                  <a:pt x="81053" y="86464"/>
                  <a:pt x="81723" y="86804"/>
                  <a:pt x="82153" y="87112"/>
                </a:cubicBezTo>
                <a:cubicBezTo>
                  <a:pt x="82980" y="87628"/>
                  <a:pt x="83591" y="88255"/>
                  <a:pt x="83987" y="88994"/>
                </a:cubicBezTo>
                <a:cubicBezTo>
                  <a:pt x="84383" y="89733"/>
                  <a:pt x="84580" y="90551"/>
                  <a:pt x="84577" y="91449"/>
                </a:cubicBezTo>
                <a:cubicBezTo>
                  <a:pt x="84543" y="93206"/>
                  <a:pt x="83942" y="94636"/>
                  <a:pt x="82775" y="95739"/>
                </a:cubicBezTo>
                <a:cubicBezTo>
                  <a:pt x="81609" y="96842"/>
                  <a:pt x="80083" y="97410"/>
                  <a:pt x="78199" y="97445"/>
                </a:cubicBezTo>
                <a:cubicBezTo>
                  <a:pt x="76211" y="97442"/>
                  <a:pt x="74446" y="96970"/>
                  <a:pt x="72903" y="96027"/>
                </a:cubicBezTo>
                <a:cubicBezTo>
                  <a:pt x="71360" y="95083"/>
                  <a:pt x="70102" y="93685"/>
                  <a:pt x="69127" y="91832"/>
                </a:cubicBezTo>
                <a:lnTo>
                  <a:pt x="63774" y="96935"/>
                </a:lnTo>
                <a:cubicBezTo>
                  <a:pt x="65667" y="99731"/>
                  <a:pt x="67808" y="101793"/>
                  <a:pt x="70197" y="103122"/>
                </a:cubicBezTo>
                <a:cubicBezTo>
                  <a:pt x="72587" y="104451"/>
                  <a:pt x="75336" y="105110"/>
                  <a:pt x="78445" y="105099"/>
                </a:cubicBezTo>
                <a:cubicBezTo>
                  <a:pt x="82854" y="105033"/>
                  <a:pt x="86386" y="103730"/>
                  <a:pt x="89039" y="101192"/>
                </a:cubicBezTo>
                <a:lnTo>
                  <a:pt x="93124" y="91068"/>
                </a:lnTo>
                <a:lnTo>
                  <a:pt x="90541" y="83197"/>
                </a:lnTo>
                <a:cubicBezTo>
                  <a:pt x="88739" y="81242"/>
                  <a:pt x="85518" y="79447"/>
                  <a:pt x="80878" y="77810"/>
                </a:cubicBezTo>
                <a:cubicBezTo>
                  <a:pt x="78435" y="76950"/>
                  <a:pt x="76750" y="76121"/>
                  <a:pt x="75823" y="75324"/>
                </a:cubicBezTo>
                <a:cubicBezTo>
                  <a:pt x="74895" y="74528"/>
                  <a:pt x="74454" y="73571"/>
                  <a:pt x="74499" y="72456"/>
                </a:cubicBezTo>
                <a:cubicBezTo>
                  <a:pt x="74531" y="71088"/>
                  <a:pt x="75105" y="69967"/>
                  <a:pt x="76221" y="69093"/>
                </a:cubicBezTo>
                <a:cubicBezTo>
                  <a:pt x="77338" y="68219"/>
                  <a:pt x="78805" y="67767"/>
                  <a:pt x="80623" y="67738"/>
                </a:cubicBezTo>
                <a:cubicBezTo>
                  <a:pt x="81885" y="67730"/>
                  <a:pt x="83060" y="68001"/>
                  <a:pt x="84147" y="68551"/>
                </a:cubicBezTo>
                <a:cubicBezTo>
                  <a:pt x="85234" y="69101"/>
                  <a:pt x="86313" y="69977"/>
                  <a:pt x="87384" y="71179"/>
                </a:cubicBezTo>
                <a:lnTo>
                  <a:pt x="91721" y="65569"/>
                </a:lnTo>
                <a:cubicBezTo>
                  <a:pt x="89924" y="63977"/>
                  <a:pt x="87968" y="62792"/>
                  <a:pt x="85853" y="62013"/>
                </a:cubicBezTo>
                <a:cubicBezTo>
                  <a:pt x="83737" y="61235"/>
                  <a:pt x="81526" y="60847"/>
                  <a:pt x="79219" y="60849"/>
                </a:cubicBezTo>
                <a:close/>
                <a:moveTo>
                  <a:pt x="118382" y="60594"/>
                </a:moveTo>
                <a:cubicBezTo>
                  <a:pt x="111972" y="60746"/>
                  <a:pt x="106646" y="62898"/>
                  <a:pt x="102405" y="67051"/>
                </a:cubicBezTo>
                <a:cubicBezTo>
                  <a:pt x="98163" y="71204"/>
                  <a:pt x="95962" y="76448"/>
                  <a:pt x="95803" y="82783"/>
                </a:cubicBezTo>
                <a:cubicBezTo>
                  <a:pt x="95949" y="89174"/>
                  <a:pt x="98112" y="94434"/>
                  <a:pt x="102293" y="98563"/>
                </a:cubicBezTo>
                <a:cubicBezTo>
                  <a:pt x="106473" y="102692"/>
                  <a:pt x="111794" y="104828"/>
                  <a:pt x="118255" y="104972"/>
                </a:cubicBezTo>
                <a:cubicBezTo>
                  <a:pt x="120017" y="104982"/>
                  <a:pt x="121723" y="104801"/>
                  <a:pt x="123373" y="104429"/>
                </a:cubicBezTo>
                <a:cubicBezTo>
                  <a:pt x="125024" y="104057"/>
                  <a:pt x="126762" y="103430"/>
                  <a:pt x="128588" y="102548"/>
                </a:cubicBezTo>
                <a:lnTo>
                  <a:pt x="128588" y="92727"/>
                </a:lnTo>
                <a:cubicBezTo>
                  <a:pt x="126953" y="94374"/>
                  <a:pt x="125343" y="95575"/>
                  <a:pt x="123756" y="96329"/>
                </a:cubicBezTo>
                <a:cubicBezTo>
                  <a:pt x="122170" y="97084"/>
                  <a:pt x="120463" y="97456"/>
                  <a:pt x="118637" y="97445"/>
                </a:cubicBezTo>
                <a:cubicBezTo>
                  <a:pt x="114359" y="97368"/>
                  <a:pt x="110925" y="95992"/>
                  <a:pt x="108336" y="93317"/>
                </a:cubicBezTo>
                <a:cubicBezTo>
                  <a:pt x="105748" y="90642"/>
                  <a:pt x="104419" y="87131"/>
                  <a:pt x="104350" y="82783"/>
                </a:cubicBezTo>
                <a:cubicBezTo>
                  <a:pt x="104443" y="78602"/>
                  <a:pt x="105788" y="75138"/>
                  <a:pt x="108384" y="72392"/>
                </a:cubicBezTo>
                <a:cubicBezTo>
                  <a:pt x="110981" y="69645"/>
                  <a:pt x="114271" y="68222"/>
                  <a:pt x="118255" y="68121"/>
                </a:cubicBezTo>
                <a:cubicBezTo>
                  <a:pt x="120200" y="68107"/>
                  <a:pt x="121986" y="68485"/>
                  <a:pt x="123613" y="69252"/>
                </a:cubicBezTo>
                <a:cubicBezTo>
                  <a:pt x="125239" y="70020"/>
                  <a:pt x="126897" y="71258"/>
                  <a:pt x="128588" y="72966"/>
                </a:cubicBezTo>
                <a:lnTo>
                  <a:pt x="128588" y="63146"/>
                </a:lnTo>
                <a:cubicBezTo>
                  <a:pt x="126823" y="62258"/>
                  <a:pt x="125122" y="61609"/>
                  <a:pt x="123485" y="61200"/>
                </a:cubicBezTo>
                <a:cubicBezTo>
                  <a:pt x="121848" y="60791"/>
                  <a:pt x="120147" y="60589"/>
                  <a:pt x="118382" y="60594"/>
                </a:cubicBezTo>
                <a:close/>
                <a:moveTo>
                  <a:pt x="154101" y="59956"/>
                </a:moveTo>
                <a:cubicBezTo>
                  <a:pt x="147558" y="60121"/>
                  <a:pt x="142115" y="62374"/>
                  <a:pt x="137773" y="66715"/>
                </a:cubicBezTo>
                <a:cubicBezTo>
                  <a:pt x="133430" y="71055"/>
                  <a:pt x="131176" y="76494"/>
                  <a:pt x="131012" y="83030"/>
                </a:cubicBezTo>
                <a:cubicBezTo>
                  <a:pt x="131176" y="89573"/>
                  <a:pt x="133430" y="95016"/>
                  <a:pt x="137773" y="99359"/>
                </a:cubicBezTo>
                <a:cubicBezTo>
                  <a:pt x="142115" y="103701"/>
                  <a:pt x="147558" y="105955"/>
                  <a:pt x="154101" y="106120"/>
                </a:cubicBezTo>
                <a:cubicBezTo>
                  <a:pt x="160644" y="105955"/>
                  <a:pt x="166087" y="103701"/>
                  <a:pt x="170430" y="99360"/>
                </a:cubicBezTo>
                <a:cubicBezTo>
                  <a:pt x="174772" y="95018"/>
                  <a:pt x="177026" y="89577"/>
                  <a:pt x="177191" y="83038"/>
                </a:cubicBezTo>
                <a:lnTo>
                  <a:pt x="177191" y="83030"/>
                </a:lnTo>
                <a:cubicBezTo>
                  <a:pt x="177026" y="76494"/>
                  <a:pt x="174772" y="71055"/>
                  <a:pt x="170430" y="66715"/>
                </a:cubicBezTo>
                <a:cubicBezTo>
                  <a:pt x="166087" y="62374"/>
                  <a:pt x="160644" y="60121"/>
                  <a:pt x="154101" y="59956"/>
                </a:cubicBezTo>
                <a:close/>
                <a:moveTo>
                  <a:pt x="16839" y="0"/>
                </a:moveTo>
                <a:lnTo>
                  <a:pt x="277060" y="0"/>
                </a:lnTo>
                <a:cubicBezTo>
                  <a:pt x="281835" y="122"/>
                  <a:pt x="285806" y="1791"/>
                  <a:pt x="288971" y="5007"/>
                </a:cubicBezTo>
                <a:cubicBezTo>
                  <a:pt x="292137" y="8223"/>
                  <a:pt x="293779" y="12252"/>
                  <a:pt x="293899" y="17094"/>
                </a:cubicBezTo>
                <a:lnTo>
                  <a:pt x="293899" y="178833"/>
                </a:lnTo>
                <a:cubicBezTo>
                  <a:pt x="293779" y="183675"/>
                  <a:pt x="292137" y="187704"/>
                  <a:pt x="288971" y="190920"/>
                </a:cubicBezTo>
                <a:cubicBezTo>
                  <a:pt x="285806" y="194135"/>
                  <a:pt x="281835" y="195805"/>
                  <a:pt x="277060" y="195927"/>
                </a:cubicBezTo>
                <a:lnTo>
                  <a:pt x="16839" y="195927"/>
                </a:lnTo>
                <a:cubicBezTo>
                  <a:pt x="12063" y="195805"/>
                  <a:pt x="8093" y="194135"/>
                  <a:pt x="4927" y="190920"/>
                </a:cubicBezTo>
                <a:cubicBezTo>
                  <a:pt x="1762" y="187704"/>
                  <a:pt x="120" y="183675"/>
                  <a:pt x="0" y="178833"/>
                </a:cubicBezTo>
                <a:lnTo>
                  <a:pt x="0" y="17094"/>
                </a:lnTo>
                <a:cubicBezTo>
                  <a:pt x="120" y="12252"/>
                  <a:pt x="1762" y="8223"/>
                  <a:pt x="4927" y="5007"/>
                </a:cubicBezTo>
                <a:cubicBezTo>
                  <a:pt x="8093" y="1791"/>
                  <a:pt x="12063" y="122"/>
                  <a:pt x="168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4" name="Freeform: Shape 213"/>
          <p:cNvSpPr/>
          <p:nvPr/>
        </p:nvSpPr>
        <p:spPr>
          <a:xfrm>
            <a:off x="10388808" y="5348723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220170" y="102053"/>
                </a:moveTo>
                <a:lnTo>
                  <a:pt x="239691" y="102053"/>
                </a:lnTo>
                <a:cubicBezTo>
                  <a:pt x="240034" y="102056"/>
                  <a:pt x="240433" y="102083"/>
                  <a:pt x="240887" y="102133"/>
                </a:cubicBezTo>
                <a:cubicBezTo>
                  <a:pt x="241342" y="102184"/>
                  <a:pt x="241709" y="102242"/>
                  <a:pt x="241988" y="102308"/>
                </a:cubicBezTo>
                <a:cubicBezTo>
                  <a:pt x="243949" y="102725"/>
                  <a:pt x="245576" y="103708"/>
                  <a:pt x="246868" y="105256"/>
                </a:cubicBezTo>
                <a:cubicBezTo>
                  <a:pt x="248160" y="106804"/>
                  <a:pt x="248830" y="108710"/>
                  <a:pt x="248878" y="110975"/>
                </a:cubicBezTo>
                <a:cubicBezTo>
                  <a:pt x="248830" y="113296"/>
                  <a:pt x="248160" y="115218"/>
                  <a:pt x="246868" y="116742"/>
                </a:cubicBezTo>
                <a:cubicBezTo>
                  <a:pt x="245576" y="118267"/>
                  <a:pt x="243949" y="119233"/>
                  <a:pt x="241988" y="119642"/>
                </a:cubicBezTo>
                <a:cubicBezTo>
                  <a:pt x="241709" y="119708"/>
                  <a:pt x="241342" y="119767"/>
                  <a:pt x="240887" y="119817"/>
                </a:cubicBezTo>
                <a:cubicBezTo>
                  <a:pt x="240433" y="119868"/>
                  <a:pt x="240034" y="119894"/>
                  <a:pt x="239691" y="119897"/>
                </a:cubicBezTo>
                <a:lnTo>
                  <a:pt x="220170" y="119897"/>
                </a:lnTo>
                <a:close/>
                <a:moveTo>
                  <a:pt x="220170" y="75520"/>
                </a:moveTo>
                <a:lnTo>
                  <a:pt x="237905" y="75520"/>
                </a:lnTo>
                <a:cubicBezTo>
                  <a:pt x="238240" y="75525"/>
                  <a:pt x="238591" y="75546"/>
                  <a:pt x="238957" y="75583"/>
                </a:cubicBezTo>
                <a:cubicBezTo>
                  <a:pt x="239324" y="75620"/>
                  <a:pt x="239611" y="75642"/>
                  <a:pt x="239819" y="75647"/>
                </a:cubicBezTo>
                <a:cubicBezTo>
                  <a:pt x="241719" y="75987"/>
                  <a:pt x="243309" y="76868"/>
                  <a:pt x="244587" y="78291"/>
                </a:cubicBezTo>
                <a:cubicBezTo>
                  <a:pt x="245866" y="79715"/>
                  <a:pt x="246530" y="81552"/>
                  <a:pt x="246581" y="83803"/>
                </a:cubicBezTo>
                <a:lnTo>
                  <a:pt x="246571" y="83811"/>
                </a:lnTo>
                <a:cubicBezTo>
                  <a:pt x="246521" y="86060"/>
                  <a:pt x="245856" y="87877"/>
                  <a:pt x="244579" y="89263"/>
                </a:cubicBezTo>
                <a:cubicBezTo>
                  <a:pt x="243302" y="90648"/>
                  <a:pt x="241715" y="91505"/>
                  <a:pt x="239819" y="91832"/>
                </a:cubicBezTo>
                <a:cubicBezTo>
                  <a:pt x="239611" y="91893"/>
                  <a:pt x="239324" y="91930"/>
                  <a:pt x="238957" y="91944"/>
                </a:cubicBezTo>
                <a:cubicBezTo>
                  <a:pt x="238591" y="91957"/>
                  <a:pt x="238240" y="91962"/>
                  <a:pt x="237905" y="91960"/>
                </a:cubicBezTo>
                <a:lnTo>
                  <a:pt x="220170" y="91960"/>
                </a:lnTo>
                <a:close/>
                <a:moveTo>
                  <a:pt x="193392" y="65442"/>
                </a:moveTo>
                <a:lnTo>
                  <a:pt x="193392" y="130485"/>
                </a:lnTo>
                <a:lnTo>
                  <a:pt x="256027" y="130485"/>
                </a:lnTo>
                <a:cubicBezTo>
                  <a:pt x="262339" y="130424"/>
                  <a:pt x="267479" y="128888"/>
                  <a:pt x="271447" y="125877"/>
                </a:cubicBezTo>
                <a:cubicBezTo>
                  <a:pt x="275415" y="122867"/>
                  <a:pt x="277461" y="118749"/>
                  <a:pt x="277586" y="113524"/>
                </a:cubicBezTo>
                <a:cubicBezTo>
                  <a:pt x="277464" y="108766"/>
                  <a:pt x="275603" y="104962"/>
                  <a:pt x="272004" y="102113"/>
                </a:cubicBezTo>
                <a:cubicBezTo>
                  <a:pt x="268405" y="99264"/>
                  <a:pt x="263802" y="97628"/>
                  <a:pt x="258196" y="97205"/>
                </a:cubicBezTo>
                <a:lnTo>
                  <a:pt x="258196" y="96823"/>
                </a:lnTo>
                <a:cubicBezTo>
                  <a:pt x="263192" y="96034"/>
                  <a:pt x="267008" y="94224"/>
                  <a:pt x="269645" y="91394"/>
                </a:cubicBezTo>
                <a:cubicBezTo>
                  <a:pt x="272281" y="88564"/>
                  <a:pt x="273610" y="85227"/>
                  <a:pt x="273631" y="81382"/>
                </a:cubicBezTo>
                <a:cubicBezTo>
                  <a:pt x="273522" y="76516"/>
                  <a:pt x="271731" y="72733"/>
                  <a:pt x="268258" y="70033"/>
                </a:cubicBezTo>
                <a:cubicBezTo>
                  <a:pt x="264784" y="67334"/>
                  <a:pt x="260282" y="65846"/>
                  <a:pt x="254751" y="65569"/>
                </a:cubicBezTo>
                <a:cubicBezTo>
                  <a:pt x="254350" y="65564"/>
                  <a:pt x="253845" y="65543"/>
                  <a:pt x="253237" y="65506"/>
                </a:cubicBezTo>
                <a:cubicBezTo>
                  <a:pt x="252628" y="65468"/>
                  <a:pt x="252027" y="65447"/>
                  <a:pt x="251435" y="65442"/>
                </a:cubicBezTo>
                <a:close/>
                <a:moveTo>
                  <a:pt x="63784" y="65442"/>
                </a:moveTo>
                <a:lnTo>
                  <a:pt x="63784" y="104727"/>
                </a:lnTo>
                <a:cubicBezTo>
                  <a:pt x="63757" y="109606"/>
                  <a:pt x="62184" y="113585"/>
                  <a:pt x="59064" y="116663"/>
                </a:cubicBezTo>
                <a:cubicBezTo>
                  <a:pt x="55944" y="119741"/>
                  <a:pt x="51436" y="121329"/>
                  <a:pt x="45542" y="121428"/>
                </a:cubicBezTo>
                <a:cubicBezTo>
                  <a:pt x="40561" y="121401"/>
                  <a:pt x="35629" y="120721"/>
                  <a:pt x="30744" y="119388"/>
                </a:cubicBezTo>
                <a:cubicBezTo>
                  <a:pt x="25859" y="118055"/>
                  <a:pt x="21054" y="116227"/>
                  <a:pt x="16329" y="113906"/>
                </a:cubicBezTo>
                <a:lnTo>
                  <a:pt x="16329" y="128189"/>
                </a:lnTo>
                <a:cubicBezTo>
                  <a:pt x="21576" y="129566"/>
                  <a:pt x="26843" y="130553"/>
                  <a:pt x="32128" y="131151"/>
                </a:cubicBezTo>
                <a:cubicBezTo>
                  <a:pt x="37414" y="131749"/>
                  <a:pt x="41848" y="132112"/>
                  <a:pt x="45433" y="132243"/>
                </a:cubicBezTo>
                <a:cubicBezTo>
                  <a:pt x="49017" y="132372"/>
                  <a:pt x="50882" y="132424"/>
                  <a:pt x="51027" y="132398"/>
                </a:cubicBezTo>
                <a:cubicBezTo>
                  <a:pt x="61744" y="132340"/>
                  <a:pt x="70160" y="131082"/>
                  <a:pt x="76276" y="128624"/>
                </a:cubicBezTo>
                <a:cubicBezTo>
                  <a:pt x="82391" y="126166"/>
                  <a:pt x="86706" y="122858"/>
                  <a:pt x="89222" y="118700"/>
                </a:cubicBezTo>
                <a:cubicBezTo>
                  <a:pt x="91737" y="114543"/>
                  <a:pt x="92952" y="109885"/>
                  <a:pt x="92869" y="104727"/>
                </a:cubicBezTo>
                <a:lnTo>
                  <a:pt x="92869" y="65442"/>
                </a:lnTo>
                <a:close/>
                <a:moveTo>
                  <a:pt x="157402" y="63783"/>
                </a:moveTo>
                <a:cubicBezTo>
                  <a:pt x="142554" y="63220"/>
                  <a:pt x="130918" y="64502"/>
                  <a:pt x="122496" y="67629"/>
                </a:cubicBezTo>
                <a:cubicBezTo>
                  <a:pt x="114073" y="70756"/>
                  <a:pt x="108145" y="75024"/>
                  <a:pt x="104712" y="80433"/>
                </a:cubicBezTo>
                <a:cubicBezTo>
                  <a:pt x="101279" y="85842"/>
                  <a:pt x="99622" y="91688"/>
                  <a:pt x="99742" y="97970"/>
                </a:cubicBezTo>
                <a:cubicBezTo>
                  <a:pt x="99622" y="104250"/>
                  <a:pt x="101279" y="110093"/>
                  <a:pt x="104712" y="115499"/>
                </a:cubicBezTo>
                <a:cubicBezTo>
                  <a:pt x="108145" y="120906"/>
                  <a:pt x="114073" y="125173"/>
                  <a:pt x="122496" y="128299"/>
                </a:cubicBezTo>
                <a:cubicBezTo>
                  <a:pt x="130918" y="131425"/>
                  <a:pt x="142554" y="132706"/>
                  <a:pt x="157402" y="132143"/>
                </a:cubicBezTo>
                <a:cubicBezTo>
                  <a:pt x="157477" y="132158"/>
                  <a:pt x="158759" y="132072"/>
                  <a:pt x="161248" y="131883"/>
                </a:cubicBezTo>
                <a:cubicBezTo>
                  <a:pt x="163737" y="131695"/>
                  <a:pt x="166984" y="131316"/>
                  <a:pt x="170990" y="130745"/>
                </a:cubicBezTo>
                <a:cubicBezTo>
                  <a:pt x="174996" y="130174"/>
                  <a:pt x="179311" y="129322"/>
                  <a:pt x="183936" y="128189"/>
                </a:cubicBezTo>
                <a:lnTo>
                  <a:pt x="183952" y="128189"/>
                </a:lnTo>
                <a:lnTo>
                  <a:pt x="183936" y="113779"/>
                </a:lnTo>
                <a:cubicBezTo>
                  <a:pt x="180624" y="115550"/>
                  <a:pt x="176851" y="117138"/>
                  <a:pt x="172614" y="118543"/>
                </a:cubicBezTo>
                <a:cubicBezTo>
                  <a:pt x="168378" y="119948"/>
                  <a:pt x="163647" y="120867"/>
                  <a:pt x="158422" y="121300"/>
                </a:cubicBezTo>
                <a:cubicBezTo>
                  <a:pt x="149163" y="121930"/>
                  <a:pt x="141977" y="120193"/>
                  <a:pt x="136864" y="116090"/>
                </a:cubicBezTo>
                <a:cubicBezTo>
                  <a:pt x="131750" y="111986"/>
                  <a:pt x="129156" y="105946"/>
                  <a:pt x="129082" y="97970"/>
                </a:cubicBezTo>
                <a:cubicBezTo>
                  <a:pt x="129156" y="89990"/>
                  <a:pt x="131750" y="83947"/>
                  <a:pt x="136864" y="79841"/>
                </a:cubicBezTo>
                <a:cubicBezTo>
                  <a:pt x="141977" y="75735"/>
                  <a:pt x="149163" y="73997"/>
                  <a:pt x="158422" y="74626"/>
                </a:cubicBezTo>
                <a:cubicBezTo>
                  <a:pt x="163639" y="75054"/>
                  <a:pt x="168354" y="75953"/>
                  <a:pt x="172566" y="77321"/>
                </a:cubicBezTo>
                <a:cubicBezTo>
                  <a:pt x="176779" y="78690"/>
                  <a:pt x="180569" y="80258"/>
                  <a:pt x="183936" y="82025"/>
                </a:cubicBezTo>
                <a:lnTo>
                  <a:pt x="183936" y="67738"/>
                </a:lnTo>
                <a:cubicBezTo>
                  <a:pt x="179311" y="66605"/>
                  <a:pt x="174996" y="65753"/>
                  <a:pt x="170990" y="65182"/>
                </a:cubicBezTo>
                <a:cubicBezTo>
                  <a:pt x="166984" y="64611"/>
                  <a:pt x="163737" y="64231"/>
                  <a:pt x="161248" y="64043"/>
                </a:cubicBezTo>
                <a:cubicBezTo>
                  <a:pt x="158759" y="63855"/>
                  <a:pt x="157477" y="63768"/>
                  <a:pt x="157402" y="63783"/>
                </a:cubicBezTo>
                <a:close/>
                <a:moveTo>
                  <a:pt x="16313" y="0"/>
                </a:moveTo>
                <a:lnTo>
                  <a:pt x="277586" y="0"/>
                </a:lnTo>
                <a:cubicBezTo>
                  <a:pt x="282169" y="122"/>
                  <a:pt x="286002" y="1727"/>
                  <a:pt x="289088" y="4815"/>
                </a:cubicBezTo>
                <a:cubicBezTo>
                  <a:pt x="292173" y="7904"/>
                  <a:pt x="293776" y="11741"/>
                  <a:pt x="293899" y="16328"/>
                </a:cubicBezTo>
                <a:lnTo>
                  <a:pt x="293899" y="179598"/>
                </a:lnTo>
                <a:cubicBezTo>
                  <a:pt x="293776" y="184185"/>
                  <a:pt x="292171" y="188023"/>
                  <a:pt x="289083" y="191111"/>
                </a:cubicBezTo>
                <a:cubicBezTo>
                  <a:pt x="285995" y="194199"/>
                  <a:pt x="282157" y="195804"/>
                  <a:pt x="277570" y="195927"/>
                </a:cubicBezTo>
                <a:lnTo>
                  <a:pt x="16329" y="195927"/>
                </a:lnTo>
                <a:cubicBezTo>
                  <a:pt x="11742" y="195804"/>
                  <a:pt x="7904" y="194199"/>
                  <a:pt x="4816" y="191111"/>
                </a:cubicBezTo>
                <a:cubicBezTo>
                  <a:pt x="1728" y="188023"/>
                  <a:pt x="122" y="184185"/>
                  <a:pt x="0" y="179598"/>
                </a:cubicBezTo>
                <a:lnTo>
                  <a:pt x="0" y="16328"/>
                </a:lnTo>
                <a:cubicBezTo>
                  <a:pt x="123" y="11741"/>
                  <a:pt x="1727" y="7904"/>
                  <a:pt x="4814" y="4815"/>
                </a:cubicBezTo>
                <a:cubicBezTo>
                  <a:pt x="7900" y="1727"/>
                  <a:pt x="11733" y="122"/>
                  <a:pt x="163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5" name="Freeform: Shape 214"/>
          <p:cNvSpPr/>
          <p:nvPr/>
        </p:nvSpPr>
        <p:spPr>
          <a:xfrm>
            <a:off x="10388808" y="6215050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83937" y="102678"/>
                </a:moveTo>
                <a:cubicBezTo>
                  <a:pt x="81953" y="102680"/>
                  <a:pt x="80456" y="103026"/>
                  <a:pt x="79446" y="103715"/>
                </a:cubicBezTo>
                <a:cubicBezTo>
                  <a:pt x="78436" y="104404"/>
                  <a:pt x="77930" y="105421"/>
                  <a:pt x="77928" y="106766"/>
                </a:cubicBezTo>
                <a:cubicBezTo>
                  <a:pt x="77930" y="107611"/>
                  <a:pt x="78149" y="108288"/>
                  <a:pt x="78583" y="108796"/>
                </a:cubicBezTo>
                <a:cubicBezTo>
                  <a:pt x="79017" y="109305"/>
                  <a:pt x="79651" y="109566"/>
                  <a:pt x="80485" y="109579"/>
                </a:cubicBezTo>
                <a:cubicBezTo>
                  <a:pt x="81977" y="109547"/>
                  <a:pt x="83180" y="108908"/>
                  <a:pt x="84095" y="107662"/>
                </a:cubicBezTo>
                <a:cubicBezTo>
                  <a:pt x="85011" y="106415"/>
                  <a:pt x="85511" y="104754"/>
                  <a:pt x="85596" y="102678"/>
                </a:cubicBezTo>
                <a:cubicBezTo>
                  <a:pt x="85232" y="102678"/>
                  <a:pt x="84941" y="102678"/>
                  <a:pt x="84720" y="102678"/>
                </a:cubicBezTo>
                <a:cubicBezTo>
                  <a:pt x="84499" y="102678"/>
                  <a:pt x="84238" y="102678"/>
                  <a:pt x="83937" y="102678"/>
                </a:cubicBezTo>
                <a:close/>
                <a:moveTo>
                  <a:pt x="204857" y="102675"/>
                </a:moveTo>
                <a:cubicBezTo>
                  <a:pt x="204490" y="102675"/>
                  <a:pt x="204203" y="102675"/>
                  <a:pt x="203997" y="102676"/>
                </a:cubicBezTo>
                <a:cubicBezTo>
                  <a:pt x="203792" y="102676"/>
                  <a:pt x="203572" y="102677"/>
                  <a:pt x="203340" y="102678"/>
                </a:cubicBezTo>
                <a:cubicBezTo>
                  <a:pt x="199248" y="102697"/>
                  <a:pt x="197203" y="104060"/>
                  <a:pt x="197203" y="106766"/>
                </a:cubicBezTo>
                <a:cubicBezTo>
                  <a:pt x="197213" y="107611"/>
                  <a:pt x="197448" y="108288"/>
                  <a:pt x="197906" y="108796"/>
                </a:cubicBezTo>
                <a:cubicBezTo>
                  <a:pt x="198364" y="109305"/>
                  <a:pt x="198982" y="109566"/>
                  <a:pt x="199760" y="109579"/>
                </a:cubicBezTo>
                <a:cubicBezTo>
                  <a:pt x="201252" y="109547"/>
                  <a:pt x="202455" y="108908"/>
                  <a:pt x="203371" y="107662"/>
                </a:cubicBezTo>
                <a:cubicBezTo>
                  <a:pt x="204286" y="106415"/>
                  <a:pt x="204786" y="104754"/>
                  <a:pt x="204871" y="102678"/>
                </a:cubicBezTo>
                <a:close/>
                <a:moveTo>
                  <a:pt x="241724" y="94131"/>
                </a:moveTo>
                <a:cubicBezTo>
                  <a:pt x="240100" y="94175"/>
                  <a:pt x="238787" y="95016"/>
                  <a:pt x="237785" y="96655"/>
                </a:cubicBezTo>
                <a:cubicBezTo>
                  <a:pt x="236783" y="98294"/>
                  <a:pt x="236268" y="100471"/>
                  <a:pt x="236238" y="103187"/>
                </a:cubicBezTo>
                <a:cubicBezTo>
                  <a:pt x="236217" y="106767"/>
                  <a:pt x="237408" y="108557"/>
                  <a:pt x="239810" y="108557"/>
                </a:cubicBezTo>
                <a:cubicBezTo>
                  <a:pt x="241500" y="108517"/>
                  <a:pt x="242872" y="107670"/>
                  <a:pt x="243924" y="106018"/>
                </a:cubicBezTo>
                <a:cubicBezTo>
                  <a:pt x="244977" y="104366"/>
                  <a:pt x="245519" y="102149"/>
                  <a:pt x="245551" y="99369"/>
                </a:cubicBezTo>
                <a:cubicBezTo>
                  <a:pt x="245543" y="97644"/>
                  <a:pt x="245208" y="96340"/>
                  <a:pt x="244546" y="95458"/>
                </a:cubicBezTo>
                <a:cubicBezTo>
                  <a:pt x="243884" y="94577"/>
                  <a:pt x="242944" y="94134"/>
                  <a:pt x="241724" y="94131"/>
                </a:cubicBezTo>
                <a:close/>
                <a:moveTo>
                  <a:pt x="140567" y="93236"/>
                </a:moveTo>
                <a:cubicBezTo>
                  <a:pt x="139410" y="93247"/>
                  <a:pt x="138437" y="93673"/>
                  <a:pt x="137647" y="94515"/>
                </a:cubicBezTo>
                <a:cubicBezTo>
                  <a:pt x="136857" y="95358"/>
                  <a:pt x="136298" y="96552"/>
                  <a:pt x="135971" y="98099"/>
                </a:cubicBezTo>
                <a:lnTo>
                  <a:pt x="143887" y="98099"/>
                </a:lnTo>
                <a:cubicBezTo>
                  <a:pt x="144004" y="97672"/>
                  <a:pt x="143961" y="96798"/>
                  <a:pt x="143759" y="95475"/>
                </a:cubicBezTo>
                <a:cubicBezTo>
                  <a:pt x="143557" y="94153"/>
                  <a:pt x="142493" y="93406"/>
                  <a:pt x="140567" y="93236"/>
                </a:cubicBezTo>
                <a:close/>
                <a:moveTo>
                  <a:pt x="230753" y="87510"/>
                </a:moveTo>
                <a:cubicBezTo>
                  <a:pt x="230290" y="88292"/>
                  <a:pt x="229812" y="89368"/>
                  <a:pt x="229318" y="90739"/>
                </a:cubicBezTo>
                <a:cubicBezTo>
                  <a:pt x="228823" y="92110"/>
                  <a:pt x="228409" y="93665"/>
                  <a:pt x="228074" y="95404"/>
                </a:cubicBezTo>
                <a:cubicBezTo>
                  <a:pt x="226153" y="95008"/>
                  <a:pt x="224765" y="96119"/>
                  <a:pt x="223912" y="98737"/>
                </a:cubicBezTo>
                <a:cubicBezTo>
                  <a:pt x="223059" y="101354"/>
                  <a:pt x="222023" y="106707"/>
                  <a:pt x="220803" y="114794"/>
                </a:cubicBezTo>
                <a:lnTo>
                  <a:pt x="213659" y="114794"/>
                </a:lnTo>
                <a:lnTo>
                  <a:pt x="214042" y="113008"/>
                </a:lnTo>
                <a:cubicBezTo>
                  <a:pt x="214810" y="108793"/>
                  <a:pt x="215506" y="104563"/>
                  <a:pt x="216131" y="100317"/>
                </a:cubicBezTo>
                <a:cubicBezTo>
                  <a:pt x="216755" y="96072"/>
                  <a:pt x="217292" y="91845"/>
                  <a:pt x="217741" y="87637"/>
                </a:cubicBezTo>
                <a:lnTo>
                  <a:pt x="224375" y="87637"/>
                </a:lnTo>
                <a:cubicBezTo>
                  <a:pt x="224369" y="88337"/>
                  <a:pt x="224316" y="89037"/>
                  <a:pt x="224215" y="89737"/>
                </a:cubicBezTo>
                <a:cubicBezTo>
                  <a:pt x="224114" y="90437"/>
                  <a:pt x="223997" y="91136"/>
                  <a:pt x="223864" y="91836"/>
                </a:cubicBezTo>
                <a:cubicBezTo>
                  <a:pt x="224973" y="90169"/>
                  <a:pt x="226041" y="88954"/>
                  <a:pt x="227069" y="88193"/>
                </a:cubicBezTo>
                <a:cubicBezTo>
                  <a:pt x="228098" y="87433"/>
                  <a:pt x="229326" y="87205"/>
                  <a:pt x="230753" y="87510"/>
                </a:cubicBezTo>
                <a:close/>
                <a:moveTo>
                  <a:pt x="168261" y="87503"/>
                </a:moveTo>
                <a:cubicBezTo>
                  <a:pt x="167801" y="88286"/>
                  <a:pt x="167318" y="89364"/>
                  <a:pt x="166810" y="90736"/>
                </a:cubicBezTo>
                <a:cubicBezTo>
                  <a:pt x="166302" y="92109"/>
                  <a:pt x="165851" y="93665"/>
                  <a:pt x="165455" y="95404"/>
                </a:cubicBezTo>
                <a:cubicBezTo>
                  <a:pt x="163586" y="95008"/>
                  <a:pt x="162220" y="96119"/>
                  <a:pt x="161356" y="98737"/>
                </a:cubicBezTo>
                <a:cubicBezTo>
                  <a:pt x="160493" y="101354"/>
                  <a:pt x="159478" y="106707"/>
                  <a:pt x="158311" y="114794"/>
                </a:cubicBezTo>
                <a:lnTo>
                  <a:pt x="151167" y="114794"/>
                </a:lnTo>
                <a:lnTo>
                  <a:pt x="151550" y="113008"/>
                </a:lnTo>
                <a:cubicBezTo>
                  <a:pt x="152262" y="108793"/>
                  <a:pt x="152942" y="104562"/>
                  <a:pt x="153591" y="100317"/>
                </a:cubicBezTo>
                <a:cubicBezTo>
                  <a:pt x="154239" y="96070"/>
                  <a:pt x="154792" y="91842"/>
                  <a:pt x="155249" y="87631"/>
                </a:cubicBezTo>
                <a:lnTo>
                  <a:pt x="161755" y="87631"/>
                </a:lnTo>
                <a:cubicBezTo>
                  <a:pt x="161803" y="88331"/>
                  <a:pt x="161771" y="89032"/>
                  <a:pt x="161659" y="89733"/>
                </a:cubicBezTo>
                <a:cubicBezTo>
                  <a:pt x="161548" y="90433"/>
                  <a:pt x="161452" y="91134"/>
                  <a:pt x="161372" y="91835"/>
                </a:cubicBezTo>
                <a:cubicBezTo>
                  <a:pt x="162417" y="90165"/>
                  <a:pt x="163453" y="88950"/>
                  <a:pt x="164482" y="88188"/>
                </a:cubicBezTo>
                <a:cubicBezTo>
                  <a:pt x="165510" y="87426"/>
                  <a:pt x="166770" y="87198"/>
                  <a:pt x="168261" y="87503"/>
                </a:cubicBezTo>
                <a:close/>
                <a:moveTo>
                  <a:pt x="107029" y="87128"/>
                </a:moveTo>
                <a:cubicBezTo>
                  <a:pt x="107901" y="87125"/>
                  <a:pt x="108932" y="87163"/>
                  <a:pt x="110122" y="87240"/>
                </a:cubicBezTo>
                <a:cubicBezTo>
                  <a:pt x="111313" y="87317"/>
                  <a:pt x="112408" y="87449"/>
                  <a:pt x="113407" y="87638"/>
                </a:cubicBezTo>
                <a:lnTo>
                  <a:pt x="112387" y="93874"/>
                </a:lnTo>
                <a:cubicBezTo>
                  <a:pt x="111419" y="93747"/>
                  <a:pt x="110484" y="93651"/>
                  <a:pt x="109580" y="93588"/>
                </a:cubicBezTo>
                <a:cubicBezTo>
                  <a:pt x="108677" y="93524"/>
                  <a:pt x="107869" y="93492"/>
                  <a:pt x="107156" y="93492"/>
                </a:cubicBezTo>
                <a:cubicBezTo>
                  <a:pt x="104860" y="93513"/>
                  <a:pt x="103712" y="94235"/>
                  <a:pt x="103712" y="95661"/>
                </a:cubicBezTo>
                <a:cubicBezTo>
                  <a:pt x="103659" y="96262"/>
                  <a:pt x="103829" y="96752"/>
                  <a:pt x="104222" y="97129"/>
                </a:cubicBezTo>
                <a:cubicBezTo>
                  <a:pt x="104616" y="97507"/>
                  <a:pt x="105551" y="97997"/>
                  <a:pt x="107029" y="98598"/>
                </a:cubicBezTo>
                <a:cubicBezTo>
                  <a:pt x="108804" y="99412"/>
                  <a:pt x="110101" y="100434"/>
                  <a:pt x="110920" y="101663"/>
                </a:cubicBezTo>
                <a:cubicBezTo>
                  <a:pt x="111738" y="102892"/>
                  <a:pt x="112142" y="104425"/>
                  <a:pt x="112132" y="106261"/>
                </a:cubicBezTo>
                <a:cubicBezTo>
                  <a:pt x="112140" y="109377"/>
                  <a:pt x="111231" y="111680"/>
                  <a:pt x="109405" y="113172"/>
                </a:cubicBezTo>
                <a:cubicBezTo>
                  <a:pt x="107579" y="114663"/>
                  <a:pt x="104789" y="115374"/>
                  <a:pt x="101033" y="115305"/>
                </a:cubicBezTo>
                <a:cubicBezTo>
                  <a:pt x="98923" y="115296"/>
                  <a:pt x="97339" y="115217"/>
                  <a:pt x="96281" y="115065"/>
                </a:cubicBezTo>
                <a:cubicBezTo>
                  <a:pt x="95224" y="114914"/>
                  <a:pt x="94341" y="114739"/>
                  <a:pt x="93634" y="114540"/>
                </a:cubicBezTo>
                <a:cubicBezTo>
                  <a:pt x="93616" y="114654"/>
                  <a:pt x="93653" y="114362"/>
                  <a:pt x="93746" y="113665"/>
                </a:cubicBezTo>
                <a:cubicBezTo>
                  <a:pt x="93839" y="112967"/>
                  <a:pt x="94099" y="111181"/>
                  <a:pt x="94527" y="108304"/>
                </a:cubicBezTo>
                <a:cubicBezTo>
                  <a:pt x="95667" y="108625"/>
                  <a:pt x="96768" y="108875"/>
                  <a:pt x="97828" y="109052"/>
                </a:cubicBezTo>
                <a:cubicBezTo>
                  <a:pt x="98889" y="109230"/>
                  <a:pt x="99957" y="109320"/>
                  <a:pt x="101033" y="109323"/>
                </a:cubicBezTo>
                <a:cubicBezTo>
                  <a:pt x="102431" y="109326"/>
                  <a:pt x="103462" y="109129"/>
                  <a:pt x="104127" y="108733"/>
                </a:cubicBezTo>
                <a:cubicBezTo>
                  <a:pt x="104791" y="108337"/>
                  <a:pt x="105121" y="107724"/>
                  <a:pt x="105115" y="106895"/>
                </a:cubicBezTo>
                <a:cubicBezTo>
                  <a:pt x="105153" y="106295"/>
                  <a:pt x="104951" y="105800"/>
                  <a:pt x="104509" y="105408"/>
                </a:cubicBezTo>
                <a:cubicBezTo>
                  <a:pt x="104068" y="105017"/>
                  <a:pt x="103165" y="104489"/>
                  <a:pt x="101799" y="103826"/>
                </a:cubicBezTo>
                <a:cubicBezTo>
                  <a:pt x="99896" y="102946"/>
                  <a:pt x="98503" y="101900"/>
                  <a:pt x="97621" y="100688"/>
                </a:cubicBezTo>
                <a:cubicBezTo>
                  <a:pt x="96739" y="99476"/>
                  <a:pt x="96303" y="98016"/>
                  <a:pt x="96313" y="96308"/>
                </a:cubicBezTo>
                <a:cubicBezTo>
                  <a:pt x="96257" y="93691"/>
                  <a:pt x="97039" y="91522"/>
                  <a:pt x="98657" y="89802"/>
                </a:cubicBezTo>
                <a:cubicBezTo>
                  <a:pt x="100276" y="88083"/>
                  <a:pt x="103066" y="87191"/>
                  <a:pt x="107029" y="87128"/>
                </a:cubicBezTo>
                <a:close/>
                <a:moveTo>
                  <a:pt x="84067" y="87128"/>
                </a:moveTo>
                <a:cubicBezTo>
                  <a:pt x="87188" y="87131"/>
                  <a:pt x="89538" y="87795"/>
                  <a:pt x="91117" y="89121"/>
                </a:cubicBezTo>
                <a:cubicBezTo>
                  <a:pt x="92697" y="90448"/>
                  <a:pt x="93488" y="92420"/>
                  <a:pt x="93491" y="95037"/>
                </a:cubicBezTo>
                <a:lnTo>
                  <a:pt x="93507" y="95037"/>
                </a:lnTo>
                <a:cubicBezTo>
                  <a:pt x="93501" y="95731"/>
                  <a:pt x="93448" y="96512"/>
                  <a:pt x="93347" y="97381"/>
                </a:cubicBezTo>
                <a:cubicBezTo>
                  <a:pt x="93246" y="98250"/>
                  <a:pt x="93129" y="99255"/>
                  <a:pt x="92997" y="100395"/>
                </a:cubicBezTo>
                <a:cubicBezTo>
                  <a:pt x="92771" y="101780"/>
                  <a:pt x="92499" y="103460"/>
                  <a:pt x="92179" y="105434"/>
                </a:cubicBezTo>
                <a:cubicBezTo>
                  <a:pt x="91859" y="107408"/>
                  <a:pt x="91568" y="109275"/>
                  <a:pt x="91305" y="111035"/>
                </a:cubicBezTo>
                <a:cubicBezTo>
                  <a:pt x="91042" y="112796"/>
                  <a:pt x="90883" y="114049"/>
                  <a:pt x="90828" y="114794"/>
                </a:cubicBezTo>
                <a:cubicBezTo>
                  <a:pt x="90889" y="114794"/>
                  <a:pt x="90512" y="114794"/>
                  <a:pt x="89696" y="114794"/>
                </a:cubicBezTo>
                <a:cubicBezTo>
                  <a:pt x="88880" y="114794"/>
                  <a:pt x="87259" y="114794"/>
                  <a:pt x="84832" y="114794"/>
                </a:cubicBezTo>
                <a:lnTo>
                  <a:pt x="84960" y="111996"/>
                </a:lnTo>
                <a:cubicBezTo>
                  <a:pt x="84069" y="113136"/>
                  <a:pt x="83012" y="113973"/>
                  <a:pt x="81787" y="114509"/>
                </a:cubicBezTo>
                <a:cubicBezTo>
                  <a:pt x="80561" y="115044"/>
                  <a:pt x="79153" y="115310"/>
                  <a:pt x="77561" y="115305"/>
                </a:cubicBezTo>
                <a:cubicBezTo>
                  <a:pt x="75554" y="115268"/>
                  <a:pt x="73955" y="114578"/>
                  <a:pt x="72761" y="113236"/>
                </a:cubicBezTo>
                <a:cubicBezTo>
                  <a:pt x="71568" y="111894"/>
                  <a:pt x="70957" y="110121"/>
                  <a:pt x="70927" y="107918"/>
                </a:cubicBezTo>
                <a:cubicBezTo>
                  <a:pt x="70959" y="104577"/>
                  <a:pt x="72076" y="102004"/>
                  <a:pt x="74276" y="100199"/>
                </a:cubicBezTo>
                <a:cubicBezTo>
                  <a:pt x="76477" y="98394"/>
                  <a:pt x="79570" y="97482"/>
                  <a:pt x="83557" y="97461"/>
                </a:cubicBezTo>
                <a:cubicBezTo>
                  <a:pt x="84343" y="97440"/>
                  <a:pt x="85321" y="97482"/>
                  <a:pt x="86491" y="97588"/>
                </a:cubicBezTo>
                <a:cubicBezTo>
                  <a:pt x="86557" y="97151"/>
                  <a:pt x="86616" y="96810"/>
                  <a:pt x="86666" y="96564"/>
                </a:cubicBezTo>
                <a:cubicBezTo>
                  <a:pt x="86717" y="96319"/>
                  <a:pt x="86743" y="96106"/>
                  <a:pt x="86746" y="95924"/>
                </a:cubicBezTo>
                <a:cubicBezTo>
                  <a:pt x="86762" y="94977"/>
                  <a:pt x="86410" y="94310"/>
                  <a:pt x="85692" y="93925"/>
                </a:cubicBezTo>
                <a:cubicBezTo>
                  <a:pt x="84974" y="93540"/>
                  <a:pt x="83795" y="93358"/>
                  <a:pt x="82153" y="93379"/>
                </a:cubicBezTo>
                <a:cubicBezTo>
                  <a:pt x="80349" y="93408"/>
                  <a:pt x="78791" y="93573"/>
                  <a:pt x="77481" y="93873"/>
                </a:cubicBezTo>
                <a:cubicBezTo>
                  <a:pt x="76171" y="94173"/>
                  <a:pt x="75220" y="94434"/>
                  <a:pt x="74627" y="94655"/>
                </a:cubicBezTo>
                <a:cubicBezTo>
                  <a:pt x="74608" y="94750"/>
                  <a:pt x="74646" y="94431"/>
                  <a:pt x="74739" y="93698"/>
                </a:cubicBezTo>
                <a:cubicBezTo>
                  <a:pt x="74832" y="92964"/>
                  <a:pt x="75092" y="91242"/>
                  <a:pt x="75520" y="88531"/>
                </a:cubicBezTo>
                <a:cubicBezTo>
                  <a:pt x="77279" y="88026"/>
                  <a:pt x="78831" y="87665"/>
                  <a:pt x="80176" y="87447"/>
                </a:cubicBezTo>
                <a:cubicBezTo>
                  <a:pt x="81521" y="87229"/>
                  <a:pt x="82818" y="87123"/>
                  <a:pt x="84067" y="87128"/>
                </a:cubicBezTo>
                <a:close/>
                <a:moveTo>
                  <a:pt x="140834" y="87121"/>
                </a:moveTo>
                <a:cubicBezTo>
                  <a:pt x="143805" y="87155"/>
                  <a:pt x="146155" y="88042"/>
                  <a:pt x="147882" y="89781"/>
                </a:cubicBezTo>
                <a:cubicBezTo>
                  <a:pt x="149610" y="91520"/>
                  <a:pt x="150492" y="93905"/>
                  <a:pt x="150529" y="96935"/>
                </a:cubicBezTo>
                <a:cubicBezTo>
                  <a:pt x="150532" y="97881"/>
                  <a:pt x="150463" y="98891"/>
                  <a:pt x="150322" y="99964"/>
                </a:cubicBezTo>
                <a:cubicBezTo>
                  <a:pt x="150181" y="101038"/>
                  <a:pt x="149953" y="102239"/>
                  <a:pt x="149636" y="103568"/>
                </a:cubicBezTo>
                <a:lnTo>
                  <a:pt x="135476" y="103568"/>
                </a:lnTo>
                <a:cubicBezTo>
                  <a:pt x="135253" y="105532"/>
                  <a:pt x="135700" y="106962"/>
                  <a:pt x="136816" y="107858"/>
                </a:cubicBezTo>
                <a:cubicBezTo>
                  <a:pt x="137932" y="108753"/>
                  <a:pt x="139527" y="109195"/>
                  <a:pt x="141600" y="109181"/>
                </a:cubicBezTo>
                <a:cubicBezTo>
                  <a:pt x="142865" y="109187"/>
                  <a:pt x="144098" y="109048"/>
                  <a:pt x="145299" y="108767"/>
                </a:cubicBezTo>
                <a:cubicBezTo>
                  <a:pt x="146500" y="108485"/>
                  <a:pt x="147733" y="108028"/>
                  <a:pt x="148998" y="107395"/>
                </a:cubicBezTo>
                <a:lnTo>
                  <a:pt x="147850" y="114284"/>
                </a:lnTo>
                <a:cubicBezTo>
                  <a:pt x="145427" y="114943"/>
                  <a:pt x="143003" y="115283"/>
                  <a:pt x="140579" y="115305"/>
                </a:cubicBezTo>
                <a:cubicBezTo>
                  <a:pt x="136558" y="115294"/>
                  <a:pt x="133534" y="114263"/>
                  <a:pt x="131506" y="112211"/>
                </a:cubicBezTo>
                <a:cubicBezTo>
                  <a:pt x="129478" y="110159"/>
                  <a:pt x="128463" y="107151"/>
                  <a:pt x="128460" y="103186"/>
                </a:cubicBezTo>
                <a:cubicBezTo>
                  <a:pt x="128529" y="98442"/>
                  <a:pt x="129699" y="94601"/>
                  <a:pt x="131968" y="91661"/>
                </a:cubicBezTo>
                <a:cubicBezTo>
                  <a:pt x="134238" y="88722"/>
                  <a:pt x="137193" y="87208"/>
                  <a:pt x="140834" y="87121"/>
                </a:cubicBezTo>
                <a:close/>
                <a:moveTo>
                  <a:pt x="203454" y="87116"/>
                </a:moveTo>
                <a:cubicBezTo>
                  <a:pt x="206520" y="87119"/>
                  <a:pt x="208838" y="87782"/>
                  <a:pt x="210406" y="89107"/>
                </a:cubicBezTo>
                <a:cubicBezTo>
                  <a:pt x="211974" y="90432"/>
                  <a:pt x="212761" y="92404"/>
                  <a:pt x="212766" y="95021"/>
                </a:cubicBezTo>
                <a:cubicBezTo>
                  <a:pt x="212769" y="95715"/>
                  <a:pt x="212731" y="96496"/>
                  <a:pt x="212654" y="97365"/>
                </a:cubicBezTo>
                <a:cubicBezTo>
                  <a:pt x="212577" y="98235"/>
                  <a:pt x="212444" y="99239"/>
                  <a:pt x="212256" y="100379"/>
                </a:cubicBezTo>
                <a:cubicBezTo>
                  <a:pt x="212033" y="101764"/>
                  <a:pt x="211770" y="103445"/>
                  <a:pt x="211467" y="105420"/>
                </a:cubicBezTo>
                <a:cubicBezTo>
                  <a:pt x="211163" y="107396"/>
                  <a:pt x="210882" y="109265"/>
                  <a:pt x="210621" y="111029"/>
                </a:cubicBezTo>
                <a:cubicBezTo>
                  <a:pt x="210360" y="112792"/>
                  <a:pt x="210182" y="114047"/>
                  <a:pt x="210087" y="114794"/>
                </a:cubicBezTo>
                <a:cubicBezTo>
                  <a:pt x="210154" y="114794"/>
                  <a:pt x="209797" y="114794"/>
                  <a:pt x="209019" y="114794"/>
                </a:cubicBezTo>
                <a:cubicBezTo>
                  <a:pt x="208240" y="114794"/>
                  <a:pt x="206640" y="114794"/>
                  <a:pt x="204219" y="114794"/>
                </a:cubicBezTo>
                <a:lnTo>
                  <a:pt x="204347" y="111988"/>
                </a:lnTo>
                <a:cubicBezTo>
                  <a:pt x="203459" y="113130"/>
                  <a:pt x="202396" y="113970"/>
                  <a:pt x="201157" y="114507"/>
                </a:cubicBezTo>
                <a:cubicBezTo>
                  <a:pt x="199919" y="115044"/>
                  <a:pt x="198473" y="115310"/>
                  <a:pt x="196820" y="115305"/>
                </a:cubicBezTo>
                <a:cubicBezTo>
                  <a:pt x="194819" y="115267"/>
                  <a:pt x="193240" y="114576"/>
                  <a:pt x="192084" y="113231"/>
                </a:cubicBezTo>
                <a:cubicBezTo>
                  <a:pt x="190928" y="111887"/>
                  <a:pt x="190338" y="110112"/>
                  <a:pt x="190314" y="107906"/>
                </a:cubicBezTo>
                <a:cubicBezTo>
                  <a:pt x="190341" y="104567"/>
                  <a:pt x="191436" y="101995"/>
                  <a:pt x="193599" y="100188"/>
                </a:cubicBezTo>
                <a:cubicBezTo>
                  <a:pt x="195762" y="98382"/>
                  <a:pt x="198835" y="97468"/>
                  <a:pt x="202816" y="97449"/>
                </a:cubicBezTo>
                <a:cubicBezTo>
                  <a:pt x="203265" y="97446"/>
                  <a:pt x="203738" y="97452"/>
                  <a:pt x="204235" y="97465"/>
                </a:cubicBezTo>
                <a:cubicBezTo>
                  <a:pt x="204732" y="97478"/>
                  <a:pt x="205237" y="97516"/>
                  <a:pt x="205750" y="97577"/>
                </a:cubicBezTo>
                <a:cubicBezTo>
                  <a:pt x="205872" y="97141"/>
                  <a:pt x="205946" y="96800"/>
                  <a:pt x="205973" y="96555"/>
                </a:cubicBezTo>
                <a:cubicBezTo>
                  <a:pt x="206000" y="96311"/>
                  <a:pt x="206010" y="96098"/>
                  <a:pt x="206005" y="95917"/>
                </a:cubicBezTo>
                <a:cubicBezTo>
                  <a:pt x="206021" y="94972"/>
                  <a:pt x="205670" y="94307"/>
                  <a:pt x="204952" y="93922"/>
                </a:cubicBezTo>
                <a:cubicBezTo>
                  <a:pt x="204235" y="93536"/>
                  <a:pt x="203055" y="93350"/>
                  <a:pt x="201413" y="93363"/>
                </a:cubicBezTo>
                <a:cubicBezTo>
                  <a:pt x="199664" y="93392"/>
                  <a:pt x="198122" y="93557"/>
                  <a:pt x="196788" y="93858"/>
                </a:cubicBezTo>
                <a:cubicBezTo>
                  <a:pt x="195454" y="94159"/>
                  <a:pt x="194487" y="94419"/>
                  <a:pt x="193886" y="94640"/>
                </a:cubicBezTo>
                <a:cubicBezTo>
                  <a:pt x="193865" y="94736"/>
                  <a:pt x="193907" y="94417"/>
                  <a:pt x="194014" y="93683"/>
                </a:cubicBezTo>
                <a:cubicBezTo>
                  <a:pt x="194120" y="92949"/>
                  <a:pt x="194418" y="91227"/>
                  <a:pt x="194907" y="88517"/>
                </a:cubicBezTo>
                <a:cubicBezTo>
                  <a:pt x="196658" y="88013"/>
                  <a:pt x="198194" y="87652"/>
                  <a:pt x="199515" y="87435"/>
                </a:cubicBezTo>
                <a:cubicBezTo>
                  <a:pt x="200836" y="87217"/>
                  <a:pt x="202149" y="87111"/>
                  <a:pt x="203454" y="87116"/>
                </a:cubicBezTo>
                <a:close/>
                <a:moveTo>
                  <a:pt x="118382" y="83556"/>
                </a:moveTo>
                <a:lnTo>
                  <a:pt x="125399" y="83556"/>
                </a:lnTo>
                <a:lnTo>
                  <a:pt x="124633" y="87638"/>
                </a:lnTo>
                <a:lnTo>
                  <a:pt x="128205" y="87631"/>
                </a:lnTo>
                <a:lnTo>
                  <a:pt x="127312" y="94256"/>
                </a:lnTo>
                <a:lnTo>
                  <a:pt x="123613" y="94256"/>
                </a:lnTo>
                <a:cubicBezTo>
                  <a:pt x="123193" y="96956"/>
                  <a:pt x="122757" y="99561"/>
                  <a:pt x="122305" y="102069"/>
                </a:cubicBezTo>
                <a:cubicBezTo>
                  <a:pt x="121853" y="104578"/>
                  <a:pt x="121609" y="106098"/>
                  <a:pt x="121572" y="106630"/>
                </a:cubicBezTo>
                <a:cubicBezTo>
                  <a:pt x="121550" y="108012"/>
                  <a:pt x="122358" y="108692"/>
                  <a:pt x="123995" y="108671"/>
                </a:cubicBezTo>
                <a:cubicBezTo>
                  <a:pt x="124867" y="108650"/>
                  <a:pt x="125547" y="108565"/>
                  <a:pt x="126036" y="108416"/>
                </a:cubicBezTo>
                <a:lnTo>
                  <a:pt x="125016" y="114411"/>
                </a:lnTo>
                <a:cubicBezTo>
                  <a:pt x="124070" y="114728"/>
                  <a:pt x="123187" y="114956"/>
                  <a:pt x="122369" y="115097"/>
                </a:cubicBezTo>
                <a:cubicBezTo>
                  <a:pt x="121550" y="115238"/>
                  <a:pt x="120732" y="115307"/>
                  <a:pt x="119913" y="115305"/>
                </a:cubicBezTo>
                <a:cubicBezTo>
                  <a:pt x="116214" y="115283"/>
                  <a:pt x="114300" y="113285"/>
                  <a:pt x="114173" y="109309"/>
                </a:cubicBezTo>
                <a:cubicBezTo>
                  <a:pt x="114183" y="108684"/>
                  <a:pt x="114290" y="107701"/>
                  <a:pt x="114492" y="106359"/>
                </a:cubicBezTo>
                <a:cubicBezTo>
                  <a:pt x="114694" y="105017"/>
                  <a:pt x="114927" y="103619"/>
                  <a:pt x="115193" y="102165"/>
                </a:cubicBezTo>
                <a:cubicBezTo>
                  <a:pt x="115181" y="102233"/>
                  <a:pt x="115248" y="101814"/>
                  <a:pt x="115396" y="100909"/>
                </a:cubicBezTo>
                <a:cubicBezTo>
                  <a:pt x="115544" y="100004"/>
                  <a:pt x="115848" y="98207"/>
                  <a:pt x="116308" y="95517"/>
                </a:cubicBezTo>
                <a:cubicBezTo>
                  <a:pt x="116768" y="92828"/>
                  <a:pt x="117459" y="88841"/>
                  <a:pt x="118382" y="83556"/>
                </a:cubicBezTo>
                <a:close/>
                <a:moveTo>
                  <a:pt x="43628" y="81388"/>
                </a:moveTo>
                <a:lnTo>
                  <a:pt x="53961" y="81388"/>
                </a:lnTo>
                <a:lnTo>
                  <a:pt x="54216" y="102167"/>
                </a:lnTo>
                <a:lnTo>
                  <a:pt x="61232" y="81388"/>
                </a:lnTo>
                <a:lnTo>
                  <a:pt x="72331" y="81388"/>
                </a:lnTo>
                <a:lnTo>
                  <a:pt x="66718" y="114794"/>
                </a:lnTo>
                <a:lnTo>
                  <a:pt x="59574" y="114794"/>
                </a:lnTo>
                <a:lnTo>
                  <a:pt x="63656" y="89169"/>
                </a:lnTo>
                <a:lnTo>
                  <a:pt x="54599" y="114794"/>
                </a:lnTo>
                <a:lnTo>
                  <a:pt x="49624" y="114794"/>
                </a:lnTo>
                <a:lnTo>
                  <a:pt x="49114" y="89297"/>
                </a:lnTo>
                <a:lnTo>
                  <a:pt x="44776" y="114794"/>
                </a:lnTo>
                <a:lnTo>
                  <a:pt x="38015" y="114794"/>
                </a:lnTo>
                <a:close/>
                <a:moveTo>
                  <a:pt x="255884" y="81386"/>
                </a:moveTo>
                <a:lnTo>
                  <a:pt x="250398" y="114795"/>
                </a:lnTo>
                <a:lnTo>
                  <a:pt x="243637" y="114795"/>
                </a:lnTo>
                <a:lnTo>
                  <a:pt x="244020" y="112377"/>
                </a:lnTo>
                <a:cubicBezTo>
                  <a:pt x="243018" y="113390"/>
                  <a:pt x="241992" y="114132"/>
                  <a:pt x="240942" y="114604"/>
                </a:cubicBezTo>
                <a:cubicBezTo>
                  <a:pt x="239893" y="115076"/>
                  <a:pt x="238707" y="115310"/>
                  <a:pt x="237386" y="115305"/>
                </a:cubicBezTo>
                <a:cubicBezTo>
                  <a:pt x="234737" y="115260"/>
                  <a:pt x="232637" y="114236"/>
                  <a:pt x="231088" y="112232"/>
                </a:cubicBezTo>
                <a:cubicBezTo>
                  <a:pt x="229538" y="110229"/>
                  <a:pt x="228746" y="107515"/>
                  <a:pt x="228712" y="104090"/>
                </a:cubicBezTo>
                <a:cubicBezTo>
                  <a:pt x="228802" y="99426"/>
                  <a:pt x="229961" y="95509"/>
                  <a:pt x="232188" y="92336"/>
                </a:cubicBezTo>
                <a:cubicBezTo>
                  <a:pt x="234415" y="89164"/>
                  <a:pt x="237168" y="87513"/>
                  <a:pt x="240448" y="87383"/>
                </a:cubicBezTo>
                <a:cubicBezTo>
                  <a:pt x="241782" y="87378"/>
                  <a:pt x="243005" y="87675"/>
                  <a:pt x="244116" y="88274"/>
                </a:cubicBezTo>
                <a:cubicBezTo>
                  <a:pt x="245226" y="88874"/>
                  <a:pt x="246258" y="89807"/>
                  <a:pt x="247209" y="91075"/>
                </a:cubicBezTo>
                <a:lnTo>
                  <a:pt x="248740" y="81388"/>
                </a:lnTo>
                <a:close/>
                <a:moveTo>
                  <a:pt x="184334" y="80622"/>
                </a:moveTo>
                <a:cubicBezTo>
                  <a:pt x="185934" y="80667"/>
                  <a:pt x="187486" y="80896"/>
                  <a:pt x="188991" y="81308"/>
                </a:cubicBezTo>
                <a:cubicBezTo>
                  <a:pt x="190495" y="81719"/>
                  <a:pt x="191537" y="82044"/>
                  <a:pt x="192116" y="82279"/>
                </a:cubicBezTo>
                <a:lnTo>
                  <a:pt x="192100" y="82279"/>
                </a:lnTo>
                <a:lnTo>
                  <a:pt x="190952" y="89536"/>
                </a:lnTo>
                <a:cubicBezTo>
                  <a:pt x="189697" y="88904"/>
                  <a:pt x="188571" y="88448"/>
                  <a:pt x="187573" y="88167"/>
                </a:cubicBezTo>
                <a:cubicBezTo>
                  <a:pt x="186575" y="87887"/>
                  <a:pt x="185579" y="87750"/>
                  <a:pt x="184585" y="87758"/>
                </a:cubicBezTo>
                <a:cubicBezTo>
                  <a:pt x="181864" y="87824"/>
                  <a:pt x="179684" y="88998"/>
                  <a:pt x="178048" y="91279"/>
                </a:cubicBezTo>
                <a:cubicBezTo>
                  <a:pt x="176411" y="93561"/>
                  <a:pt x="175573" y="96554"/>
                  <a:pt x="175532" y="100258"/>
                </a:cubicBezTo>
                <a:cubicBezTo>
                  <a:pt x="175546" y="102834"/>
                  <a:pt x="176125" y="104835"/>
                  <a:pt x="177270" y="106261"/>
                </a:cubicBezTo>
                <a:cubicBezTo>
                  <a:pt x="178416" y="107687"/>
                  <a:pt x="180048" y="108410"/>
                  <a:pt x="182166" y="108432"/>
                </a:cubicBezTo>
                <a:cubicBezTo>
                  <a:pt x="183051" y="108434"/>
                  <a:pt x="183992" y="108301"/>
                  <a:pt x="184988" y="108032"/>
                </a:cubicBezTo>
                <a:cubicBezTo>
                  <a:pt x="185985" y="107764"/>
                  <a:pt x="187085" y="107343"/>
                  <a:pt x="188289" y="106771"/>
                </a:cubicBezTo>
                <a:lnTo>
                  <a:pt x="187013" y="114285"/>
                </a:lnTo>
                <a:cubicBezTo>
                  <a:pt x="185703" y="114662"/>
                  <a:pt x="184560" y="114927"/>
                  <a:pt x="183585" y="115081"/>
                </a:cubicBezTo>
                <a:cubicBezTo>
                  <a:pt x="182610" y="115235"/>
                  <a:pt x="181626" y="115310"/>
                  <a:pt x="180635" y="115305"/>
                </a:cubicBezTo>
                <a:cubicBezTo>
                  <a:pt x="176765" y="115263"/>
                  <a:pt x="173725" y="113978"/>
                  <a:pt x="171514" y="111451"/>
                </a:cubicBezTo>
                <a:cubicBezTo>
                  <a:pt x="169303" y="108924"/>
                  <a:pt x="168176" y="105406"/>
                  <a:pt x="168133" y="100897"/>
                </a:cubicBezTo>
                <a:cubicBezTo>
                  <a:pt x="168211" y="94808"/>
                  <a:pt x="169715" y="89931"/>
                  <a:pt x="172646" y="86265"/>
                </a:cubicBezTo>
                <a:cubicBezTo>
                  <a:pt x="175578" y="82599"/>
                  <a:pt x="179474" y="80718"/>
                  <a:pt x="184334" y="80622"/>
                </a:cubicBezTo>
                <a:close/>
                <a:moveTo>
                  <a:pt x="100395" y="28575"/>
                </a:moveTo>
                <a:cubicBezTo>
                  <a:pt x="87451" y="28723"/>
                  <a:pt x="75765" y="31885"/>
                  <a:pt x="65338" y="38062"/>
                </a:cubicBezTo>
                <a:cubicBezTo>
                  <a:pt x="54911" y="44239"/>
                  <a:pt x="46618" y="52541"/>
                  <a:pt x="40458" y="62969"/>
                </a:cubicBezTo>
                <a:cubicBezTo>
                  <a:pt x="34298" y="73397"/>
                  <a:pt x="31145" y="85062"/>
                  <a:pt x="30999" y="97965"/>
                </a:cubicBezTo>
                <a:cubicBezTo>
                  <a:pt x="31145" y="110867"/>
                  <a:pt x="34298" y="122531"/>
                  <a:pt x="40458" y="132959"/>
                </a:cubicBezTo>
                <a:cubicBezTo>
                  <a:pt x="46618" y="143386"/>
                  <a:pt x="54912" y="151688"/>
                  <a:pt x="65338" y="157865"/>
                </a:cubicBezTo>
                <a:cubicBezTo>
                  <a:pt x="75765" y="164041"/>
                  <a:pt x="87451" y="167204"/>
                  <a:pt x="100395" y="167352"/>
                </a:cubicBezTo>
                <a:cubicBezTo>
                  <a:pt x="108270" y="167317"/>
                  <a:pt x="115738" y="166079"/>
                  <a:pt x="122799" y="163636"/>
                </a:cubicBezTo>
                <a:cubicBezTo>
                  <a:pt x="129861" y="161194"/>
                  <a:pt x="136340" y="157755"/>
                  <a:pt x="142237" y="153319"/>
                </a:cubicBezTo>
                <a:cubicBezTo>
                  <a:pt x="137302" y="148767"/>
                  <a:pt x="133045" y="143648"/>
                  <a:pt x="129465" y="137964"/>
                </a:cubicBezTo>
                <a:cubicBezTo>
                  <a:pt x="125885" y="132279"/>
                  <a:pt x="123126" y="126172"/>
                  <a:pt x="121189" y="119642"/>
                </a:cubicBezTo>
                <a:lnTo>
                  <a:pt x="127567" y="119642"/>
                </a:lnTo>
                <a:cubicBezTo>
                  <a:pt x="129499" y="125409"/>
                  <a:pt x="132109" y="130809"/>
                  <a:pt x="135397" y="135843"/>
                </a:cubicBezTo>
                <a:cubicBezTo>
                  <a:pt x="138684" y="140876"/>
                  <a:pt x="142538" y="145384"/>
                  <a:pt x="146957" y="149365"/>
                </a:cubicBezTo>
                <a:cubicBezTo>
                  <a:pt x="151377" y="145384"/>
                  <a:pt x="155231" y="140876"/>
                  <a:pt x="158518" y="135843"/>
                </a:cubicBezTo>
                <a:cubicBezTo>
                  <a:pt x="161806" y="130809"/>
                  <a:pt x="164415" y="125409"/>
                  <a:pt x="166348" y="119642"/>
                </a:cubicBezTo>
                <a:lnTo>
                  <a:pt x="172716" y="119642"/>
                </a:lnTo>
                <a:cubicBezTo>
                  <a:pt x="170783" y="126172"/>
                  <a:pt x="168027" y="132279"/>
                  <a:pt x="164448" y="137964"/>
                </a:cubicBezTo>
                <a:cubicBezTo>
                  <a:pt x="160870" y="143648"/>
                  <a:pt x="156613" y="148767"/>
                  <a:pt x="151677" y="153319"/>
                </a:cubicBezTo>
                <a:cubicBezTo>
                  <a:pt x="157574" y="157755"/>
                  <a:pt x="164051" y="161194"/>
                  <a:pt x="171107" y="163636"/>
                </a:cubicBezTo>
                <a:cubicBezTo>
                  <a:pt x="178164" y="166079"/>
                  <a:pt x="185629" y="167317"/>
                  <a:pt x="193503" y="167352"/>
                </a:cubicBezTo>
                <a:cubicBezTo>
                  <a:pt x="206448" y="167204"/>
                  <a:pt x="218134" y="164041"/>
                  <a:pt x="228561" y="157865"/>
                </a:cubicBezTo>
                <a:cubicBezTo>
                  <a:pt x="238987" y="151688"/>
                  <a:pt x="247281" y="143386"/>
                  <a:pt x="253441" y="132958"/>
                </a:cubicBezTo>
                <a:cubicBezTo>
                  <a:pt x="256521" y="127744"/>
                  <a:pt x="258849" y="122221"/>
                  <a:pt x="260426" y="116389"/>
                </a:cubicBezTo>
                <a:lnTo>
                  <a:pt x="262900" y="97964"/>
                </a:lnTo>
                <a:lnTo>
                  <a:pt x="260426" y="79539"/>
                </a:lnTo>
                <a:cubicBezTo>
                  <a:pt x="258849" y="73706"/>
                  <a:pt x="256521" y="68183"/>
                  <a:pt x="253442" y="62969"/>
                </a:cubicBezTo>
                <a:cubicBezTo>
                  <a:pt x="247282" y="52541"/>
                  <a:pt x="238990" y="44239"/>
                  <a:pt x="228565" y="38062"/>
                </a:cubicBezTo>
                <a:cubicBezTo>
                  <a:pt x="218141" y="31885"/>
                  <a:pt x="206459" y="28723"/>
                  <a:pt x="193519" y="28575"/>
                </a:cubicBezTo>
                <a:cubicBezTo>
                  <a:pt x="185645" y="28609"/>
                  <a:pt x="178177" y="29848"/>
                  <a:pt x="171115" y="32290"/>
                </a:cubicBezTo>
                <a:cubicBezTo>
                  <a:pt x="164054" y="34733"/>
                  <a:pt x="157575" y="38172"/>
                  <a:pt x="151677" y="42607"/>
                </a:cubicBezTo>
                <a:cubicBezTo>
                  <a:pt x="156932" y="47418"/>
                  <a:pt x="161412" y="52882"/>
                  <a:pt x="165120" y="59000"/>
                </a:cubicBezTo>
                <a:cubicBezTo>
                  <a:pt x="168827" y="65117"/>
                  <a:pt x="171618" y="71730"/>
                  <a:pt x="173491" y="78836"/>
                </a:cubicBezTo>
                <a:lnTo>
                  <a:pt x="167113" y="78836"/>
                </a:lnTo>
                <a:cubicBezTo>
                  <a:pt x="165245" y="72500"/>
                  <a:pt x="162603" y="66611"/>
                  <a:pt x="159188" y="61168"/>
                </a:cubicBezTo>
                <a:cubicBezTo>
                  <a:pt x="155773" y="55725"/>
                  <a:pt x="151696" y="50857"/>
                  <a:pt x="146957" y="46562"/>
                </a:cubicBezTo>
                <a:cubicBezTo>
                  <a:pt x="142219" y="50857"/>
                  <a:pt x="138142" y="55725"/>
                  <a:pt x="134727" y="61168"/>
                </a:cubicBezTo>
                <a:cubicBezTo>
                  <a:pt x="131312" y="66611"/>
                  <a:pt x="128670" y="72500"/>
                  <a:pt x="126802" y="78836"/>
                </a:cubicBezTo>
                <a:lnTo>
                  <a:pt x="120423" y="78836"/>
                </a:lnTo>
                <a:cubicBezTo>
                  <a:pt x="122297" y="71730"/>
                  <a:pt x="125088" y="65117"/>
                  <a:pt x="128795" y="59000"/>
                </a:cubicBezTo>
                <a:cubicBezTo>
                  <a:pt x="132502" y="52882"/>
                  <a:pt x="136983" y="47418"/>
                  <a:pt x="142237" y="42607"/>
                </a:cubicBezTo>
                <a:cubicBezTo>
                  <a:pt x="136340" y="38172"/>
                  <a:pt x="129861" y="34733"/>
                  <a:pt x="122799" y="32290"/>
                </a:cubicBezTo>
                <a:cubicBezTo>
                  <a:pt x="115738" y="29848"/>
                  <a:pt x="108270" y="28609"/>
                  <a:pt x="100395" y="28575"/>
                </a:cubicBezTo>
                <a:close/>
                <a:moveTo>
                  <a:pt x="16329" y="0"/>
                </a:moveTo>
                <a:lnTo>
                  <a:pt x="277570" y="0"/>
                </a:lnTo>
                <a:cubicBezTo>
                  <a:pt x="282157" y="122"/>
                  <a:pt x="285995" y="1727"/>
                  <a:pt x="289083" y="4815"/>
                </a:cubicBezTo>
                <a:cubicBezTo>
                  <a:pt x="292171" y="7904"/>
                  <a:pt x="293776" y="11741"/>
                  <a:pt x="293899" y="16329"/>
                </a:cubicBezTo>
                <a:lnTo>
                  <a:pt x="293899" y="179598"/>
                </a:lnTo>
                <a:cubicBezTo>
                  <a:pt x="293776" y="184185"/>
                  <a:pt x="292171" y="188023"/>
                  <a:pt x="289083" y="191111"/>
                </a:cubicBezTo>
                <a:cubicBezTo>
                  <a:pt x="285995" y="194199"/>
                  <a:pt x="282157" y="195804"/>
                  <a:pt x="277570" y="195927"/>
                </a:cubicBezTo>
                <a:lnTo>
                  <a:pt x="16329" y="195927"/>
                </a:lnTo>
                <a:cubicBezTo>
                  <a:pt x="11742" y="195804"/>
                  <a:pt x="7904" y="194199"/>
                  <a:pt x="4816" y="191111"/>
                </a:cubicBezTo>
                <a:cubicBezTo>
                  <a:pt x="1728" y="188023"/>
                  <a:pt x="122" y="184185"/>
                  <a:pt x="0" y="179598"/>
                </a:cubicBezTo>
                <a:lnTo>
                  <a:pt x="0" y="16329"/>
                </a:lnTo>
                <a:cubicBezTo>
                  <a:pt x="122" y="11741"/>
                  <a:pt x="1728" y="7904"/>
                  <a:pt x="4816" y="4815"/>
                </a:cubicBezTo>
                <a:cubicBezTo>
                  <a:pt x="7904" y="1727"/>
                  <a:pt x="11742" y="122"/>
                  <a:pt x="16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6" name="Freeform: Shape 215"/>
          <p:cNvSpPr/>
          <p:nvPr/>
        </p:nvSpPr>
        <p:spPr>
          <a:xfrm>
            <a:off x="10388808" y="7089723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231646" y="91338"/>
                </a:moveTo>
                <a:cubicBezTo>
                  <a:pt x="234056" y="91357"/>
                  <a:pt x="236028" y="92052"/>
                  <a:pt x="237562" y="93425"/>
                </a:cubicBezTo>
                <a:cubicBezTo>
                  <a:pt x="239095" y="94798"/>
                  <a:pt x="239887" y="96736"/>
                  <a:pt x="239938" y="99240"/>
                </a:cubicBezTo>
                <a:cubicBezTo>
                  <a:pt x="239858" y="102429"/>
                  <a:pt x="238774" y="105037"/>
                  <a:pt x="236685" y="107063"/>
                </a:cubicBezTo>
                <a:cubicBezTo>
                  <a:pt x="234596" y="109089"/>
                  <a:pt x="231981" y="110135"/>
                  <a:pt x="228839" y="110202"/>
                </a:cubicBezTo>
                <a:cubicBezTo>
                  <a:pt x="226429" y="110194"/>
                  <a:pt x="224457" y="109541"/>
                  <a:pt x="222923" y="108242"/>
                </a:cubicBezTo>
                <a:cubicBezTo>
                  <a:pt x="221390" y="106944"/>
                  <a:pt x="220598" y="105048"/>
                  <a:pt x="220548" y="102554"/>
                </a:cubicBezTo>
                <a:cubicBezTo>
                  <a:pt x="220619" y="99354"/>
                  <a:pt x="221688" y="96704"/>
                  <a:pt x="223753" y="94604"/>
                </a:cubicBezTo>
                <a:cubicBezTo>
                  <a:pt x="225818" y="92503"/>
                  <a:pt x="228449" y="91415"/>
                  <a:pt x="231646" y="91338"/>
                </a:cubicBezTo>
                <a:close/>
                <a:moveTo>
                  <a:pt x="86737" y="91322"/>
                </a:moveTo>
                <a:cubicBezTo>
                  <a:pt x="89145" y="91341"/>
                  <a:pt x="91115" y="92037"/>
                  <a:pt x="92648" y="93411"/>
                </a:cubicBezTo>
                <a:cubicBezTo>
                  <a:pt x="94180" y="94785"/>
                  <a:pt x="94971" y="96725"/>
                  <a:pt x="95022" y="99231"/>
                </a:cubicBezTo>
                <a:cubicBezTo>
                  <a:pt x="94945" y="102423"/>
                  <a:pt x="93856" y="105033"/>
                  <a:pt x="91755" y="107060"/>
                </a:cubicBezTo>
                <a:cubicBezTo>
                  <a:pt x="89655" y="109088"/>
                  <a:pt x="87005" y="110135"/>
                  <a:pt x="83805" y="110202"/>
                </a:cubicBezTo>
                <a:cubicBezTo>
                  <a:pt x="81402" y="110194"/>
                  <a:pt x="79453" y="109540"/>
                  <a:pt x="77958" y="108240"/>
                </a:cubicBezTo>
                <a:cubicBezTo>
                  <a:pt x="76463" y="106941"/>
                  <a:pt x="75693" y="105043"/>
                  <a:pt x="75647" y="102548"/>
                </a:cubicBezTo>
                <a:cubicBezTo>
                  <a:pt x="75719" y="99345"/>
                  <a:pt x="76787" y="96693"/>
                  <a:pt x="78850" y="94591"/>
                </a:cubicBezTo>
                <a:cubicBezTo>
                  <a:pt x="80913" y="92489"/>
                  <a:pt x="83542" y="91399"/>
                  <a:pt x="86737" y="91322"/>
                </a:cubicBezTo>
                <a:close/>
                <a:moveTo>
                  <a:pt x="116580" y="81898"/>
                </a:moveTo>
                <a:cubicBezTo>
                  <a:pt x="116121" y="81916"/>
                  <a:pt x="115733" y="82102"/>
                  <a:pt x="115416" y="82456"/>
                </a:cubicBezTo>
                <a:cubicBezTo>
                  <a:pt x="115100" y="82809"/>
                  <a:pt x="114935" y="83219"/>
                  <a:pt x="114922" y="83684"/>
                </a:cubicBezTo>
                <a:cubicBezTo>
                  <a:pt x="114972" y="83985"/>
                  <a:pt x="115494" y="85622"/>
                  <a:pt x="116491" y="88597"/>
                </a:cubicBezTo>
                <a:cubicBezTo>
                  <a:pt x="117487" y="91571"/>
                  <a:pt x="118660" y="95033"/>
                  <a:pt x="120009" y="98984"/>
                </a:cubicBezTo>
                <a:cubicBezTo>
                  <a:pt x="121358" y="102934"/>
                  <a:pt x="122586" y="106524"/>
                  <a:pt x="123694" y="109754"/>
                </a:cubicBezTo>
                <a:cubicBezTo>
                  <a:pt x="124802" y="112983"/>
                  <a:pt x="125493" y="115004"/>
                  <a:pt x="125765" y="115815"/>
                </a:cubicBezTo>
                <a:cubicBezTo>
                  <a:pt x="125194" y="116578"/>
                  <a:pt x="124083" y="118071"/>
                  <a:pt x="122430" y="120294"/>
                </a:cubicBezTo>
                <a:cubicBezTo>
                  <a:pt x="120777" y="122517"/>
                  <a:pt x="119202" y="124718"/>
                  <a:pt x="117705" y="126899"/>
                </a:cubicBezTo>
                <a:cubicBezTo>
                  <a:pt x="116208" y="129079"/>
                  <a:pt x="115408" y="130487"/>
                  <a:pt x="115305" y="131123"/>
                </a:cubicBezTo>
                <a:cubicBezTo>
                  <a:pt x="115318" y="131582"/>
                  <a:pt x="115483" y="131970"/>
                  <a:pt x="115799" y="132287"/>
                </a:cubicBezTo>
                <a:cubicBezTo>
                  <a:pt x="116115" y="132603"/>
                  <a:pt x="116503" y="132768"/>
                  <a:pt x="116963" y="132781"/>
                </a:cubicBezTo>
                <a:lnTo>
                  <a:pt x="126786" y="132781"/>
                </a:lnTo>
                <a:cubicBezTo>
                  <a:pt x="127240" y="132776"/>
                  <a:pt x="127671" y="132659"/>
                  <a:pt x="128077" y="132431"/>
                </a:cubicBezTo>
                <a:cubicBezTo>
                  <a:pt x="128484" y="132202"/>
                  <a:pt x="128819" y="131893"/>
                  <a:pt x="129082" y="131505"/>
                </a:cubicBezTo>
                <a:lnTo>
                  <a:pt x="161612" y="84577"/>
                </a:lnTo>
                <a:cubicBezTo>
                  <a:pt x="161734" y="84452"/>
                  <a:pt x="161808" y="84319"/>
                  <a:pt x="161835" y="84178"/>
                </a:cubicBezTo>
                <a:cubicBezTo>
                  <a:pt x="161861" y="84037"/>
                  <a:pt x="161872" y="83872"/>
                  <a:pt x="161867" y="83684"/>
                </a:cubicBezTo>
                <a:cubicBezTo>
                  <a:pt x="161853" y="83219"/>
                  <a:pt x="161689" y="82809"/>
                  <a:pt x="161372" y="82456"/>
                </a:cubicBezTo>
                <a:cubicBezTo>
                  <a:pt x="161056" y="82102"/>
                  <a:pt x="160668" y="81916"/>
                  <a:pt x="160208" y="81898"/>
                </a:cubicBezTo>
                <a:lnTo>
                  <a:pt x="150386" y="81898"/>
                </a:lnTo>
                <a:cubicBezTo>
                  <a:pt x="149931" y="81903"/>
                  <a:pt x="149501" y="82020"/>
                  <a:pt x="149094" y="82249"/>
                </a:cubicBezTo>
                <a:cubicBezTo>
                  <a:pt x="148687" y="82477"/>
                  <a:pt x="148353" y="82785"/>
                  <a:pt x="148090" y="83173"/>
                </a:cubicBezTo>
                <a:lnTo>
                  <a:pt x="134567" y="103064"/>
                </a:lnTo>
                <a:lnTo>
                  <a:pt x="128954" y="83939"/>
                </a:lnTo>
                <a:cubicBezTo>
                  <a:pt x="128750" y="83352"/>
                  <a:pt x="128394" y="82868"/>
                  <a:pt x="127886" y="82488"/>
                </a:cubicBezTo>
                <a:cubicBezTo>
                  <a:pt x="127378" y="82108"/>
                  <a:pt x="126799" y="81911"/>
                  <a:pt x="126148" y="81898"/>
                </a:cubicBezTo>
                <a:close/>
                <a:moveTo>
                  <a:pt x="84442" y="81005"/>
                </a:moveTo>
                <a:cubicBezTo>
                  <a:pt x="78057" y="81210"/>
                  <a:pt x="72818" y="83543"/>
                  <a:pt x="68726" y="88004"/>
                </a:cubicBezTo>
                <a:cubicBezTo>
                  <a:pt x="64634" y="92464"/>
                  <a:pt x="62519" y="97824"/>
                  <a:pt x="62380" y="104084"/>
                </a:cubicBezTo>
                <a:cubicBezTo>
                  <a:pt x="62434" y="109120"/>
                  <a:pt x="63890" y="113105"/>
                  <a:pt x="66749" y="116039"/>
                </a:cubicBezTo>
                <a:cubicBezTo>
                  <a:pt x="69609" y="118972"/>
                  <a:pt x="73552" y="120471"/>
                  <a:pt x="78579" y="120535"/>
                </a:cubicBezTo>
                <a:cubicBezTo>
                  <a:pt x="80950" y="120524"/>
                  <a:pt x="83377" y="120035"/>
                  <a:pt x="85860" y="119068"/>
                </a:cubicBezTo>
                <a:cubicBezTo>
                  <a:pt x="88343" y="118100"/>
                  <a:pt x="90420" y="116718"/>
                  <a:pt x="92090" y="114922"/>
                </a:cubicBezTo>
                <a:cubicBezTo>
                  <a:pt x="91957" y="115320"/>
                  <a:pt x="91840" y="115767"/>
                  <a:pt x="91739" y="116261"/>
                </a:cubicBezTo>
                <a:cubicBezTo>
                  <a:pt x="91639" y="116755"/>
                  <a:pt x="91585" y="117202"/>
                  <a:pt x="91580" y="117601"/>
                </a:cubicBezTo>
                <a:cubicBezTo>
                  <a:pt x="91577" y="118188"/>
                  <a:pt x="91710" y="118672"/>
                  <a:pt x="91978" y="119052"/>
                </a:cubicBezTo>
                <a:cubicBezTo>
                  <a:pt x="92247" y="119432"/>
                  <a:pt x="92666" y="119628"/>
                  <a:pt x="93237" y="119642"/>
                </a:cubicBezTo>
                <a:lnTo>
                  <a:pt x="102038" y="119642"/>
                </a:lnTo>
                <a:cubicBezTo>
                  <a:pt x="102753" y="119628"/>
                  <a:pt x="103364" y="119400"/>
                  <a:pt x="103872" y="118956"/>
                </a:cubicBezTo>
                <a:cubicBezTo>
                  <a:pt x="104379" y="118512"/>
                  <a:pt x="104703" y="117933"/>
                  <a:pt x="104844" y="117218"/>
                </a:cubicBezTo>
                <a:lnTo>
                  <a:pt x="110075" y="83939"/>
                </a:lnTo>
                <a:cubicBezTo>
                  <a:pt x="110125" y="83407"/>
                  <a:pt x="109992" y="82940"/>
                  <a:pt x="109676" y="82536"/>
                </a:cubicBezTo>
                <a:cubicBezTo>
                  <a:pt x="109360" y="82132"/>
                  <a:pt x="108940" y="81919"/>
                  <a:pt x="108416" y="81898"/>
                </a:cubicBezTo>
                <a:lnTo>
                  <a:pt x="98721" y="81898"/>
                </a:lnTo>
                <a:cubicBezTo>
                  <a:pt x="97802" y="81986"/>
                  <a:pt x="97217" y="82512"/>
                  <a:pt x="96967" y="83476"/>
                </a:cubicBezTo>
                <a:cubicBezTo>
                  <a:pt x="96717" y="84441"/>
                  <a:pt x="96579" y="85318"/>
                  <a:pt x="96552" y="86108"/>
                </a:cubicBezTo>
                <a:cubicBezTo>
                  <a:pt x="95067" y="83997"/>
                  <a:pt x="93288" y="82605"/>
                  <a:pt x="91214" y="81930"/>
                </a:cubicBezTo>
                <a:cubicBezTo>
                  <a:pt x="89140" y="81255"/>
                  <a:pt x="86883" y="80946"/>
                  <a:pt x="84442" y="81005"/>
                </a:cubicBezTo>
                <a:close/>
                <a:moveTo>
                  <a:pt x="229350" y="80998"/>
                </a:moveTo>
                <a:cubicBezTo>
                  <a:pt x="222960" y="81202"/>
                  <a:pt x="217720" y="83534"/>
                  <a:pt x="213629" y="87994"/>
                </a:cubicBezTo>
                <a:cubicBezTo>
                  <a:pt x="209538" y="92454"/>
                  <a:pt x="207427" y="97817"/>
                  <a:pt x="207297" y="104084"/>
                </a:cubicBezTo>
                <a:cubicBezTo>
                  <a:pt x="207350" y="109120"/>
                  <a:pt x="208806" y="113105"/>
                  <a:pt x="211665" y="116039"/>
                </a:cubicBezTo>
                <a:cubicBezTo>
                  <a:pt x="214525" y="118972"/>
                  <a:pt x="218468" y="120471"/>
                  <a:pt x="223495" y="120535"/>
                </a:cubicBezTo>
                <a:cubicBezTo>
                  <a:pt x="225930" y="120524"/>
                  <a:pt x="228389" y="120035"/>
                  <a:pt x="230872" y="119068"/>
                </a:cubicBezTo>
                <a:cubicBezTo>
                  <a:pt x="233355" y="118100"/>
                  <a:pt x="235400" y="116718"/>
                  <a:pt x="237006" y="114922"/>
                </a:cubicBezTo>
                <a:cubicBezTo>
                  <a:pt x="236929" y="115320"/>
                  <a:pt x="236828" y="115767"/>
                  <a:pt x="236703" y="116261"/>
                </a:cubicBezTo>
                <a:cubicBezTo>
                  <a:pt x="236579" y="116755"/>
                  <a:pt x="236510" y="117202"/>
                  <a:pt x="236496" y="117601"/>
                </a:cubicBezTo>
                <a:cubicBezTo>
                  <a:pt x="236494" y="118188"/>
                  <a:pt x="236626" y="118672"/>
                  <a:pt x="236895" y="119052"/>
                </a:cubicBezTo>
                <a:cubicBezTo>
                  <a:pt x="237163" y="119432"/>
                  <a:pt x="237582" y="119628"/>
                  <a:pt x="238153" y="119642"/>
                </a:cubicBezTo>
                <a:lnTo>
                  <a:pt x="246954" y="119642"/>
                </a:lnTo>
                <a:cubicBezTo>
                  <a:pt x="247669" y="119628"/>
                  <a:pt x="248280" y="119400"/>
                  <a:pt x="248788" y="118956"/>
                </a:cubicBezTo>
                <a:cubicBezTo>
                  <a:pt x="249295" y="118512"/>
                  <a:pt x="249620" y="117933"/>
                  <a:pt x="249760" y="117218"/>
                </a:cubicBezTo>
                <a:lnTo>
                  <a:pt x="254991" y="83929"/>
                </a:lnTo>
                <a:cubicBezTo>
                  <a:pt x="255041" y="83398"/>
                  <a:pt x="254908" y="82931"/>
                  <a:pt x="254592" y="82527"/>
                </a:cubicBezTo>
                <a:cubicBezTo>
                  <a:pt x="254276" y="82124"/>
                  <a:pt x="253856" y="81911"/>
                  <a:pt x="253332" y="81890"/>
                </a:cubicBezTo>
                <a:lnTo>
                  <a:pt x="243637" y="81890"/>
                </a:lnTo>
                <a:cubicBezTo>
                  <a:pt x="242718" y="81978"/>
                  <a:pt x="242133" y="82503"/>
                  <a:pt x="241883" y="83467"/>
                </a:cubicBezTo>
                <a:cubicBezTo>
                  <a:pt x="241633" y="84431"/>
                  <a:pt x="241495" y="85307"/>
                  <a:pt x="241469" y="86095"/>
                </a:cubicBezTo>
                <a:cubicBezTo>
                  <a:pt x="240047" y="83987"/>
                  <a:pt x="238298" y="82596"/>
                  <a:pt x="236222" y="81922"/>
                </a:cubicBezTo>
                <a:cubicBezTo>
                  <a:pt x="234147" y="81247"/>
                  <a:pt x="231856" y="80939"/>
                  <a:pt x="229350" y="80998"/>
                </a:cubicBezTo>
                <a:close/>
                <a:moveTo>
                  <a:pt x="183681" y="74499"/>
                </a:moveTo>
                <a:lnTo>
                  <a:pt x="185977" y="74499"/>
                </a:lnTo>
                <a:cubicBezTo>
                  <a:pt x="188257" y="74395"/>
                  <a:pt x="190330" y="74666"/>
                  <a:pt x="192197" y="75311"/>
                </a:cubicBezTo>
                <a:cubicBezTo>
                  <a:pt x="194064" y="75957"/>
                  <a:pt x="195056" y="77597"/>
                  <a:pt x="195174" y="80233"/>
                </a:cubicBezTo>
                <a:lnTo>
                  <a:pt x="195162" y="80239"/>
                </a:lnTo>
                <a:cubicBezTo>
                  <a:pt x="195109" y="83971"/>
                  <a:pt x="194067" y="86459"/>
                  <a:pt x="192036" y="87702"/>
                </a:cubicBezTo>
                <a:cubicBezTo>
                  <a:pt x="190006" y="88946"/>
                  <a:pt x="187306" y="89520"/>
                  <a:pt x="183936" y="89424"/>
                </a:cubicBezTo>
                <a:lnTo>
                  <a:pt x="179854" y="89552"/>
                </a:lnTo>
                <a:lnTo>
                  <a:pt x="182022" y="75902"/>
                </a:lnTo>
                <a:cubicBezTo>
                  <a:pt x="182091" y="75453"/>
                  <a:pt x="182272" y="75108"/>
                  <a:pt x="182564" y="74866"/>
                </a:cubicBezTo>
                <a:cubicBezTo>
                  <a:pt x="182857" y="74624"/>
                  <a:pt x="183229" y="74502"/>
                  <a:pt x="183681" y="74499"/>
                </a:cubicBezTo>
                <a:close/>
                <a:moveTo>
                  <a:pt x="38653" y="74499"/>
                </a:moveTo>
                <a:lnTo>
                  <a:pt x="41077" y="74499"/>
                </a:lnTo>
                <a:cubicBezTo>
                  <a:pt x="44032" y="74387"/>
                  <a:pt x="46381" y="74802"/>
                  <a:pt x="48125" y="75741"/>
                </a:cubicBezTo>
                <a:cubicBezTo>
                  <a:pt x="49868" y="76681"/>
                  <a:pt x="50495" y="78816"/>
                  <a:pt x="50006" y="82145"/>
                </a:cubicBezTo>
                <a:cubicBezTo>
                  <a:pt x="49454" y="85291"/>
                  <a:pt x="48199" y="87314"/>
                  <a:pt x="46243" y="88214"/>
                </a:cubicBezTo>
                <a:cubicBezTo>
                  <a:pt x="44287" y="89114"/>
                  <a:pt x="41885" y="89512"/>
                  <a:pt x="39036" y="89408"/>
                </a:cubicBezTo>
                <a:lnTo>
                  <a:pt x="34826" y="89536"/>
                </a:lnTo>
                <a:lnTo>
                  <a:pt x="36995" y="75901"/>
                </a:lnTo>
                <a:cubicBezTo>
                  <a:pt x="37072" y="75452"/>
                  <a:pt x="37268" y="75107"/>
                  <a:pt x="37585" y="74866"/>
                </a:cubicBezTo>
                <a:cubicBezTo>
                  <a:pt x="37901" y="74624"/>
                  <a:pt x="38257" y="74502"/>
                  <a:pt x="38653" y="74499"/>
                </a:cubicBezTo>
                <a:close/>
                <a:moveTo>
                  <a:pt x="266472" y="63146"/>
                </a:moveTo>
                <a:cubicBezTo>
                  <a:pt x="266076" y="63156"/>
                  <a:pt x="265720" y="63294"/>
                  <a:pt x="265403" y="63560"/>
                </a:cubicBezTo>
                <a:cubicBezTo>
                  <a:pt x="265087" y="63826"/>
                  <a:pt x="264890" y="64155"/>
                  <a:pt x="264813" y="64549"/>
                </a:cubicBezTo>
                <a:lnTo>
                  <a:pt x="256521" y="117601"/>
                </a:lnTo>
                <a:lnTo>
                  <a:pt x="256394" y="117856"/>
                </a:lnTo>
                <a:cubicBezTo>
                  <a:pt x="256404" y="118321"/>
                  <a:pt x="256575" y="118730"/>
                  <a:pt x="256904" y="119084"/>
                </a:cubicBezTo>
                <a:cubicBezTo>
                  <a:pt x="257234" y="119437"/>
                  <a:pt x="257659" y="119623"/>
                  <a:pt x="258180" y="119642"/>
                </a:cubicBezTo>
                <a:lnTo>
                  <a:pt x="266599" y="119642"/>
                </a:lnTo>
                <a:cubicBezTo>
                  <a:pt x="267261" y="119628"/>
                  <a:pt x="267851" y="119400"/>
                  <a:pt x="268369" y="118956"/>
                </a:cubicBezTo>
                <a:cubicBezTo>
                  <a:pt x="268887" y="118512"/>
                  <a:pt x="269190" y="117933"/>
                  <a:pt x="269278" y="117218"/>
                </a:cubicBezTo>
                <a:lnTo>
                  <a:pt x="277570" y="65059"/>
                </a:lnTo>
                <a:lnTo>
                  <a:pt x="277570" y="64931"/>
                </a:lnTo>
                <a:cubicBezTo>
                  <a:pt x="277557" y="64411"/>
                  <a:pt x="277392" y="63985"/>
                  <a:pt x="277076" y="63656"/>
                </a:cubicBezTo>
                <a:cubicBezTo>
                  <a:pt x="276759" y="63326"/>
                  <a:pt x="276371" y="63156"/>
                  <a:pt x="275912" y="63146"/>
                </a:cubicBezTo>
                <a:close/>
                <a:moveTo>
                  <a:pt x="172343" y="63146"/>
                </a:moveTo>
                <a:cubicBezTo>
                  <a:pt x="171620" y="63159"/>
                  <a:pt x="170993" y="63387"/>
                  <a:pt x="170462" y="63831"/>
                </a:cubicBezTo>
                <a:cubicBezTo>
                  <a:pt x="169930" y="64275"/>
                  <a:pt x="169622" y="64854"/>
                  <a:pt x="169537" y="65569"/>
                </a:cubicBezTo>
                <a:lnTo>
                  <a:pt x="161245" y="117601"/>
                </a:lnTo>
                <a:cubicBezTo>
                  <a:pt x="161195" y="118132"/>
                  <a:pt x="161327" y="118600"/>
                  <a:pt x="161642" y="119004"/>
                </a:cubicBezTo>
                <a:cubicBezTo>
                  <a:pt x="161956" y="119408"/>
                  <a:pt x="162371" y="119620"/>
                  <a:pt x="162887" y="119642"/>
                </a:cubicBezTo>
                <a:lnTo>
                  <a:pt x="173348" y="119642"/>
                </a:lnTo>
                <a:cubicBezTo>
                  <a:pt x="173863" y="119628"/>
                  <a:pt x="174299" y="119464"/>
                  <a:pt x="174655" y="119147"/>
                </a:cubicBezTo>
                <a:cubicBezTo>
                  <a:pt x="175011" y="118831"/>
                  <a:pt x="175256" y="118443"/>
                  <a:pt x="175389" y="117983"/>
                </a:cubicBezTo>
                <a:lnTo>
                  <a:pt x="177685" y="103192"/>
                </a:lnTo>
                <a:cubicBezTo>
                  <a:pt x="178140" y="101474"/>
                  <a:pt x="179431" y="100608"/>
                  <a:pt x="181560" y="100594"/>
                </a:cubicBezTo>
                <a:cubicBezTo>
                  <a:pt x="183689" y="100581"/>
                  <a:pt x="185459" y="100640"/>
                  <a:pt x="186870" y="100770"/>
                </a:cubicBezTo>
                <a:cubicBezTo>
                  <a:pt x="194210" y="100714"/>
                  <a:pt x="199940" y="98658"/>
                  <a:pt x="204060" y="94602"/>
                </a:cubicBezTo>
                <a:cubicBezTo>
                  <a:pt x="208179" y="90546"/>
                  <a:pt x="210273" y="84823"/>
                  <a:pt x="210342" y="77433"/>
                </a:cubicBezTo>
                <a:lnTo>
                  <a:pt x="210358" y="77430"/>
                </a:lnTo>
                <a:cubicBezTo>
                  <a:pt x="210209" y="72148"/>
                  <a:pt x="208434" y="68428"/>
                  <a:pt x="205032" y="66270"/>
                </a:cubicBezTo>
                <a:cubicBezTo>
                  <a:pt x="201630" y="64113"/>
                  <a:pt x="197495" y="63071"/>
                  <a:pt x="192626" y="63146"/>
                </a:cubicBezTo>
                <a:close/>
                <a:moveTo>
                  <a:pt x="27300" y="63146"/>
                </a:moveTo>
                <a:cubicBezTo>
                  <a:pt x="26638" y="63159"/>
                  <a:pt x="26048" y="63387"/>
                  <a:pt x="25530" y="63831"/>
                </a:cubicBezTo>
                <a:cubicBezTo>
                  <a:pt x="25011" y="64275"/>
                  <a:pt x="24708" y="64854"/>
                  <a:pt x="24621" y="65569"/>
                </a:cubicBezTo>
                <a:lnTo>
                  <a:pt x="16329" y="117601"/>
                </a:lnTo>
                <a:cubicBezTo>
                  <a:pt x="16278" y="118132"/>
                  <a:pt x="16411" y="118600"/>
                  <a:pt x="16727" y="119004"/>
                </a:cubicBezTo>
                <a:cubicBezTo>
                  <a:pt x="17044" y="119408"/>
                  <a:pt x="17464" y="119620"/>
                  <a:pt x="17987" y="119642"/>
                </a:cubicBezTo>
                <a:lnTo>
                  <a:pt x="27682" y="119642"/>
                </a:lnTo>
                <a:cubicBezTo>
                  <a:pt x="28405" y="119628"/>
                  <a:pt x="29032" y="119400"/>
                  <a:pt x="29564" y="118956"/>
                </a:cubicBezTo>
                <a:cubicBezTo>
                  <a:pt x="30095" y="118512"/>
                  <a:pt x="30404" y="117933"/>
                  <a:pt x="30489" y="117218"/>
                </a:cubicBezTo>
                <a:lnTo>
                  <a:pt x="32785" y="103192"/>
                </a:lnTo>
                <a:cubicBezTo>
                  <a:pt x="33239" y="101474"/>
                  <a:pt x="34531" y="100608"/>
                  <a:pt x="36660" y="100594"/>
                </a:cubicBezTo>
                <a:cubicBezTo>
                  <a:pt x="38789" y="100581"/>
                  <a:pt x="40559" y="100640"/>
                  <a:pt x="41970" y="100770"/>
                </a:cubicBezTo>
                <a:cubicBezTo>
                  <a:pt x="49310" y="100714"/>
                  <a:pt x="55040" y="98658"/>
                  <a:pt x="59159" y="94602"/>
                </a:cubicBezTo>
                <a:cubicBezTo>
                  <a:pt x="63279" y="90546"/>
                  <a:pt x="65373" y="84823"/>
                  <a:pt x="65442" y="77433"/>
                </a:cubicBezTo>
                <a:cubicBezTo>
                  <a:pt x="65293" y="72150"/>
                  <a:pt x="63518" y="68429"/>
                  <a:pt x="60116" y="66271"/>
                </a:cubicBezTo>
                <a:cubicBezTo>
                  <a:pt x="56714" y="64113"/>
                  <a:pt x="52579" y="63071"/>
                  <a:pt x="47710" y="63146"/>
                </a:cubicBezTo>
                <a:close/>
                <a:moveTo>
                  <a:pt x="16329" y="0"/>
                </a:moveTo>
                <a:lnTo>
                  <a:pt x="277570" y="0"/>
                </a:lnTo>
                <a:cubicBezTo>
                  <a:pt x="282157" y="122"/>
                  <a:pt x="285995" y="1728"/>
                  <a:pt x="289083" y="4815"/>
                </a:cubicBezTo>
                <a:cubicBezTo>
                  <a:pt x="292171" y="7904"/>
                  <a:pt x="293776" y="11741"/>
                  <a:pt x="293899" y="16328"/>
                </a:cubicBezTo>
                <a:lnTo>
                  <a:pt x="293899" y="179598"/>
                </a:lnTo>
                <a:cubicBezTo>
                  <a:pt x="293776" y="184185"/>
                  <a:pt x="292171" y="188023"/>
                  <a:pt x="289083" y="191111"/>
                </a:cubicBezTo>
                <a:cubicBezTo>
                  <a:pt x="285995" y="194199"/>
                  <a:pt x="282157" y="195805"/>
                  <a:pt x="277570" y="195927"/>
                </a:cubicBezTo>
                <a:lnTo>
                  <a:pt x="16329" y="195927"/>
                </a:lnTo>
                <a:cubicBezTo>
                  <a:pt x="11742" y="195805"/>
                  <a:pt x="7904" y="194199"/>
                  <a:pt x="4816" y="191111"/>
                </a:cubicBezTo>
                <a:cubicBezTo>
                  <a:pt x="1728" y="188023"/>
                  <a:pt x="122" y="184185"/>
                  <a:pt x="0" y="179598"/>
                </a:cubicBezTo>
                <a:lnTo>
                  <a:pt x="0" y="16328"/>
                </a:lnTo>
                <a:cubicBezTo>
                  <a:pt x="122" y="11741"/>
                  <a:pt x="1728" y="7904"/>
                  <a:pt x="4816" y="4815"/>
                </a:cubicBezTo>
                <a:cubicBezTo>
                  <a:pt x="7904" y="1728"/>
                  <a:pt x="11742" y="122"/>
                  <a:pt x="16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7" name="Freeform: Shape 216"/>
          <p:cNvSpPr/>
          <p:nvPr/>
        </p:nvSpPr>
        <p:spPr>
          <a:xfrm>
            <a:off x="10388808" y="8008404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196445" y="83299"/>
                </a:moveTo>
                <a:cubicBezTo>
                  <a:pt x="198866" y="83310"/>
                  <a:pt x="200682" y="84627"/>
                  <a:pt x="201893" y="87250"/>
                </a:cubicBezTo>
                <a:cubicBezTo>
                  <a:pt x="203103" y="89874"/>
                  <a:pt x="203709" y="93742"/>
                  <a:pt x="203709" y="98855"/>
                </a:cubicBezTo>
                <a:lnTo>
                  <a:pt x="203709" y="98857"/>
                </a:lnTo>
                <a:cubicBezTo>
                  <a:pt x="203709" y="104701"/>
                  <a:pt x="202816" y="109206"/>
                  <a:pt x="201030" y="112372"/>
                </a:cubicBezTo>
                <a:cubicBezTo>
                  <a:pt x="200251" y="113786"/>
                  <a:pt x="199289" y="114880"/>
                  <a:pt x="198144" y="115656"/>
                </a:cubicBezTo>
                <a:cubicBezTo>
                  <a:pt x="196998" y="116431"/>
                  <a:pt x="195749" y="116825"/>
                  <a:pt x="194396" y="116835"/>
                </a:cubicBezTo>
                <a:cubicBezTo>
                  <a:pt x="192462" y="116835"/>
                  <a:pt x="190718" y="116453"/>
                  <a:pt x="189166" y="115688"/>
                </a:cubicBezTo>
                <a:lnTo>
                  <a:pt x="189182" y="87121"/>
                </a:lnTo>
                <a:cubicBezTo>
                  <a:pt x="190870" y="85457"/>
                  <a:pt x="192368" y="84390"/>
                  <a:pt x="193674" y="83920"/>
                </a:cubicBezTo>
                <a:cubicBezTo>
                  <a:pt x="194980" y="83450"/>
                  <a:pt x="195904" y="83243"/>
                  <a:pt x="196445" y="83299"/>
                </a:cubicBezTo>
                <a:close/>
                <a:moveTo>
                  <a:pt x="252694" y="81769"/>
                </a:moveTo>
                <a:cubicBezTo>
                  <a:pt x="254863" y="81764"/>
                  <a:pt x="256521" y="82795"/>
                  <a:pt x="257670" y="84862"/>
                </a:cubicBezTo>
                <a:cubicBezTo>
                  <a:pt x="258818" y="86929"/>
                  <a:pt x="259455" y="90064"/>
                  <a:pt x="259583" y="94267"/>
                </a:cubicBezTo>
                <a:lnTo>
                  <a:pt x="245551" y="94267"/>
                </a:lnTo>
                <a:cubicBezTo>
                  <a:pt x="245800" y="90008"/>
                  <a:pt x="246513" y="86857"/>
                  <a:pt x="247687" y="84814"/>
                </a:cubicBezTo>
                <a:cubicBezTo>
                  <a:pt x="248862" y="82771"/>
                  <a:pt x="250531" y="81756"/>
                  <a:pt x="252694" y="81769"/>
                </a:cubicBezTo>
                <a:close/>
                <a:moveTo>
                  <a:pt x="143370" y="69891"/>
                </a:moveTo>
                <a:lnTo>
                  <a:pt x="143370" y="129975"/>
                </a:lnTo>
                <a:lnTo>
                  <a:pt x="162505" y="129975"/>
                </a:lnTo>
                <a:lnTo>
                  <a:pt x="162505" y="69891"/>
                </a:lnTo>
                <a:close/>
                <a:moveTo>
                  <a:pt x="135078" y="69127"/>
                </a:moveTo>
                <a:cubicBezTo>
                  <a:pt x="132364" y="69138"/>
                  <a:pt x="130010" y="69818"/>
                  <a:pt x="128014" y="71169"/>
                </a:cubicBezTo>
                <a:cubicBezTo>
                  <a:pt x="126018" y="72520"/>
                  <a:pt x="124588" y="74478"/>
                  <a:pt x="123724" y="77043"/>
                </a:cubicBezTo>
                <a:lnTo>
                  <a:pt x="122449" y="69891"/>
                </a:lnTo>
                <a:lnTo>
                  <a:pt x="105737" y="69891"/>
                </a:lnTo>
                <a:lnTo>
                  <a:pt x="105737" y="129975"/>
                </a:lnTo>
                <a:lnTo>
                  <a:pt x="124872" y="129975"/>
                </a:lnTo>
                <a:lnTo>
                  <a:pt x="124872" y="90951"/>
                </a:lnTo>
                <a:cubicBezTo>
                  <a:pt x="126082" y="89504"/>
                  <a:pt x="127554" y="88478"/>
                  <a:pt x="129289" y="87875"/>
                </a:cubicBezTo>
                <a:cubicBezTo>
                  <a:pt x="131025" y="87272"/>
                  <a:pt x="133039" y="86980"/>
                  <a:pt x="135333" y="86999"/>
                </a:cubicBezTo>
                <a:cubicBezTo>
                  <a:pt x="135838" y="86993"/>
                  <a:pt x="136359" y="87004"/>
                  <a:pt x="136896" y="87031"/>
                </a:cubicBezTo>
                <a:cubicBezTo>
                  <a:pt x="137432" y="87057"/>
                  <a:pt x="138017" y="87131"/>
                  <a:pt x="138650" y="87254"/>
                </a:cubicBezTo>
                <a:lnTo>
                  <a:pt x="138650" y="69509"/>
                </a:lnTo>
                <a:cubicBezTo>
                  <a:pt x="137395" y="69254"/>
                  <a:pt x="136205" y="69127"/>
                  <a:pt x="135078" y="69127"/>
                </a:cubicBezTo>
                <a:close/>
                <a:moveTo>
                  <a:pt x="253085" y="68758"/>
                </a:moveTo>
                <a:cubicBezTo>
                  <a:pt x="244845" y="68854"/>
                  <a:pt x="238405" y="71660"/>
                  <a:pt x="233766" y="77177"/>
                </a:cubicBezTo>
                <a:cubicBezTo>
                  <a:pt x="229126" y="82693"/>
                  <a:pt x="226767" y="90345"/>
                  <a:pt x="226687" y="100132"/>
                </a:cubicBezTo>
                <a:cubicBezTo>
                  <a:pt x="226687" y="105500"/>
                  <a:pt x="227356" y="110198"/>
                  <a:pt x="228694" y="114224"/>
                </a:cubicBezTo>
                <a:cubicBezTo>
                  <a:pt x="230032" y="118251"/>
                  <a:pt x="232038" y="121545"/>
                  <a:pt x="234710" y="124107"/>
                </a:cubicBezTo>
                <a:cubicBezTo>
                  <a:pt x="237073" y="126464"/>
                  <a:pt x="239971" y="128223"/>
                  <a:pt x="243403" y="129385"/>
                </a:cubicBezTo>
                <a:cubicBezTo>
                  <a:pt x="246835" y="130546"/>
                  <a:pt x="250786" y="131125"/>
                  <a:pt x="255255" y="131123"/>
                </a:cubicBezTo>
                <a:cubicBezTo>
                  <a:pt x="259384" y="131109"/>
                  <a:pt x="263217" y="130658"/>
                  <a:pt x="266756" y="129767"/>
                </a:cubicBezTo>
                <a:cubicBezTo>
                  <a:pt x="270294" y="128877"/>
                  <a:pt x="273266" y="127628"/>
                  <a:pt x="275672" y="126020"/>
                </a:cubicBezTo>
                <a:lnTo>
                  <a:pt x="273630" y="112887"/>
                </a:lnTo>
                <a:cubicBezTo>
                  <a:pt x="271267" y="114166"/>
                  <a:pt x="268720" y="115142"/>
                  <a:pt x="265990" y="115816"/>
                </a:cubicBezTo>
                <a:cubicBezTo>
                  <a:pt x="263260" y="116490"/>
                  <a:pt x="260362" y="116830"/>
                  <a:pt x="257297" y="116835"/>
                </a:cubicBezTo>
                <a:cubicBezTo>
                  <a:pt x="255454" y="116838"/>
                  <a:pt x="253875" y="116642"/>
                  <a:pt x="252559" y="116246"/>
                </a:cubicBezTo>
                <a:cubicBezTo>
                  <a:pt x="251243" y="115850"/>
                  <a:pt x="250143" y="115239"/>
                  <a:pt x="249257" y="114413"/>
                </a:cubicBezTo>
                <a:cubicBezTo>
                  <a:pt x="248239" y="113584"/>
                  <a:pt x="247436" y="112468"/>
                  <a:pt x="246849" y="111066"/>
                </a:cubicBezTo>
                <a:cubicBezTo>
                  <a:pt x="246261" y="109663"/>
                  <a:pt x="245873" y="107974"/>
                  <a:pt x="245684" y="105997"/>
                </a:cubicBezTo>
                <a:lnTo>
                  <a:pt x="277331" y="105997"/>
                </a:lnTo>
                <a:cubicBezTo>
                  <a:pt x="277398" y="105418"/>
                  <a:pt x="277456" y="104377"/>
                  <a:pt x="277506" y="102873"/>
                </a:cubicBezTo>
                <a:cubicBezTo>
                  <a:pt x="277557" y="101370"/>
                  <a:pt x="277583" y="100201"/>
                  <a:pt x="277586" y="99367"/>
                </a:cubicBezTo>
                <a:lnTo>
                  <a:pt x="277570" y="99365"/>
                </a:lnTo>
                <a:cubicBezTo>
                  <a:pt x="277570" y="89779"/>
                  <a:pt x="275529" y="82298"/>
                  <a:pt x="271447" y="76923"/>
                </a:cubicBezTo>
                <a:cubicBezTo>
                  <a:pt x="269334" y="74238"/>
                  <a:pt x="266735" y="72208"/>
                  <a:pt x="263650" y="70831"/>
                </a:cubicBezTo>
                <a:cubicBezTo>
                  <a:pt x="260565" y="69455"/>
                  <a:pt x="257044" y="68764"/>
                  <a:pt x="253085" y="68758"/>
                </a:cubicBezTo>
                <a:close/>
                <a:moveTo>
                  <a:pt x="202817" y="68746"/>
                </a:moveTo>
                <a:cubicBezTo>
                  <a:pt x="200085" y="68740"/>
                  <a:pt x="197489" y="69325"/>
                  <a:pt x="195027" y="70500"/>
                </a:cubicBezTo>
                <a:cubicBezTo>
                  <a:pt x="192566" y="71675"/>
                  <a:pt x="190192" y="73473"/>
                  <a:pt x="187905" y="75894"/>
                </a:cubicBezTo>
                <a:lnTo>
                  <a:pt x="186884" y="69891"/>
                </a:lnTo>
                <a:lnTo>
                  <a:pt x="170031" y="69891"/>
                </a:lnTo>
                <a:lnTo>
                  <a:pt x="170031" y="152171"/>
                </a:lnTo>
                <a:lnTo>
                  <a:pt x="189166" y="148982"/>
                </a:lnTo>
                <a:lnTo>
                  <a:pt x="189166" y="129719"/>
                </a:lnTo>
                <a:cubicBezTo>
                  <a:pt x="190644" y="130169"/>
                  <a:pt x="192121" y="130514"/>
                  <a:pt x="193599" y="130756"/>
                </a:cubicBezTo>
                <a:cubicBezTo>
                  <a:pt x="195077" y="130998"/>
                  <a:pt x="196491" y="131120"/>
                  <a:pt x="197841" y="131123"/>
                </a:cubicBezTo>
                <a:cubicBezTo>
                  <a:pt x="200283" y="131192"/>
                  <a:pt x="203052" y="130735"/>
                  <a:pt x="206148" y="129751"/>
                </a:cubicBezTo>
                <a:cubicBezTo>
                  <a:pt x="209245" y="128768"/>
                  <a:pt x="212173" y="126844"/>
                  <a:pt x="214935" y="123979"/>
                </a:cubicBezTo>
                <a:cubicBezTo>
                  <a:pt x="217547" y="121167"/>
                  <a:pt x="219498" y="117607"/>
                  <a:pt x="220787" y="113298"/>
                </a:cubicBezTo>
                <a:cubicBezTo>
                  <a:pt x="222076" y="108988"/>
                  <a:pt x="222719" y="103962"/>
                  <a:pt x="222716" y="98219"/>
                </a:cubicBezTo>
                <a:lnTo>
                  <a:pt x="222732" y="98216"/>
                </a:lnTo>
                <a:cubicBezTo>
                  <a:pt x="222732" y="93104"/>
                  <a:pt x="222253" y="88630"/>
                  <a:pt x="221296" y="84794"/>
                </a:cubicBezTo>
                <a:cubicBezTo>
                  <a:pt x="220338" y="80957"/>
                  <a:pt x="218902" y="77821"/>
                  <a:pt x="216987" y="75383"/>
                </a:cubicBezTo>
                <a:cubicBezTo>
                  <a:pt x="215263" y="73151"/>
                  <a:pt x="213220" y="71486"/>
                  <a:pt x="210859" y="70388"/>
                </a:cubicBezTo>
                <a:cubicBezTo>
                  <a:pt x="208497" y="69290"/>
                  <a:pt x="205816" y="68743"/>
                  <a:pt x="202817" y="68746"/>
                </a:cubicBezTo>
                <a:close/>
                <a:moveTo>
                  <a:pt x="38908" y="68746"/>
                </a:moveTo>
                <a:cubicBezTo>
                  <a:pt x="35647" y="68748"/>
                  <a:pt x="32697" y="69157"/>
                  <a:pt x="30058" y="69973"/>
                </a:cubicBezTo>
                <a:cubicBezTo>
                  <a:pt x="27419" y="70788"/>
                  <a:pt x="25139" y="71996"/>
                  <a:pt x="23217" y="73595"/>
                </a:cubicBezTo>
                <a:cubicBezTo>
                  <a:pt x="21176" y="75268"/>
                  <a:pt x="19646" y="77285"/>
                  <a:pt x="18625" y="79644"/>
                </a:cubicBezTo>
                <a:cubicBezTo>
                  <a:pt x="17604" y="82004"/>
                  <a:pt x="17094" y="84625"/>
                  <a:pt x="17094" y="87509"/>
                </a:cubicBezTo>
                <a:cubicBezTo>
                  <a:pt x="17142" y="92633"/>
                  <a:pt x="18641" y="96602"/>
                  <a:pt x="21591" y="99415"/>
                </a:cubicBezTo>
                <a:cubicBezTo>
                  <a:pt x="24541" y="102228"/>
                  <a:pt x="28655" y="104507"/>
                  <a:pt x="33933" y="106252"/>
                </a:cubicBezTo>
                <a:cubicBezTo>
                  <a:pt x="37207" y="107426"/>
                  <a:pt x="39525" y="108521"/>
                  <a:pt x="40885" y="109535"/>
                </a:cubicBezTo>
                <a:cubicBezTo>
                  <a:pt x="42246" y="110550"/>
                  <a:pt x="42905" y="111708"/>
                  <a:pt x="42863" y="113010"/>
                </a:cubicBezTo>
                <a:cubicBezTo>
                  <a:pt x="42855" y="114290"/>
                  <a:pt x="42329" y="115268"/>
                  <a:pt x="41284" y="115943"/>
                </a:cubicBezTo>
                <a:cubicBezTo>
                  <a:pt x="40240" y="116617"/>
                  <a:pt x="38725" y="116957"/>
                  <a:pt x="36740" y="116963"/>
                </a:cubicBezTo>
                <a:cubicBezTo>
                  <a:pt x="34191" y="116926"/>
                  <a:pt x="31220" y="116394"/>
                  <a:pt x="27826" y="115369"/>
                </a:cubicBezTo>
                <a:cubicBezTo>
                  <a:pt x="24432" y="114344"/>
                  <a:pt x="21365" y="113047"/>
                  <a:pt x="18625" y="111480"/>
                </a:cubicBezTo>
                <a:lnTo>
                  <a:pt x="16329" y="125892"/>
                </a:lnTo>
                <a:cubicBezTo>
                  <a:pt x="18633" y="127227"/>
                  <a:pt x="21679" y="128417"/>
                  <a:pt x="25466" y="129464"/>
                </a:cubicBezTo>
                <a:cubicBezTo>
                  <a:pt x="29253" y="130511"/>
                  <a:pt x="33351" y="131064"/>
                  <a:pt x="37760" y="131123"/>
                </a:cubicBezTo>
                <a:cubicBezTo>
                  <a:pt x="41212" y="131117"/>
                  <a:pt x="44322" y="130713"/>
                  <a:pt x="47088" y="129911"/>
                </a:cubicBezTo>
                <a:cubicBezTo>
                  <a:pt x="49855" y="129108"/>
                  <a:pt x="52231" y="127939"/>
                  <a:pt x="54216" y="126403"/>
                </a:cubicBezTo>
                <a:cubicBezTo>
                  <a:pt x="58553" y="122958"/>
                  <a:pt x="60722" y="117984"/>
                  <a:pt x="60722" y="111480"/>
                </a:cubicBezTo>
                <a:cubicBezTo>
                  <a:pt x="60672" y="106242"/>
                  <a:pt x="59146" y="102214"/>
                  <a:pt x="56146" y="99399"/>
                </a:cubicBezTo>
                <a:cubicBezTo>
                  <a:pt x="53145" y="96583"/>
                  <a:pt x="48973" y="94277"/>
                  <a:pt x="43628" y="92481"/>
                </a:cubicBezTo>
                <a:cubicBezTo>
                  <a:pt x="40811" y="91488"/>
                  <a:pt x="38664" y="90510"/>
                  <a:pt x="37186" y="89549"/>
                </a:cubicBezTo>
                <a:cubicBezTo>
                  <a:pt x="35708" y="88587"/>
                  <a:pt x="34964" y="87482"/>
                  <a:pt x="34954" y="86234"/>
                </a:cubicBezTo>
                <a:cubicBezTo>
                  <a:pt x="34964" y="85147"/>
                  <a:pt x="35389" y="84324"/>
                  <a:pt x="36229" y="83763"/>
                </a:cubicBezTo>
                <a:cubicBezTo>
                  <a:pt x="37069" y="83203"/>
                  <a:pt x="38260" y="82921"/>
                  <a:pt x="39801" y="82918"/>
                </a:cubicBezTo>
                <a:cubicBezTo>
                  <a:pt x="42772" y="82966"/>
                  <a:pt x="45632" y="83412"/>
                  <a:pt x="48380" y="84257"/>
                </a:cubicBezTo>
                <a:cubicBezTo>
                  <a:pt x="51128" y="85102"/>
                  <a:pt x="53541" y="86058"/>
                  <a:pt x="55619" y="87126"/>
                </a:cubicBezTo>
                <a:lnTo>
                  <a:pt x="57916" y="72828"/>
                </a:lnTo>
                <a:cubicBezTo>
                  <a:pt x="56302" y="71988"/>
                  <a:pt x="53884" y="71116"/>
                  <a:pt x="50660" y="70212"/>
                </a:cubicBezTo>
                <a:cubicBezTo>
                  <a:pt x="47437" y="69309"/>
                  <a:pt x="43519" y="68820"/>
                  <a:pt x="38908" y="68746"/>
                </a:cubicBezTo>
                <a:close/>
                <a:moveTo>
                  <a:pt x="88516" y="52685"/>
                </a:moveTo>
                <a:lnTo>
                  <a:pt x="72060" y="55364"/>
                </a:lnTo>
                <a:lnTo>
                  <a:pt x="69763" y="69891"/>
                </a:lnTo>
                <a:lnTo>
                  <a:pt x="63906" y="70912"/>
                </a:lnTo>
                <a:lnTo>
                  <a:pt x="61741" y="84066"/>
                </a:lnTo>
                <a:lnTo>
                  <a:pt x="69636" y="84066"/>
                </a:lnTo>
                <a:lnTo>
                  <a:pt x="69636" y="111990"/>
                </a:lnTo>
                <a:cubicBezTo>
                  <a:pt x="69638" y="115617"/>
                  <a:pt x="70112" y="118693"/>
                  <a:pt x="71055" y="121221"/>
                </a:cubicBezTo>
                <a:cubicBezTo>
                  <a:pt x="71998" y="123748"/>
                  <a:pt x="73396" y="125773"/>
                  <a:pt x="75249" y="127296"/>
                </a:cubicBezTo>
                <a:cubicBezTo>
                  <a:pt x="76835" y="128571"/>
                  <a:pt x="78797" y="129528"/>
                  <a:pt x="81133" y="130166"/>
                </a:cubicBezTo>
                <a:cubicBezTo>
                  <a:pt x="83469" y="130804"/>
                  <a:pt x="86228" y="131123"/>
                  <a:pt x="89409" y="131123"/>
                </a:cubicBezTo>
                <a:cubicBezTo>
                  <a:pt x="91870" y="131096"/>
                  <a:pt x="93900" y="130926"/>
                  <a:pt x="95500" y="130612"/>
                </a:cubicBezTo>
                <a:cubicBezTo>
                  <a:pt x="97100" y="130299"/>
                  <a:pt x="98429" y="130001"/>
                  <a:pt x="99486" y="129719"/>
                </a:cubicBezTo>
                <a:lnTo>
                  <a:pt x="99486" y="114668"/>
                </a:lnTo>
                <a:cubicBezTo>
                  <a:pt x="98862" y="114816"/>
                  <a:pt x="98006" y="114997"/>
                  <a:pt x="96919" y="115209"/>
                </a:cubicBezTo>
                <a:cubicBezTo>
                  <a:pt x="95832" y="115422"/>
                  <a:pt x="94817" y="115539"/>
                  <a:pt x="93874" y="115560"/>
                </a:cubicBezTo>
                <a:cubicBezTo>
                  <a:pt x="92032" y="115565"/>
                  <a:pt x="90676" y="115045"/>
                  <a:pt x="89807" y="113998"/>
                </a:cubicBezTo>
                <a:cubicBezTo>
                  <a:pt x="88938" y="112952"/>
                  <a:pt x="88508" y="111347"/>
                  <a:pt x="88516" y="109185"/>
                </a:cubicBezTo>
                <a:lnTo>
                  <a:pt x="88516" y="84066"/>
                </a:lnTo>
                <a:lnTo>
                  <a:pt x="98338" y="84066"/>
                </a:lnTo>
                <a:lnTo>
                  <a:pt x="100762" y="69891"/>
                </a:lnTo>
                <a:lnTo>
                  <a:pt x="88516" y="69891"/>
                </a:lnTo>
                <a:close/>
                <a:moveTo>
                  <a:pt x="152953" y="43755"/>
                </a:moveTo>
                <a:cubicBezTo>
                  <a:pt x="150077" y="43824"/>
                  <a:pt x="147696" y="44802"/>
                  <a:pt x="145809" y="46689"/>
                </a:cubicBezTo>
                <a:cubicBezTo>
                  <a:pt x="143922" y="48576"/>
                  <a:pt x="142944" y="50958"/>
                  <a:pt x="142875" y="53833"/>
                </a:cubicBezTo>
                <a:cubicBezTo>
                  <a:pt x="142944" y="56714"/>
                  <a:pt x="143922" y="59116"/>
                  <a:pt x="145808" y="61041"/>
                </a:cubicBezTo>
                <a:cubicBezTo>
                  <a:pt x="147694" y="62965"/>
                  <a:pt x="150073" y="63964"/>
                  <a:pt x="152945" y="64038"/>
                </a:cubicBezTo>
                <a:cubicBezTo>
                  <a:pt x="155823" y="63964"/>
                  <a:pt x="158206" y="62964"/>
                  <a:pt x="160094" y="61038"/>
                </a:cubicBezTo>
                <a:lnTo>
                  <a:pt x="163029" y="53828"/>
                </a:lnTo>
                <a:lnTo>
                  <a:pt x="160097" y="46689"/>
                </a:lnTo>
                <a:cubicBezTo>
                  <a:pt x="158210" y="44802"/>
                  <a:pt x="155829" y="43824"/>
                  <a:pt x="152953" y="43755"/>
                </a:cubicBezTo>
                <a:close/>
                <a:moveTo>
                  <a:pt x="16329" y="0"/>
                </a:moveTo>
                <a:lnTo>
                  <a:pt x="277570" y="0"/>
                </a:lnTo>
                <a:cubicBezTo>
                  <a:pt x="282157" y="122"/>
                  <a:pt x="285995" y="1727"/>
                  <a:pt x="289083" y="4815"/>
                </a:cubicBezTo>
                <a:cubicBezTo>
                  <a:pt x="292171" y="7904"/>
                  <a:pt x="293776" y="11741"/>
                  <a:pt x="293899" y="16328"/>
                </a:cubicBezTo>
                <a:lnTo>
                  <a:pt x="293899" y="179598"/>
                </a:lnTo>
                <a:cubicBezTo>
                  <a:pt x="293776" y="184185"/>
                  <a:pt x="292171" y="188023"/>
                  <a:pt x="289083" y="191111"/>
                </a:cubicBezTo>
                <a:cubicBezTo>
                  <a:pt x="285995" y="194199"/>
                  <a:pt x="282157" y="195804"/>
                  <a:pt x="277570" y="195927"/>
                </a:cubicBezTo>
                <a:lnTo>
                  <a:pt x="16329" y="195927"/>
                </a:lnTo>
                <a:cubicBezTo>
                  <a:pt x="11742" y="195804"/>
                  <a:pt x="7904" y="194199"/>
                  <a:pt x="4816" y="191111"/>
                </a:cubicBezTo>
                <a:cubicBezTo>
                  <a:pt x="1728" y="188023"/>
                  <a:pt x="122" y="184185"/>
                  <a:pt x="0" y="179598"/>
                </a:cubicBezTo>
                <a:lnTo>
                  <a:pt x="0" y="16328"/>
                </a:lnTo>
                <a:cubicBezTo>
                  <a:pt x="122" y="11741"/>
                  <a:pt x="1728" y="7904"/>
                  <a:pt x="4816" y="4815"/>
                </a:cubicBezTo>
                <a:cubicBezTo>
                  <a:pt x="7904" y="1727"/>
                  <a:pt x="11742" y="122"/>
                  <a:pt x="16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8" name="Freeform: Shape 217"/>
          <p:cNvSpPr/>
          <p:nvPr/>
        </p:nvSpPr>
        <p:spPr>
          <a:xfrm>
            <a:off x="10388808" y="8881470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55091" y="83971"/>
                </a:moveTo>
                <a:lnTo>
                  <a:pt x="56866" y="85175"/>
                </a:lnTo>
                <a:cubicBezTo>
                  <a:pt x="61769" y="90129"/>
                  <a:pt x="65389" y="95624"/>
                  <a:pt x="67725" y="101662"/>
                </a:cubicBezTo>
                <a:close/>
                <a:moveTo>
                  <a:pt x="245565" y="79339"/>
                </a:moveTo>
                <a:lnTo>
                  <a:pt x="247096" y="86355"/>
                </a:lnTo>
                <a:cubicBezTo>
                  <a:pt x="248400" y="92790"/>
                  <a:pt x="249405" y="97721"/>
                  <a:pt x="250110" y="101147"/>
                </a:cubicBezTo>
                <a:cubicBezTo>
                  <a:pt x="250815" y="104573"/>
                  <a:pt x="251300" y="106915"/>
                  <a:pt x="251565" y="108172"/>
                </a:cubicBezTo>
                <a:cubicBezTo>
                  <a:pt x="251831" y="109430"/>
                  <a:pt x="251957" y="110023"/>
                  <a:pt x="251943" y="109953"/>
                </a:cubicBezTo>
                <a:cubicBezTo>
                  <a:pt x="250760" y="109953"/>
                  <a:pt x="249059" y="109953"/>
                  <a:pt x="246840" y="109953"/>
                </a:cubicBezTo>
                <a:cubicBezTo>
                  <a:pt x="244622" y="109953"/>
                  <a:pt x="242354" y="109953"/>
                  <a:pt x="240036" y="109953"/>
                </a:cubicBezTo>
                <a:cubicBezTo>
                  <a:pt x="237719" y="109953"/>
                  <a:pt x="235819" y="109953"/>
                  <a:pt x="234338" y="109953"/>
                </a:cubicBezTo>
                <a:cubicBezTo>
                  <a:pt x="234274" y="110134"/>
                  <a:pt x="234848" y="108593"/>
                  <a:pt x="236060" y="105329"/>
                </a:cubicBezTo>
                <a:cubicBezTo>
                  <a:pt x="237272" y="102066"/>
                  <a:pt x="239505" y="95996"/>
                  <a:pt x="242758" y="87120"/>
                </a:cubicBezTo>
                <a:cubicBezTo>
                  <a:pt x="242755" y="87043"/>
                  <a:pt x="243080" y="86145"/>
                  <a:pt x="243731" y="84426"/>
                </a:cubicBezTo>
                <a:cubicBezTo>
                  <a:pt x="244382" y="82706"/>
                  <a:pt x="244993" y="81011"/>
                  <a:pt x="245565" y="79339"/>
                </a:cubicBezTo>
                <a:close/>
                <a:moveTo>
                  <a:pt x="244161" y="57144"/>
                </a:moveTo>
                <a:cubicBezTo>
                  <a:pt x="241602" y="57097"/>
                  <a:pt x="239385" y="57575"/>
                  <a:pt x="237511" y="58579"/>
                </a:cubicBezTo>
                <a:cubicBezTo>
                  <a:pt x="235638" y="59584"/>
                  <a:pt x="234155" y="61402"/>
                  <a:pt x="233062" y="64033"/>
                </a:cubicBezTo>
                <a:lnTo>
                  <a:pt x="201679" y="139036"/>
                </a:lnTo>
                <a:lnTo>
                  <a:pt x="223877" y="139036"/>
                </a:lnTo>
                <a:cubicBezTo>
                  <a:pt x="225626" y="134117"/>
                  <a:pt x="226816" y="130817"/>
                  <a:pt x="227449" y="129135"/>
                </a:cubicBezTo>
                <a:cubicBezTo>
                  <a:pt x="228082" y="127452"/>
                  <a:pt x="228379" y="126671"/>
                  <a:pt x="228342" y="126791"/>
                </a:cubicBezTo>
                <a:cubicBezTo>
                  <a:pt x="229046" y="126791"/>
                  <a:pt x="230652" y="126791"/>
                  <a:pt x="233160" y="126791"/>
                </a:cubicBezTo>
                <a:cubicBezTo>
                  <a:pt x="235668" y="126791"/>
                  <a:pt x="238490" y="126791"/>
                  <a:pt x="241626" y="126791"/>
                </a:cubicBezTo>
                <a:cubicBezTo>
                  <a:pt x="244762" y="126791"/>
                  <a:pt x="247623" y="126791"/>
                  <a:pt x="250211" y="126791"/>
                </a:cubicBezTo>
                <a:cubicBezTo>
                  <a:pt x="252799" y="126791"/>
                  <a:pt x="254524" y="126791"/>
                  <a:pt x="255388" y="126791"/>
                </a:cubicBezTo>
                <a:cubicBezTo>
                  <a:pt x="255375" y="126711"/>
                  <a:pt x="255561" y="127572"/>
                  <a:pt x="255946" y="129374"/>
                </a:cubicBezTo>
                <a:cubicBezTo>
                  <a:pt x="256331" y="131175"/>
                  <a:pt x="256996" y="134396"/>
                  <a:pt x="257939" y="139036"/>
                </a:cubicBezTo>
                <a:lnTo>
                  <a:pt x="277586" y="139036"/>
                </a:lnTo>
                <a:lnTo>
                  <a:pt x="260491" y="57144"/>
                </a:lnTo>
                <a:close/>
                <a:moveTo>
                  <a:pt x="121562" y="57144"/>
                </a:moveTo>
                <a:lnTo>
                  <a:pt x="108294" y="139036"/>
                </a:lnTo>
                <a:lnTo>
                  <a:pt x="129472" y="139036"/>
                </a:lnTo>
                <a:lnTo>
                  <a:pt x="142739" y="57144"/>
                </a:lnTo>
                <a:close/>
                <a:moveTo>
                  <a:pt x="16568" y="57144"/>
                </a:moveTo>
                <a:lnTo>
                  <a:pt x="16313" y="58803"/>
                </a:lnTo>
                <a:cubicBezTo>
                  <a:pt x="28183" y="61705"/>
                  <a:pt x="38601" y="66584"/>
                  <a:pt x="47569" y="73440"/>
                </a:cubicBezTo>
                <a:lnTo>
                  <a:pt x="55091" y="83971"/>
                </a:lnTo>
                <a:lnTo>
                  <a:pt x="40169" y="73854"/>
                </a:lnTo>
                <a:lnTo>
                  <a:pt x="57392" y="138909"/>
                </a:lnTo>
                <a:lnTo>
                  <a:pt x="79717" y="138909"/>
                </a:lnTo>
                <a:lnTo>
                  <a:pt x="113014" y="57144"/>
                </a:lnTo>
                <a:lnTo>
                  <a:pt x="90561" y="57144"/>
                </a:lnTo>
                <a:lnTo>
                  <a:pt x="69894" y="113015"/>
                </a:lnTo>
                <a:lnTo>
                  <a:pt x="67725" y="101662"/>
                </a:lnTo>
                <a:lnTo>
                  <a:pt x="60326" y="64033"/>
                </a:lnTo>
                <a:cubicBezTo>
                  <a:pt x="59768" y="61457"/>
                  <a:pt x="58620" y="59656"/>
                  <a:pt x="56882" y="58627"/>
                </a:cubicBezTo>
                <a:cubicBezTo>
                  <a:pt x="55143" y="57599"/>
                  <a:pt x="53102" y="57105"/>
                  <a:pt x="50758" y="57144"/>
                </a:cubicBezTo>
                <a:close/>
                <a:moveTo>
                  <a:pt x="187263" y="55741"/>
                </a:moveTo>
                <a:cubicBezTo>
                  <a:pt x="176629" y="55872"/>
                  <a:pt x="168076" y="58385"/>
                  <a:pt x="161605" y="63283"/>
                </a:cubicBezTo>
                <a:cubicBezTo>
                  <a:pt x="155133" y="68181"/>
                  <a:pt x="151779" y="74681"/>
                  <a:pt x="151542" y="82783"/>
                </a:cubicBezTo>
                <a:cubicBezTo>
                  <a:pt x="151581" y="86679"/>
                  <a:pt x="152566" y="90042"/>
                  <a:pt x="154495" y="92875"/>
                </a:cubicBezTo>
                <a:cubicBezTo>
                  <a:pt x="156425" y="95707"/>
                  <a:pt x="158808" y="98107"/>
                  <a:pt x="161644" y="100075"/>
                </a:cubicBezTo>
                <a:cubicBezTo>
                  <a:pt x="164481" y="102042"/>
                  <a:pt x="167279" y="103677"/>
                  <a:pt x="170040" y="104978"/>
                </a:cubicBezTo>
                <a:cubicBezTo>
                  <a:pt x="174125" y="106910"/>
                  <a:pt x="176991" y="108659"/>
                  <a:pt x="178636" y="110224"/>
                </a:cubicBezTo>
                <a:cubicBezTo>
                  <a:pt x="180281" y="111789"/>
                  <a:pt x="181073" y="113442"/>
                  <a:pt x="181012" y="115183"/>
                </a:cubicBezTo>
                <a:cubicBezTo>
                  <a:pt x="180860" y="117912"/>
                  <a:pt x="179505" y="119916"/>
                  <a:pt x="176945" y="121194"/>
                </a:cubicBezTo>
                <a:cubicBezTo>
                  <a:pt x="174386" y="122472"/>
                  <a:pt x="171531" y="123105"/>
                  <a:pt x="168382" y="123092"/>
                </a:cubicBezTo>
                <a:cubicBezTo>
                  <a:pt x="164236" y="123115"/>
                  <a:pt x="160696" y="122813"/>
                  <a:pt x="157761" y="122183"/>
                </a:cubicBezTo>
                <a:cubicBezTo>
                  <a:pt x="154827" y="121553"/>
                  <a:pt x="151733" y="120453"/>
                  <a:pt x="148480" y="118882"/>
                </a:cubicBezTo>
                <a:lnTo>
                  <a:pt x="145674" y="117479"/>
                </a:lnTo>
                <a:lnTo>
                  <a:pt x="142739" y="135847"/>
                </a:lnTo>
                <a:cubicBezTo>
                  <a:pt x="145302" y="137032"/>
                  <a:pt x="148661" y="138042"/>
                  <a:pt x="152818" y="138877"/>
                </a:cubicBezTo>
                <a:cubicBezTo>
                  <a:pt x="156975" y="139711"/>
                  <a:pt x="161482" y="140147"/>
                  <a:pt x="166341" y="140184"/>
                </a:cubicBezTo>
                <a:cubicBezTo>
                  <a:pt x="177573" y="140136"/>
                  <a:pt x="186460" y="137617"/>
                  <a:pt x="193004" y="132626"/>
                </a:cubicBezTo>
                <a:cubicBezTo>
                  <a:pt x="199547" y="127636"/>
                  <a:pt x="202949" y="120843"/>
                  <a:pt x="203210" y="112249"/>
                </a:cubicBezTo>
                <a:cubicBezTo>
                  <a:pt x="203223" y="107617"/>
                  <a:pt x="201761" y="103488"/>
                  <a:pt x="198824" y="99860"/>
                </a:cubicBezTo>
                <a:cubicBezTo>
                  <a:pt x="195888" y="96233"/>
                  <a:pt x="191396" y="92964"/>
                  <a:pt x="185349" y="90054"/>
                </a:cubicBezTo>
                <a:cubicBezTo>
                  <a:pt x="181618" y="88250"/>
                  <a:pt x="178715" y="86565"/>
                  <a:pt x="176642" y="85000"/>
                </a:cubicBezTo>
                <a:cubicBezTo>
                  <a:pt x="174569" y="83435"/>
                  <a:pt x="173517" y="81718"/>
                  <a:pt x="173485" y="79850"/>
                </a:cubicBezTo>
                <a:cubicBezTo>
                  <a:pt x="173472" y="78051"/>
                  <a:pt x="174455" y="76451"/>
                  <a:pt x="176435" y="75050"/>
                </a:cubicBezTo>
                <a:cubicBezTo>
                  <a:pt x="178415" y="73650"/>
                  <a:pt x="181472" y="72911"/>
                  <a:pt x="185605" y="72834"/>
                </a:cubicBezTo>
                <a:cubicBezTo>
                  <a:pt x="189038" y="72794"/>
                  <a:pt x="192058" y="73065"/>
                  <a:pt x="194662" y="73647"/>
                </a:cubicBezTo>
                <a:cubicBezTo>
                  <a:pt x="197267" y="74229"/>
                  <a:pt x="199521" y="74979"/>
                  <a:pt x="201424" y="75895"/>
                </a:cubicBezTo>
                <a:lnTo>
                  <a:pt x="203337" y="76916"/>
                </a:lnTo>
                <a:lnTo>
                  <a:pt x="206272" y="59185"/>
                </a:lnTo>
                <a:cubicBezTo>
                  <a:pt x="204148" y="58316"/>
                  <a:pt x="201474" y="57535"/>
                  <a:pt x="198250" y="56842"/>
                </a:cubicBezTo>
                <a:cubicBezTo>
                  <a:pt x="195026" y="56148"/>
                  <a:pt x="191364" y="55781"/>
                  <a:pt x="187263" y="55741"/>
                </a:cubicBezTo>
                <a:close/>
                <a:moveTo>
                  <a:pt x="16313" y="0"/>
                </a:moveTo>
                <a:lnTo>
                  <a:pt x="277586" y="0"/>
                </a:lnTo>
                <a:cubicBezTo>
                  <a:pt x="282169" y="122"/>
                  <a:pt x="286002" y="1727"/>
                  <a:pt x="289088" y="4815"/>
                </a:cubicBezTo>
                <a:cubicBezTo>
                  <a:pt x="292173" y="7902"/>
                  <a:pt x="293776" y="11739"/>
                  <a:pt x="293899" y="16326"/>
                </a:cubicBezTo>
                <a:lnTo>
                  <a:pt x="293899" y="179599"/>
                </a:lnTo>
                <a:cubicBezTo>
                  <a:pt x="293776" y="184186"/>
                  <a:pt x="292173" y="188023"/>
                  <a:pt x="289088" y="191111"/>
                </a:cubicBezTo>
                <a:cubicBezTo>
                  <a:pt x="286002" y="194199"/>
                  <a:pt x="282169" y="195804"/>
                  <a:pt x="277586" y="195927"/>
                </a:cubicBezTo>
                <a:lnTo>
                  <a:pt x="16313" y="195927"/>
                </a:lnTo>
                <a:cubicBezTo>
                  <a:pt x="11730" y="195804"/>
                  <a:pt x="7896" y="194199"/>
                  <a:pt x="4811" y="191111"/>
                </a:cubicBezTo>
                <a:cubicBezTo>
                  <a:pt x="1726" y="188023"/>
                  <a:pt x="122" y="184186"/>
                  <a:pt x="0" y="179599"/>
                </a:cubicBezTo>
                <a:lnTo>
                  <a:pt x="0" y="16326"/>
                </a:lnTo>
                <a:cubicBezTo>
                  <a:pt x="122" y="11739"/>
                  <a:pt x="1726" y="7902"/>
                  <a:pt x="4811" y="4815"/>
                </a:cubicBezTo>
                <a:cubicBezTo>
                  <a:pt x="7896" y="1727"/>
                  <a:pt x="11730" y="122"/>
                  <a:pt x="163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219" name="Freeform: Shape 218"/>
          <p:cNvSpPr/>
          <p:nvPr/>
        </p:nvSpPr>
        <p:spPr>
          <a:xfrm>
            <a:off x="10473619" y="9765327"/>
            <a:ext cx="339339" cy="348852"/>
          </a:xfrm>
          <a:custGeom>
            <a:avLst/>
            <a:gdLst/>
            <a:ahLst/>
            <a:cxnLst/>
            <a:rect l="l" t="t" r="r" b="b"/>
            <a:pathLst>
              <a:path w="195951" h="195896">
                <a:moveTo>
                  <a:pt x="76626" y="308"/>
                </a:moveTo>
                <a:cubicBezTo>
                  <a:pt x="78202" y="728"/>
                  <a:pt x="79579" y="1546"/>
                  <a:pt x="80756" y="2763"/>
                </a:cubicBezTo>
                <a:lnTo>
                  <a:pt x="97976" y="20494"/>
                </a:lnTo>
                <a:lnTo>
                  <a:pt x="115196" y="2763"/>
                </a:lnTo>
                <a:cubicBezTo>
                  <a:pt x="116366" y="1546"/>
                  <a:pt x="117726" y="728"/>
                  <a:pt x="119278" y="308"/>
                </a:cubicBezTo>
                <a:cubicBezTo>
                  <a:pt x="120830" y="-112"/>
                  <a:pt x="122446" y="-101"/>
                  <a:pt x="124125" y="340"/>
                </a:cubicBezTo>
                <a:cubicBezTo>
                  <a:pt x="125744" y="746"/>
                  <a:pt x="127131" y="1527"/>
                  <a:pt x="128287" y="2683"/>
                </a:cubicBezTo>
                <a:cubicBezTo>
                  <a:pt x="129443" y="3839"/>
                  <a:pt x="130224" y="5227"/>
                  <a:pt x="130631" y="6845"/>
                </a:cubicBezTo>
                <a:lnTo>
                  <a:pt x="136754" y="30826"/>
                </a:lnTo>
                <a:lnTo>
                  <a:pt x="160479" y="24065"/>
                </a:lnTo>
                <a:cubicBezTo>
                  <a:pt x="162103" y="23624"/>
                  <a:pt x="163703" y="23614"/>
                  <a:pt x="165279" y="24033"/>
                </a:cubicBezTo>
                <a:cubicBezTo>
                  <a:pt x="166854" y="24453"/>
                  <a:pt x="168231" y="25272"/>
                  <a:pt x="169408" y="26489"/>
                </a:cubicBezTo>
                <a:cubicBezTo>
                  <a:pt x="170625" y="27666"/>
                  <a:pt x="171444" y="29043"/>
                  <a:pt x="171864" y="30619"/>
                </a:cubicBezTo>
                <a:cubicBezTo>
                  <a:pt x="172284" y="32194"/>
                  <a:pt x="172273" y="33794"/>
                  <a:pt x="171832" y="35418"/>
                </a:cubicBezTo>
                <a:lnTo>
                  <a:pt x="165071" y="59143"/>
                </a:lnTo>
                <a:lnTo>
                  <a:pt x="189052" y="65266"/>
                </a:lnTo>
                <a:cubicBezTo>
                  <a:pt x="190668" y="65673"/>
                  <a:pt x="192060" y="66454"/>
                  <a:pt x="193230" y="67610"/>
                </a:cubicBezTo>
                <a:cubicBezTo>
                  <a:pt x="194399" y="68766"/>
                  <a:pt x="195217" y="70153"/>
                  <a:pt x="195685" y="71772"/>
                </a:cubicBezTo>
                <a:cubicBezTo>
                  <a:pt x="196065" y="73395"/>
                  <a:pt x="196038" y="74995"/>
                  <a:pt x="195605" y="76571"/>
                </a:cubicBezTo>
                <a:cubicBezTo>
                  <a:pt x="195172" y="78147"/>
                  <a:pt x="194348" y="79523"/>
                  <a:pt x="193134" y="80701"/>
                </a:cubicBezTo>
                <a:lnTo>
                  <a:pt x="175531" y="97921"/>
                </a:lnTo>
                <a:lnTo>
                  <a:pt x="193134" y="115141"/>
                </a:lnTo>
                <a:cubicBezTo>
                  <a:pt x="194348" y="116318"/>
                  <a:pt x="195172" y="117695"/>
                  <a:pt x="195605" y="119271"/>
                </a:cubicBezTo>
                <a:cubicBezTo>
                  <a:pt x="196038" y="120847"/>
                  <a:pt x="196065" y="122446"/>
                  <a:pt x="195685" y="124070"/>
                </a:cubicBezTo>
                <a:cubicBezTo>
                  <a:pt x="195217" y="125689"/>
                  <a:pt x="194399" y="127076"/>
                  <a:pt x="193230" y="128232"/>
                </a:cubicBezTo>
                <a:cubicBezTo>
                  <a:pt x="192060" y="129388"/>
                  <a:pt x="190668" y="130169"/>
                  <a:pt x="189052" y="130576"/>
                </a:cubicBezTo>
                <a:lnTo>
                  <a:pt x="165071" y="136698"/>
                </a:lnTo>
                <a:lnTo>
                  <a:pt x="171832" y="160424"/>
                </a:lnTo>
                <a:cubicBezTo>
                  <a:pt x="172273" y="162048"/>
                  <a:pt x="172284" y="163647"/>
                  <a:pt x="171864" y="165223"/>
                </a:cubicBezTo>
                <a:cubicBezTo>
                  <a:pt x="171444" y="166799"/>
                  <a:pt x="170625" y="168176"/>
                  <a:pt x="169408" y="169353"/>
                </a:cubicBezTo>
                <a:cubicBezTo>
                  <a:pt x="168231" y="170570"/>
                  <a:pt x="166854" y="171389"/>
                  <a:pt x="165279" y="171808"/>
                </a:cubicBezTo>
                <a:cubicBezTo>
                  <a:pt x="163703" y="172228"/>
                  <a:pt x="162103" y="172218"/>
                  <a:pt x="160479" y="171777"/>
                </a:cubicBezTo>
                <a:lnTo>
                  <a:pt x="136754" y="165016"/>
                </a:lnTo>
                <a:lnTo>
                  <a:pt x="130631" y="188997"/>
                </a:lnTo>
                <a:cubicBezTo>
                  <a:pt x="130224" y="190612"/>
                  <a:pt x="129443" y="192005"/>
                  <a:pt x="128287" y="193174"/>
                </a:cubicBezTo>
                <a:cubicBezTo>
                  <a:pt x="127131" y="194344"/>
                  <a:pt x="125744" y="195162"/>
                  <a:pt x="124125" y="195630"/>
                </a:cubicBezTo>
                <a:cubicBezTo>
                  <a:pt x="123737" y="195696"/>
                  <a:pt x="123333" y="195755"/>
                  <a:pt x="122914" y="195805"/>
                </a:cubicBezTo>
                <a:cubicBezTo>
                  <a:pt x="122494" y="195856"/>
                  <a:pt x="122090" y="195882"/>
                  <a:pt x="121702" y="195885"/>
                </a:cubicBezTo>
                <a:cubicBezTo>
                  <a:pt x="120474" y="195880"/>
                  <a:pt x="119294" y="195635"/>
                  <a:pt x="118162" y="195151"/>
                </a:cubicBezTo>
                <a:cubicBezTo>
                  <a:pt x="117030" y="194668"/>
                  <a:pt x="116041" y="193977"/>
                  <a:pt x="115196" y="193079"/>
                </a:cubicBezTo>
                <a:lnTo>
                  <a:pt x="97976" y="175476"/>
                </a:lnTo>
                <a:lnTo>
                  <a:pt x="80756" y="193079"/>
                </a:lnTo>
                <a:cubicBezTo>
                  <a:pt x="79579" y="194293"/>
                  <a:pt x="78202" y="195117"/>
                  <a:pt x="76626" y="195550"/>
                </a:cubicBezTo>
                <a:cubicBezTo>
                  <a:pt x="75050" y="195983"/>
                  <a:pt x="73451" y="196010"/>
                  <a:pt x="71827" y="195630"/>
                </a:cubicBezTo>
                <a:cubicBezTo>
                  <a:pt x="70153" y="195162"/>
                  <a:pt x="68750" y="194344"/>
                  <a:pt x="67618" y="193174"/>
                </a:cubicBezTo>
                <a:cubicBezTo>
                  <a:pt x="66485" y="192005"/>
                  <a:pt x="65720" y="190612"/>
                  <a:pt x="65322" y="188997"/>
                </a:cubicBezTo>
                <a:lnTo>
                  <a:pt x="59199" y="165016"/>
                </a:lnTo>
                <a:lnTo>
                  <a:pt x="35473" y="171777"/>
                </a:lnTo>
                <a:cubicBezTo>
                  <a:pt x="33849" y="172218"/>
                  <a:pt x="32250" y="172228"/>
                  <a:pt x="30674" y="171808"/>
                </a:cubicBezTo>
                <a:cubicBezTo>
                  <a:pt x="29098" y="171389"/>
                  <a:pt x="27721" y="170570"/>
                  <a:pt x="26544" y="169353"/>
                </a:cubicBezTo>
                <a:cubicBezTo>
                  <a:pt x="25327" y="168176"/>
                  <a:pt x="24509" y="166799"/>
                  <a:pt x="24089" y="165223"/>
                </a:cubicBezTo>
                <a:cubicBezTo>
                  <a:pt x="23669" y="163647"/>
                  <a:pt x="23679" y="162048"/>
                  <a:pt x="24121" y="160424"/>
                </a:cubicBezTo>
                <a:lnTo>
                  <a:pt x="30881" y="136698"/>
                </a:lnTo>
                <a:lnTo>
                  <a:pt x="6900" y="130576"/>
                </a:lnTo>
                <a:cubicBezTo>
                  <a:pt x="5285" y="130169"/>
                  <a:pt x="3892" y="129388"/>
                  <a:pt x="2723" y="128232"/>
                </a:cubicBezTo>
                <a:cubicBezTo>
                  <a:pt x="1554" y="127076"/>
                  <a:pt x="735" y="125689"/>
                  <a:pt x="267" y="124070"/>
                </a:cubicBezTo>
                <a:cubicBezTo>
                  <a:pt x="-113" y="122446"/>
                  <a:pt x="-86" y="120847"/>
                  <a:pt x="347" y="119271"/>
                </a:cubicBezTo>
                <a:cubicBezTo>
                  <a:pt x="780" y="117695"/>
                  <a:pt x="1604" y="116318"/>
                  <a:pt x="2818" y="115141"/>
                </a:cubicBezTo>
                <a:lnTo>
                  <a:pt x="20421" y="97921"/>
                </a:lnTo>
                <a:lnTo>
                  <a:pt x="2818" y="80701"/>
                </a:lnTo>
                <a:cubicBezTo>
                  <a:pt x="1604" y="79523"/>
                  <a:pt x="780" y="78147"/>
                  <a:pt x="347" y="76571"/>
                </a:cubicBezTo>
                <a:cubicBezTo>
                  <a:pt x="-86" y="74995"/>
                  <a:pt x="-113" y="73395"/>
                  <a:pt x="267" y="71772"/>
                </a:cubicBezTo>
                <a:cubicBezTo>
                  <a:pt x="735" y="70153"/>
                  <a:pt x="1554" y="68766"/>
                  <a:pt x="2723" y="67610"/>
                </a:cubicBezTo>
                <a:cubicBezTo>
                  <a:pt x="3892" y="66454"/>
                  <a:pt x="5285" y="65673"/>
                  <a:pt x="6900" y="65266"/>
                </a:cubicBezTo>
                <a:lnTo>
                  <a:pt x="30881" y="59143"/>
                </a:lnTo>
                <a:lnTo>
                  <a:pt x="24121" y="35418"/>
                </a:lnTo>
                <a:cubicBezTo>
                  <a:pt x="23679" y="33794"/>
                  <a:pt x="23669" y="32194"/>
                  <a:pt x="24089" y="30619"/>
                </a:cubicBezTo>
                <a:cubicBezTo>
                  <a:pt x="24509" y="29043"/>
                  <a:pt x="25327" y="27666"/>
                  <a:pt x="26544" y="26489"/>
                </a:cubicBezTo>
                <a:cubicBezTo>
                  <a:pt x="27721" y="25272"/>
                  <a:pt x="29098" y="24453"/>
                  <a:pt x="30674" y="24033"/>
                </a:cubicBezTo>
                <a:cubicBezTo>
                  <a:pt x="32250" y="23614"/>
                  <a:pt x="33849" y="23624"/>
                  <a:pt x="35473" y="24065"/>
                </a:cubicBezTo>
                <a:lnTo>
                  <a:pt x="59199" y="30826"/>
                </a:lnTo>
                <a:lnTo>
                  <a:pt x="65322" y="6845"/>
                </a:lnTo>
                <a:cubicBezTo>
                  <a:pt x="65728" y="5227"/>
                  <a:pt x="66509" y="3839"/>
                  <a:pt x="67665" y="2683"/>
                </a:cubicBezTo>
                <a:cubicBezTo>
                  <a:pt x="68821" y="1527"/>
                  <a:pt x="70209" y="746"/>
                  <a:pt x="71827" y="340"/>
                </a:cubicBezTo>
                <a:cubicBezTo>
                  <a:pt x="73451" y="-101"/>
                  <a:pt x="75050" y="-112"/>
                  <a:pt x="76626" y="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3040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1375540" y="7537325"/>
            <a:ext cx="366549" cy="349622"/>
          </a:xfrm>
          <a:custGeom>
            <a:avLst/>
            <a:gdLst/>
            <a:ahLst/>
            <a:cxnLst/>
            <a:rect l="l" t="t" r="r" b="b"/>
            <a:pathLst>
              <a:path w="212233" h="202432">
                <a:moveTo>
                  <a:pt x="106131" y="29465"/>
                </a:moveTo>
                <a:lnTo>
                  <a:pt x="106131" y="152302"/>
                </a:lnTo>
                <a:lnTo>
                  <a:pt x="113656" y="156257"/>
                </a:lnTo>
                <a:lnTo>
                  <a:pt x="154220" y="177686"/>
                </a:lnTo>
                <a:lnTo>
                  <a:pt x="146566" y="132403"/>
                </a:lnTo>
                <a:lnTo>
                  <a:pt x="145036" y="123985"/>
                </a:lnTo>
                <a:lnTo>
                  <a:pt x="151286" y="117989"/>
                </a:lnTo>
                <a:lnTo>
                  <a:pt x="184068" y="86100"/>
                </a:lnTo>
                <a:lnTo>
                  <a:pt x="138658" y="79467"/>
                </a:lnTo>
                <a:lnTo>
                  <a:pt x="130239" y="78192"/>
                </a:lnTo>
                <a:lnTo>
                  <a:pt x="126412" y="70538"/>
                </a:lnTo>
                <a:close/>
                <a:moveTo>
                  <a:pt x="106131" y="0"/>
                </a:moveTo>
                <a:cubicBezTo>
                  <a:pt x="107284" y="2"/>
                  <a:pt x="108389" y="443"/>
                  <a:pt x="109447" y="1323"/>
                </a:cubicBezTo>
                <a:cubicBezTo>
                  <a:pt x="110505" y="2202"/>
                  <a:pt x="111483" y="3504"/>
                  <a:pt x="112381" y="5229"/>
                </a:cubicBezTo>
                <a:lnTo>
                  <a:pt x="141081" y="63267"/>
                </a:lnTo>
                <a:lnTo>
                  <a:pt x="205115" y="72579"/>
                </a:lnTo>
                <a:cubicBezTo>
                  <a:pt x="208974" y="73238"/>
                  <a:pt x="211270" y="74694"/>
                  <a:pt x="212003" y="76948"/>
                </a:cubicBezTo>
                <a:cubicBezTo>
                  <a:pt x="212737" y="79201"/>
                  <a:pt x="211716" y="81742"/>
                  <a:pt x="208942" y="84569"/>
                </a:cubicBezTo>
                <a:lnTo>
                  <a:pt x="162638" y="129725"/>
                </a:lnTo>
                <a:lnTo>
                  <a:pt x="173608" y="193503"/>
                </a:lnTo>
                <a:cubicBezTo>
                  <a:pt x="174034" y="196331"/>
                  <a:pt x="173789" y="198521"/>
                  <a:pt x="172875" y="200073"/>
                </a:cubicBezTo>
                <a:cubicBezTo>
                  <a:pt x="171961" y="201624"/>
                  <a:pt x="170504" y="202411"/>
                  <a:pt x="168506" y="202432"/>
                </a:cubicBezTo>
                <a:cubicBezTo>
                  <a:pt x="167799" y="202432"/>
                  <a:pt x="167013" y="202305"/>
                  <a:pt x="166146" y="202050"/>
                </a:cubicBezTo>
                <a:cubicBezTo>
                  <a:pt x="165280" y="201795"/>
                  <a:pt x="164366" y="201412"/>
                  <a:pt x="163404" y="200902"/>
                </a:cubicBezTo>
                <a:lnTo>
                  <a:pt x="106131" y="170798"/>
                </a:lnTo>
                <a:lnTo>
                  <a:pt x="48857" y="200902"/>
                </a:lnTo>
                <a:cubicBezTo>
                  <a:pt x="47895" y="201412"/>
                  <a:pt x="46981" y="201795"/>
                  <a:pt x="46115" y="202050"/>
                </a:cubicBezTo>
                <a:cubicBezTo>
                  <a:pt x="45249" y="202305"/>
                  <a:pt x="44462" y="202432"/>
                  <a:pt x="43755" y="202432"/>
                </a:cubicBezTo>
                <a:cubicBezTo>
                  <a:pt x="41757" y="202411"/>
                  <a:pt x="40300" y="201624"/>
                  <a:pt x="39386" y="200073"/>
                </a:cubicBezTo>
                <a:cubicBezTo>
                  <a:pt x="38472" y="198521"/>
                  <a:pt x="38228" y="196331"/>
                  <a:pt x="38653" y="193503"/>
                </a:cubicBezTo>
                <a:lnTo>
                  <a:pt x="49623" y="129725"/>
                </a:lnTo>
                <a:lnTo>
                  <a:pt x="3192" y="84569"/>
                </a:lnTo>
                <a:cubicBezTo>
                  <a:pt x="479" y="81742"/>
                  <a:pt x="-505" y="79201"/>
                  <a:pt x="242" y="76948"/>
                </a:cubicBezTo>
                <a:cubicBezTo>
                  <a:pt x="989" y="74694"/>
                  <a:pt x="3290" y="73238"/>
                  <a:pt x="7146" y="72579"/>
                </a:cubicBezTo>
                <a:lnTo>
                  <a:pt x="71180" y="63267"/>
                </a:lnTo>
                <a:lnTo>
                  <a:pt x="99880" y="5229"/>
                </a:lnTo>
                <a:cubicBezTo>
                  <a:pt x="100723" y="3504"/>
                  <a:pt x="101685" y="2202"/>
                  <a:pt x="102766" y="1323"/>
                </a:cubicBezTo>
                <a:cubicBezTo>
                  <a:pt x="103848" y="443"/>
                  <a:pt x="104969" y="2"/>
                  <a:pt x="1061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Freeform: Shape 4"/>
          <p:cNvSpPr/>
          <p:nvPr/>
        </p:nvSpPr>
        <p:spPr>
          <a:xfrm>
            <a:off x="21467173" y="6715628"/>
            <a:ext cx="183280" cy="349622"/>
          </a:xfrm>
          <a:custGeom>
            <a:avLst/>
            <a:gdLst/>
            <a:ahLst/>
            <a:cxnLst/>
            <a:rect l="l" t="t" r="r" b="b"/>
            <a:pathLst>
              <a:path w="106120" h="202432">
                <a:moveTo>
                  <a:pt x="106120" y="0"/>
                </a:moveTo>
                <a:lnTo>
                  <a:pt x="106120" y="170798"/>
                </a:lnTo>
                <a:lnTo>
                  <a:pt x="48851" y="200902"/>
                </a:lnTo>
                <a:cubicBezTo>
                  <a:pt x="48024" y="201356"/>
                  <a:pt x="47190" y="201723"/>
                  <a:pt x="46348" y="202002"/>
                </a:cubicBezTo>
                <a:cubicBezTo>
                  <a:pt x="45505" y="202281"/>
                  <a:pt x="44639" y="202424"/>
                  <a:pt x="43749" y="202432"/>
                </a:cubicBezTo>
                <a:cubicBezTo>
                  <a:pt x="41907" y="202374"/>
                  <a:pt x="40552" y="201725"/>
                  <a:pt x="39683" y="200487"/>
                </a:cubicBezTo>
                <a:cubicBezTo>
                  <a:pt x="38814" y="199249"/>
                  <a:pt x="38384" y="197771"/>
                  <a:pt x="38392" y="196054"/>
                </a:cubicBezTo>
                <a:cubicBezTo>
                  <a:pt x="38394" y="195613"/>
                  <a:pt x="38421" y="195188"/>
                  <a:pt x="38471" y="194779"/>
                </a:cubicBezTo>
                <a:cubicBezTo>
                  <a:pt x="38522" y="194370"/>
                  <a:pt x="38580" y="193944"/>
                  <a:pt x="38647" y="193503"/>
                </a:cubicBezTo>
                <a:lnTo>
                  <a:pt x="49616" y="129725"/>
                </a:lnTo>
                <a:lnTo>
                  <a:pt x="3189" y="84569"/>
                </a:lnTo>
                <a:cubicBezTo>
                  <a:pt x="2386" y="83732"/>
                  <a:pt x="1663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1" y="63267"/>
                </a:lnTo>
                <a:lnTo>
                  <a:pt x="99870" y="5229"/>
                </a:lnTo>
                <a:cubicBezTo>
                  <a:pt x="100449" y="3951"/>
                  <a:pt x="101267" y="2776"/>
                  <a:pt x="102325" y="1705"/>
                </a:cubicBezTo>
                <a:cubicBezTo>
                  <a:pt x="103383" y="635"/>
                  <a:pt x="104648" y="66"/>
                  <a:pt x="1061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reeform: Shape 5"/>
          <p:cNvSpPr/>
          <p:nvPr/>
        </p:nvSpPr>
        <p:spPr>
          <a:xfrm>
            <a:off x="21375521" y="5874869"/>
            <a:ext cx="366587" cy="349622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: Shape 6"/>
          <p:cNvSpPr/>
          <p:nvPr/>
        </p:nvSpPr>
        <p:spPr>
          <a:xfrm>
            <a:off x="21392044" y="5011579"/>
            <a:ext cx="333540" cy="394789"/>
          </a:xfrm>
          <a:custGeom>
            <a:avLst/>
            <a:gdLst/>
            <a:ahLst/>
            <a:cxnLst/>
            <a:rect l="l" t="t" r="r" b="b"/>
            <a:pathLst>
              <a:path w="193121" h="228584">
                <a:moveTo>
                  <a:pt x="40694" y="167368"/>
                </a:moveTo>
                <a:lnTo>
                  <a:pt x="142748" y="167368"/>
                </a:lnTo>
                <a:lnTo>
                  <a:pt x="142748" y="187635"/>
                </a:lnTo>
                <a:lnTo>
                  <a:pt x="40694" y="187635"/>
                </a:lnTo>
                <a:close/>
                <a:moveTo>
                  <a:pt x="0" y="146958"/>
                </a:moveTo>
                <a:lnTo>
                  <a:pt x="20411" y="146958"/>
                </a:lnTo>
                <a:lnTo>
                  <a:pt x="20411" y="208174"/>
                </a:lnTo>
                <a:lnTo>
                  <a:pt x="163015" y="208174"/>
                </a:lnTo>
                <a:lnTo>
                  <a:pt x="163015" y="146958"/>
                </a:lnTo>
                <a:lnTo>
                  <a:pt x="183426" y="146958"/>
                </a:lnTo>
                <a:lnTo>
                  <a:pt x="183426" y="228584"/>
                </a:lnTo>
                <a:lnTo>
                  <a:pt x="0" y="228584"/>
                </a:lnTo>
                <a:close/>
                <a:moveTo>
                  <a:pt x="47072" y="121317"/>
                </a:moveTo>
                <a:lnTo>
                  <a:pt x="146954" y="142365"/>
                </a:lnTo>
                <a:lnTo>
                  <a:pt x="142748" y="162266"/>
                </a:lnTo>
                <a:lnTo>
                  <a:pt x="42863" y="141345"/>
                </a:lnTo>
                <a:close/>
                <a:moveTo>
                  <a:pt x="64549" y="75010"/>
                </a:moveTo>
                <a:lnTo>
                  <a:pt x="157024" y="118255"/>
                </a:lnTo>
                <a:lnTo>
                  <a:pt x="148484" y="136752"/>
                </a:lnTo>
                <a:lnTo>
                  <a:pt x="56002" y="93635"/>
                </a:lnTo>
                <a:close/>
                <a:moveTo>
                  <a:pt x="94655" y="32530"/>
                </a:moveTo>
                <a:lnTo>
                  <a:pt x="172965" y="97972"/>
                </a:lnTo>
                <a:lnTo>
                  <a:pt x="159956" y="113663"/>
                </a:lnTo>
                <a:lnTo>
                  <a:pt x="81643" y="48221"/>
                </a:lnTo>
                <a:close/>
                <a:moveTo>
                  <a:pt x="132287" y="0"/>
                </a:moveTo>
                <a:lnTo>
                  <a:pt x="193121" y="81771"/>
                </a:lnTo>
                <a:lnTo>
                  <a:pt x="176792" y="94017"/>
                </a:lnTo>
                <a:lnTo>
                  <a:pt x="115959" y="1224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Freeform: Shape 7"/>
          <p:cNvSpPr/>
          <p:nvPr/>
        </p:nvSpPr>
        <p:spPr>
          <a:xfrm>
            <a:off x="21422448" y="4199039"/>
            <a:ext cx="272731" cy="338387"/>
          </a:xfrm>
          <a:custGeom>
            <a:avLst/>
            <a:gdLst/>
            <a:ahLst/>
            <a:cxnLst/>
            <a:rect l="l" t="t" r="r" b="b"/>
            <a:pathLst>
              <a:path w="157912" h="195927">
                <a:moveTo>
                  <a:pt x="0" y="127185"/>
                </a:moveTo>
                <a:lnTo>
                  <a:pt x="157912" y="127185"/>
                </a:lnTo>
                <a:lnTo>
                  <a:pt x="157912" y="135600"/>
                </a:lnTo>
                <a:cubicBezTo>
                  <a:pt x="157731" y="142988"/>
                  <a:pt x="155286" y="149124"/>
                  <a:pt x="150577" y="154009"/>
                </a:cubicBezTo>
                <a:cubicBezTo>
                  <a:pt x="145868" y="158894"/>
                  <a:pt x="139979" y="161429"/>
                  <a:pt x="132910" y="161612"/>
                </a:cubicBezTo>
                <a:lnTo>
                  <a:pt x="125640" y="161612"/>
                </a:lnTo>
                <a:lnTo>
                  <a:pt x="92476" y="195927"/>
                </a:lnTo>
                <a:lnTo>
                  <a:pt x="92476" y="161612"/>
                </a:lnTo>
                <a:lnTo>
                  <a:pt x="25000" y="161612"/>
                </a:lnTo>
                <a:cubicBezTo>
                  <a:pt x="17932" y="161429"/>
                  <a:pt x="12043" y="158894"/>
                  <a:pt x="7334" y="154009"/>
                </a:cubicBezTo>
                <a:cubicBezTo>
                  <a:pt x="2625" y="149124"/>
                  <a:pt x="181" y="142988"/>
                  <a:pt x="0" y="135600"/>
                </a:cubicBezTo>
                <a:close/>
                <a:moveTo>
                  <a:pt x="0" y="85598"/>
                </a:moveTo>
                <a:lnTo>
                  <a:pt x="157912" y="85598"/>
                </a:lnTo>
                <a:lnTo>
                  <a:pt x="157912" y="118111"/>
                </a:lnTo>
                <a:lnTo>
                  <a:pt x="0" y="118111"/>
                </a:lnTo>
                <a:close/>
                <a:moveTo>
                  <a:pt x="0" y="43756"/>
                </a:moveTo>
                <a:lnTo>
                  <a:pt x="157912" y="43756"/>
                </a:lnTo>
                <a:lnTo>
                  <a:pt x="157912" y="76269"/>
                </a:lnTo>
                <a:lnTo>
                  <a:pt x="0" y="76269"/>
                </a:lnTo>
                <a:close/>
                <a:moveTo>
                  <a:pt x="25000" y="0"/>
                </a:moveTo>
                <a:lnTo>
                  <a:pt x="132910" y="0"/>
                </a:lnTo>
                <a:cubicBezTo>
                  <a:pt x="139979" y="186"/>
                  <a:pt x="145868" y="2715"/>
                  <a:pt x="150577" y="7587"/>
                </a:cubicBezTo>
                <a:cubicBezTo>
                  <a:pt x="155286" y="12459"/>
                  <a:pt x="157731" y="18558"/>
                  <a:pt x="157912" y="25884"/>
                </a:cubicBezTo>
                <a:lnTo>
                  <a:pt x="157912" y="34428"/>
                </a:lnTo>
                <a:lnTo>
                  <a:pt x="0" y="34428"/>
                </a:lnTo>
                <a:lnTo>
                  <a:pt x="0" y="25884"/>
                </a:lnTo>
                <a:cubicBezTo>
                  <a:pt x="181" y="18558"/>
                  <a:pt x="2625" y="12459"/>
                  <a:pt x="7334" y="7587"/>
                </a:cubicBezTo>
                <a:cubicBezTo>
                  <a:pt x="12043" y="2715"/>
                  <a:pt x="17932" y="186"/>
                  <a:pt x="25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Freeform: Shape 8"/>
          <p:cNvSpPr/>
          <p:nvPr/>
        </p:nvSpPr>
        <p:spPr>
          <a:xfrm>
            <a:off x="21403721" y="3372395"/>
            <a:ext cx="310185" cy="310185"/>
          </a:xfrm>
          <a:custGeom>
            <a:avLst/>
            <a:gdLst/>
            <a:ahLst/>
            <a:cxnLst/>
            <a:rect l="l" t="t" r="r" b="b"/>
            <a:pathLst>
              <a:path w="179598" h="179598">
                <a:moveTo>
                  <a:pt x="36726" y="16312"/>
                </a:moveTo>
                <a:cubicBezTo>
                  <a:pt x="30963" y="16461"/>
                  <a:pt x="26158" y="18460"/>
                  <a:pt x="22309" y="22309"/>
                </a:cubicBezTo>
                <a:cubicBezTo>
                  <a:pt x="18460" y="26158"/>
                  <a:pt x="16461" y="30963"/>
                  <a:pt x="16313" y="36726"/>
                </a:cubicBezTo>
                <a:lnTo>
                  <a:pt x="16313" y="142873"/>
                </a:lnTo>
                <a:cubicBezTo>
                  <a:pt x="16461" y="148635"/>
                  <a:pt x="18460" y="153441"/>
                  <a:pt x="22309" y="157289"/>
                </a:cubicBezTo>
                <a:cubicBezTo>
                  <a:pt x="26158" y="161138"/>
                  <a:pt x="30963" y="163137"/>
                  <a:pt x="36726" y="163286"/>
                </a:cubicBezTo>
                <a:lnTo>
                  <a:pt x="142873" y="163286"/>
                </a:lnTo>
                <a:cubicBezTo>
                  <a:pt x="148635" y="163137"/>
                  <a:pt x="153441" y="161138"/>
                  <a:pt x="157289" y="157289"/>
                </a:cubicBezTo>
                <a:cubicBezTo>
                  <a:pt x="161138" y="153441"/>
                  <a:pt x="163137" y="148635"/>
                  <a:pt x="163286" y="142873"/>
                </a:cubicBezTo>
                <a:lnTo>
                  <a:pt x="163286" y="36726"/>
                </a:lnTo>
                <a:cubicBezTo>
                  <a:pt x="163137" y="30963"/>
                  <a:pt x="161138" y="26158"/>
                  <a:pt x="157289" y="22309"/>
                </a:cubicBezTo>
                <a:cubicBezTo>
                  <a:pt x="153441" y="18460"/>
                  <a:pt x="148635" y="16461"/>
                  <a:pt x="142873" y="16312"/>
                </a:cubicBezTo>
                <a:close/>
                <a:moveTo>
                  <a:pt x="36726" y="0"/>
                </a:moveTo>
                <a:lnTo>
                  <a:pt x="142873" y="0"/>
                </a:lnTo>
                <a:cubicBezTo>
                  <a:pt x="149712" y="78"/>
                  <a:pt x="155891" y="1749"/>
                  <a:pt x="161410" y="5013"/>
                </a:cubicBezTo>
                <a:cubicBezTo>
                  <a:pt x="166928" y="8278"/>
                  <a:pt x="171320" y="12670"/>
                  <a:pt x="174585" y="18188"/>
                </a:cubicBezTo>
                <a:cubicBezTo>
                  <a:pt x="177849" y="23707"/>
                  <a:pt x="179521" y="29886"/>
                  <a:pt x="179598" y="36726"/>
                </a:cubicBezTo>
                <a:lnTo>
                  <a:pt x="179598" y="142873"/>
                </a:lnTo>
                <a:cubicBezTo>
                  <a:pt x="179521" y="149712"/>
                  <a:pt x="177849" y="155891"/>
                  <a:pt x="174585" y="161410"/>
                </a:cubicBezTo>
                <a:cubicBezTo>
                  <a:pt x="171320" y="166928"/>
                  <a:pt x="166928" y="171320"/>
                  <a:pt x="161410" y="174585"/>
                </a:cubicBezTo>
                <a:cubicBezTo>
                  <a:pt x="155891" y="177849"/>
                  <a:pt x="149712" y="179520"/>
                  <a:pt x="142873" y="179598"/>
                </a:cubicBezTo>
                <a:lnTo>
                  <a:pt x="36726" y="179598"/>
                </a:lnTo>
                <a:cubicBezTo>
                  <a:pt x="29886" y="179520"/>
                  <a:pt x="23707" y="177849"/>
                  <a:pt x="18188" y="174585"/>
                </a:cubicBezTo>
                <a:cubicBezTo>
                  <a:pt x="12670" y="171320"/>
                  <a:pt x="8278" y="166928"/>
                  <a:pt x="5014" y="161410"/>
                </a:cubicBezTo>
                <a:cubicBezTo>
                  <a:pt x="1749" y="155891"/>
                  <a:pt x="78" y="149712"/>
                  <a:pt x="0" y="142873"/>
                </a:cubicBezTo>
                <a:lnTo>
                  <a:pt x="0" y="36726"/>
                </a:lnTo>
                <a:cubicBezTo>
                  <a:pt x="78" y="29886"/>
                  <a:pt x="1749" y="23707"/>
                  <a:pt x="5014" y="18188"/>
                </a:cubicBezTo>
                <a:cubicBezTo>
                  <a:pt x="8278" y="12670"/>
                  <a:pt x="12670" y="8278"/>
                  <a:pt x="18188" y="5013"/>
                </a:cubicBezTo>
                <a:cubicBezTo>
                  <a:pt x="23707" y="1749"/>
                  <a:pt x="29886" y="78"/>
                  <a:pt x="367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: Shape 9"/>
          <p:cNvSpPr/>
          <p:nvPr/>
        </p:nvSpPr>
        <p:spPr>
          <a:xfrm>
            <a:off x="20601503" y="7601989"/>
            <a:ext cx="507593" cy="220294"/>
          </a:xfrm>
          <a:custGeom>
            <a:avLst/>
            <a:gdLst/>
            <a:ahLst/>
            <a:cxnLst/>
            <a:rect l="l" t="t" r="r" b="b"/>
            <a:pathLst>
              <a:path w="293898" h="127551">
                <a:moveTo>
                  <a:pt x="3317" y="76269"/>
                </a:moveTo>
                <a:cubicBezTo>
                  <a:pt x="3636" y="76277"/>
                  <a:pt x="3891" y="76389"/>
                  <a:pt x="4082" y="76604"/>
                </a:cubicBezTo>
                <a:cubicBezTo>
                  <a:pt x="4273" y="76819"/>
                  <a:pt x="4401" y="77090"/>
                  <a:pt x="4465" y="77417"/>
                </a:cubicBezTo>
                <a:lnTo>
                  <a:pt x="7016" y="93746"/>
                </a:lnTo>
                <a:lnTo>
                  <a:pt x="4465" y="109819"/>
                </a:lnTo>
                <a:cubicBezTo>
                  <a:pt x="4401" y="110146"/>
                  <a:pt x="4273" y="110417"/>
                  <a:pt x="4082" y="110632"/>
                </a:cubicBezTo>
                <a:cubicBezTo>
                  <a:pt x="3891" y="110848"/>
                  <a:pt x="3636" y="110959"/>
                  <a:pt x="3317" y="110967"/>
                </a:cubicBezTo>
                <a:cubicBezTo>
                  <a:pt x="2998" y="110959"/>
                  <a:pt x="2743" y="110848"/>
                  <a:pt x="2551" y="110632"/>
                </a:cubicBezTo>
                <a:cubicBezTo>
                  <a:pt x="2360" y="110417"/>
                  <a:pt x="2232" y="110146"/>
                  <a:pt x="2169" y="109819"/>
                </a:cubicBezTo>
                <a:lnTo>
                  <a:pt x="0" y="93746"/>
                </a:lnTo>
                <a:lnTo>
                  <a:pt x="2169" y="77417"/>
                </a:lnTo>
                <a:cubicBezTo>
                  <a:pt x="2232" y="77090"/>
                  <a:pt x="2360" y="76819"/>
                  <a:pt x="2551" y="76604"/>
                </a:cubicBezTo>
                <a:cubicBezTo>
                  <a:pt x="2743" y="76389"/>
                  <a:pt x="2998" y="76277"/>
                  <a:pt x="3317" y="76269"/>
                </a:cubicBezTo>
                <a:close/>
                <a:moveTo>
                  <a:pt x="14160" y="66193"/>
                </a:moveTo>
                <a:cubicBezTo>
                  <a:pt x="14484" y="66201"/>
                  <a:pt x="14761" y="66312"/>
                  <a:pt x="14989" y="66527"/>
                </a:cubicBezTo>
                <a:cubicBezTo>
                  <a:pt x="15218" y="66742"/>
                  <a:pt x="15366" y="67013"/>
                  <a:pt x="15436" y="67339"/>
                </a:cubicBezTo>
                <a:lnTo>
                  <a:pt x="18752" y="93746"/>
                </a:lnTo>
                <a:lnTo>
                  <a:pt x="15436" y="119642"/>
                </a:lnTo>
                <a:cubicBezTo>
                  <a:pt x="15366" y="119969"/>
                  <a:pt x="15218" y="120240"/>
                  <a:pt x="14989" y="120455"/>
                </a:cubicBezTo>
                <a:cubicBezTo>
                  <a:pt x="14761" y="120670"/>
                  <a:pt x="14484" y="120782"/>
                  <a:pt x="14160" y="120790"/>
                </a:cubicBezTo>
                <a:cubicBezTo>
                  <a:pt x="13833" y="120785"/>
                  <a:pt x="13562" y="120668"/>
                  <a:pt x="13347" y="120439"/>
                </a:cubicBezTo>
                <a:cubicBezTo>
                  <a:pt x="13131" y="120210"/>
                  <a:pt x="13020" y="119902"/>
                  <a:pt x="13012" y="119514"/>
                </a:cubicBezTo>
                <a:lnTo>
                  <a:pt x="10078" y="93746"/>
                </a:lnTo>
                <a:cubicBezTo>
                  <a:pt x="11038" y="85107"/>
                  <a:pt x="11726" y="78912"/>
                  <a:pt x="12142" y="75163"/>
                </a:cubicBezTo>
                <a:cubicBezTo>
                  <a:pt x="12559" y="71414"/>
                  <a:pt x="12813" y="69132"/>
                  <a:pt x="12903" y="68317"/>
                </a:cubicBezTo>
                <a:cubicBezTo>
                  <a:pt x="12994" y="67502"/>
                  <a:pt x="13030" y="67176"/>
                  <a:pt x="13012" y="67339"/>
                </a:cubicBezTo>
                <a:cubicBezTo>
                  <a:pt x="13020" y="67013"/>
                  <a:pt x="13131" y="66742"/>
                  <a:pt x="13347" y="66527"/>
                </a:cubicBezTo>
                <a:cubicBezTo>
                  <a:pt x="13562" y="66312"/>
                  <a:pt x="13833" y="66201"/>
                  <a:pt x="14160" y="66193"/>
                </a:cubicBezTo>
                <a:close/>
                <a:moveTo>
                  <a:pt x="49113" y="61988"/>
                </a:moveTo>
                <a:cubicBezTo>
                  <a:pt x="49637" y="62004"/>
                  <a:pt x="50089" y="62196"/>
                  <a:pt x="50469" y="62562"/>
                </a:cubicBezTo>
                <a:cubicBezTo>
                  <a:pt x="50849" y="62928"/>
                  <a:pt x="51077" y="63374"/>
                  <a:pt x="51154" y="63900"/>
                </a:cubicBezTo>
                <a:lnTo>
                  <a:pt x="53833" y="93746"/>
                </a:lnTo>
                <a:lnTo>
                  <a:pt x="51154" y="125127"/>
                </a:lnTo>
                <a:cubicBezTo>
                  <a:pt x="51077" y="125714"/>
                  <a:pt x="50849" y="126198"/>
                  <a:pt x="50469" y="126578"/>
                </a:cubicBezTo>
                <a:cubicBezTo>
                  <a:pt x="50089" y="126958"/>
                  <a:pt x="49637" y="127155"/>
                  <a:pt x="49113" y="127168"/>
                </a:cubicBezTo>
                <a:cubicBezTo>
                  <a:pt x="48587" y="127155"/>
                  <a:pt x="48141" y="126958"/>
                  <a:pt x="47774" y="126578"/>
                </a:cubicBezTo>
                <a:cubicBezTo>
                  <a:pt x="47407" y="126198"/>
                  <a:pt x="47216" y="125714"/>
                  <a:pt x="47200" y="125127"/>
                </a:cubicBezTo>
                <a:lnTo>
                  <a:pt x="44648" y="93746"/>
                </a:lnTo>
                <a:lnTo>
                  <a:pt x="47200" y="63900"/>
                </a:lnTo>
                <a:cubicBezTo>
                  <a:pt x="47216" y="63374"/>
                  <a:pt x="47407" y="62928"/>
                  <a:pt x="47774" y="62562"/>
                </a:cubicBezTo>
                <a:cubicBezTo>
                  <a:pt x="48141" y="62196"/>
                  <a:pt x="48587" y="62004"/>
                  <a:pt x="49113" y="61988"/>
                </a:cubicBezTo>
                <a:close/>
                <a:moveTo>
                  <a:pt x="25768" y="60969"/>
                </a:moveTo>
                <a:cubicBezTo>
                  <a:pt x="26162" y="60977"/>
                  <a:pt x="26491" y="61121"/>
                  <a:pt x="26757" y="61399"/>
                </a:cubicBezTo>
                <a:cubicBezTo>
                  <a:pt x="27023" y="61678"/>
                  <a:pt x="27161" y="62044"/>
                  <a:pt x="27172" y="62498"/>
                </a:cubicBezTo>
                <a:lnTo>
                  <a:pt x="30361" y="93746"/>
                </a:lnTo>
                <a:lnTo>
                  <a:pt x="27172" y="123979"/>
                </a:lnTo>
                <a:cubicBezTo>
                  <a:pt x="27161" y="124372"/>
                  <a:pt x="27023" y="124702"/>
                  <a:pt x="26757" y="124968"/>
                </a:cubicBezTo>
                <a:cubicBezTo>
                  <a:pt x="26491" y="125233"/>
                  <a:pt x="26162" y="125372"/>
                  <a:pt x="25768" y="125382"/>
                </a:cubicBezTo>
                <a:cubicBezTo>
                  <a:pt x="25378" y="125372"/>
                  <a:pt x="25043" y="125233"/>
                  <a:pt x="24764" y="124968"/>
                </a:cubicBezTo>
                <a:cubicBezTo>
                  <a:pt x="24485" y="124702"/>
                  <a:pt x="24309" y="124372"/>
                  <a:pt x="24238" y="123979"/>
                </a:cubicBezTo>
                <a:lnTo>
                  <a:pt x="21559" y="93746"/>
                </a:lnTo>
                <a:lnTo>
                  <a:pt x="24238" y="62498"/>
                </a:lnTo>
                <a:cubicBezTo>
                  <a:pt x="24309" y="62044"/>
                  <a:pt x="24485" y="61678"/>
                  <a:pt x="24764" y="61399"/>
                </a:cubicBezTo>
                <a:cubicBezTo>
                  <a:pt x="25043" y="61121"/>
                  <a:pt x="25378" y="60977"/>
                  <a:pt x="25768" y="60969"/>
                </a:cubicBezTo>
                <a:close/>
                <a:moveTo>
                  <a:pt x="37377" y="59950"/>
                </a:moveTo>
                <a:cubicBezTo>
                  <a:pt x="37834" y="59955"/>
                  <a:pt x="38228" y="60104"/>
                  <a:pt x="38557" y="60396"/>
                </a:cubicBezTo>
                <a:cubicBezTo>
                  <a:pt x="38887" y="60688"/>
                  <a:pt x="39089" y="61091"/>
                  <a:pt x="39163" y="61606"/>
                </a:cubicBezTo>
                <a:lnTo>
                  <a:pt x="42097" y="93746"/>
                </a:lnTo>
                <a:lnTo>
                  <a:pt x="39163" y="124872"/>
                </a:lnTo>
                <a:cubicBezTo>
                  <a:pt x="39089" y="125388"/>
                  <a:pt x="38887" y="125792"/>
                  <a:pt x="38557" y="126084"/>
                </a:cubicBezTo>
                <a:cubicBezTo>
                  <a:pt x="38228" y="126376"/>
                  <a:pt x="37834" y="126525"/>
                  <a:pt x="37377" y="126530"/>
                </a:cubicBezTo>
                <a:cubicBezTo>
                  <a:pt x="36917" y="126525"/>
                  <a:pt x="36529" y="126376"/>
                  <a:pt x="36213" y="126084"/>
                </a:cubicBezTo>
                <a:cubicBezTo>
                  <a:pt x="35897" y="125792"/>
                  <a:pt x="35732" y="125388"/>
                  <a:pt x="35719" y="124872"/>
                </a:cubicBezTo>
                <a:lnTo>
                  <a:pt x="33040" y="93746"/>
                </a:lnTo>
                <a:lnTo>
                  <a:pt x="35719" y="61606"/>
                </a:lnTo>
                <a:cubicBezTo>
                  <a:pt x="35732" y="61091"/>
                  <a:pt x="35897" y="60688"/>
                  <a:pt x="36213" y="60396"/>
                </a:cubicBezTo>
                <a:cubicBezTo>
                  <a:pt x="36529" y="60104"/>
                  <a:pt x="36917" y="59955"/>
                  <a:pt x="37377" y="59950"/>
                </a:cubicBezTo>
                <a:close/>
                <a:moveTo>
                  <a:pt x="60977" y="42990"/>
                </a:moveTo>
                <a:cubicBezTo>
                  <a:pt x="61570" y="43006"/>
                  <a:pt x="62075" y="43227"/>
                  <a:pt x="62492" y="43655"/>
                </a:cubicBezTo>
                <a:cubicBezTo>
                  <a:pt x="62909" y="44083"/>
                  <a:pt x="63127" y="44621"/>
                  <a:pt x="63146" y="45270"/>
                </a:cubicBezTo>
                <a:lnTo>
                  <a:pt x="65825" y="93746"/>
                </a:lnTo>
                <a:lnTo>
                  <a:pt x="63146" y="125127"/>
                </a:lnTo>
                <a:cubicBezTo>
                  <a:pt x="63127" y="125781"/>
                  <a:pt x="62909" y="126323"/>
                  <a:pt x="62492" y="126754"/>
                </a:cubicBezTo>
                <a:cubicBezTo>
                  <a:pt x="62075" y="127184"/>
                  <a:pt x="61570" y="127407"/>
                  <a:pt x="60977" y="127423"/>
                </a:cubicBezTo>
                <a:cubicBezTo>
                  <a:pt x="60331" y="127407"/>
                  <a:pt x="59805" y="127184"/>
                  <a:pt x="59398" y="126754"/>
                </a:cubicBezTo>
                <a:cubicBezTo>
                  <a:pt x="58992" y="126323"/>
                  <a:pt x="58753" y="125781"/>
                  <a:pt x="58681" y="125127"/>
                </a:cubicBezTo>
                <a:lnTo>
                  <a:pt x="56385" y="93746"/>
                </a:lnTo>
                <a:cubicBezTo>
                  <a:pt x="56953" y="81753"/>
                  <a:pt x="57395" y="72411"/>
                  <a:pt x="57712" y="65721"/>
                </a:cubicBezTo>
                <a:cubicBezTo>
                  <a:pt x="58029" y="59030"/>
                  <a:pt x="58256" y="54233"/>
                  <a:pt x="58394" y="51330"/>
                </a:cubicBezTo>
                <a:cubicBezTo>
                  <a:pt x="58531" y="48426"/>
                  <a:pt x="58615" y="46659"/>
                  <a:pt x="58645" y="46028"/>
                </a:cubicBezTo>
                <a:cubicBezTo>
                  <a:pt x="58675" y="45396"/>
                  <a:pt x="58687" y="45144"/>
                  <a:pt x="58681" y="45270"/>
                </a:cubicBezTo>
                <a:cubicBezTo>
                  <a:pt x="58753" y="44621"/>
                  <a:pt x="58992" y="44083"/>
                  <a:pt x="59398" y="43655"/>
                </a:cubicBezTo>
                <a:cubicBezTo>
                  <a:pt x="59805" y="43227"/>
                  <a:pt x="60331" y="43006"/>
                  <a:pt x="60977" y="42990"/>
                </a:cubicBezTo>
                <a:close/>
                <a:moveTo>
                  <a:pt x="72704" y="31892"/>
                </a:moveTo>
                <a:cubicBezTo>
                  <a:pt x="73361" y="31905"/>
                  <a:pt x="73923" y="32132"/>
                  <a:pt x="74389" y="32573"/>
                </a:cubicBezTo>
                <a:cubicBezTo>
                  <a:pt x="74856" y="33014"/>
                  <a:pt x="75100" y="33589"/>
                  <a:pt x="75121" y="34299"/>
                </a:cubicBezTo>
                <a:lnTo>
                  <a:pt x="77550" y="94001"/>
                </a:lnTo>
                <a:lnTo>
                  <a:pt x="75121" y="125127"/>
                </a:lnTo>
                <a:cubicBezTo>
                  <a:pt x="75100" y="125842"/>
                  <a:pt x="74856" y="126421"/>
                  <a:pt x="74389" y="126865"/>
                </a:cubicBezTo>
                <a:cubicBezTo>
                  <a:pt x="73923" y="127309"/>
                  <a:pt x="73361" y="127538"/>
                  <a:pt x="72704" y="127551"/>
                </a:cubicBezTo>
                <a:cubicBezTo>
                  <a:pt x="71993" y="127538"/>
                  <a:pt x="71410" y="127309"/>
                  <a:pt x="70954" y="126865"/>
                </a:cubicBezTo>
                <a:cubicBezTo>
                  <a:pt x="70498" y="126421"/>
                  <a:pt x="70233" y="125842"/>
                  <a:pt x="70159" y="125127"/>
                </a:cubicBezTo>
                <a:lnTo>
                  <a:pt x="68121" y="94001"/>
                </a:lnTo>
                <a:cubicBezTo>
                  <a:pt x="68625" y="79231"/>
                  <a:pt x="69018" y="67726"/>
                  <a:pt x="69299" y="59486"/>
                </a:cubicBezTo>
                <a:cubicBezTo>
                  <a:pt x="69580" y="51246"/>
                  <a:pt x="69782" y="45338"/>
                  <a:pt x="69904" y="41762"/>
                </a:cubicBezTo>
                <a:cubicBezTo>
                  <a:pt x="70026" y="38186"/>
                  <a:pt x="70101" y="36010"/>
                  <a:pt x="70127" y="35232"/>
                </a:cubicBezTo>
                <a:cubicBezTo>
                  <a:pt x="70154" y="34455"/>
                  <a:pt x="70164" y="34144"/>
                  <a:pt x="70159" y="34299"/>
                </a:cubicBezTo>
                <a:cubicBezTo>
                  <a:pt x="70233" y="33589"/>
                  <a:pt x="70498" y="33014"/>
                  <a:pt x="70954" y="32573"/>
                </a:cubicBezTo>
                <a:cubicBezTo>
                  <a:pt x="71410" y="32132"/>
                  <a:pt x="71993" y="31905"/>
                  <a:pt x="72704" y="31892"/>
                </a:cubicBezTo>
                <a:close/>
                <a:moveTo>
                  <a:pt x="121565" y="27554"/>
                </a:moveTo>
                <a:cubicBezTo>
                  <a:pt x="122537" y="27576"/>
                  <a:pt x="123333" y="27916"/>
                  <a:pt x="123954" y="28575"/>
                </a:cubicBezTo>
                <a:cubicBezTo>
                  <a:pt x="124575" y="29234"/>
                  <a:pt x="124925" y="30084"/>
                  <a:pt x="125005" y="31126"/>
                </a:cubicBezTo>
                <a:lnTo>
                  <a:pt x="126788" y="93873"/>
                </a:lnTo>
                <a:lnTo>
                  <a:pt x="125005" y="123979"/>
                </a:lnTo>
                <a:cubicBezTo>
                  <a:pt x="124981" y="124960"/>
                  <a:pt x="124647" y="125773"/>
                  <a:pt x="124002" y="126419"/>
                </a:cubicBezTo>
                <a:cubicBezTo>
                  <a:pt x="123357" y="127065"/>
                  <a:pt x="122545" y="127399"/>
                  <a:pt x="121565" y="127423"/>
                </a:cubicBezTo>
                <a:cubicBezTo>
                  <a:pt x="120589" y="127399"/>
                  <a:pt x="119771" y="127065"/>
                  <a:pt x="119113" y="126419"/>
                </a:cubicBezTo>
                <a:cubicBezTo>
                  <a:pt x="118455" y="125773"/>
                  <a:pt x="118083" y="124960"/>
                  <a:pt x="117998" y="123979"/>
                </a:cubicBezTo>
                <a:lnTo>
                  <a:pt x="116466" y="93873"/>
                </a:lnTo>
                <a:lnTo>
                  <a:pt x="117998" y="31126"/>
                </a:lnTo>
                <a:cubicBezTo>
                  <a:pt x="118083" y="30084"/>
                  <a:pt x="118455" y="29234"/>
                  <a:pt x="119113" y="28575"/>
                </a:cubicBezTo>
                <a:cubicBezTo>
                  <a:pt x="119771" y="27916"/>
                  <a:pt x="120589" y="27576"/>
                  <a:pt x="121565" y="27554"/>
                </a:cubicBezTo>
                <a:close/>
                <a:moveTo>
                  <a:pt x="84826" y="26406"/>
                </a:moveTo>
                <a:cubicBezTo>
                  <a:pt x="85602" y="26428"/>
                  <a:pt x="86244" y="26704"/>
                  <a:pt x="86750" y="27235"/>
                </a:cubicBezTo>
                <a:cubicBezTo>
                  <a:pt x="87257" y="27767"/>
                  <a:pt x="87548" y="28426"/>
                  <a:pt x="87625" y="29213"/>
                </a:cubicBezTo>
                <a:lnTo>
                  <a:pt x="89920" y="93746"/>
                </a:lnTo>
                <a:lnTo>
                  <a:pt x="87625" y="124617"/>
                </a:lnTo>
                <a:cubicBezTo>
                  <a:pt x="87548" y="125398"/>
                  <a:pt x="87257" y="126036"/>
                  <a:pt x="86750" y="126530"/>
                </a:cubicBezTo>
                <a:cubicBezTo>
                  <a:pt x="86244" y="127025"/>
                  <a:pt x="85602" y="127280"/>
                  <a:pt x="84826" y="127296"/>
                </a:cubicBezTo>
                <a:cubicBezTo>
                  <a:pt x="84110" y="127280"/>
                  <a:pt x="83505" y="127025"/>
                  <a:pt x="83012" y="126530"/>
                </a:cubicBezTo>
                <a:cubicBezTo>
                  <a:pt x="82519" y="126036"/>
                  <a:pt x="82233" y="125398"/>
                  <a:pt x="82153" y="124617"/>
                </a:cubicBezTo>
                <a:lnTo>
                  <a:pt x="80107" y="93746"/>
                </a:lnTo>
                <a:lnTo>
                  <a:pt x="82153" y="29213"/>
                </a:lnTo>
                <a:cubicBezTo>
                  <a:pt x="82177" y="28426"/>
                  <a:pt x="82447" y="27767"/>
                  <a:pt x="82964" y="27235"/>
                </a:cubicBezTo>
                <a:cubicBezTo>
                  <a:pt x="83481" y="26704"/>
                  <a:pt x="84102" y="26428"/>
                  <a:pt x="84826" y="26406"/>
                </a:cubicBezTo>
                <a:close/>
                <a:moveTo>
                  <a:pt x="109189" y="25513"/>
                </a:moveTo>
                <a:cubicBezTo>
                  <a:pt x="110101" y="25535"/>
                  <a:pt x="110854" y="25843"/>
                  <a:pt x="111448" y="26438"/>
                </a:cubicBezTo>
                <a:cubicBezTo>
                  <a:pt x="112042" y="27033"/>
                  <a:pt x="112349" y="27788"/>
                  <a:pt x="112371" y="28702"/>
                </a:cubicBezTo>
                <a:lnTo>
                  <a:pt x="114290" y="93746"/>
                </a:lnTo>
                <a:lnTo>
                  <a:pt x="112371" y="124234"/>
                </a:lnTo>
                <a:cubicBezTo>
                  <a:pt x="112349" y="125148"/>
                  <a:pt x="112042" y="125903"/>
                  <a:pt x="111448" y="126498"/>
                </a:cubicBezTo>
                <a:cubicBezTo>
                  <a:pt x="110854" y="127094"/>
                  <a:pt x="110101" y="127402"/>
                  <a:pt x="109189" y="127423"/>
                </a:cubicBezTo>
                <a:cubicBezTo>
                  <a:pt x="108285" y="127402"/>
                  <a:pt x="107548" y="127094"/>
                  <a:pt x="106978" y="126498"/>
                </a:cubicBezTo>
                <a:cubicBezTo>
                  <a:pt x="106408" y="125903"/>
                  <a:pt x="106085" y="125148"/>
                  <a:pt x="106008" y="124234"/>
                </a:cubicBezTo>
                <a:lnTo>
                  <a:pt x="104221" y="93746"/>
                </a:lnTo>
                <a:lnTo>
                  <a:pt x="106008" y="28702"/>
                </a:lnTo>
                <a:cubicBezTo>
                  <a:pt x="106029" y="27788"/>
                  <a:pt x="106337" y="27033"/>
                  <a:pt x="106931" y="26438"/>
                </a:cubicBezTo>
                <a:cubicBezTo>
                  <a:pt x="107524" y="25843"/>
                  <a:pt x="108277" y="25535"/>
                  <a:pt x="109189" y="25513"/>
                </a:cubicBezTo>
                <a:close/>
                <a:moveTo>
                  <a:pt x="96943" y="23982"/>
                </a:moveTo>
                <a:cubicBezTo>
                  <a:pt x="97788" y="24006"/>
                  <a:pt x="98491" y="24309"/>
                  <a:pt x="99049" y="24891"/>
                </a:cubicBezTo>
                <a:cubicBezTo>
                  <a:pt x="99608" y="25473"/>
                  <a:pt x="99927" y="26191"/>
                  <a:pt x="100007" y="27044"/>
                </a:cubicBezTo>
                <a:lnTo>
                  <a:pt x="102050" y="93746"/>
                </a:lnTo>
                <a:lnTo>
                  <a:pt x="100007" y="124489"/>
                </a:lnTo>
                <a:cubicBezTo>
                  <a:pt x="99927" y="125337"/>
                  <a:pt x="99608" y="126033"/>
                  <a:pt x="99049" y="126578"/>
                </a:cubicBezTo>
                <a:cubicBezTo>
                  <a:pt x="98491" y="127123"/>
                  <a:pt x="97788" y="127405"/>
                  <a:pt x="96943" y="127423"/>
                </a:cubicBezTo>
                <a:cubicBezTo>
                  <a:pt x="96158" y="127405"/>
                  <a:pt x="95493" y="127123"/>
                  <a:pt x="94947" y="126578"/>
                </a:cubicBezTo>
                <a:cubicBezTo>
                  <a:pt x="94402" y="126033"/>
                  <a:pt x="94088" y="125337"/>
                  <a:pt x="94006" y="124489"/>
                </a:cubicBezTo>
                <a:lnTo>
                  <a:pt x="92218" y="93746"/>
                </a:lnTo>
                <a:lnTo>
                  <a:pt x="94006" y="27044"/>
                </a:lnTo>
                <a:cubicBezTo>
                  <a:pt x="94032" y="26191"/>
                  <a:pt x="94330" y="25473"/>
                  <a:pt x="94900" y="24891"/>
                </a:cubicBezTo>
                <a:cubicBezTo>
                  <a:pt x="95469" y="24309"/>
                  <a:pt x="96150" y="24006"/>
                  <a:pt x="96943" y="23982"/>
                </a:cubicBezTo>
                <a:close/>
                <a:moveTo>
                  <a:pt x="133935" y="15420"/>
                </a:moveTo>
                <a:cubicBezTo>
                  <a:pt x="134316" y="15423"/>
                  <a:pt x="134672" y="15484"/>
                  <a:pt x="135005" y="15603"/>
                </a:cubicBezTo>
                <a:cubicBezTo>
                  <a:pt x="135338" y="15722"/>
                  <a:pt x="135662" y="15879"/>
                  <a:pt x="135979" y="16073"/>
                </a:cubicBezTo>
                <a:cubicBezTo>
                  <a:pt x="136495" y="16400"/>
                  <a:pt x="136900" y="16831"/>
                  <a:pt x="137192" y="17365"/>
                </a:cubicBezTo>
                <a:cubicBezTo>
                  <a:pt x="137485" y="17899"/>
                  <a:pt x="137634" y="18489"/>
                  <a:pt x="137639" y="19135"/>
                </a:cubicBezTo>
                <a:lnTo>
                  <a:pt x="139172" y="93873"/>
                </a:lnTo>
                <a:lnTo>
                  <a:pt x="137767" y="120790"/>
                </a:lnTo>
                <a:lnTo>
                  <a:pt x="137639" y="123851"/>
                </a:lnTo>
                <a:cubicBezTo>
                  <a:pt x="137639" y="124893"/>
                  <a:pt x="137256" y="125744"/>
                  <a:pt x="136490" y="126403"/>
                </a:cubicBezTo>
                <a:cubicBezTo>
                  <a:pt x="136168" y="126730"/>
                  <a:pt x="135790" y="127001"/>
                  <a:pt x="135356" y="127216"/>
                </a:cubicBezTo>
                <a:cubicBezTo>
                  <a:pt x="134923" y="127431"/>
                  <a:pt x="134449" y="127543"/>
                  <a:pt x="133935" y="127551"/>
                </a:cubicBezTo>
                <a:cubicBezTo>
                  <a:pt x="133358" y="127548"/>
                  <a:pt x="132821" y="127426"/>
                  <a:pt x="132323" y="127184"/>
                </a:cubicBezTo>
                <a:cubicBezTo>
                  <a:pt x="131825" y="126942"/>
                  <a:pt x="131384" y="126597"/>
                  <a:pt x="130998" y="126148"/>
                </a:cubicBezTo>
                <a:cubicBezTo>
                  <a:pt x="130487" y="125489"/>
                  <a:pt x="130232" y="124766"/>
                  <a:pt x="130232" y="123979"/>
                </a:cubicBezTo>
                <a:cubicBezTo>
                  <a:pt x="130232" y="123873"/>
                  <a:pt x="130232" y="123830"/>
                  <a:pt x="130232" y="123851"/>
                </a:cubicBezTo>
                <a:cubicBezTo>
                  <a:pt x="129772" y="114042"/>
                  <a:pt x="129442" y="106999"/>
                  <a:pt x="129243" y="102723"/>
                </a:cubicBezTo>
                <a:cubicBezTo>
                  <a:pt x="129043" y="98446"/>
                  <a:pt x="128922" y="95835"/>
                  <a:pt x="128879" y="94889"/>
                </a:cubicBezTo>
                <a:cubicBezTo>
                  <a:pt x="128835" y="93943"/>
                  <a:pt x="128818" y="93562"/>
                  <a:pt x="128827" y="93746"/>
                </a:cubicBezTo>
                <a:lnTo>
                  <a:pt x="130104" y="19900"/>
                </a:lnTo>
                <a:lnTo>
                  <a:pt x="130232" y="19135"/>
                </a:lnTo>
                <a:cubicBezTo>
                  <a:pt x="130237" y="18489"/>
                  <a:pt x="130386" y="17899"/>
                  <a:pt x="130679" y="17365"/>
                </a:cubicBezTo>
                <a:cubicBezTo>
                  <a:pt x="130971" y="16831"/>
                  <a:pt x="131376" y="16400"/>
                  <a:pt x="131892" y="16073"/>
                </a:cubicBezTo>
                <a:cubicBezTo>
                  <a:pt x="132209" y="15879"/>
                  <a:pt x="132533" y="15722"/>
                  <a:pt x="132866" y="15603"/>
                </a:cubicBezTo>
                <a:cubicBezTo>
                  <a:pt x="133198" y="15484"/>
                  <a:pt x="133555" y="15423"/>
                  <a:pt x="133935" y="15420"/>
                </a:cubicBezTo>
                <a:close/>
                <a:moveTo>
                  <a:pt x="146312" y="8419"/>
                </a:moveTo>
                <a:cubicBezTo>
                  <a:pt x="146638" y="8422"/>
                  <a:pt x="146973" y="8480"/>
                  <a:pt x="147315" y="8595"/>
                </a:cubicBezTo>
                <a:cubicBezTo>
                  <a:pt x="147657" y="8709"/>
                  <a:pt x="147959" y="8863"/>
                  <a:pt x="148222" y="9057"/>
                </a:cubicBezTo>
                <a:cubicBezTo>
                  <a:pt x="148800" y="9387"/>
                  <a:pt x="149267" y="9844"/>
                  <a:pt x="149623" y="10428"/>
                </a:cubicBezTo>
                <a:cubicBezTo>
                  <a:pt x="149978" y="11013"/>
                  <a:pt x="150191" y="11662"/>
                  <a:pt x="150260" y="12374"/>
                </a:cubicBezTo>
                <a:lnTo>
                  <a:pt x="152044" y="93873"/>
                </a:lnTo>
                <a:lnTo>
                  <a:pt x="150260" y="123341"/>
                </a:lnTo>
                <a:cubicBezTo>
                  <a:pt x="150230" y="124455"/>
                  <a:pt x="149843" y="125385"/>
                  <a:pt x="149098" y="126132"/>
                </a:cubicBezTo>
                <a:cubicBezTo>
                  <a:pt x="148352" y="126879"/>
                  <a:pt x="147424" y="127267"/>
                  <a:pt x="146312" y="127296"/>
                </a:cubicBezTo>
                <a:cubicBezTo>
                  <a:pt x="145203" y="127267"/>
                  <a:pt x="144269" y="126879"/>
                  <a:pt x="143511" y="126132"/>
                </a:cubicBezTo>
                <a:cubicBezTo>
                  <a:pt x="142752" y="125385"/>
                  <a:pt x="142327" y="124455"/>
                  <a:pt x="142237" y="123341"/>
                </a:cubicBezTo>
                <a:lnTo>
                  <a:pt x="141471" y="108799"/>
                </a:lnTo>
                <a:lnTo>
                  <a:pt x="140705" y="93873"/>
                </a:lnTo>
                <a:lnTo>
                  <a:pt x="142237" y="12757"/>
                </a:lnTo>
                <a:lnTo>
                  <a:pt x="142237" y="12374"/>
                </a:lnTo>
                <a:cubicBezTo>
                  <a:pt x="142301" y="11792"/>
                  <a:pt x="142460" y="11234"/>
                  <a:pt x="142715" y="10700"/>
                </a:cubicBezTo>
                <a:cubicBezTo>
                  <a:pt x="142969" y="10165"/>
                  <a:pt x="143320" y="9703"/>
                  <a:pt x="143765" y="9312"/>
                </a:cubicBezTo>
                <a:cubicBezTo>
                  <a:pt x="144086" y="9052"/>
                  <a:pt x="144463" y="8839"/>
                  <a:pt x="144895" y="8674"/>
                </a:cubicBezTo>
                <a:cubicBezTo>
                  <a:pt x="145328" y="8510"/>
                  <a:pt x="145800" y="8425"/>
                  <a:pt x="146312" y="8419"/>
                </a:cubicBezTo>
                <a:close/>
                <a:moveTo>
                  <a:pt x="180236" y="0"/>
                </a:moveTo>
                <a:cubicBezTo>
                  <a:pt x="191448" y="114"/>
                  <a:pt x="201653" y="2720"/>
                  <a:pt x="210852" y="7819"/>
                </a:cubicBezTo>
                <a:cubicBezTo>
                  <a:pt x="220051" y="12918"/>
                  <a:pt x="227564" y="19823"/>
                  <a:pt x="233389" y="28536"/>
                </a:cubicBezTo>
                <a:cubicBezTo>
                  <a:pt x="239215" y="37249"/>
                  <a:pt x="242673" y="47083"/>
                  <a:pt x="243764" y="58039"/>
                </a:cubicBezTo>
                <a:cubicBezTo>
                  <a:pt x="245936" y="57142"/>
                  <a:pt x="248195" y="56452"/>
                  <a:pt x="250541" y="55969"/>
                </a:cubicBezTo>
                <a:cubicBezTo>
                  <a:pt x="252888" y="55486"/>
                  <a:pt x="255307" y="55242"/>
                  <a:pt x="257797" y="55236"/>
                </a:cubicBezTo>
                <a:cubicBezTo>
                  <a:pt x="264508" y="55313"/>
                  <a:pt x="270576" y="56959"/>
                  <a:pt x="276001" y="60174"/>
                </a:cubicBezTo>
                <a:cubicBezTo>
                  <a:pt x="281427" y="63390"/>
                  <a:pt x="285747" y="67718"/>
                  <a:pt x="288961" y="73160"/>
                </a:cubicBezTo>
                <a:cubicBezTo>
                  <a:pt x="292175" y="78601"/>
                  <a:pt x="293821" y="84697"/>
                  <a:pt x="293898" y="91449"/>
                </a:cubicBezTo>
                <a:cubicBezTo>
                  <a:pt x="293821" y="98159"/>
                  <a:pt x="292175" y="104216"/>
                  <a:pt x="288961" y="109621"/>
                </a:cubicBezTo>
                <a:cubicBezTo>
                  <a:pt x="285747" y="115026"/>
                  <a:pt x="281427" y="119325"/>
                  <a:pt x="276001" y="122519"/>
                </a:cubicBezTo>
                <a:cubicBezTo>
                  <a:pt x="270576" y="125713"/>
                  <a:pt x="264508" y="127348"/>
                  <a:pt x="257797" y="127423"/>
                </a:cubicBezTo>
                <a:cubicBezTo>
                  <a:pt x="237902" y="127423"/>
                  <a:pt x="221608" y="127423"/>
                  <a:pt x="208915" y="127423"/>
                </a:cubicBezTo>
                <a:cubicBezTo>
                  <a:pt x="196222" y="127423"/>
                  <a:pt x="186331" y="127423"/>
                  <a:pt x="179242" y="127423"/>
                </a:cubicBezTo>
                <a:cubicBezTo>
                  <a:pt x="172153" y="127423"/>
                  <a:pt x="167067" y="127423"/>
                  <a:pt x="163983" y="127423"/>
                </a:cubicBezTo>
                <a:cubicBezTo>
                  <a:pt x="160900" y="127423"/>
                  <a:pt x="159020" y="127423"/>
                  <a:pt x="158344" y="127423"/>
                </a:cubicBezTo>
                <a:cubicBezTo>
                  <a:pt x="157668" y="127423"/>
                  <a:pt x="157396" y="127423"/>
                  <a:pt x="157529" y="127423"/>
                </a:cubicBezTo>
                <a:cubicBezTo>
                  <a:pt x="156416" y="127280"/>
                  <a:pt x="155485" y="126833"/>
                  <a:pt x="154739" y="126084"/>
                </a:cubicBezTo>
                <a:cubicBezTo>
                  <a:pt x="153992" y="125334"/>
                  <a:pt x="153604" y="124378"/>
                  <a:pt x="153575" y="123214"/>
                </a:cubicBezTo>
                <a:lnTo>
                  <a:pt x="153575" y="8547"/>
                </a:lnTo>
                <a:cubicBezTo>
                  <a:pt x="153548" y="7486"/>
                  <a:pt x="153793" y="6641"/>
                  <a:pt x="154308" y="6011"/>
                </a:cubicBezTo>
                <a:cubicBezTo>
                  <a:pt x="154824" y="5382"/>
                  <a:pt x="155770" y="4824"/>
                  <a:pt x="157147" y="4337"/>
                </a:cubicBezTo>
                <a:cubicBezTo>
                  <a:pt x="160668" y="2929"/>
                  <a:pt x="164373" y="1855"/>
                  <a:pt x="168261" y="1116"/>
                </a:cubicBezTo>
                <a:cubicBezTo>
                  <a:pt x="172149" y="377"/>
                  <a:pt x="176141" y="5"/>
                  <a:pt x="180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Freeform: Shape 10"/>
          <p:cNvSpPr/>
          <p:nvPr/>
        </p:nvSpPr>
        <p:spPr>
          <a:xfrm>
            <a:off x="20742509" y="6826987"/>
            <a:ext cx="225582" cy="126906"/>
          </a:xfrm>
          <a:custGeom>
            <a:avLst/>
            <a:gdLst/>
            <a:ahLst/>
            <a:cxnLst/>
            <a:rect l="l" t="t" r="r" b="b"/>
            <a:pathLst>
              <a:path w="130613" h="73479">
                <a:moveTo>
                  <a:pt x="65306" y="0"/>
                </a:moveTo>
                <a:cubicBezTo>
                  <a:pt x="66398" y="6"/>
                  <a:pt x="67435" y="218"/>
                  <a:pt x="68415" y="638"/>
                </a:cubicBezTo>
                <a:cubicBezTo>
                  <a:pt x="69396" y="1058"/>
                  <a:pt x="70273" y="1653"/>
                  <a:pt x="71046" y="2424"/>
                </a:cubicBezTo>
                <a:lnTo>
                  <a:pt x="128189" y="59574"/>
                </a:lnTo>
                <a:cubicBezTo>
                  <a:pt x="128960" y="60347"/>
                  <a:pt x="129555" y="61224"/>
                  <a:pt x="129975" y="62205"/>
                </a:cubicBezTo>
                <a:cubicBezTo>
                  <a:pt x="130395" y="63186"/>
                  <a:pt x="130607" y="64222"/>
                  <a:pt x="130613" y="65315"/>
                </a:cubicBezTo>
                <a:cubicBezTo>
                  <a:pt x="130551" y="67608"/>
                  <a:pt x="129749" y="69527"/>
                  <a:pt x="128205" y="71071"/>
                </a:cubicBezTo>
                <a:cubicBezTo>
                  <a:pt x="126661" y="72615"/>
                  <a:pt x="124743" y="73418"/>
                  <a:pt x="122449" y="73479"/>
                </a:cubicBezTo>
                <a:lnTo>
                  <a:pt x="8163" y="73479"/>
                </a:lnTo>
                <a:cubicBezTo>
                  <a:pt x="5870" y="73418"/>
                  <a:pt x="3951" y="72615"/>
                  <a:pt x="2408" y="71071"/>
                </a:cubicBezTo>
                <a:cubicBezTo>
                  <a:pt x="864" y="69527"/>
                  <a:pt x="61" y="67608"/>
                  <a:pt x="0" y="65315"/>
                </a:cubicBezTo>
                <a:cubicBezTo>
                  <a:pt x="5" y="64222"/>
                  <a:pt x="218" y="63186"/>
                  <a:pt x="638" y="62205"/>
                </a:cubicBezTo>
                <a:cubicBezTo>
                  <a:pt x="1058" y="61224"/>
                  <a:pt x="1653" y="60347"/>
                  <a:pt x="2423" y="59574"/>
                </a:cubicBezTo>
                <a:lnTo>
                  <a:pt x="59566" y="2424"/>
                </a:lnTo>
                <a:cubicBezTo>
                  <a:pt x="60340" y="1653"/>
                  <a:pt x="61217" y="1058"/>
                  <a:pt x="62197" y="638"/>
                </a:cubicBezTo>
                <a:cubicBezTo>
                  <a:pt x="63178" y="218"/>
                  <a:pt x="64214" y="6"/>
                  <a:pt x="65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Freeform: Shape 11"/>
          <p:cNvSpPr/>
          <p:nvPr/>
        </p:nvSpPr>
        <p:spPr>
          <a:xfrm>
            <a:off x="20695093" y="5852286"/>
            <a:ext cx="320414" cy="394789"/>
          </a:xfrm>
          <a:custGeom>
            <a:avLst/>
            <a:gdLst/>
            <a:ahLst/>
            <a:cxnLst/>
            <a:rect l="l" t="t" r="r" b="b"/>
            <a:pathLst>
              <a:path w="185521" h="228584">
                <a:moveTo>
                  <a:pt x="144969" y="130617"/>
                </a:moveTo>
                <a:lnTo>
                  <a:pt x="160645" y="130617"/>
                </a:lnTo>
                <a:lnTo>
                  <a:pt x="160645" y="214058"/>
                </a:lnTo>
                <a:lnTo>
                  <a:pt x="181697" y="214058"/>
                </a:lnTo>
                <a:lnTo>
                  <a:pt x="181697" y="228584"/>
                </a:lnTo>
                <a:lnTo>
                  <a:pt x="121876" y="228584"/>
                </a:lnTo>
                <a:lnTo>
                  <a:pt x="121876" y="214058"/>
                </a:lnTo>
                <a:lnTo>
                  <a:pt x="143184" y="214058"/>
                </a:lnTo>
                <a:lnTo>
                  <a:pt x="143184" y="158941"/>
                </a:lnTo>
                <a:cubicBezTo>
                  <a:pt x="143190" y="158104"/>
                  <a:pt x="143211" y="157291"/>
                  <a:pt x="143248" y="156501"/>
                </a:cubicBezTo>
                <a:cubicBezTo>
                  <a:pt x="143285" y="155712"/>
                  <a:pt x="143306" y="154994"/>
                  <a:pt x="143312" y="154348"/>
                </a:cubicBezTo>
                <a:lnTo>
                  <a:pt x="143312" y="152307"/>
                </a:lnTo>
                <a:lnTo>
                  <a:pt x="143056" y="152307"/>
                </a:lnTo>
                <a:lnTo>
                  <a:pt x="142162" y="153838"/>
                </a:lnTo>
                <a:cubicBezTo>
                  <a:pt x="141848" y="154346"/>
                  <a:pt x="141422" y="154925"/>
                  <a:pt x="140884" y="155576"/>
                </a:cubicBezTo>
                <a:cubicBezTo>
                  <a:pt x="140346" y="156227"/>
                  <a:pt x="139664" y="156966"/>
                  <a:pt x="138839" y="157793"/>
                </a:cubicBezTo>
                <a:lnTo>
                  <a:pt x="130925" y="165193"/>
                </a:lnTo>
                <a:lnTo>
                  <a:pt x="120474" y="154221"/>
                </a:lnTo>
                <a:close/>
                <a:moveTo>
                  <a:pt x="148920" y="15292"/>
                </a:moveTo>
                <a:cubicBezTo>
                  <a:pt x="144406" y="15399"/>
                  <a:pt x="140864" y="17005"/>
                  <a:pt x="138294" y="20110"/>
                </a:cubicBezTo>
                <a:cubicBezTo>
                  <a:pt x="135724" y="23216"/>
                  <a:pt x="134414" y="27183"/>
                  <a:pt x="134366" y="32012"/>
                </a:cubicBezTo>
                <a:cubicBezTo>
                  <a:pt x="134359" y="36739"/>
                  <a:pt x="135843" y="40717"/>
                  <a:pt x="138820" y="43945"/>
                </a:cubicBezTo>
                <a:cubicBezTo>
                  <a:pt x="141797" y="47173"/>
                  <a:pt x="146310" y="48853"/>
                  <a:pt x="152361" y="48986"/>
                </a:cubicBezTo>
                <a:cubicBezTo>
                  <a:pt x="156623" y="48928"/>
                  <a:pt x="160212" y="47800"/>
                  <a:pt x="163126" y="45604"/>
                </a:cubicBezTo>
                <a:cubicBezTo>
                  <a:pt x="166040" y="43408"/>
                  <a:pt x="167557" y="40494"/>
                  <a:pt x="167677" y="36861"/>
                </a:cubicBezTo>
                <a:cubicBezTo>
                  <a:pt x="167634" y="33301"/>
                  <a:pt x="166769" y="29886"/>
                  <a:pt x="165080" y="26618"/>
                </a:cubicBezTo>
                <a:cubicBezTo>
                  <a:pt x="163391" y="23350"/>
                  <a:pt x="161136" y="20664"/>
                  <a:pt x="158314" y="18559"/>
                </a:cubicBezTo>
                <a:cubicBezTo>
                  <a:pt x="155492" y="16454"/>
                  <a:pt x="152361" y="15365"/>
                  <a:pt x="148920" y="15292"/>
                </a:cubicBezTo>
                <a:close/>
                <a:moveTo>
                  <a:pt x="148920" y="0"/>
                </a:moveTo>
                <a:cubicBezTo>
                  <a:pt x="155758" y="34"/>
                  <a:pt x="161927" y="1808"/>
                  <a:pt x="167425" y="5322"/>
                </a:cubicBezTo>
                <a:cubicBezTo>
                  <a:pt x="172924" y="8836"/>
                  <a:pt x="177295" y="13888"/>
                  <a:pt x="180540" y="20479"/>
                </a:cubicBezTo>
                <a:cubicBezTo>
                  <a:pt x="183784" y="27070"/>
                  <a:pt x="185444" y="34999"/>
                  <a:pt x="185521" y="44264"/>
                </a:cubicBezTo>
                <a:cubicBezTo>
                  <a:pt x="185535" y="53036"/>
                  <a:pt x="183948" y="61493"/>
                  <a:pt x="180761" y="69633"/>
                </a:cubicBezTo>
                <a:cubicBezTo>
                  <a:pt x="177574" y="77773"/>
                  <a:pt x="172700" y="84482"/>
                  <a:pt x="166140" y="89760"/>
                </a:cubicBezTo>
                <a:cubicBezTo>
                  <a:pt x="159579" y="95038"/>
                  <a:pt x="151246" y="97770"/>
                  <a:pt x="141140" y="97956"/>
                </a:cubicBezTo>
                <a:cubicBezTo>
                  <a:pt x="138256" y="97943"/>
                  <a:pt x="135654" y="97746"/>
                  <a:pt x="133334" y="97366"/>
                </a:cubicBezTo>
                <a:cubicBezTo>
                  <a:pt x="131013" y="96987"/>
                  <a:pt x="129021" y="96504"/>
                  <a:pt x="127356" y="95917"/>
                </a:cubicBezTo>
                <a:cubicBezTo>
                  <a:pt x="125317" y="95280"/>
                  <a:pt x="123533" y="94643"/>
                  <a:pt x="122003" y="94005"/>
                </a:cubicBezTo>
                <a:lnTo>
                  <a:pt x="126974" y="79600"/>
                </a:lnTo>
                <a:cubicBezTo>
                  <a:pt x="127553" y="79858"/>
                  <a:pt x="128179" y="80108"/>
                  <a:pt x="128854" y="80350"/>
                </a:cubicBezTo>
                <a:cubicBezTo>
                  <a:pt x="129528" y="80592"/>
                  <a:pt x="130219" y="80810"/>
                  <a:pt x="130925" y="81004"/>
                </a:cubicBezTo>
                <a:cubicBezTo>
                  <a:pt x="132208" y="81464"/>
                  <a:pt x="133659" y="81853"/>
                  <a:pt x="135279" y="82169"/>
                </a:cubicBezTo>
                <a:cubicBezTo>
                  <a:pt x="136899" y="82486"/>
                  <a:pt x="138639" y="82650"/>
                  <a:pt x="140501" y="82664"/>
                </a:cubicBezTo>
                <a:cubicBezTo>
                  <a:pt x="145589" y="82588"/>
                  <a:pt x="149892" y="81321"/>
                  <a:pt x="153409" y="78862"/>
                </a:cubicBezTo>
                <a:cubicBezTo>
                  <a:pt x="156926" y="76404"/>
                  <a:pt x="159728" y="73209"/>
                  <a:pt x="161815" y="69276"/>
                </a:cubicBezTo>
                <a:cubicBezTo>
                  <a:pt x="163902" y="65344"/>
                  <a:pt x="165345" y="61129"/>
                  <a:pt x="166143" y="56631"/>
                </a:cubicBezTo>
                <a:lnTo>
                  <a:pt x="165887" y="56631"/>
                </a:lnTo>
                <a:cubicBezTo>
                  <a:pt x="164015" y="58575"/>
                  <a:pt x="161403" y="60136"/>
                  <a:pt x="158052" y="61314"/>
                </a:cubicBezTo>
                <a:cubicBezTo>
                  <a:pt x="154701" y="62493"/>
                  <a:pt x="151105" y="63098"/>
                  <a:pt x="147263" y="63130"/>
                </a:cubicBezTo>
                <a:cubicBezTo>
                  <a:pt x="141059" y="63053"/>
                  <a:pt x="135672" y="61593"/>
                  <a:pt x="131102" y="58749"/>
                </a:cubicBezTo>
                <a:cubicBezTo>
                  <a:pt x="126532" y="55906"/>
                  <a:pt x="122989" y="52140"/>
                  <a:pt x="120475" y="47453"/>
                </a:cubicBezTo>
                <a:cubicBezTo>
                  <a:pt x="117960" y="42766"/>
                  <a:pt x="116686" y="37619"/>
                  <a:pt x="116650" y="32012"/>
                </a:cubicBezTo>
                <a:cubicBezTo>
                  <a:pt x="116701" y="26072"/>
                  <a:pt x="118100" y="20697"/>
                  <a:pt x="120848" y="15885"/>
                </a:cubicBezTo>
                <a:cubicBezTo>
                  <a:pt x="123595" y="11074"/>
                  <a:pt x="127384" y="7241"/>
                  <a:pt x="132216" y="4386"/>
                </a:cubicBezTo>
                <a:cubicBezTo>
                  <a:pt x="137048" y="1531"/>
                  <a:pt x="142615" y="69"/>
                  <a:pt x="148920" y="0"/>
                </a:cubicBez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79"/>
                </a:cubicBezTo>
                <a:cubicBezTo>
                  <a:pt x="60851" y="1938"/>
                  <a:pt x="61244" y="2905"/>
                  <a:pt x="61270" y="4078"/>
                </a:cubicBezTo>
                <a:lnTo>
                  <a:pt x="61270" y="179610"/>
                </a:lnTo>
                <a:lnTo>
                  <a:pt x="85770" y="179610"/>
                </a:lnTo>
                <a:cubicBezTo>
                  <a:pt x="86945" y="179636"/>
                  <a:pt x="87913" y="180030"/>
                  <a:pt x="88673" y="180790"/>
                </a:cubicBezTo>
                <a:cubicBezTo>
                  <a:pt x="89434" y="181550"/>
                  <a:pt x="89827" y="182518"/>
                  <a:pt x="89854" y="183693"/>
                </a:cubicBezTo>
                <a:cubicBezTo>
                  <a:pt x="89848" y="184267"/>
                  <a:pt x="89731" y="184809"/>
                  <a:pt x="89503" y="185319"/>
                </a:cubicBezTo>
                <a:cubicBezTo>
                  <a:pt x="89274" y="185830"/>
                  <a:pt x="88966" y="186308"/>
                  <a:pt x="88578" y="186755"/>
                </a:cubicBezTo>
                <a:lnTo>
                  <a:pt x="47882" y="227438"/>
                </a:lnTo>
                <a:cubicBezTo>
                  <a:pt x="46969" y="228202"/>
                  <a:pt x="45991" y="228584"/>
                  <a:pt x="44950" y="228584"/>
                </a:cubicBezTo>
                <a:cubicBezTo>
                  <a:pt x="43908" y="228584"/>
                  <a:pt x="42931" y="228202"/>
                  <a:pt x="42017" y="227438"/>
                </a:cubicBezTo>
                <a:lnTo>
                  <a:pt x="1202" y="186627"/>
                </a:lnTo>
                <a:cubicBezTo>
                  <a:pt x="623" y="185979"/>
                  <a:pt x="251" y="185266"/>
                  <a:pt x="86" y="184490"/>
                </a:cubicBezTo>
                <a:cubicBezTo>
                  <a:pt x="-79" y="183714"/>
                  <a:pt x="-4" y="182938"/>
                  <a:pt x="309" y="182162"/>
                </a:cubicBezTo>
                <a:cubicBezTo>
                  <a:pt x="644" y="181385"/>
                  <a:pt x="1154" y="180769"/>
                  <a:pt x="1840" y="180312"/>
                </a:cubicBezTo>
                <a:cubicBezTo>
                  <a:pt x="2526" y="179854"/>
                  <a:pt x="3291" y="179621"/>
                  <a:pt x="4136" y="179610"/>
                </a:cubicBezTo>
                <a:lnTo>
                  <a:pt x="28629" y="179610"/>
                </a:lnTo>
                <a:lnTo>
                  <a:pt x="28629" y="4078"/>
                </a:lnTo>
                <a:cubicBezTo>
                  <a:pt x="28656" y="2905"/>
                  <a:pt x="29049" y="1938"/>
                  <a:pt x="29809" y="1179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Freeform: Shape 12"/>
          <p:cNvSpPr/>
          <p:nvPr/>
        </p:nvSpPr>
        <p:spPr>
          <a:xfrm>
            <a:off x="20695093" y="5011579"/>
            <a:ext cx="320414" cy="394789"/>
          </a:xfrm>
          <a:custGeom>
            <a:avLst/>
            <a:gdLst/>
            <a:ahLst/>
            <a:cxnLst/>
            <a:rect l="l" t="t" r="r" b="b"/>
            <a:pathLst>
              <a:path w="185521" h="228584">
                <a:moveTo>
                  <a:pt x="148920" y="145921"/>
                </a:moveTo>
                <a:cubicBezTo>
                  <a:pt x="144406" y="146027"/>
                  <a:pt x="140864" y="147633"/>
                  <a:pt x="138294" y="150739"/>
                </a:cubicBezTo>
                <a:cubicBezTo>
                  <a:pt x="135724" y="153845"/>
                  <a:pt x="134414" y="157812"/>
                  <a:pt x="134366" y="162640"/>
                </a:cubicBezTo>
                <a:cubicBezTo>
                  <a:pt x="134359" y="167368"/>
                  <a:pt x="135843" y="171345"/>
                  <a:pt x="138820" y="174573"/>
                </a:cubicBezTo>
                <a:cubicBezTo>
                  <a:pt x="141797" y="177801"/>
                  <a:pt x="146310" y="179482"/>
                  <a:pt x="152361" y="179615"/>
                </a:cubicBezTo>
                <a:cubicBezTo>
                  <a:pt x="156623" y="179556"/>
                  <a:pt x="160212" y="178429"/>
                  <a:pt x="163126" y="176233"/>
                </a:cubicBezTo>
                <a:cubicBezTo>
                  <a:pt x="166040" y="174036"/>
                  <a:pt x="167557" y="171122"/>
                  <a:pt x="167677" y="167490"/>
                </a:cubicBezTo>
                <a:cubicBezTo>
                  <a:pt x="167634" y="163929"/>
                  <a:pt x="166769" y="160515"/>
                  <a:pt x="165080" y="157247"/>
                </a:cubicBezTo>
                <a:cubicBezTo>
                  <a:pt x="163391" y="153979"/>
                  <a:pt x="161136" y="151292"/>
                  <a:pt x="158314" y="149187"/>
                </a:cubicBezTo>
                <a:cubicBezTo>
                  <a:pt x="155492" y="147082"/>
                  <a:pt x="152361" y="145993"/>
                  <a:pt x="148920" y="145921"/>
                </a:cubicBezTo>
                <a:close/>
                <a:moveTo>
                  <a:pt x="148920" y="130629"/>
                </a:moveTo>
                <a:cubicBezTo>
                  <a:pt x="155758" y="130663"/>
                  <a:pt x="161927" y="132436"/>
                  <a:pt x="167425" y="135950"/>
                </a:cubicBezTo>
                <a:cubicBezTo>
                  <a:pt x="172924" y="139464"/>
                  <a:pt x="177295" y="144517"/>
                  <a:pt x="180540" y="151108"/>
                </a:cubicBezTo>
                <a:cubicBezTo>
                  <a:pt x="183784" y="157699"/>
                  <a:pt x="185444" y="165627"/>
                  <a:pt x="185521" y="174892"/>
                </a:cubicBezTo>
                <a:cubicBezTo>
                  <a:pt x="185535" y="183665"/>
                  <a:pt x="183948" y="192121"/>
                  <a:pt x="180761" y="200262"/>
                </a:cubicBezTo>
                <a:cubicBezTo>
                  <a:pt x="177574" y="208402"/>
                  <a:pt x="172700" y="215111"/>
                  <a:pt x="166140" y="220389"/>
                </a:cubicBezTo>
                <a:cubicBezTo>
                  <a:pt x="159579" y="225667"/>
                  <a:pt x="151246" y="228399"/>
                  <a:pt x="141140" y="228584"/>
                </a:cubicBezTo>
                <a:cubicBezTo>
                  <a:pt x="138256" y="228571"/>
                  <a:pt x="135654" y="228375"/>
                  <a:pt x="133334" y="227995"/>
                </a:cubicBezTo>
                <a:cubicBezTo>
                  <a:pt x="131013" y="227615"/>
                  <a:pt x="129021" y="227132"/>
                  <a:pt x="127356" y="226545"/>
                </a:cubicBezTo>
                <a:cubicBezTo>
                  <a:pt x="125317" y="225908"/>
                  <a:pt x="123533" y="225271"/>
                  <a:pt x="122003" y="224634"/>
                </a:cubicBezTo>
                <a:lnTo>
                  <a:pt x="126974" y="210228"/>
                </a:lnTo>
                <a:cubicBezTo>
                  <a:pt x="127553" y="210486"/>
                  <a:pt x="128179" y="210736"/>
                  <a:pt x="128854" y="210978"/>
                </a:cubicBezTo>
                <a:cubicBezTo>
                  <a:pt x="129528" y="211220"/>
                  <a:pt x="130219" y="211438"/>
                  <a:pt x="130925" y="211633"/>
                </a:cubicBezTo>
                <a:cubicBezTo>
                  <a:pt x="132208" y="212093"/>
                  <a:pt x="133659" y="212481"/>
                  <a:pt x="135279" y="212798"/>
                </a:cubicBezTo>
                <a:cubicBezTo>
                  <a:pt x="136899" y="213114"/>
                  <a:pt x="138639" y="213279"/>
                  <a:pt x="140501" y="213292"/>
                </a:cubicBezTo>
                <a:cubicBezTo>
                  <a:pt x="145589" y="213217"/>
                  <a:pt x="149892" y="211949"/>
                  <a:pt x="153409" y="209491"/>
                </a:cubicBezTo>
                <a:cubicBezTo>
                  <a:pt x="156926" y="207033"/>
                  <a:pt x="159728" y="203837"/>
                  <a:pt x="161815" y="199905"/>
                </a:cubicBezTo>
                <a:cubicBezTo>
                  <a:pt x="163902" y="195972"/>
                  <a:pt x="165345" y="191757"/>
                  <a:pt x="166143" y="187260"/>
                </a:cubicBezTo>
                <a:lnTo>
                  <a:pt x="165887" y="187260"/>
                </a:lnTo>
                <a:cubicBezTo>
                  <a:pt x="164015" y="189203"/>
                  <a:pt x="161403" y="190764"/>
                  <a:pt x="158052" y="191943"/>
                </a:cubicBezTo>
                <a:cubicBezTo>
                  <a:pt x="154701" y="193122"/>
                  <a:pt x="151105" y="193727"/>
                  <a:pt x="147263" y="193759"/>
                </a:cubicBezTo>
                <a:cubicBezTo>
                  <a:pt x="141059" y="193682"/>
                  <a:pt x="135672" y="192221"/>
                  <a:pt x="131102" y="189378"/>
                </a:cubicBezTo>
                <a:cubicBezTo>
                  <a:pt x="126532" y="186534"/>
                  <a:pt x="122989" y="182769"/>
                  <a:pt x="120475" y="178082"/>
                </a:cubicBezTo>
                <a:cubicBezTo>
                  <a:pt x="117960" y="173395"/>
                  <a:pt x="116686" y="168248"/>
                  <a:pt x="116650" y="162640"/>
                </a:cubicBezTo>
                <a:cubicBezTo>
                  <a:pt x="116701" y="156701"/>
                  <a:pt x="118100" y="151325"/>
                  <a:pt x="120848" y="146514"/>
                </a:cubicBezTo>
                <a:cubicBezTo>
                  <a:pt x="123595" y="141702"/>
                  <a:pt x="127384" y="137869"/>
                  <a:pt x="132216" y="135015"/>
                </a:cubicBezTo>
                <a:cubicBezTo>
                  <a:pt x="137048" y="132160"/>
                  <a:pt x="142615" y="130698"/>
                  <a:pt x="148920" y="130629"/>
                </a:cubicBezTo>
                <a:close/>
                <a:moveTo>
                  <a:pt x="144969" y="0"/>
                </a:moveTo>
                <a:lnTo>
                  <a:pt x="160645" y="0"/>
                </a:lnTo>
                <a:lnTo>
                  <a:pt x="160645" y="83429"/>
                </a:lnTo>
                <a:lnTo>
                  <a:pt x="181697" y="83429"/>
                </a:lnTo>
                <a:lnTo>
                  <a:pt x="181697" y="97956"/>
                </a:lnTo>
                <a:lnTo>
                  <a:pt x="121876" y="97956"/>
                </a:lnTo>
                <a:lnTo>
                  <a:pt x="121876" y="83429"/>
                </a:lnTo>
                <a:lnTo>
                  <a:pt x="143184" y="83429"/>
                </a:lnTo>
                <a:lnTo>
                  <a:pt x="143184" y="28320"/>
                </a:lnTo>
                <a:cubicBezTo>
                  <a:pt x="143190" y="27483"/>
                  <a:pt x="143211" y="26670"/>
                  <a:pt x="143248" y="25881"/>
                </a:cubicBezTo>
                <a:cubicBezTo>
                  <a:pt x="143285" y="25091"/>
                  <a:pt x="143306" y="24374"/>
                  <a:pt x="143312" y="23728"/>
                </a:cubicBezTo>
                <a:lnTo>
                  <a:pt x="143312" y="21687"/>
                </a:lnTo>
                <a:lnTo>
                  <a:pt x="143056" y="21687"/>
                </a:lnTo>
                <a:lnTo>
                  <a:pt x="142162" y="23218"/>
                </a:lnTo>
                <a:cubicBezTo>
                  <a:pt x="141848" y="23725"/>
                  <a:pt x="141422" y="24305"/>
                  <a:pt x="140884" y="24956"/>
                </a:cubicBezTo>
                <a:cubicBezTo>
                  <a:pt x="140346" y="25607"/>
                  <a:pt x="139664" y="26346"/>
                  <a:pt x="138839" y="27172"/>
                </a:cubicBezTo>
                <a:lnTo>
                  <a:pt x="130925" y="34571"/>
                </a:lnTo>
                <a:lnTo>
                  <a:pt x="120474" y="23600"/>
                </a:ln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80"/>
                </a:cubicBezTo>
                <a:cubicBezTo>
                  <a:pt x="60851" y="1940"/>
                  <a:pt x="61244" y="2908"/>
                  <a:pt x="61270" y="4083"/>
                </a:cubicBezTo>
                <a:lnTo>
                  <a:pt x="61270" y="179615"/>
                </a:lnTo>
                <a:lnTo>
                  <a:pt x="85770" y="179615"/>
                </a:lnTo>
                <a:cubicBezTo>
                  <a:pt x="86945" y="179641"/>
                  <a:pt x="87913" y="180034"/>
                  <a:pt x="88673" y="180793"/>
                </a:cubicBezTo>
                <a:cubicBezTo>
                  <a:pt x="89434" y="181553"/>
                  <a:pt x="89827" y="182519"/>
                  <a:pt x="89854" y="183692"/>
                </a:cubicBezTo>
                <a:cubicBezTo>
                  <a:pt x="89848" y="184266"/>
                  <a:pt x="89731" y="184807"/>
                  <a:pt x="89503" y="185317"/>
                </a:cubicBezTo>
                <a:cubicBezTo>
                  <a:pt x="89274" y="185827"/>
                  <a:pt x="88966" y="186304"/>
                  <a:pt x="88578" y="186750"/>
                </a:cubicBezTo>
                <a:lnTo>
                  <a:pt x="47882" y="227438"/>
                </a:lnTo>
                <a:cubicBezTo>
                  <a:pt x="46969" y="228202"/>
                  <a:pt x="45991" y="228584"/>
                  <a:pt x="44950" y="228584"/>
                </a:cubicBezTo>
                <a:cubicBezTo>
                  <a:pt x="43908" y="228584"/>
                  <a:pt x="42931" y="228202"/>
                  <a:pt x="42017" y="227438"/>
                </a:cubicBezTo>
                <a:lnTo>
                  <a:pt x="1202" y="186623"/>
                </a:lnTo>
                <a:cubicBezTo>
                  <a:pt x="623" y="185975"/>
                  <a:pt x="251" y="185264"/>
                  <a:pt x="86" y="184489"/>
                </a:cubicBezTo>
                <a:cubicBezTo>
                  <a:pt x="-79" y="183713"/>
                  <a:pt x="-4" y="182938"/>
                  <a:pt x="309" y="182163"/>
                </a:cubicBezTo>
                <a:cubicBezTo>
                  <a:pt x="644" y="181388"/>
                  <a:pt x="1154" y="180772"/>
                  <a:pt x="1840" y="180315"/>
                </a:cubicBezTo>
                <a:cubicBezTo>
                  <a:pt x="2526" y="179859"/>
                  <a:pt x="3291" y="179625"/>
                  <a:pt x="4136" y="179615"/>
                </a:cubicBezTo>
                <a:lnTo>
                  <a:pt x="28629" y="179615"/>
                </a:lnTo>
                <a:lnTo>
                  <a:pt x="28629" y="4083"/>
                </a:lnTo>
                <a:cubicBezTo>
                  <a:pt x="28656" y="2908"/>
                  <a:pt x="29049" y="1940"/>
                  <a:pt x="29809" y="1180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Freeform: Shape 13"/>
          <p:cNvSpPr/>
          <p:nvPr/>
        </p:nvSpPr>
        <p:spPr>
          <a:xfrm>
            <a:off x="20742509" y="4304794"/>
            <a:ext cx="225582" cy="126877"/>
          </a:xfrm>
          <a:custGeom>
            <a:avLst/>
            <a:gdLst/>
            <a:ahLst/>
            <a:cxnLst/>
            <a:rect l="l" t="t" r="r" b="b"/>
            <a:pathLst>
              <a:path w="130613" h="73462">
                <a:moveTo>
                  <a:pt x="8163" y="0"/>
                </a:moveTo>
                <a:lnTo>
                  <a:pt x="122449" y="0"/>
                </a:lnTo>
                <a:cubicBezTo>
                  <a:pt x="124743" y="61"/>
                  <a:pt x="126661" y="863"/>
                  <a:pt x="128205" y="2407"/>
                </a:cubicBezTo>
                <a:cubicBezTo>
                  <a:pt x="129749" y="3951"/>
                  <a:pt x="130551" y="5869"/>
                  <a:pt x="130613" y="8162"/>
                </a:cubicBezTo>
                <a:cubicBezTo>
                  <a:pt x="130607" y="9254"/>
                  <a:pt x="130395" y="10290"/>
                  <a:pt x="129975" y="11271"/>
                </a:cubicBezTo>
                <a:cubicBezTo>
                  <a:pt x="129555" y="12251"/>
                  <a:pt x="128960" y="13128"/>
                  <a:pt x="128189" y="13901"/>
                </a:cubicBezTo>
                <a:lnTo>
                  <a:pt x="71046" y="71039"/>
                </a:lnTo>
                <a:cubicBezTo>
                  <a:pt x="70273" y="71810"/>
                  <a:pt x="69396" y="72405"/>
                  <a:pt x="68415" y="72825"/>
                </a:cubicBezTo>
                <a:cubicBezTo>
                  <a:pt x="67435" y="73245"/>
                  <a:pt x="66398" y="73457"/>
                  <a:pt x="65306" y="73462"/>
                </a:cubicBezTo>
                <a:cubicBezTo>
                  <a:pt x="64214" y="73457"/>
                  <a:pt x="63178" y="73245"/>
                  <a:pt x="62197" y="72825"/>
                </a:cubicBezTo>
                <a:cubicBezTo>
                  <a:pt x="61217" y="72405"/>
                  <a:pt x="60340" y="71810"/>
                  <a:pt x="59566" y="71039"/>
                </a:cubicBezTo>
                <a:lnTo>
                  <a:pt x="2423" y="13901"/>
                </a:lnTo>
                <a:cubicBezTo>
                  <a:pt x="1653" y="13128"/>
                  <a:pt x="1058" y="12251"/>
                  <a:pt x="638" y="11271"/>
                </a:cubicBezTo>
                <a:cubicBezTo>
                  <a:pt x="218" y="10290"/>
                  <a:pt x="5" y="9254"/>
                  <a:pt x="0" y="8162"/>
                </a:cubicBezTo>
                <a:cubicBezTo>
                  <a:pt x="61" y="5869"/>
                  <a:pt x="864" y="3951"/>
                  <a:pt x="2408" y="2407"/>
                </a:cubicBezTo>
                <a:cubicBezTo>
                  <a:pt x="3951" y="863"/>
                  <a:pt x="5870" y="61"/>
                  <a:pt x="81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: Shape 14"/>
          <p:cNvSpPr/>
          <p:nvPr/>
        </p:nvSpPr>
        <p:spPr>
          <a:xfrm>
            <a:off x="20742509" y="3464049"/>
            <a:ext cx="225582" cy="126877"/>
          </a:xfrm>
          <a:custGeom>
            <a:avLst/>
            <a:gdLst/>
            <a:ahLst/>
            <a:cxnLst/>
            <a:rect l="l" t="t" r="r" b="b"/>
            <a:pathLst>
              <a:path w="130613" h="73462">
                <a:moveTo>
                  <a:pt x="8163" y="0"/>
                </a:moveTo>
                <a:lnTo>
                  <a:pt x="122449" y="0"/>
                </a:lnTo>
                <a:cubicBezTo>
                  <a:pt x="124743" y="61"/>
                  <a:pt x="126661" y="863"/>
                  <a:pt x="128205" y="2407"/>
                </a:cubicBezTo>
                <a:cubicBezTo>
                  <a:pt x="129749" y="3951"/>
                  <a:pt x="130551" y="5869"/>
                  <a:pt x="130613" y="8162"/>
                </a:cubicBezTo>
                <a:cubicBezTo>
                  <a:pt x="130607" y="9254"/>
                  <a:pt x="130395" y="10290"/>
                  <a:pt x="129975" y="11271"/>
                </a:cubicBezTo>
                <a:cubicBezTo>
                  <a:pt x="129555" y="12251"/>
                  <a:pt x="128960" y="13128"/>
                  <a:pt x="128189" y="13901"/>
                </a:cubicBezTo>
                <a:lnTo>
                  <a:pt x="71046" y="71039"/>
                </a:lnTo>
                <a:cubicBezTo>
                  <a:pt x="70273" y="71810"/>
                  <a:pt x="69396" y="72405"/>
                  <a:pt x="68415" y="72825"/>
                </a:cubicBezTo>
                <a:cubicBezTo>
                  <a:pt x="67435" y="73245"/>
                  <a:pt x="66398" y="73457"/>
                  <a:pt x="65306" y="73462"/>
                </a:cubicBezTo>
                <a:cubicBezTo>
                  <a:pt x="64214" y="73457"/>
                  <a:pt x="63178" y="73245"/>
                  <a:pt x="62197" y="72825"/>
                </a:cubicBezTo>
                <a:cubicBezTo>
                  <a:pt x="61217" y="72405"/>
                  <a:pt x="60340" y="71810"/>
                  <a:pt x="59566" y="71039"/>
                </a:cubicBezTo>
                <a:lnTo>
                  <a:pt x="2423" y="13901"/>
                </a:lnTo>
                <a:cubicBezTo>
                  <a:pt x="1653" y="13128"/>
                  <a:pt x="1058" y="12251"/>
                  <a:pt x="638" y="11271"/>
                </a:cubicBezTo>
                <a:cubicBezTo>
                  <a:pt x="218" y="10290"/>
                  <a:pt x="5" y="9254"/>
                  <a:pt x="0" y="8162"/>
                </a:cubicBezTo>
                <a:cubicBezTo>
                  <a:pt x="61" y="5869"/>
                  <a:pt x="864" y="3951"/>
                  <a:pt x="2408" y="2407"/>
                </a:cubicBezTo>
                <a:cubicBezTo>
                  <a:pt x="3951" y="863"/>
                  <a:pt x="5870" y="61"/>
                  <a:pt x="81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Freeform: Shape 15"/>
          <p:cNvSpPr/>
          <p:nvPr/>
        </p:nvSpPr>
        <p:spPr>
          <a:xfrm>
            <a:off x="19996700" y="7557029"/>
            <a:ext cx="225582" cy="310212"/>
          </a:xfrm>
          <a:custGeom>
            <a:avLst/>
            <a:gdLst/>
            <a:ahLst/>
            <a:cxnLst/>
            <a:rect l="l" t="t" r="r" b="b"/>
            <a:pathLst>
              <a:path w="130613" h="179614">
                <a:moveTo>
                  <a:pt x="8163" y="106136"/>
                </a:moveTo>
                <a:lnTo>
                  <a:pt x="122449" y="106136"/>
                </a:lnTo>
                <a:cubicBezTo>
                  <a:pt x="124743" y="106197"/>
                  <a:pt x="126661" y="107000"/>
                  <a:pt x="128205" y="108544"/>
                </a:cubicBezTo>
                <a:cubicBezTo>
                  <a:pt x="129749" y="110088"/>
                  <a:pt x="130551" y="112007"/>
                  <a:pt x="130613" y="114300"/>
                </a:cubicBezTo>
                <a:cubicBezTo>
                  <a:pt x="130607" y="115392"/>
                  <a:pt x="130395" y="116429"/>
                  <a:pt x="129975" y="117410"/>
                </a:cubicBezTo>
                <a:cubicBezTo>
                  <a:pt x="129555" y="118390"/>
                  <a:pt x="128960" y="119267"/>
                  <a:pt x="128189" y="120041"/>
                </a:cubicBezTo>
                <a:lnTo>
                  <a:pt x="71046" y="177191"/>
                </a:lnTo>
                <a:cubicBezTo>
                  <a:pt x="70273" y="177961"/>
                  <a:pt x="69396" y="178557"/>
                  <a:pt x="68415" y="178977"/>
                </a:cubicBezTo>
                <a:cubicBezTo>
                  <a:pt x="67435" y="179397"/>
                  <a:pt x="66398" y="179609"/>
                  <a:pt x="65306" y="179614"/>
                </a:cubicBezTo>
                <a:cubicBezTo>
                  <a:pt x="64214" y="179609"/>
                  <a:pt x="63178" y="179397"/>
                  <a:pt x="62197" y="178977"/>
                </a:cubicBezTo>
                <a:cubicBezTo>
                  <a:pt x="61217" y="178557"/>
                  <a:pt x="60340" y="177961"/>
                  <a:pt x="59566" y="177191"/>
                </a:cubicBezTo>
                <a:lnTo>
                  <a:pt x="2423" y="120041"/>
                </a:lnTo>
                <a:cubicBezTo>
                  <a:pt x="1653" y="119267"/>
                  <a:pt x="1058" y="118390"/>
                  <a:pt x="638" y="117410"/>
                </a:cubicBezTo>
                <a:cubicBezTo>
                  <a:pt x="218" y="116429"/>
                  <a:pt x="5" y="115392"/>
                  <a:pt x="0" y="114300"/>
                </a:cubicBezTo>
                <a:cubicBezTo>
                  <a:pt x="61" y="112007"/>
                  <a:pt x="864" y="110088"/>
                  <a:pt x="2408" y="108544"/>
                </a:cubicBezTo>
                <a:cubicBezTo>
                  <a:pt x="3951" y="107000"/>
                  <a:pt x="5870" y="106197"/>
                  <a:pt x="8163" y="106136"/>
                </a:cubicBezTo>
                <a:close/>
                <a:moveTo>
                  <a:pt x="65306" y="0"/>
                </a:moveTo>
                <a:cubicBezTo>
                  <a:pt x="66398" y="6"/>
                  <a:pt x="67435" y="218"/>
                  <a:pt x="68415" y="638"/>
                </a:cubicBezTo>
                <a:cubicBezTo>
                  <a:pt x="69396" y="1058"/>
                  <a:pt x="70273" y="1653"/>
                  <a:pt x="71046" y="2424"/>
                </a:cubicBezTo>
                <a:lnTo>
                  <a:pt x="128189" y="59574"/>
                </a:lnTo>
                <a:cubicBezTo>
                  <a:pt x="128960" y="60347"/>
                  <a:pt x="129555" y="61224"/>
                  <a:pt x="129975" y="62205"/>
                </a:cubicBezTo>
                <a:cubicBezTo>
                  <a:pt x="130395" y="63186"/>
                  <a:pt x="130607" y="64222"/>
                  <a:pt x="130613" y="65315"/>
                </a:cubicBezTo>
                <a:cubicBezTo>
                  <a:pt x="130551" y="67608"/>
                  <a:pt x="129749" y="69527"/>
                  <a:pt x="128205" y="71071"/>
                </a:cubicBezTo>
                <a:cubicBezTo>
                  <a:pt x="126661" y="72615"/>
                  <a:pt x="124743" y="73418"/>
                  <a:pt x="122449" y="73479"/>
                </a:cubicBezTo>
                <a:lnTo>
                  <a:pt x="8163" y="73479"/>
                </a:lnTo>
                <a:cubicBezTo>
                  <a:pt x="5870" y="73418"/>
                  <a:pt x="3951" y="72615"/>
                  <a:pt x="2408" y="71071"/>
                </a:cubicBezTo>
                <a:cubicBezTo>
                  <a:pt x="864" y="69527"/>
                  <a:pt x="61" y="67608"/>
                  <a:pt x="0" y="65315"/>
                </a:cubicBezTo>
                <a:cubicBezTo>
                  <a:pt x="5" y="64222"/>
                  <a:pt x="218" y="63186"/>
                  <a:pt x="638" y="62205"/>
                </a:cubicBezTo>
                <a:cubicBezTo>
                  <a:pt x="1058" y="61224"/>
                  <a:pt x="1653" y="60347"/>
                  <a:pt x="2423" y="59574"/>
                </a:cubicBezTo>
                <a:lnTo>
                  <a:pt x="59566" y="2424"/>
                </a:lnTo>
                <a:cubicBezTo>
                  <a:pt x="60340" y="1653"/>
                  <a:pt x="61217" y="1058"/>
                  <a:pt x="62197" y="638"/>
                </a:cubicBezTo>
                <a:cubicBezTo>
                  <a:pt x="63178" y="218"/>
                  <a:pt x="64214" y="6"/>
                  <a:pt x="65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Freeform: Shape 16"/>
          <p:cNvSpPr/>
          <p:nvPr/>
        </p:nvSpPr>
        <p:spPr>
          <a:xfrm>
            <a:off x="19912096" y="6693031"/>
            <a:ext cx="394789" cy="394816"/>
          </a:xfrm>
          <a:custGeom>
            <a:avLst/>
            <a:gdLst/>
            <a:ahLst/>
            <a:cxnLst/>
            <a:rect l="l" t="t" r="r" b="b"/>
            <a:pathLst>
              <a:path w="228584" h="228600">
                <a:moveTo>
                  <a:pt x="114292" y="77561"/>
                </a:moveTo>
                <a:lnTo>
                  <a:pt x="150906" y="104095"/>
                </a:lnTo>
                <a:lnTo>
                  <a:pt x="137000" y="146958"/>
                </a:lnTo>
                <a:lnTo>
                  <a:pt x="91710" y="146958"/>
                </a:lnTo>
                <a:lnTo>
                  <a:pt x="77677" y="104095"/>
                </a:lnTo>
                <a:close/>
                <a:moveTo>
                  <a:pt x="84439" y="21049"/>
                </a:moveTo>
                <a:cubicBezTo>
                  <a:pt x="74310" y="24294"/>
                  <a:pt x="65034" y="28998"/>
                  <a:pt x="56611" y="35161"/>
                </a:cubicBezTo>
                <a:cubicBezTo>
                  <a:pt x="48188" y="41324"/>
                  <a:pt x="40922" y="48611"/>
                  <a:pt x="34811" y="57023"/>
                </a:cubicBezTo>
                <a:lnTo>
                  <a:pt x="52034" y="55492"/>
                </a:lnTo>
                <a:lnTo>
                  <a:pt x="59944" y="96696"/>
                </a:lnTo>
                <a:lnTo>
                  <a:pt x="29325" y="125271"/>
                </a:lnTo>
                <a:lnTo>
                  <a:pt x="16313" y="113918"/>
                </a:lnTo>
                <a:cubicBezTo>
                  <a:pt x="16313" y="114045"/>
                  <a:pt x="16313" y="114173"/>
                  <a:pt x="16313" y="114300"/>
                </a:cubicBezTo>
                <a:cubicBezTo>
                  <a:pt x="16355" y="125181"/>
                  <a:pt x="18024" y="135503"/>
                  <a:pt x="21320" y="145267"/>
                </a:cubicBezTo>
                <a:cubicBezTo>
                  <a:pt x="24616" y="155031"/>
                  <a:pt x="29283" y="164014"/>
                  <a:pt x="35322" y="172216"/>
                </a:cubicBezTo>
                <a:lnTo>
                  <a:pt x="39149" y="155377"/>
                </a:lnTo>
                <a:lnTo>
                  <a:pt x="80739" y="160480"/>
                </a:lnTo>
                <a:lnTo>
                  <a:pt x="98472" y="198495"/>
                </a:lnTo>
                <a:lnTo>
                  <a:pt x="83673" y="207307"/>
                </a:lnTo>
                <a:cubicBezTo>
                  <a:pt x="88465" y="208911"/>
                  <a:pt x="93425" y="210141"/>
                  <a:pt x="98552" y="210995"/>
                </a:cubicBezTo>
                <a:cubicBezTo>
                  <a:pt x="103679" y="211849"/>
                  <a:pt x="108925" y="212280"/>
                  <a:pt x="114292" y="212288"/>
                </a:cubicBezTo>
                <a:cubicBezTo>
                  <a:pt x="119658" y="212280"/>
                  <a:pt x="124904" y="211849"/>
                  <a:pt x="130031" y="210995"/>
                </a:cubicBezTo>
                <a:cubicBezTo>
                  <a:pt x="135158" y="210141"/>
                  <a:pt x="140118" y="208911"/>
                  <a:pt x="144910" y="207307"/>
                </a:cubicBezTo>
                <a:lnTo>
                  <a:pt x="130111" y="198495"/>
                </a:lnTo>
                <a:lnTo>
                  <a:pt x="147844" y="160480"/>
                </a:lnTo>
                <a:lnTo>
                  <a:pt x="189434" y="155377"/>
                </a:lnTo>
                <a:lnTo>
                  <a:pt x="193261" y="172216"/>
                </a:lnTo>
                <a:cubicBezTo>
                  <a:pt x="199300" y="164014"/>
                  <a:pt x="203968" y="155031"/>
                  <a:pt x="207264" y="145267"/>
                </a:cubicBezTo>
                <a:cubicBezTo>
                  <a:pt x="210560" y="135503"/>
                  <a:pt x="212229" y="125181"/>
                  <a:pt x="212271" y="114300"/>
                </a:cubicBezTo>
                <a:cubicBezTo>
                  <a:pt x="212271" y="114173"/>
                  <a:pt x="212271" y="114045"/>
                  <a:pt x="212271" y="113918"/>
                </a:cubicBezTo>
                <a:lnTo>
                  <a:pt x="199258" y="125271"/>
                </a:lnTo>
                <a:lnTo>
                  <a:pt x="168639" y="96696"/>
                </a:lnTo>
                <a:lnTo>
                  <a:pt x="176676" y="55492"/>
                </a:lnTo>
                <a:lnTo>
                  <a:pt x="193772" y="57023"/>
                </a:lnTo>
                <a:cubicBezTo>
                  <a:pt x="187661" y="48611"/>
                  <a:pt x="180395" y="41324"/>
                  <a:pt x="171972" y="35161"/>
                </a:cubicBezTo>
                <a:cubicBezTo>
                  <a:pt x="163549" y="28998"/>
                  <a:pt x="154274" y="24294"/>
                  <a:pt x="144144" y="21049"/>
                </a:cubicBezTo>
                <a:lnTo>
                  <a:pt x="150906" y="36867"/>
                </a:lnTo>
                <a:lnTo>
                  <a:pt x="114292" y="57150"/>
                </a:lnTo>
                <a:lnTo>
                  <a:pt x="77677" y="36867"/>
                </a:lnTo>
                <a:close/>
                <a:moveTo>
                  <a:pt x="114292" y="0"/>
                </a:moveTo>
                <a:cubicBezTo>
                  <a:pt x="130181" y="102"/>
                  <a:pt x="145014" y="3096"/>
                  <a:pt x="158791" y="8980"/>
                </a:cubicBezTo>
                <a:cubicBezTo>
                  <a:pt x="172568" y="14864"/>
                  <a:pt x="184678" y="23028"/>
                  <a:pt x="195119" y="33471"/>
                </a:cubicBezTo>
                <a:cubicBezTo>
                  <a:pt x="205561" y="43914"/>
                  <a:pt x="213723" y="56024"/>
                  <a:pt x="219606" y="69801"/>
                </a:cubicBezTo>
                <a:cubicBezTo>
                  <a:pt x="225490" y="83579"/>
                  <a:pt x="228482" y="98412"/>
                  <a:pt x="228584" y="114300"/>
                </a:cubicBezTo>
                <a:cubicBezTo>
                  <a:pt x="228482" y="130189"/>
                  <a:pt x="225490" y="145022"/>
                  <a:pt x="219606" y="158799"/>
                </a:cubicBezTo>
                <a:cubicBezTo>
                  <a:pt x="213723" y="172577"/>
                  <a:pt x="205561" y="184687"/>
                  <a:pt x="195119" y="195130"/>
                </a:cubicBezTo>
                <a:cubicBezTo>
                  <a:pt x="184678" y="205573"/>
                  <a:pt x="172568" y="213737"/>
                  <a:pt x="158791" y="219621"/>
                </a:cubicBezTo>
                <a:cubicBezTo>
                  <a:pt x="145014" y="225505"/>
                  <a:pt x="130181" y="228498"/>
                  <a:pt x="114292" y="228600"/>
                </a:cubicBezTo>
                <a:cubicBezTo>
                  <a:pt x="98402" y="228498"/>
                  <a:pt x="83569" y="225505"/>
                  <a:pt x="69792" y="219621"/>
                </a:cubicBezTo>
                <a:cubicBezTo>
                  <a:pt x="56015" y="213737"/>
                  <a:pt x="43906" y="205573"/>
                  <a:pt x="33464" y="195130"/>
                </a:cubicBezTo>
                <a:cubicBezTo>
                  <a:pt x="23023" y="184687"/>
                  <a:pt x="14861" y="172577"/>
                  <a:pt x="8977" y="158799"/>
                </a:cubicBezTo>
                <a:cubicBezTo>
                  <a:pt x="3094" y="145022"/>
                  <a:pt x="102" y="130189"/>
                  <a:pt x="0" y="114300"/>
                </a:cubicBezTo>
                <a:cubicBezTo>
                  <a:pt x="102" y="98412"/>
                  <a:pt x="3094" y="83579"/>
                  <a:pt x="8977" y="69801"/>
                </a:cubicBezTo>
                <a:cubicBezTo>
                  <a:pt x="14861" y="56024"/>
                  <a:pt x="23023" y="43914"/>
                  <a:pt x="33464" y="33471"/>
                </a:cubicBezTo>
                <a:cubicBezTo>
                  <a:pt x="43906" y="23028"/>
                  <a:pt x="56015" y="14864"/>
                  <a:pt x="69792" y="8980"/>
                </a:cubicBezTo>
                <a:cubicBezTo>
                  <a:pt x="83569" y="3096"/>
                  <a:pt x="98402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Freeform: Shape 17"/>
          <p:cNvSpPr/>
          <p:nvPr/>
        </p:nvSpPr>
        <p:spPr>
          <a:xfrm>
            <a:off x="19940298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9239" y="35320"/>
                </a:moveTo>
                <a:cubicBezTo>
                  <a:pt x="91239" y="35256"/>
                  <a:pt x="84275" y="36883"/>
                  <a:pt x="78348" y="40200"/>
                </a:cubicBezTo>
                <a:cubicBezTo>
                  <a:pt x="72420" y="43517"/>
                  <a:pt x="67689" y="48907"/>
                  <a:pt x="64154" y="56371"/>
                </a:cubicBezTo>
                <a:cubicBezTo>
                  <a:pt x="63221" y="58489"/>
                  <a:pt x="62599" y="60887"/>
                  <a:pt x="62288" y="63563"/>
                </a:cubicBezTo>
                <a:cubicBezTo>
                  <a:pt x="61977" y="66240"/>
                  <a:pt x="61834" y="68733"/>
                  <a:pt x="61858" y="71043"/>
                </a:cubicBezTo>
                <a:cubicBezTo>
                  <a:pt x="61866" y="73467"/>
                  <a:pt x="61945" y="75891"/>
                  <a:pt x="62097" y="78315"/>
                </a:cubicBezTo>
                <a:cubicBezTo>
                  <a:pt x="62248" y="80739"/>
                  <a:pt x="62424" y="83163"/>
                  <a:pt x="62623" y="85587"/>
                </a:cubicBezTo>
                <a:cubicBezTo>
                  <a:pt x="62304" y="85654"/>
                  <a:pt x="61985" y="85712"/>
                  <a:pt x="61666" y="85763"/>
                </a:cubicBezTo>
                <a:cubicBezTo>
                  <a:pt x="61347" y="85813"/>
                  <a:pt x="61028" y="85840"/>
                  <a:pt x="60709" y="85843"/>
                </a:cubicBezTo>
                <a:cubicBezTo>
                  <a:pt x="59319" y="85758"/>
                  <a:pt x="57985" y="85417"/>
                  <a:pt x="56706" y="84822"/>
                </a:cubicBezTo>
                <a:cubicBezTo>
                  <a:pt x="55428" y="84226"/>
                  <a:pt x="54126" y="83886"/>
                  <a:pt x="52799" y="83801"/>
                </a:cubicBezTo>
                <a:cubicBezTo>
                  <a:pt x="51111" y="83817"/>
                  <a:pt x="49543" y="84327"/>
                  <a:pt x="48095" y="85332"/>
                </a:cubicBezTo>
                <a:cubicBezTo>
                  <a:pt x="46646" y="86337"/>
                  <a:pt x="45875" y="87740"/>
                  <a:pt x="45782" y="89543"/>
                </a:cubicBezTo>
                <a:cubicBezTo>
                  <a:pt x="45977" y="92082"/>
                  <a:pt x="47345" y="93921"/>
                  <a:pt x="49884" y="95057"/>
                </a:cubicBezTo>
                <a:cubicBezTo>
                  <a:pt x="52423" y="96193"/>
                  <a:pt x="54962" y="97209"/>
                  <a:pt x="57501" y="98105"/>
                </a:cubicBezTo>
                <a:cubicBezTo>
                  <a:pt x="60040" y="99000"/>
                  <a:pt x="61407" y="100356"/>
                  <a:pt x="61602" y="102173"/>
                </a:cubicBezTo>
                <a:cubicBezTo>
                  <a:pt x="61597" y="102745"/>
                  <a:pt x="61512" y="103292"/>
                  <a:pt x="61347" y="103816"/>
                </a:cubicBezTo>
                <a:cubicBezTo>
                  <a:pt x="61182" y="104340"/>
                  <a:pt x="60970" y="104855"/>
                  <a:pt x="60709" y="105363"/>
                </a:cubicBezTo>
                <a:cubicBezTo>
                  <a:pt x="58214" y="110780"/>
                  <a:pt x="54849" y="115352"/>
                  <a:pt x="50614" y="119078"/>
                </a:cubicBezTo>
                <a:cubicBezTo>
                  <a:pt x="46380" y="122805"/>
                  <a:pt x="41325" y="125335"/>
                  <a:pt x="35448" y="126670"/>
                </a:cubicBezTo>
                <a:cubicBezTo>
                  <a:pt x="34550" y="126869"/>
                  <a:pt x="33859" y="127268"/>
                  <a:pt x="33375" y="127866"/>
                </a:cubicBezTo>
                <a:cubicBezTo>
                  <a:pt x="32891" y="128464"/>
                  <a:pt x="32646" y="129213"/>
                  <a:pt x="32641" y="130114"/>
                </a:cubicBezTo>
                <a:cubicBezTo>
                  <a:pt x="32783" y="132099"/>
                  <a:pt x="34002" y="133701"/>
                  <a:pt x="36299" y="134920"/>
                </a:cubicBezTo>
                <a:cubicBezTo>
                  <a:pt x="38595" y="136139"/>
                  <a:pt x="41118" y="137061"/>
                  <a:pt x="43868" y="137684"/>
                </a:cubicBezTo>
                <a:cubicBezTo>
                  <a:pt x="46619" y="138308"/>
                  <a:pt x="48745" y="138719"/>
                  <a:pt x="50248" y="138918"/>
                </a:cubicBezTo>
                <a:cubicBezTo>
                  <a:pt x="50683" y="140608"/>
                  <a:pt x="51119" y="142394"/>
                  <a:pt x="51555" y="144276"/>
                </a:cubicBezTo>
                <a:cubicBezTo>
                  <a:pt x="51991" y="146158"/>
                  <a:pt x="53256" y="147179"/>
                  <a:pt x="55351" y="147338"/>
                </a:cubicBezTo>
                <a:cubicBezTo>
                  <a:pt x="57004" y="147285"/>
                  <a:pt x="58641" y="147072"/>
                  <a:pt x="60263" y="146700"/>
                </a:cubicBezTo>
                <a:cubicBezTo>
                  <a:pt x="61884" y="146328"/>
                  <a:pt x="63521" y="146116"/>
                  <a:pt x="65175" y="146062"/>
                </a:cubicBezTo>
                <a:cubicBezTo>
                  <a:pt x="69547" y="146212"/>
                  <a:pt x="73220" y="147260"/>
                  <a:pt x="76194" y="149205"/>
                </a:cubicBezTo>
                <a:cubicBezTo>
                  <a:pt x="79168" y="151150"/>
                  <a:pt x="82255" y="153095"/>
                  <a:pt x="85456" y="155041"/>
                </a:cubicBezTo>
                <a:cubicBezTo>
                  <a:pt x="88656" y="156986"/>
                  <a:pt x="92783" y="158033"/>
                  <a:pt x="97836" y="158183"/>
                </a:cubicBezTo>
                <a:cubicBezTo>
                  <a:pt x="103090" y="158033"/>
                  <a:pt x="107324" y="156986"/>
                  <a:pt x="110537" y="155041"/>
                </a:cubicBezTo>
                <a:cubicBezTo>
                  <a:pt x="113751" y="153095"/>
                  <a:pt x="116822" y="151150"/>
                  <a:pt x="119752" y="149205"/>
                </a:cubicBezTo>
                <a:cubicBezTo>
                  <a:pt x="122681" y="147260"/>
                  <a:pt x="126348" y="146212"/>
                  <a:pt x="130752" y="146062"/>
                </a:cubicBezTo>
                <a:cubicBezTo>
                  <a:pt x="132411" y="146110"/>
                  <a:pt x="134069" y="146302"/>
                  <a:pt x="135728" y="146637"/>
                </a:cubicBezTo>
                <a:cubicBezTo>
                  <a:pt x="137386" y="146971"/>
                  <a:pt x="139045" y="147163"/>
                  <a:pt x="140704" y="147211"/>
                </a:cubicBezTo>
                <a:cubicBezTo>
                  <a:pt x="142745" y="147049"/>
                  <a:pt x="143989" y="146033"/>
                  <a:pt x="144435" y="144165"/>
                </a:cubicBezTo>
                <a:cubicBezTo>
                  <a:pt x="144882" y="142296"/>
                  <a:pt x="145297" y="140547"/>
                  <a:pt x="145679" y="138918"/>
                </a:cubicBezTo>
                <a:cubicBezTo>
                  <a:pt x="147182" y="138719"/>
                  <a:pt x="149308" y="138308"/>
                  <a:pt x="152058" y="137684"/>
                </a:cubicBezTo>
                <a:cubicBezTo>
                  <a:pt x="154809" y="137061"/>
                  <a:pt x="157332" y="136139"/>
                  <a:pt x="159628" y="134920"/>
                </a:cubicBezTo>
                <a:cubicBezTo>
                  <a:pt x="161925" y="133701"/>
                  <a:pt x="163144" y="132099"/>
                  <a:pt x="163286" y="130114"/>
                </a:cubicBezTo>
                <a:cubicBezTo>
                  <a:pt x="163280" y="129213"/>
                  <a:pt x="163036" y="128464"/>
                  <a:pt x="162552" y="127866"/>
                </a:cubicBezTo>
                <a:cubicBezTo>
                  <a:pt x="162068" y="127268"/>
                  <a:pt x="161377" y="126869"/>
                  <a:pt x="160479" y="126670"/>
                </a:cubicBezTo>
                <a:cubicBezTo>
                  <a:pt x="154650" y="125391"/>
                  <a:pt x="149594" y="122877"/>
                  <a:pt x="145312" y="119126"/>
                </a:cubicBezTo>
                <a:cubicBezTo>
                  <a:pt x="141030" y="115376"/>
                  <a:pt x="137666" y="110788"/>
                  <a:pt x="135218" y="105363"/>
                </a:cubicBezTo>
                <a:cubicBezTo>
                  <a:pt x="134957" y="104855"/>
                  <a:pt x="134744" y="104340"/>
                  <a:pt x="134580" y="103816"/>
                </a:cubicBezTo>
                <a:cubicBezTo>
                  <a:pt x="134415" y="103292"/>
                  <a:pt x="134330" y="102745"/>
                  <a:pt x="134324" y="102173"/>
                </a:cubicBezTo>
                <a:cubicBezTo>
                  <a:pt x="134520" y="100360"/>
                  <a:pt x="135887" y="99011"/>
                  <a:pt x="138426" y="98128"/>
                </a:cubicBezTo>
                <a:cubicBezTo>
                  <a:pt x="140965" y="97246"/>
                  <a:pt x="143504" y="96228"/>
                  <a:pt x="146043" y="95076"/>
                </a:cubicBezTo>
                <a:cubicBezTo>
                  <a:pt x="148582" y="93924"/>
                  <a:pt x="149949" y="92037"/>
                  <a:pt x="150145" y="89415"/>
                </a:cubicBezTo>
                <a:cubicBezTo>
                  <a:pt x="150033" y="87674"/>
                  <a:pt x="149204" y="86308"/>
                  <a:pt x="147657" y="85316"/>
                </a:cubicBezTo>
                <a:cubicBezTo>
                  <a:pt x="146110" y="84325"/>
                  <a:pt x="144515" y="83820"/>
                  <a:pt x="142872" y="83801"/>
                </a:cubicBezTo>
                <a:cubicBezTo>
                  <a:pt x="141493" y="83886"/>
                  <a:pt x="140169" y="84226"/>
                  <a:pt x="138901" y="84822"/>
                </a:cubicBezTo>
                <a:cubicBezTo>
                  <a:pt x="137634" y="85417"/>
                  <a:pt x="136278" y="85758"/>
                  <a:pt x="134835" y="85843"/>
                </a:cubicBezTo>
                <a:cubicBezTo>
                  <a:pt x="134580" y="85840"/>
                  <a:pt x="134324" y="85813"/>
                  <a:pt x="134069" y="85763"/>
                </a:cubicBezTo>
                <a:cubicBezTo>
                  <a:pt x="133814" y="85712"/>
                  <a:pt x="133559" y="85654"/>
                  <a:pt x="133304" y="85587"/>
                </a:cubicBezTo>
                <a:cubicBezTo>
                  <a:pt x="133498" y="83158"/>
                  <a:pt x="133652" y="80713"/>
                  <a:pt x="133766" y="78251"/>
                </a:cubicBezTo>
                <a:cubicBezTo>
                  <a:pt x="133881" y="75790"/>
                  <a:pt x="133939" y="73345"/>
                  <a:pt x="133942" y="70915"/>
                </a:cubicBezTo>
                <a:cubicBezTo>
                  <a:pt x="133971" y="68666"/>
                  <a:pt x="133849" y="66211"/>
                  <a:pt x="133575" y="63547"/>
                </a:cubicBezTo>
                <a:cubicBezTo>
                  <a:pt x="133301" y="60884"/>
                  <a:pt x="132700" y="58492"/>
                  <a:pt x="131773" y="56371"/>
                </a:cubicBezTo>
                <a:cubicBezTo>
                  <a:pt x="128655" y="49688"/>
                  <a:pt x="124301" y="44521"/>
                  <a:pt x="118712" y="40869"/>
                </a:cubicBezTo>
                <a:cubicBezTo>
                  <a:pt x="113122" y="37218"/>
                  <a:pt x="106631" y="35368"/>
                  <a:pt x="99239" y="35320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5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3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5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7" y="195849"/>
                  <a:pt x="23710" y="194177"/>
                  <a:pt x="18191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3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1" y="5015"/>
                </a:cubicBezTo>
                <a:cubicBezTo>
                  <a:pt x="23710" y="1750"/>
                  <a:pt x="29887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Freeform: Shape 18"/>
          <p:cNvSpPr/>
          <p:nvPr/>
        </p:nvSpPr>
        <p:spPr>
          <a:xfrm>
            <a:off x="19929502" y="5039779"/>
            <a:ext cx="359979" cy="338388"/>
          </a:xfrm>
          <a:custGeom>
            <a:avLst/>
            <a:gdLst/>
            <a:ahLst/>
            <a:cxnLst/>
            <a:rect l="l" t="t" r="r" b="b"/>
            <a:pathLst>
              <a:path w="208429" h="195928">
                <a:moveTo>
                  <a:pt x="106256" y="1"/>
                </a:moveTo>
                <a:cubicBezTo>
                  <a:pt x="117850" y="-15"/>
                  <a:pt x="128113" y="2919"/>
                  <a:pt x="137045" y="8802"/>
                </a:cubicBezTo>
                <a:cubicBezTo>
                  <a:pt x="145976" y="14685"/>
                  <a:pt x="152891" y="22849"/>
                  <a:pt x="157789" y="33292"/>
                </a:cubicBezTo>
                <a:cubicBezTo>
                  <a:pt x="159216" y="36548"/>
                  <a:pt x="160157" y="40273"/>
                  <a:pt x="160611" y="44470"/>
                </a:cubicBezTo>
                <a:cubicBezTo>
                  <a:pt x="161065" y="48666"/>
                  <a:pt x="161273" y="52551"/>
                  <a:pt x="161233" y="56125"/>
                </a:cubicBezTo>
                <a:cubicBezTo>
                  <a:pt x="161217" y="60202"/>
                  <a:pt x="161089" y="64262"/>
                  <a:pt x="160850" y="68307"/>
                </a:cubicBezTo>
                <a:cubicBezTo>
                  <a:pt x="160611" y="72351"/>
                  <a:pt x="160356" y="76412"/>
                  <a:pt x="160085" y="80489"/>
                </a:cubicBezTo>
                <a:cubicBezTo>
                  <a:pt x="160608" y="80749"/>
                  <a:pt x="161188" y="80962"/>
                  <a:pt x="161823" y="81126"/>
                </a:cubicBezTo>
                <a:cubicBezTo>
                  <a:pt x="162458" y="81291"/>
                  <a:pt x="163069" y="81376"/>
                  <a:pt x="163656" y="81381"/>
                </a:cubicBezTo>
                <a:cubicBezTo>
                  <a:pt x="165921" y="81238"/>
                  <a:pt x="168089" y="80664"/>
                  <a:pt x="170162" y="79659"/>
                </a:cubicBezTo>
                <a:cubicBezTo>
                  <a:pt x="172235" y="78655"/>
                  <a:pt x="174403" y="78081"/>
                  <a:pt x="176667" y="77937"/>
                </a:cubicBezTo>
                <a:cubicBezTo>
                  <a:pt x="179006" y="77959"/>
                  <a:pt x="181312" y="78681"/>
                  <a:pt x="183587" y="80106"/>
                </a:cubicBezTo>
                <a:cubicBezTo>
                  <a:pt x="185862" y="81530"/>
                  <a:pt x="187084" y="83529"/>
                  <a:pt x="187254" y="86101"/>
                </a:cubicBezTo>
                <a:cubicBezTo>
                  <a:pt x="187121" y="89091"/>
                  <a:pt x="185786" y="91387"/>
                  <a:pt x="183248" y="92989"/>
                </a:cubicBezTo>
                <a:cubicBezTo>
                  <a:pt x="180711" y="94592"/>
                  <a:pt x="177773" y="95931"/>
                  <a:pt x="174435" y="97007"/>
                </a:cubicBezTo>
                <a:cubicBezTo>
                  <a:pt x="171097" y="98083"/>
                  <a:pt x="168159" y="99327"/>
                  <a:pt x="165622" y="100738"/>
                </a:cubicBezTo>
                <a:cubicBezTo>
                  <a:pt x="163084" y="102149"/>
                  <a:pt x="161749" y="104158"/>
                  <a:pt x="161615" y="106765"/>
                </a:cubicBezTo>
                <a:cubicBezTo>
                  <a:pt x="161631" y="107719"/>
                  <a:pt x="161791" y="108649"/>
                  <a:pt x="162094" y="109556"/>
                </a:cubicBezTo>
                <a:cubicBezTo>
                  <a:pt x="162397" y="110462"/>
                  <a:pt x="162748" y="111360"/>
                  <a:pt x="163146" y="112250"/>
                </a:cubicBezTo>
                <a:cubicBezTo>
                  <a:pt x="166277" y="119085"/>
                  <a:pt x="170571" y="125378"/>
                  <a:pt x="176029" y="131129"/>
                </a:cubicBezTo>
                <a:cubicBezTo>
                  <a:pt x="181488" y="136879"/>
                  <a:pt x="187696" y="141259"/>
                  <a:pt x="194653" y="144267"/>
                </a:cubicBezTo>
                <a:cubicBezTo>
                  <a:pt x="196306" y="144955"/>
                  <a:pt x="197975" y="145524"/>
                  <a:pt x="199659" y="145973"/>
                </a:cubicBezTo>
                <a:cubicBezTo>
                  <a:pt x="201344" y="146422"/>
                  <a:pt x="203077" y="146832"/>
                  <a:pt x="204857" y="147201"/>
                </a:cubicBezTo>
                <a:cubicBezTo>
                  <a:pt x="206011" y="147467"/>
                  <a:pt x="206893" y="147988"/>
                  <a:pt x="207504" y="148764"/>
                </a:cubicBezTo>
                <a:cubicBezTo>
                  <a:pt x="208115" y="149540"/>
                  <a:pt x="208424" y="150507"/>
                  <a:pt x="208429" y="151665"/>
                </a:cubicBezTo>
                <a:cubicBezTo>
                  <a:pt x="208329" y="153828"/>
                  <a:pt x="207149" y="155690"/>
                  <a:pt x="204889" y="157252"/>
                </a:cubicBezTo>
                <a:cubicBezTo>
                  <a:pt x="202629" y="158814"/>
                  <a:pt x="199887" y="160114"/>
                  <a:pt x="196662" y="161153"/>
                </a:cubicBezTo>
                <a:cubicBezTo>
                  <a:pt x="193437" y="162191"/>
                  <a:pt x="190328" y="163004"/>
                  <a:pt x="187334" y="163594"/>
                </a:cubicBezTo>
                <a:cubicBezTo>
                  <a:pt x="184341" y="164184"/>
                  <a:pt x="182061" y="164587"/>
                  <a:pt x="180494" y="164804"/>
                </a:cubicBezTo>
                <a:cubicBezTo>
                  <a:pt x="179725" y="166213"/>
                  <a:pt x="179208" y="167945"/>
                  <a:pt x="178944" y="170001"/>
                </a:cubicBezTo>
                <a:cubicBezTo>
                  <a:pt x="178681" y="172057"/>
                  <a:pt x="178183" y="173893"/>
                  <a:pt x="177451" y="175509"/>
                </a:cubicBezTo>
                <a:cubicBezTo>
                  <a:pt x="176720" y="177126"/>
                  <a:pt x="175268" y="177979"/>
                  <a:pt x="173096" y="178070"/>
                </a:cubicBezTo>
                <a:cubicBezTo>
                  <a:pt x="170489" y="178001"/>
                  <a:pt x="167858" y="177724"/>
                  <a:pt x="165203" y="177241"/>
                </a:cubicBezTo>
                <a:cubicBezTo>
                  <a:pt x="162548" y="176757"/>
                  <a:pt x="159822" y="176481"/>
                  <a:pt x="157023" y="176412"/>
                </a:cubicBezTo>
                <a:cubicBezTo>
                  <a:pt x="155681" y="176406"/>
                  <a:pt x="154347" y="176449"/>
                  <a:pt x="153021" y="176539"/>
                </a:cubicBezTo>
                <a:cubicBezTo>
                  <a:pt x="151695" y="176629"/>
                  <a:pt x="150393" y="176800"/>
                  <a:pt x="149115" y="177049"/>
                </a:cubicBezTo>
                <a:cubicBezTo>
                  <a:pt x="144239" y="178086"/>
                  <a:pt x="139931" y="180095"/>
                  <a:pt x="136189" y="183078"/>
                </a:cubicBezTo>
                <a:cubicBezTo>
                  <a:pt x="132447" y="186060"/>
                  <a:pt x="128167" y="188901"/>
                  <a:pt x="123348" y="191600"/>
                </a:cubicBezTo>
                <a:cubicBezTo>
                  <a:pt x="118529" y="194300"/>
                  <a:pt x="112067" y="195742"/>
                  <a:pt x="103960" y="195928"/>
                </a:cubicBezTo>
                <a:cubicBezTo>
                  <a:pt x="96135" y="195742"/>
                  <a:pt x="89831" y="194300"/>
                  <a:pt x="85048" y="191600"/>
                </a:cubicBezTo>
                <a:cubicBezTo>
                  <a:pt x="80265" y="188901"/>
                  <a:pt x="75993" y="186060"/>
                  <a:pt x="72231" y="183078"/>
                </a:cubicBezTo>
                <a:cubicBezTo>
                  <a:pt x="68469" y="180095"/>
                  <a:pt x="64206" y="178086"/>
                  <a:pt x="59442" y="177049"/>
                </a:cubicBezTo>
                <a:cubicBezTo>
                  <a:pt x="58103" y="176800"/>
                  <a:pt x="56763" y="176629"/>
                  <a:pt x="55424" y="176539"/>
                </a:cubicBezTo>
                <a:cubicBezTo>
                  <a:pt x="54085" y="176449"/>
                  <a:pt x="52745" y="176406"/>
                  <a:pt x="51406" y="176412"/>
                </a:cubicBezTo>
                <a:cubicBezTo>
                  <a:pt x="48523" y="176491"/>
                  <a:pt x="45743" y="176810"/>
                  <a:pt x="43067" y="177368"/>
                </a:cubicBezTo>
                <a:cubicBezTo>
                  <a:pt x="40391" y="177926"/>
                  <a:pt x="37898" y="178245"/>
                  <a:pt x="35589" y="178325"/>
                </a:cubicBezTo>
                <a:cubicBezTo>
                  <a:pt x="33295" y="178234"/>
                  <a:pt x="31774" y="177367"/>
                  <a:pt x="31025" y="175727"/>
                </a:cubicBezTo>
                <a:cubicBezTo>
                  <a:pt x="30276" y="174086"/>
                  <a:pt x="29776" y="172218"/>
                  <a:pt x="29523" y="170123"/>
                </a:cubicBezTo>
                <a:cubicBezTo>
                  <a:pt x="29270" y="168029"/>
                  <a:pt x="28741" y="166256"/>
                  <a:pt x="27936" y="164804"/>
                </a:cubicBezTo>
                <a:cubicBezTo>
                  <a:pt x="26369" y="164587"/>
                  <a:pt x="24089" y="164184"/>
                  <a:pt x="21095" y="163594"/>
                </a:cubicBezTo>
                <a:cubicBezTo>
                  <a:pt x="18102" y="163004"/>
                  <a:pt x="14992" y="162191"/>
                  <a:pt x="11768" y="161153"/>
                </a:cubicBezTo>
                <a:cubicBezTo>
                  <a:pt x="8543" y="160114"/>
                  <a:pt x="5800" y="158814"/>
                  <a:pt x="3540" y="157252"/>
                </a:cubicBezTo>
                <a:cubicBezTo>
                  <a:pt x="1280" y="155690"/>
                  <a:pt x="100" y="153828"/>
                  <a:pt x="0" y="151665"/>
                </a:cubicBezTo>
                <a:cubicBezTo>
                  <a:pt x="6" y="150507"/>
                  <a:pt x="314" y="149540"/>
                  <a:pt x="925" y="148764"/>
                </a:cubicBezTo>
                <a:cubicBezTo>
                  <a:pt x="1536" y="147988"/>
                  <a:pt x="2419" y="147467"/>
                  <a:pt x="3572" y="147201"/>
                </a:cubicBezTo>
                <a:cubicBezTo>
                  <a:pt x="5353" y="146832"/>
                  <a:pt x="7085" y="146422"/>
                  <a:pt x="8770" y="145973"/>
                </a:cubicBezTo>
                <a:cubicBezTo>
                  <a:pt x="10455" y="145524"/>
                  <a:pt x="12124" y="144955"/>
                  <a:pt x="13777" y="144267"/>
                </a:cubicBezTo>
                <a:cubicBezTo>
                  <a:pt x="20686" y="141315"/>
                  <a:pt x="26894" y="136951"/>
                  <a:pt x="32400" y="131177"/>
                </a:cubicBezTo>
                <a:cubicBezTo>
                  <a:pt x="37906" y="125402"/>
                  <a:pt x="42201" y="119093"/>
                  <a:pt x="45283" y="112250"/>
                </a:cubicBezTo>
                <a:cubicBezTo>
                  <a:pt x="45682" y="111360"/>
                  <a:pt x="46033" y="110462"/>
                  <a:pt x="46336" y="109556"/>
                </a:cubicBezTo>
                <a:cubicBezTo>
                  <a:pt x="46639" y="108649"/>
                  <a:pt x="46798" y="107719"/>
                  <a:pt x="46814" y="106765"/>
                </a:cubicBezTo>
                <a:cubicBezTo>
                  <a:pt x="46680" y="104156"/>
                  <a:pt x="45338" y="102136"/>
                  <a:pt x="42788" y="100704"/>
                </a:cubicBezTo>
                <a:cubicBezTo>
                  <a:pt x="40238" y="99273"/>
                  <a:pt x="37286" y="98014"/>
                  <a:pt x="33931" y="96927"/>
                </a:cubicBezTo>
                <a:cubicBezTo>
                  <a:pt x="30576" y="95841"/>
                  <a:pt x="27623" y="94510"/>
                  <a:pt x="25073" y="92935"/>
                </a:cubicBezTo>
                <a:cubicBezTo>
                  <a:pt x="22524" y="91360"/>
                  <a:pt x="21182" y="89125"/>
                  <a:pt x="21047" y="86229"/>
                </a:cubicBezTo>
                <a:cubicBezTo>
                  <a:pt x="21199" y="83712"/>
                  <a:pt x="22363" y="81730"/>
                  <a:pt x="24539" y="80281"/>
                </a:cubicBezTo>
                <a:cubicBezTo>
                  <a:pt x="26716" y="78833"/>
                  <a:pt x="28996" y="78094"/>
                  <a:pt x="31380" y="78065"/>
                </a:cubicBezTo>
                <a:cubicBezTo>
                  <a:pt x="33335" y="78203"/>
                  <a:pt x="35355" y="78756"/>
                  <a:pt x="37439" y="79723"/>
                </a:cubicBezTo>
                <a:cubicBezTo>
                  <a:pt x="39522" y="80691"/>
                  <a:pt x="41797" y="81243"/>
                  <a:pt x="44263" y="81381"/>
                </a:cubicBezTo>
                <a:cubicBezTo>
                  <a:pt x="45687" y="81403"/>
                  <a:pt x="47048" y="81105"/>
                  <a:pt x="48345" y="80489"/>
                </a:cubicBezTo>
                <a:cubicBezTo>
                  <a:pt x="48074" y="76473"/>
                  <a:pt x="47818" y="72450"/>
                  <a:pt x="47579" y="68418"/>
                </a:cubicBezTo>
                <a:cubicBezTo>
                  <a:pt x="47340" y="64387"/>
                  <a:pt x="47213" y="60332"/>
                  <a:pt x="47197" y="56253"/>
                </a:cubicBezTo>
                <a:cubicBezTo>
                  <a:pt x="47157" y="52673"/>
                  <a:pt x="47364" y="48767"/>
                  <a:pt x="47818" y="44533"/>
                </a:cubicBezTo>
                <a:cubicBezTo>
                  <a:pt x="48273" y="40300"/>
                  <a:pt x="49214" y="36553"/>
                  <a:pt x="50641" y="33292"/>
                </a:cubicBezTo>
                <a:cubicBezTo>
                  <a:pt x="56282" y="21318"/>
                  <a:pt x="63782" y="12772"/>
                  <a:pt x="73139" y="7653"/>
                </a:cubicBezTo>
                <a:cubicBezTo>
                  <a:pt x="82495" y="2535"/>
                  <a:pt x="93534" y="-15"/>
                  <a:pt x="10625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Freeform: Shape 19"/>
          <p:cNvSpPr/>
          <p:nvPr/>
        </p:nvSpPr>
        <p:spPr>
          <a:xfrm>
            <a:off x="19940298" y="4199039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9240" y="35447"/>
                </a:moveTo>
                <a:cubicBezTo>
                  <a:pt x="91241" y="35376"/>
                  <a:pt x="84278" y="36986"/>
                  <a:pt x="78352" y="40279"/>
                </a:cubicBezTo>
                <a:cubicBezTo>
                  <a:pt x="72426" y="43572"/>
                  <a:pt x="67696" y="48979"/>
                  <a:pt x="64161" y="56498"/>
                </a:cubicBezTo>
                <a:cubicBezTo>
                  <a:pt x="63234" y="58555"/>
                  <a:pt x="62633" y="60916"/>
                  <a:pt x="62360" y="63579"/>
                </a:cubicBezTo>
                <a:cubicBezTo>
                  <a:pt x="62086" y="66242"/>
                  <a:pt x="61964" y="68730"/>
                  <a:pt x="61993" y="71043"/>
                </a:cubicBezTo>
                <a:cubicBezTo>
                  <a:pt x="62003" y="73467"/>
                  <a:pt x="62078" y="75891"/>
                  <a:pt x="62216" y="78315"/>
                </a:cubicBezTo>
                <a:cubicBezTo>
                  <a:pt x="62354" y="80739"/>
                  <a:pt x="62492" y="83163"/>
                  <a:pt x="62631" y="85587"/>
                </a:cubicBezTo>
                <a:cubicBezTo>
                  <a:pt x="62373" y="85710"/>
                  <a:pt x="62091" y="85784"/>
                  <a:pt x="61786" y="85811"/>
                </a:cubicBezTo>
                <a:cubicBezTo>
                  <a:pt x="61480" y="85837"/>
                  <a:pt x="61166" y="85848"/>
                  <a:pt x="60845" y="85842"/>
                </a:cubicBezTo>
                <a:cubicBezTo>
                  <a:pt x="59399" y="85763"/>
                  <a:pt x="58049" y="85444"/>
                  <a:pt x="56795" y="84886"/>
                </a:cubicBezTo>
                <a:cubicBezTo>
                  <a:pt x="55541" y="84327"/>
                  <a:pt x="54254" y="84008"/>
                  <a:pt x="52936" y="83929"/>
                </a:cubicBezTo>
                <a:cubicBezTo>
                  <a:pt x="51243" y="83939"/>
                  <a:pt x="49654" y="84428"/>
                  <a:pt x="48169" y="85396"/>
                </a:cubicBezTo>
                <a:cubicBezTo>
                  <a:pt x="46683" y="86363"/>
                  <a:pt x="45891" y="87746"/>
                  <a:pt x="45793" y="89542"/>
                </a:cubicBezTo>
                <a:cubicBezTo>
                  <a:pt x="45990" y="92082"/>
                  <a:pt x="47368" y="93920"/>
                  <a:pt x="49927" y="95057"/>
                </a:cubicBezTo>
                <a:cubicBezTo>
                  <a:pt x="52486" y="96193"/>
                  <a:pt x="55045" y="97209"/>
                  <a:pt x="57604" y="98105"/>
                </a:cubicBezTo>
                <a:cubicBezTo>
                  <a:pt x="60163" y="99000"/>
                  <a:pt x="61541" y="100356"/>
                  <a:pt x="61738" y="102173"/>
                </a:cubicBezTo>
                <a:cubicBezTo>
                  <a:pt x="61724" y="102745"/>
                  <a:pt x="61623" y="103292"/>
                  <a:pt x="61435" y="103816"/>
                </a:cubicBezTo>
                <a:cubicBezTo>
                  <a:pt x="61246" y="104340"/>
                  <a:pt x="61049" y="104855"/>
                  <a:pt x="60845" y="105363"/>
                </a:cubicBezTo>
                <a:cubicBezTo>
                  <a:pt x="58349" y="110780"/>
                  <a:pt x="54985" y="115352"/>
                  <a:pt x="50752" y="119078"/>
                </a:cubicBezTo>
                <a:cubicBezTo>
                  <a:pt x="46518" y="122805"/>
                  <a:pt x="41464" y="125335"/>
                  <a:pt x="35588" y="126669"/>
                </a:cubicBezTo>
                <a:cubicBezTo>
                  <a:pt x="34690" y="126869"/>
                  <a:pt x="33999" y="127268"/>
                  <a:pt x="33516" y="127866"/>
                </a:cubicBezTo>
                <a:cubicBezTo>
                  <a:pt x="33032" y="128464"/>
                  <a:pt x="32788" y="129213"/>
                  <a:pt x="32782" y="130114"/>
                </a:cubicBezTo>
                <a:cubicBezTo>
                  <a:pt x="32925" y="132057"/>
                  <a:pt x="34142" y="133629"/>
                  <a:pt x="36434" y="134830"/>
                </a:cubicBezTo>
                <a:cubicBezTo>
                  <a:pt x="38726" y="136031"/>
                  <a:pt x="41238" y="136942"/>
                  <a:pt x="43969" y="137561"/>
                </a:cubicBezTo>
                <a:cubicBezTo>
                  <a:pt x="46701" y="138181"/>
                  <a:pt x="48797" y="138591"/>
                  <a:pt x="50258" y="138790"/>
                </a:cubicBezTo>
                <a:cubicBezTo>
                  <a:pt x="50691" y="140480"/>
                  <a:pt x="51132" y="142267"/>
                  <a:pt x="51581" y="144149"/>
                </a:cubicBezTo>
                <a:cubicBezTo>
                  <a:pt x="52030" y="146030"/>
                  <a:pt x="53332" y="147051"/>
                  <a:pt x="55487" y="147211"/>
                </a:cubicBezTo>
                <a:cubicBezTo>
                  <a:pt x="57077" y="147163"/>
                  <a:pt x="58682" y="146971"/>
                  <a:pt x="60303" y="146636"/>
                </a:cubicBezTo>
                <a:cubicBezTo>
                  <a:pt x="61924" y="146302"/>
                  <a:pt x="63593" y="146110"/>
                  <a:pt x="65309" y="146062"/>
                </a:cubicBezTo>
                <a:cubicBezTo>
                  <a:pt x="69639" y="146212"/>
                  <a:pt x="73282" y="147259"/>
                  <a:pt x="76237" y="149205"/>
                </a:cubicBezTo>
                <a:cubicBezTo>
                  <a:pt x="79192" y="151150"/>
                  <a:pt x="82267" y="153095"/>
                  <a:pt x="85463" y="155040"/>
                </a:cubicBezTo>
                <a:cubicBezTo>
                  <a:pt x="88659" y="156986"/>
                  <a:pt x="92784" y="158033"/>
                  <a:pt x="97836" y="158183"/>
                </a:cubicBezTo>
                <a:cubicBezTo>
                  <a:pt x="103091" y="158033"/>
                  <a:pt x="107322" y="156986"/>
                  <a:pt x="110531" y="155040"/>
                </a:cubicBezTo>
                <a:cubicBezTo>
                  <a:pt x="113739" y="153095"/>
                  <a:pt x="116799" y="151150"/>
                  <a:pt x="119710" y="149205"/>
                </a:cubicBezTo>
                <a:cubicBezTo>
                  <a:pt x="122621" y="147259"/>
                  <a:pt x="126257" y="146212"/>
                  <a:pt x="130619" y="146062"/>
                </a:cubicBezTo>
                <a:cubicBezTo>
                  <a:pt x="132333" y="146105"/>
                  <a:pt x="134007" y="146275"/>
                  <a:pt x="135641" y="146573"/>
                </a:cubicBezTo>
                <a:cubicBezTo>
                  <a:pt x="137275" y="146870"/>
                  <a:pt x="138918" y="147040"/>
                  <a:pt x="140568" y="147083"/>
                </a:cubicBezTo>
                <a:cubicBezTo>
                  <a:pt x="142662" y="146921"/>
                  <a:pt x="143927" y="145906"/>
                  <a:pt x="144363" y="144037"/>
                </a:cubicBezTo>
                <a:cubicBezTo>
                  <a:pt x="144799" y="142168"/>
                  <a:pt x="145234" y="140419"/>
                  <a:pt x="145670" y="138790"/>
                </a:cubicBezTo>
                <a:cubicBezTo>
                  <a:pt x="147131" y="138591"/>
                  <a:pt x="149227" y="138181"/>
                  <a:pt x="151958" y="137561"/>
                </a:cubicBezTo>
                <a:cubicBezTo>
                  <a:pt x="154690" y="136942"/>
                  <a:pt x="157202" y="136031"/>
                  <a:pt x="159494" y="134830"/>
                </a:cubicBezTo>
                <a:cubicBezTo>
                  <a:pt x="161786" y="133629"/>
                  <a:pt x="163003" y="132057"/>
                  <a:pt x="163146" y="130114"/>
                </a:cubicBezTo>
                <a:cubicBezTo>
                  <a:pt x="163140" y="129213"/>
                  <a:pt x="162896" y="128464"/>
                  <a:pt x="162412" y="127866"/>
                </a:cubicBezTo>
                <a:cubicBezTo>
                  <a:pt x="161929" y="127268"/>
                  <a:pt x="161238" y="126869"/>
                  <a:pt x="160339" y="126669"/>
                </a:cubicBezTo>
                <a:cubicBezTo>
                  <a:pt x="154512" y="125335"/>
                  <a:pt x="149457" y="122805"/>
                  <a:pt x="145176" y="119078"/>
                </a:cubicBezTo>
                <a:cubicBezTo>
                  <a:pt x="140895" y="115352"/>
                  <a:pt x="137531" y="110780"/>
                  <a:pt x="135083" y="105363"/>
                </a:cubicBezTo>
                <a:cubicBezTo>
                  <a:pt x="134878" y="104855"/>
                  <a:pt x="134682" y="104340"/>
                  <a:pt x="134493" y="103816"/>
                </a:cubicBezTo>
                <a:cubicBezTo>
                  <a:pt x="134304" y="103292"/>
                  <a:pt x="134203" y="102745"/>
                  <a:pt x="134190" y="102173"/>
                </a:cubicBezTo>
                <a:cubicBezTo>
                  <a:pt x="134387" y="100360"/>
                  <a:pt x="135765" y="99011"/>
                  <a:pt x="138324" y="98128"/>
                </a:cubicBezTo>
                <a:cubicBezTo>
                  <a:pt x="140883" y="97246"/>
                  <a:pt x="143442" y="96228"/>
                  <a:pt x="146001" y="95076"/>
                </a:cubicBezTo>
                <a:cubicBezTo>
                  <a:pt x="148560" y="93924"/>
                  <a:pt x="149938" y="92037"/>
                  <a:pt x="150135" y="89415"/>
                </a:cubicBezTo>
                <a:cubicBezTo>
                  <a:pt x="150023" y="87674"/>
                  <a:pt x="149194" y="86308"/>
                  <a:pt x="147647" y="85316"/>
                </a:cubicBezTo>
                <a:cubicBezTo>
                  <a:pt x="146101" y="84325"/>
                  <a:pt x="144506" y="83820"/>
                  <a:pt x="142864" y="83801"/>
                </a:cubicBezTo>
                <a:cubicBezTo>
                  <a:pt x="141421" y="83886"/>
                  <a:pt x="140066" y="84226"/>
                  <a:pt x="138798" y="84822"/>
                </a:cubicBezTo>
                <a:cubicBezTo>
                  <a:pt x="137531" y="85417"/>
                  <a:pt x="136207" y="85757"/>
                  <a:pt x="134828" y="85842"/>
                </a:cubicBezTo>
                <a:cubicBezTo>
                  <a:pt x="134573" y="85840"/>
                  <a:pt x="134318" y="85813"/>
                  <a:pt x="134063" y="85763"/>
                </a:cubicBezTo>
                <a:cubicBezTo>
                  <a:pt x="133808" y="85712"/>
                  <a:pt x="133552" y="85654"/>
                  <a:pt x="133297" y="85587"/>
                </a:cubicBezTo>
                <a:cubicBezTo>
                  <a:pt x="133435" y="83163"/>
                  <a:pt x="133574" y="80739"/>
                  <a:pt x="133712" y="78315"/>
                </a:cubicBezTo>
                <a:cubicBezTo>
                  <a:pt x="133850" y="75891"/>
                  <a:pt x="133924" y="73467"/>
                  <a:pt x="133935" y="71043"/>
                </a:cubicBezTo>
                <a:cubicBezTo>
                  <a:pt x="133964" y="68730"/>
                  <a:pt x="133842" y="66242"/>
                  <a:pt x="133568" y="63579"/>
                </a:cubicBezTo>
                <a:cubicBezTo>
                  <a:pt x="133295" y="60916"/>
                  <a:pt x="132694" y="58555"/>
                  <a:pt x="131767" y="56498"/>
                </a:cubicBezTo>
                <a:cubicBezTo>
                  <a:pt x="128641" y="49816"/>
                  <a:pt x="124273" y="44649"/>
                  <a:pt x="118660" y="40997"/>
                </a:cubicBezTo>
                <a:cubicBezTo>
                  <a:pt x="113048" y="37345"/>
                  <a:pt x="106574" y="35495"/>
                  <a:pt x="99240" y="35447"/>
                </a:cubicBezTo>
                <a:close/>
                <a:moveTo>
                  <a:pt x="97964" y="0"/>
                </a:moveTo>
                <a:cubicBezTo>
                  <a:pt x="116200" y="207"/>
                  <a:pt x="132678" y="4666"/>
                  <a:pt x="147399" y="13376"/>
                </a:cubicBezTo>
                <a:cubicBezTo>
                  <a:pt x="162120" y="22086"/>
                  <a:pt x="173836" y="33802"/>
                  <a:pt x="182548" y="48523"/>
                </a:cubicBezTo>
                <a:cubicBezTo>
                  <a:pt x="191259" y="63243"/>
                  <a:pt x="195719" y="79723"/>
                  <a:pt x="195927" y="97963"/>
                </a:cubicBezTo>
                <a:cubicBezTo>
                  <a:pt x="195719" y="116203"/>
                  <a:pt x="191259" y="132683"/>
                  <a:pt x="182548" y="147404"/>
                </a:cubicBezTo>
                <a:cubicBezTo>
                  <a:pt x="173836" y="162124"/>
                  <a:pt x="162120" y="173840"/>
                  <a:pt x="147399" y="182550"/>
                </a:cubicBezTo>
                <a:cubicBezTo>
                  <a:pt x="132678" y="191260"/>
                  <a:pt x="116200" y="195719"/>
                  <a:pt x="97964" y="195927"/>
                </a:cubicBezTo>
                <a:cubicBezTo>
                  <a:pt x="79728" y="195719"/>
                  <a:pt x="63249" y="191260"/>
                  <a:pt x="48528" y="182550"/>
                </a:cubicBezTo>
                <a:cubicBezTo>
                  <a:pt x="33807" y="173840"/>
                  <a:pt x="22091" y="162124"/>
                  <a:pt x="13379" y="147404"/>
                </a:cubicBezTo>
                <a:cubicBezTo>
                  <a:pt x="4668" y="132683"/>
                  <a:pt x="208" y="116203"/>
                  <a:pt x="0" y="97963"/>
                </a:cubicBezTo>
                <a:cubicBezTo>
                  <a:pt x="208" y="79723"/>
                  <a:pt x="4668" y="63243"/>
                  <a:pt x="13379" y="48523"/>
                </a:cubicBezTo>
                <a:cubicBezTo>
                  <a:pt x="22091" y="33802"/>
                  <a:pt x="33807" y="22086"/>
                  <a:pt x="48528" y="13376"/>
                </a:cubicBezTo>
                <a:cubicBezTo>
                  <a:pt x="63249" y="4666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Freeform: Shape 20"/>
          <p:cNvSpPr/>
          <p:nvPr/>
        </p:nvSpPr>
        <p:spPr>
          <a:xfrm>
            <a:off x="19940298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6636" y="110593"/>
                </a:moveTo>
                <a:cubicBezTo>
                  <a:pt x="58814" y="109931"/>
                  <a:pt x="60865" y="110106"/>
                  <a:pt x="62788" y="111119"/>
                </a:cubicBezTo>
                <a:cubicBezTo>
                  <a:pt x="64711" y="112132"/>
                  <a:pt x="66061" y="113743"/>
                  <a:pt x="66836" y="115952"/>
                </a:cubicBezTo>
                <a:cubicBezTo>
                  <a:pt x="69081" y="122877"/>
                  <a:pt x="73008" y="128390"/>
                  <a:pt x="78617" y="132492"/>
                </a:cubicBezTo>
                <a:cubicBezTo>
                  <a:pt x="84227" y="136594"/>
                  <a:pt x="90676" y="138694"/>
                  <a:pt x="97963" y="138793"/>
                </a:cubicBezTo>
                <a:cubicBezTo>
                  <a:pt x="105251" y="138694"/>
                  <a:pt x="111700" y="136594"/>
                  <a:pt x="117310" y="132492"/>
                </a:cubicBezTo>
                <a:cubicBezTo>
                  <a:pt x="122919" y="128390"/>
                  <a:pt x="126846" y="122877"/>
                  <a:pt x="129091" y="115952"/>
                </a:cubicBezTo>
                <a:cubicBezTo>
                  <a:pt x="129864" y="113743"/>
                  <a:pt x="131218" y="112132"/>
                  <a:pt x="133155" y="111119"/>
                </a:cubicBezTo>
                <a:cubicBezTo>
                  <a:pt x="135091" y="110106"/>
                  <a:pt x="137179" y="109931"/>
                  <a:pt x="139418" y="110593"/>
                </a:cubicBezTo>
                <a:cubicBezTo>
                  <a:pt x="141565" y="111361"/>
                  <a:pt x="143137" y="112695"/>
                  <a:pt x="144136" y="114596"/>
                </a:cubicBezTo>
                <a:cubicBezTo>
                  <a:pt x="145135" y="116497"/>
                  <a:pt x="145305" y="118565"/>
                  <a:pt x="144646" y="120801"/>
                </a:cubicBezTo>
                <a:cubicBezTo>
                  <a:pt x="141260" y="131217"/>
                  <a:pt x="135378" y="139502"/>
                  <a:pt x="127001" y="145656"/>
                </a:cubicBezTo>
                <a:cubicBezTo>
                  <a:pt x="118624" y="151810"/>
                  <a:pt x="108944" y="154960"/>
                  <a:pt x="97963" y="155105"/>
                </a:cubicBezTo>
                <a:cubicBezTo>
                  <a:pt x="86982" y="154960"/>
                  <a:pt x="77303" y="151810"/>
                  <a:pt x="68926" y="145656"/>
                </a:cubicBezTo>
                <a:cubicBezTo>
                  <a:pt x="60549" y="139502"/>
                  <a:pt x="54667" y="131217"/>
                  <a:pt x="51281" y="120801"/>
                </a:cubicBezTo>
                <a:cubicBezTo>
                  <a:pt x="50619" y="118565"/>
                  <a:pt x="50795" y="116497"/>
                  <a:pt x="51807" y="114596"/>
                </a:cubicBezTo>
                <a:cubicBezTo>
                  <a:pt x="52819" y="112695"/>
                  <a:pt x="54429" y="111361"/>
                  <a:pt x="56636" y="110593"/>
                </a:cubicBezTo>
                <a:close/>
                <a:moveTo>
                  <a:pt x="130621" y="48986"/>
                </a:moveTo>
                <a:cubicBezTo>
                  <a:pt x="135261" y="49100"/>
                  <a:pt x="139113" y="50688"/>
                  <a:pt x="142176" y="53751"/>
                </a:cubicBezTo>
                <a:cubicBezTo>
                  <a:pt x="145238" y="56814"/>
                  <a:pt x="146827" y="60665"/>
                  <a:pt x="146941" y="65306"/>
                </a:cubicBezTo>
                <a:cubicBezTo>
                  <a:pt x="146827" y="69947"/>
                  <a:pt x="145238" y="73798"/>
                  <a:pt x="142176" y="76861"/>
                </a:cubicBezTo>
                <a:cubicBezTo>
                  <a:pt x="139113" y="79924"/>
                  <a:pt x="135261" y="81513"/>
                  <a:pt x="130621" y="81627"/>
                </a:cubicBezTo>
                <a:cubicBezTo>
                  <a:pt x="125980" y="81513"/>
                  <a:pt x="122128" y="79924"/>
                  <a:pt x="119065" y="76861"/>
                </a:cubicBezTo>
                <a:cubicBezTo>
                  <a:pt x="116003" y="73798"/>
                  <a:pt x="114414" y="69947"/>
                  <a:pt x="114300" y="65306"/>
                </a:cubicBezTo>
                <a:cubicBezTo>
                  <a:pt x="114414" y="60665"/>
                  <a:pt x="116003" y="56814"/>
                  <a:pt x="119065" y="53751"/>
                </a:cubicBezTo>
                <a:cubicBezTo>
                  <a:pt x="122128" y="50688"/>
                  <a:pt x="125980" y="49100"/>
                  <a:pt x="130621" y="48986"/>
                </a:cubicBezTo>
                <a:close/>
                <a:moveTo>
                  <a:pt x="65306" y="48986"/>
                </a:moveTo>
                <a:cubicBezTo>
                  <a:pt x="69947" y="49100"/>
                  <a:pt x="73799" y="50688"/>
                  <a:pt x="76861" y="53751"/>
                </a:cubicBezTo>
                <a:cubicBezTo>
                  <a:pt x="79924" y="56814"/>
                  <a:pt x="81513" y="60665"/>
                  <a:pt x="81627" y="65306"/>
                </a:cubicBezTo>
                <a:cubicBezTo>
                  <a:pt x="81513" y="69947"/>
                  <a:pt x="79924" y="73798"/>
                  <a:pt x="76861" y="76861"/>
                </a:cubicBezTo>
                <a:cubicBezTo>
                  <a:pt x="73799" y="79924"/>
                  <a:pt x="69947" y="81513"/>
                  <a:pt x="65306" y="81627"/>
                </a:cubicBezTo>
                <a:cubicBezTo>
                  <a:pt x="60666" y="81513"/>
                  <a:pt x="56814" y="79924"/>
                  <a:pt x="53751" y="76861"/>
                </a:cubicBezTo>
                <a:cubicBezTo>
                  <a:pt x="50688" y="73798"/>
                  <a:pt x="49100" y="69947"/>
                  <a:pt x="48986" y="65306"/>
                </a:cubicBezTo>
                <a:cubicBezTo>
                  <a:pt x="49100" y="60665"/>
                  <a:pt x="50688" y="56814"/>
                  <a:pt x="53751" y="53751"/>
                </a:cubicBezTo>
                <a:cubicBezTo>
                  <a:pt x="56814" y="50688"/>
                  <a:pt x="60666" y="49100"/>
                  <a:pt x="65306" y="48986"/>
                </a:cubicBezTo>
                <a:close/>
                <a:moveTo>
                  <a:pt x="97963" y="16312"/>
                </a:moveTo>
                <a:cubicBezTo>
                  <a:pt x="82781" y="16487"/>
                  <a:pt x="69054" y="20208"/>
                  <a:pt x="56784" y="27475"/>
                </a:cubicBezTo>
                <a:cubicBezTo>
                  <a:pt x="44513" y="34743"/>
                  <a:pt x="34744" y="44512"/>
                  <a:pt x="27476" y="56782"/>
                </a:cubicBezTo>
                <a:cubicBezTo>
                  <a:pt x="20208" y="69053"/>
                  <a:pt x="16487" y="82778"/>
                  <a:pt x="16313" y="97960"/>
                </a:cubicBezTo>
                <a:cubicBezTo>
                  <a:pt x="16487" y="113147"/>
                  <a:pt x="20208" y="126876"/>
                  <a:pt x="27476" y="139147"/>
                </a:cubicBezTo>
                <a:cubicBezTo>
                  <a:pt x="34744" y="151418"/>
                  <a:pt x="44513" y="161186"/>
                  <a:pt x="56784" y="168453"/>
                </a:cubicBezTo>
                <a:cubicBezTo>
                  <a:pt x="69054" y="175720"/>
                  <a:pt x="82781" y="179440"/>
                  <a:pt x="97963" y="179614"/>
                </a:cubicBezTo>
                <a:cubicBezTo>
                  <a:pt x="113146" y="179440"/>
                  <a:pt x="126873" y="175720"/>
                  <a:pt x="139143" y="168453"/>
                </a:cubicBezTo>
                <a:cubicBezTo>
                  <a:pt x="151414" y="161186"/>
                  <a:pt x="161183" y="151418"/>
                  <a:pt x="168451" y="139147"/>
                </a:cubicBezTo>
                <a:cubicBezTo>
                  <a:pt x="175719" y="126876"/>
                  <a:pt x="179440" y="113147"/>
                  <a:pt x="179614" y="97960"/>
                </a:cubicBezTo>
                <a:cubicBezTo>
                  <a:pt x="179440" y="82778"/>
                  <a:pt x="175719" y="69053"/>
                  <a:pt x="168451" y="56782"/>
                </a:cubicBezTo>
                <a:cubicBezTo>
                  <a:pt x="161183" y="44512"/>
                  <a:pt x="151414" y="34743"/>
                  <a:pt x="139143" y="27475"/>
                </a:cubicBezTo>
                <a:cubicBezTo>
                  <a:pt x="126873" y="20208"/>
                  <a:pt x="113146" y="16487"/>
                  <a:pt x="97963" y="16312"/>
                </a:cubicBezTo>
                <a:close/>
                <a:moveTo>
                  <a:pt x="97963" y="0"/>
                </a:moveTo>
                <a:cubicBezTo>
                  <a:pt x="116199" y="208"/>
                  <a:pt x="132677" y="4668"/>
                  <a:pt x="147398" y="13379"/>
                </a:cubicBezTo>
                <a:cubicBezTo>
                  <a:pt x="162119" y="22091"/>
                  <a:pt x="173836" y="33807"/>
                  <a:pt x="182547" y="48528"/>
                </a:cubicBezTo>
                <a:cubicBezTo>
                  <a:pt x="191259" y="63248"/>
                  <a:pt x="195719" y="79726"/>
                  <a:pt x="195927" y="97960"/>
                </a:cubicBezTo>
                <a:cubicBezTo>
                  <a:pt x="195719" y="116197"/>
                  <a:pt x="191259" y="132676"/>
                  <a:pt x="182547" y="147397"/>
                </a:cubicBezTo>
                <a:cubicBezTo>
                  <a:pt x="173836" y="162119"/>
                  <a:pt x="162119" y="173835"/>
                  <a:pt x="147398" y="182547"/>
                </a:cubicBezTo>
                <a:cubicBezTo>
                  <a:pt x="132677" y="191259"/>
                  <a:pt x="116199" y="195719"/>
                  <a:pt x="97963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5"/>
                  <a:pt x="22091" y="162119"/>
                  <a:pt x="13379" y="147397"/>
                </a:cubicBezTo>
                <a:cubicBezTo>
                  <a:pt x="4668" y="132676"/>
                  <a:pt x="208" y="116197"/>
                  <a:pt x="0" y="97960"/>
                </a:cubicBezTo>
                <a:cubicBezTo>
                  <a:pt x="208" y="79726"/>
                  <a:pt x="4668" y="63248"/>
                  <a:pt x="13379" y="48528"/>
                </a:cubicBezTo>
                <a:cubicBezTo>
                  <a:pt x="22091" y="33807"/>
                  <a:pt x="33808" y="22091"/>
                  <a:pt x="48529" y="13379"/>
                </a:cubicBezTo>
                <a:cubicBezTo>
                  <a:pt x="63250" y="4668"/>
                  <a:pt x="79728" y="208"/>
                  <a:pt x="979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Freeform: Shape 21"/>
          <p:cNvSpPr/>
          <p:nvPr/>
        </p:nvSpPr>
        <p:spPr>
          <a:xfrm>
            <a:off x="19194447" y="7542943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93886" y="0"/>
                </a:moveTo>
                <a:lnTo>
                  <a:pt x="134698" y="0"/>
                </a:lnTo>
                <a:cubicBezTo>
                  <a:pt x="138167" y="88"/>
                  <a:pt x="141054" y="1284"/>
                  <a:pt x="143358" y="3588"/>
                </a:cubicBezTo>
                <a:cubicBezTo>
                  <a:pt x="145663" y="5892"/>
                  <a:pt x="146859" y="8778"/>
                  <a:pt x="146947" y="12246"/>
                </a:cubicBezTo>
                <a:lnTo>
                  <a:pt x="146947" y="53068"/>
                </a:lnTo>
                <a:cubicBezTo>
                  <a:pt x="146859" y="56536"/>
                  <a:pt x="145663" y="59422"/>
                  <a:pt x="143358" y="61726"/>
                </a:cubicBezTo>
                <a:cubicBezTo>
                  <a:pt x="141054" y="64031"/>
                  <a:pt x="138167" y="65227"/>
                  <a:pt x="134698" y="65314"/>
                </a:cubicBezTo>
                <a:lnTo>
                  <a:pt x="122448" y="65314"/>
                </a:lnTo>
                <a:lnTo>
                  <a:pt x="122448" y="89807"/>
                </a:lnTo>
                <a:lnTo>
                  <a:pt x="187779" y="89807"/>
                </a:lnTo>
                <a:cubicBezTo>
                  <a:pt x="192361" y="89929"/>
                  <a:pt x="196195" y="91533"/>
                  <a:pt x="199280" y="94618"/>
                </a:cubicBezTo>
                <a:cubicBezTo>
                  <a:pt x="202365" y="97703"/>
                  <a:pt x="203969" y="101537"/>
                  <a:pt x="204091" y="106120"/>
                </a:cubicBezTo>
                <a:lnTo>
                  <a:pt x="204091" y="130613"/>
                </a:lnTo>
                <a:lnTo>
                  <a:pt x="216338" y="130613"/>
                </a:lnTo>
                <a:cubicBezTo>
                  <a:pt x="219806" y="130700"/>
                  <a:pt x="222692" y="131896"/>
                  <a:pt x="224996" y="134200"/>
                </a:cubicBezTo>
                <a:cubicBezTo>
                  <a:pt x="227300" y="136505"/>
                  <a:pt x="228496" y="139391"/>
                  <a:pt x="228584" y="142859"/>
                </a:cubicBezTo>
                <a:lnTo>
                  <a:pt x="228584" y="183680"/>
                </a:lnTo>
                <a:cubicBezTo>
                  <a:pt x="228496" y="187149"/>
                  <a:pt x="227300" y="190035"/>
                  <a:pt x="224996" y="192339"/>
                </a:cubicBezTo>
                <a:cubicBezTo>
                  <a:pt x="222692" y="194643"/>
                  <a:pt x="219806" y="195839"/>
                  <a:pt x="216338" y="195927"/>
                </a:cubicBezTo>
                <a:lnTo>
                  <a:pt x="175529" y="195927"/>
                </a:lnTo>
                <a:cubicBezTo>
                  <a:pt x="172060" y="195839"/>
                  <a:pt x="169173" y="194643"/>
                  <a:pt x="166868" y="192339"/>
                </a:cubicBezTo>
                <a:cubicBezTo>
                  <a:pt x="164564" y="190035"/>
                  <a:pt x="163367" y="187149"/>
                  <a:pt x="163280" y="183680"/>
                </a:cubicBezTo>
                <a:lnTo>
                  <a:pt x="163280" y="142859"/>
                </a:lnTo>
                <a:cubicBezTo>
                  <a:pt x="163367" y="139391"/>
                  <a:pt x="164564" y="136505"/>
                  <a:pt x="166868" y="134200"/>
                </a:cubicBezTo>
                <a:cubicBezTo>
                  <a:pt x="169173" y="131896"/>
                  <a:pt x="172060" y="130700"/>
                  <a:pt x="175529" y="130613"/>
                </a:cubicBezTo>
                <a:lnTo>
                  <a:pt x="187779" y="130613"/>
                </a:lnTo>
                <a:lnTo>
                  <a:pt x="187779" y="106120"/>
                </a:lnTo>
                <a:lnTo>
                  <a:pt x="122448" y="106120"/>
                </a:lnTo>
                <a:lnTo>
                  <a:pt x="122448" y="130613"/>
                </a:lnTo>
                <a:lnTo>
                  <a:pt x="134698" y="130613"/>
                </a:lnTo>
                <a:cubicBezTo>
                  <a:pt x="138167" y="130700"/>
                  <a:pt x="141054" y="131896"/>
                  <a:pt x="143358" y="134200"/>
                </a:cubicBezTo>
                <a:cubicBezTo>
                  <a:pt x="145663" y="136505"/>
                  <a:pt x="146859" y="139391"/>
                  <a:pt x="146947" y="142859"/>
                </a:cubicBezTo>
                <a:lnTo>
                  <a:pt x="146947" y="183680"/>
                </a:lnTo>
                <a:cubicBezTo>
                  <a:pt x="146859" y="187149"/>
                  <a:pt x="145663" y="190035"/>
                  <a:pt x="143358" y="192339"/>
                </a:cubicBezTo>
                <a:cubicBezTo>
                  <a:pt x="141054" y="194643"/>
                  <a:pt x="138167" y="195839"/>
                  <a:pt x="134698" y="195927"/>
                </a:cubicBezTo>
                <a:lnTo>
                  <a:pt x="93886" y="195927"/>
                </a:lnTo>
                <a:cubicBezTo>
                  <a:pt x="90417" y="195839"/>
                  <a:pt x="87530" y="194643"/>
                  <a:pt x="85226" y="192339"/>
                </a:cubicBezTo>
                <a:cubicBezTo>
                  <a:pt x="82921" y="190035"/>
                  <a:pt x="81725" y="187149"/>
                  <a:pt x="81637" y="183680"/>
                </a:cubicBezTo>
                <a:lnTo>
                  <a:pt x="81637" y="142859"/>
                </a:lnTo>
                <a:cubicBezTo>
                  <a:pt x="81725" y="139391"/>
                  <a:pt x="82921" y="136505"/>
                  <a:pt x="85226" y="134200"/>
                </a:cubicBezTo>
                <a:cubicBezTo>
                  <a:pt x="87530" y="131896"/>
                  <a:pt x="90417" y="130700"/>
                  <a:pt x="93886" y="130613"/>
                </a:cubicBezTo>
                <a:lnTo>
                  <a:pt x="106136" y="130613"/>
                </a:lnTo>
                <a:lnTo>
                  <a:pt x="106136" y="106120"/>
                </a:lnTo>
                <a:lnTo>
                  <a:pt x="40805" y="106120"/>
                </a:lnTo>
                <a:lnTo>
                  <a:pt x="40805" y="130613"/>
                </a:lnTo>
                <a:lnTo>
                  <a:pt x="53055" y="130613"/>
                </a:lnTo>
                <a:cubicBezTo>
                  <a:pt x="56524" y="130700"/>
                  <a:pt x="59411" y="131896"/>
                  <a:pt x="61716" y="134200"/>
                </a:cubicBezTo>
                <a:cubicBezTo>
                  <a:pt x="64020" y="136505"/>
                  <a:pt x="65217" y="139391"/>
                  <a:pt x="65304" y="142859"/>
                </a:cubicBezTo>
                <a:lnTo>
                  <a:pt x="65304" y="183680"/>
                </a:lnTo>
                <a:cubicBezTo>
                  <a:pt x="65217" y="187149"/>
                  <a:pt x="64020" y="190035"/>
                  <a:pt x="61716" y="192339"/>
                </a:cubicBezTo>
                <a:cubicBezTo>
                  <a:pt x="59411" y="194643"/>
                  <a:pt x="56524" y="195839"/>
                  <a:pt x="53055" y="195927"/>
                </a:cubicBezTo>
                <a:lnTo>
                  <a:pt x="12246" y="195927"/>
                </a:lnTo>
                <a:cubicBezTo>
                  <a:pt x="8778" y="195839"/>
                  <a:pt x="5892" y="194643"/>
                  <a:pt x="3588" y="192339"/>
                </a:cubicBezTo>
                <a:cubicBezTo>
                  <a:pt x="1284" y="190035"/>
                  <a:pt x="88" y="187149"/>
                  <a:pt x="0" y="183680"/>
                </a:cubicBezTo>
                <a:lnTo>
                  <a:pt x="0" y="142859"/>
                </a:lnTo>
                <a:cubicBezTo>
                  <a:pt x="88" y="139391"/>
                  <a:pt x="1284" y="136505"/>
                  <a:pt x="3588" y="134200"/>
                </a:cubicBezTo>
                <a:cubicBezTo>
                  <a:pt x="5892" y="131896"/>
                  <a:pt x="8778" y="130700"/>
                  <a:pt x="12246" y="130613"/>
                </a:cubicBezTo>
                <a:lnTo>
                  <a:pt x="24493" y="130613"/>
                </a:lnTo>
                <a:lnTo>
                  <a:pt x="24493" y="106120"/>
                </a:lnTo>
                <a:cubicBezTo>
                  <a:pt x="24615" y="101537"/>
                  <a:pt x="26219" y="97703"/>
                  <a:pt x="29304" y="94618"/>
                </a:cubicBezTo>
                <a:cubicBezTo>
                  <a:pt x="32389" y="91533"/>
                  <a:pt x="36223" y="89929"/>
                  <a:pt x="40805" y="89807"/>
                </a:cubicBezTo>
                <a:lnTo>
                  <a:pt x="106136" y="89807"/>
                </a:lnTo>
                <a:lnTo>
                  <a:pt x="106136" y="65314"/>
                </a:lnTo>
                <a:lnTo>
                  <a:pt x="93886" y="65314"/>
                </a:lnTo>
                <a:cubicBezTo>
                  <a:pt x="90417" y="65227"/>
                  <a:pt x="87530" y="64031"/>
                  <a:pt x="85226" y="61726"/>
                </a:cubicBezTo>
                <a:cubicBezTo>
                  <a:pt x="82921" y="59422"/>
                  <a:pt x="81725" y="56536"/>
                  <a:pt x="81637" y="53068"/>
                </a:cubicBezTo>
                <a:lnTo>
                  <a:pt x="81637" y="12246"/>
                </a:lnTo>
                <a:cubicBezTo>
                  <a:pt x="81725" y="8778"/>
                  <a:pt x="82921" y="5892"/>
                  <a:pt x="85226" y="3588"/>
                </a:cubicBezTo>
                <a:cubicBezTo>
                  <a:pt x="87530" y="1284"/>
                  <a:pt x="90417" y="88"/>
                  <a:pt x="938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Freeform: Shape 22"/>
          <p:cNvSpPr/>
          <p:nvPr/>
        </p:nvSpPr>
        <p:spPr>
          <a:xfrm>
            <a:off x="19166247" y="6718383"/>
            <a:ext cx="451191" cy="344114"/>
          </a:xfrm>
          <a:custGeom>
            <a:avLst/>
            <a:gdLst/>
            <a:ahLst/>
            <a:cxnLst/>
            <a:rect l="l" t="t" r="r" b="b"/>
            <a:pathLst>
              <a:path w="261241" h="199243">
                <a:moveTo>
                  <a:pt x="185735" y="82401"/>
                </a:moveTo>
                <a:cubicBezTo>
                  <a:pt x="179283" y="82474"/>
                  <a:pt x="173460" y="84042"/>
                  <a:pt x="168266" y="87106"/>
                </a:cubicBezTo>
                <a:cubicBezTo>
                  <a:pt x="163071" y="90170"/>
                  <a:pt x="158940" y="94290"/>
                  <a:pt x="155872" y="99465"/>
                </a:cubicBezTo>
                <a:cubicBezTo>
                  <a:pt x="152804" y="104641"/>
                  <a:pt x="151233" y="110433"/>
                  <a:pt x="151161" y="116841"/>
                </a:cubicBezTo>
                <a:cubicBezTo>
                  <a:pt x="151233" y="123292"/>
                  <a:pt x="152804" y="129113"/>
                  <a:pt x="155872" y="134307"/>
                </a:cubicBezTo>
                <a:cubicBezTo>
                  <a:pt x="158940" y="139501"/>
                  <a:pt x="163071" y="143631"/>
                  <a:pt x="168266" y="146699"/>
                </a:cubicBezTo>
                <a:cubicBezTo>
                  <a:pt x="173460" y="149767"/>
                  <a:pt x="179283" y="151337"/>
                  <a:pt x="185735" y="151409"/>
                </a:cubicBezTo>
                <a:cubicBezTo>
                  <a:pt x="192144" y="151337"/>
                  <a:pt x="197937" y="149767"/>
                  <a:pt x="203114" y="146699"/>
                </a:cubicBezTo>
                <a:cubicBezTo>
                  <a:pt x="208290" y="143631"/>
                  <a:pt x="212410" y="139501"/>
                  <a:pt x="215474" y="134307"/>
                </a:cubicBezTo>
                <a:cubicBezTo>
                  <a:pt x="218539" y="129113"/>
                  <a:pt x="220107" y="123292"/>
                  <a:pt x="220181" y="116841"/>
                </a:cubicBezTo>
                <a:cubicBezTo>
                  <a:pt x="220107" y="110433"/>
                  <a:pt x="218539" y="104641"/>
                  <a:pt x="215474" y="99465"/>
                </a:cubicBezTo>
                <a:cubicBezTo>
                  <a:pt x="212410" y="94290"/>
                  <a:pt x="208290" y="90170"/>
                  <a:pt x="203114" y="87106"/>
                </a:cubicBezTo>
                <a:cubicBezTo>
                  <a:pt x="197937" y="84042"/>
                  <a:pt x="192144" y="82474"/>
                  <a:pt x="185735" y="82401"/>
                </a:cubicBezTo>
                <a:close/>
                <a:moveTo>
                  <a:pt x="75507" y="82401"/>
                </a:moveTo>
                <a:cubicBezTo>
                  <a:pt x="69097" y="82473"/>
                  <a:pt x="63304" y="84043"/>
                  <a:pt x="58128" y="87111"/>
                </a:cubicBezTo>
                <a:cubicBezTo>
                  <a:pt x="52951" y="90179"/>
                  <a:pt x="48831" y="94309"/>
                  <a:pt x="45767" y="99503"/>
                </a:cubicBezTo>
                <a:cubicBezTo>
                  <a:pt x="42703" y="104697"/>
                  <a:pt x="41134" y="110518"/>
                  <a:pt x="41061" y="116969"/>
                </a:cubicBezTo>
                <a:cubicBezTo>
                  <a:pt x="41134" y="123377"/>
                  <a:pt x="42703" y="129169"/>
                  <a:pt x="45767" y="134345"/>
                </a:cubicBezTo>
                <a:cubicBezTo>
                  <a:pt x="48831" y="139520"/>
                  <a:pt x="52951" y="143640"/>
                  <a:pt x="58128" y="146704"/>
                </a:cubicBezTo>
                <a:cubicBezTo>
                  <a:pt x="63304" y="149768"/>
                  <a:pt x="69097" y="151336"/>
                  <a:pt x="75507" y="151409"/>
                </a:cubicBezTo>
                <a:cubicBezTo>
                  <a:pt x="81958" y="151336"/>
                  <a:pt x="87781" y="149768"/>
                  <a:pt x="92976" y="146704"/>
                </a:cubicBezTo>
                <a:cubicBezTo>
                  <a:pt x="98170" y="143640"/>
                  <a:pt x="102301" y="139520"/>
                  <a:pt x="105370" y="134345"/>
                </a:cubicBezTo>
                <a:cubicBezTo>
                  <a:pt x="108438" y="129169"/>
                  <a:pt x="110008" y="123377"/>
                  <a:pt x="110081" y="116969"/>
                </a:cubicBezTo>
                <a:cubicBezTo>
                  <a:pt x="110008" y="110518"/>
                  <a:pt x="108438" y="104697"/>
                  <a:pt x="105370" y="99503"/>
                </a:cubicBezTo>
                <a:cubicBezTo>
                  <a:pt x="102301" y="94309"/>
                  <a:pt x="98170" y="90179"/>
                  <a:pt x="92976" y="87111"/>
                </a:cubicBezTo>
                <a:cubicBezTo>
                  <a:pt x="87781" y="84043"/>
                  <a:pt x="81958" y="82473"/>
                  <a:pt x="75507" y="82401"/>
                </a:cubicBezTo>
                <a:close/>
                <a:moveTo>
                  <a:pt x="13772" y="0"/>
                </a:moveTo>
                <a:lnTo>
                  <a:pt x="68745" y="0"/>
                </a:lnTo>
                <a:cubicBezTo>
                  <a:pt x="72612" y="98"/>
                  <a:pt x="75850" y="1432"/>
                  <a:pt x="78457" y="4001"/>
                </a:cubicBezTo>
                <a:cubicBezTo>
                  <a:pt x="81064" y="6571"/>
                  <a:pt x="82420" y="9786"/>
                  <a:pt x="82524" y="13647"/>
                </a:cubicBezTo>
                <a:lnTo>
                  <a:pt x="82524" y="34184"/>
                </a:lnTo>
                <a:lnTo>
                  <a:pt x="178718" y="34184"/>
                </a:lnTo>
                <a:lnTo>
                  <a:pt x="178718" y="13647"/>
                </a:lnTo>
                <a:cubicBezTo>
                  <a:pt x="178822" y="9786"/>
                  <a:pt x="180177" y="6571"/>
                  <a:pt x="182785" y="4001"/>
                </a:cubicBezTo>
                <a:cubicBezTo>
                  <a:pt x="185392" y="1432"/>
                  <a:pt x="188629" y="98"/>
                  <a:pt x="192496" y="0"/>
                </a:cubicBezTo>
                <a:lnTo>
                  <a:pt x="247469" y="0"/>
                </a:lnTo>
                <a:cubicBezTo>
                  <a:pt x="251391" y="98"/>
                  <a:pt x="254642" y="1432"/>
                  <a:pt x="257224" y="4001"/>
                </a:cubicBezTo>
                <a:cubicBezTo>
                  <a:pt x="259807" y="6571"/>
                  <a:pt x="261146" y="9786"/>
                  <a:pt x="261241" y="13647"/>
                </a:cubicBezTo>
                <a:lnTo>
                  <a:pt x="261241" y="185595"/>
                </a:lnTo>
                <a:cubicBezTo>
                  <a:pt x="261146" y="189456"/>
                  <a:pt x="259807" y="192671"/>
                  <a:pt x="257224" y="195241"/>
                </a:cubicBezTo>
                <a:cubicBezTo>
                  <a:pt x="254642" y="197811"/>
                  <a:pt x="251391" y="199145"/>
                  <a:pt x="247469" y="199243"/>
                </a:cubicBezTo>
                <a:lnTo>
                  <a:pt x="13772" y="199243"/>
                </a:lnTo>
                <a:cubicBezTo>
                  <a:pt x="9851" y="199145"/>
                  <a:pt x="6599" y="197811"/>
                  <a:pt x="4017" y="195241"/>
                </a:cubicBezTo>
                <a:cubicBezTo>
                  <a:pt x="1435" y="192671"/>
                  <a:pt x="96" y="189456"/>
                  <a:pt x="0" y="185595"/>
                </a:cubicBezTo>
                <a:lnTo>
                  <a:pt x="0" y="13647"/>
                </a:lnTo>
                <a:cubicBezTo>
                  <a:pt x="96" y="9786"/>
                  <a:pt x="1435" y="6571"/>
                  <a:pt x="4017" y="4001"/>
                </a:cubicBezTo>
                <a:cubicBezTo>
                  <a:pt x="6599" y="1432"/>
                  <a:pt x="9851" y="98"/>
                  <a:pt x="13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Freeform: Shape 23"/>
          <p:cNvSpPr/>
          <p:nvPr/>
        </p:nvSpPr>
        <p:spPr>
          <a:xfrm>
            <a:off x="19208566" y="5852258"/>
            <a:ext cx="366551" cy="394844"/>
          </a:xfrm>
          <a:custGeom>
            <a:avLst/>
            <a:gdLst/>
            <a:ahLst/>
            <a:cxnLst/>
            <a:rect l="l" t="t" r="r" b="b"/>
            <a:pathLst>
              <a:path w="212234" h="228616">
                <a:moveTo>
                  <a:pt x="105990" y="85885"/>
                </a:moveTo>
                <a:cubicBezTo>
                  <a:pt x="108690" y="85885"/>
                  <a:pt x="111199" y="86650"/>
                  <a:pt x="113517" y="88181"/>
                </a:cubicBezTo>
                <a:lnTo>
                  <a:pt x="141836" y="107061"/>
                </a:lnTo>
                <a:cubicBezTo>
                  <a:pt x="144454" y="108789"/>
                  <a:pt x="146936" y="110691"/>
                  <a:pt x="149283" y="112770"/>
                </a:cubicBezTo>
                <a:cubicBezTo>
                  <a:pt x="151630" y="114848"/>
                  <a:pt x="153825" y="117070"/>
                  <a:pt x="155869" y="119435"/>
                </a:cubicBezTo>
                <a:lnTo>
                  <a:pt x="174494" y="141121"/>
                </a:lnTo>
                <a:cubicBezTo>
                  <a:pt x="176099" y="143000"/>
                  <a:pt x="177226" y="145111"/>
                  <a:pt x="177874" y="147452"/>
                </a:cubicBezTo>
                <a:cubicBezTo>
                  <a:pt x="178523" y="149793"/>
                  <a:pt x="178629" y="152191"/>
                  <a:pt x="178193" y="154644"/>
                </a:cubicBezTo>
                <a:lnTo>
                  <a:pt x="169008" y="207313"/>
                </a:lnTo>
                <a:cubicBezTo>
                  <a:pt x="168453" y="210037"/>
                  <a:pt x="167204" y="212306"/>
                  <a:pt x="165261" y="214122"/>
                </a:cubicBezTo>
                <a:cubicBezTo>
                  <a:pt x="163318" y="215937"/>
                  <a:pt x="160953" y="217026"/>
                  <a:pt x="158165" y="217391"/>
                </a:cubicBezTo>
                <a:lnTo>
                  <a:pt x="90937" y="224534"/>
                </a:lnTo>
                <a:lnTo>
                  <a:pt x="46034" y="228616"/>
                </a:lnTo>
                <a:cubicBezTo>
                  <a:pt x="45651" y="228616"/>
                  <a:pt x="45268" y="228616"/>
                  <a:pt x="44886" y="228616"/>
                </a:cubicBezTo>
                <a:cubicBezTo>
                  <a:pt x="41473" y="228537"/>
                  <a:pt x="38603" y="227357"/>
                  <a:pt x="36275" y="225076"/>
                </a:cubicBezTo>
                <a:cubicBezTo>
                  <a:pt x="33947" y="222796"/>
                  <a:pt x="32735" y="219894"/>
                  <a:pt x="32639" y="216370"/>
                </a:cubicBezTo>
                <a:cubicBezTo>
                  <a:pt x="32729" y="213117"/>
                  <a:pt x="33888" y="210374"/>
                  <a:pt x="36115" y="208142"/>
                </a:cubicBezTo>
                <a:cubicBezTo>
                  <a:pt x="38342" y="205909"/>
                  <a:pt x="41096" y="204570"/>
                  <a:pt x="44375" y="204124"/>
                </a:cubicBezTo>
                <a:lnTo>
                  <a:pt x="77543" y="200041"/>
                </a:lnTo>
                <a:lnTo>
                  <a:pt x="20393" y="200041"/>
                </a:lnTo>
                <a:cubicBezTo>
                  <a:pt x="16789" y="199943"/>
                  <a:pt x="13823" y="198674"/>
                  <a:pt x="11495" y="196233"/>
                </a:cubicBezTo>
                <a:cubicBezTo>
                  <a:pt x="9167" y="193792"/>
                  <a:pt x="8051" y="190770"/>
                  <a:pt x="8146" y="187166"/>
                </a:cubicBezTo>
                <a:cubicBezTo>
                  <a:pt x="8436" y="183782"/>
                  <a:pt x="9802" y="181020"/>
                  <a:pt x="12244" y="178879"/>
                </a:cubicBezTo>
                <a:cubicBezTo>
                  <a:pt x="14687" y="176738"/>
                  <a:pt x="17615" y="175634"/>
                  <a:pt x="21031" y="175565"/>
                </a:cubicBezTo>
                <a:lnTo>
                  <a:pt x="77415" y="175437"/>
                </a:lnTo>
                <a:lnTo>
                  <a:pt x="10953" y="167273"/>
                </a:lnTo>
                <a:cubicBezTo>
                  <a:pt x="7423" y="166792"/>
                  <a:pt x="4628" y="165234"/>
                  <a:pt x="2565" y="162601"/>
                </a:cubicBezTo>
                <a:cubicBezTo>
                  <a:pt x="503" y="159967"/>
                  <a:pt x="-316" y="156847"/>
                  <a:pt x="110" y="153240"/>
                </a:cubicBezTo>
                <a:cubicBezTo>
                  <a:pt x="705" y="150136"/>
                  <a:pt x="2193" y="147670"/>
                  <a:pt x="4574" y="145841"/>
                </a:cubicBezTo>
                <a:cubicBezTo>
                  <a:pt x="6956" y="144013"/>
                  <a:pt x="9720" y="143077"/>
                  <a:pt x="12866" y="143035"/>
                </a:cubicBezTo>
                <a:cubicBezTo>
                  <a:pt x="13063" y="143035"/>
                  <a:pt x="13276" y="143035"/>
                  <a:pt x="13504" y="143035"/>
                </a:cubicBezTo>
                <a:cubicBezTo>
                  <a:pt x="13733" y="143035"/>
                  <a:pt x="13945" y="143035"/>
                  <a:pt x="14142" y="143035"/>
                </a:cubicBezTo>
                <a:lnTo>
                  <a:pt x="75502" y="150689"/>
                </a:lnTo>
                <a:lnTo>
                  <a:pt x="30726" y="138698"/>
                </a:lnTo>
                <a:cubicBezTo>
                  <a:pt x="27446" y="137794"/>
                  <a:pt x="24820" y="136061"/>
                  <a:pt x="22848" y="133499"/>
                </a:cubicBezTo>
                <a:cubicBezTo>
                  <a:pt x="20876" y="130937"/>
                  <a:pt x="20100" y="127993"/>
                  <a:pt x="20520" y="124665"/>
                </a:cubicBezTo>
                <a:cubicBezTo>
                  <a:pt x="21105" y="121556"/>
                  <a:pt x="22519" y="119068"/>
                  <a:pt x="24762" y="117203"/>
                </a:cubicBezTo>
                <a:cubicBezTo>
                  <a:pt x="27005" y="115337"/>
                  <a:pt x="29631" y="114380"/>
                  <a:pt x="32639" y="114332"/>
                </a:cubicBezTo>
                <a:cubicBezTo>
                  <a:pt x="33080" y="114335"/>
                  <a:pt x="33506" y="114362"/>
                  <a:pt x="33915" y="114412"/>
                </a:cubicBezTo>
                <a:cubicBezTo>
                  <a:pt x="34324" y="114463"/>
                  <a:pt x="34749" y="114521"/>
                  <a:pt x="35190" y="114587"/>
                </a:cubicBezTo>
                <a:lnTo>
                  <a:pt x="92340" y="126834"/>
                </a:lnTo>
                <a:lnTo>
                  <a:pt x="120022" y="131554"/>
                </a:lnTo>
                <a:cubicBezTo>
                  <a:pt x="120150" y="131559"/>
                  <a:pt x="120278" y="131580"/>
                  <a:pt x="120405" y="131618"/>
                </a:cubicBezTo>
                <a:cubicBezTo>
                  <a:pt x="120533" y="131655"/>
                  <a:pt x="120660" y="131676"/>
                  <a:pt x="120788" y="131681"/>
                </a:cubicBezTo>
                <a:cubicBezTo>
                  <a:pt x="122773" y="131511"/>
                  <a:pt x="124065" y="130544"/>
                  <a:pt x="124663" y="128779"/>
                </a:cubicBezTo>
                <a:cubicBezTo>
                  <a:pt x="125261" y="127015"/>
                  <a:pt x="124734" y="125473"/>
                  <a:pt x="123084" y="124155"/>
                </a:cubicBezTo>
                <a:lnTo>
                  <a:pt x="99357" y="108209"/>
                </a:lnTo>
                <a:cubicBezTo>
                  <a:pt x="96399" y="106102"/>
                  <a:pt x="94629" y="103396"/>
                  <a:pt x="94047" y="100093"/>
                </a:cubicBezTo>
                <a:cubicBezTo>
                  <a:pt x="93465" y="96789"/>
                  <a:pt x="94214" y="93669"/>
                  <a:pt x="96295" y="90732"/>
                </a:cubicBezTo>
                <a:cubicBezTo>
                  <a:pt x="97472" y="89135"/>
                  <a:pt x="98913" y="87929"/>
                  <a:pt x="100616" y="87113"/>
                </a:cubicBezTo>
                <a:cubicBezTo>
                  <a:pt x="102320" y="86297"/>
                  <a:pt x="104111" y="85888"/>
                  <a:pt x="105990" y="85885"/>
                </a:cubicBezTo>
                <a:close/>
                <a:moveTo>
                  <a:pt x="67832" y="64135"/>
                </a:moveTo>
                <a:cubicBezTo>
                  <a:pt x="70949" y="64587"/>
                  <a:pt x="73676" y="66011"/>
                  <a:pt x="76012" y="68408"/>
                </a:cubicBezTo>
                <a:lnTo>
                  <a:pt x="94126" y="87161"/>
                </a:lnTo>
                <a:cubicBezTo>
                  <a:pt x="93935" y="87347"/>
                  <a:pt x="93744" y="87517"/>
                  <a:pt x="93552" y="87671"/>
                </a:cubicBezTo>
                <a:cubicBezTo>
                  <a:pt x="93361" y="87825"/>
                  <a:pt x="93170" y="87995"/>
                  <a:pt x="92978" y="88181"/>
                </a:cubicBezTo>
                <a:cubicBezTo>
                  <a:pt x="91636" y="90047"/>
                  <a:pt x="90717" y="92056"/>
                  <a:pt x="90220" y="94209"/>
                </a:cubicBezTo>
                <a:cubicBezTo>
                  <a:pt x="89723" y="96361"/>
                  <a:pt x="89664" y="98562"/>
                  <a:pt x="90044" y="100810"/>
                </a:cubicBezTo>
                <a:cubicBezTo>
                  <a:pt x="90440" y="103000"/>
                  <a:pt x="91243" y="105031"/>
                  <a:pt x="92452" y="106902"/>
                </a:cubicBezTo>
                <a:cubicBezTo>
                  <a:pt x="93661" y="108773"/>
                  <a:pt x="95197" y="110357"/>
                  <a:pt x="97060" y="111653"/>
                </a:cubicBezTo>
                <a:lnTo>
                  <a:pt x="120788" y="127599"/>
                </a:lnTo>
                <a:lnTo>
                  <a:pt x="92978" y="122879"/>
                </a:lnTo>
                <a:lnTo>
                  <a:pt x="92340" y="122624"/>
                </a:lnTo>
                <a:lnTo>
                  <a:pt x="87748" y="117777"/>
                </a:lnTo>
                <a:lnTo>
                  <a:pt x="57387" y="84354"/>
                </a:lnTo>
                <a:cubicBezTo>
                  <a:pt x="57265" y="84221"/>
                  <a:pt x="57159" y="84072"/>
                  <a:pt x="57068" y="83908"/>
                </a:cubicBezTo>
                <a:cubicBezTo>
                  <a:pt x="56978" y="83743"/>
                  <a:pt x="56872" y="83594"/>
                  <a:pt x="56749" y="83461"/>
                </a:cubicBezTo>
                <a:cubicBezTo>
                  <a:pt x="54777" y="80724"/>
                  <a:pt x="54001" y="77747"/>
                  <a:pt x="54421" y="74531"/>
                </a:cubicBezTo>
                <a:cubicBezTo>
                  <a:pt x="54841" y="71316"/>
                  <a:pt x="56425" y="68594"/>
                  <a:pt x="59173" y="66367"/>
                </a:cubicBezTo>
                <a:cubicBezTo>
                  <a:pt x="61828" y="64427"/>
                  <a:pt x="64714" y="63683"/>
                  <a:pt x="67832" y="64135"/>
                </a:cubicBezTo>
                <a:close/>
                <a:moveTo>
                  <a:pt x="129981" y="36"/>
                </a:moveTo>
                <a:cubicBezTo>
                  <a:pt x="131591" y="-91"/>
                  <a:pt x="133194" y="120"/>
                  <a:pt x="134788" y="670"/>
                </a:cubicBezTo>
                <a:cubicBezTo>
                  <a:pt x="137978" y="1770"/>
                  <a:pt x="140369" y="3939"/>
                  <a:pt x="141964" y="7176"/>
                </a:cubicBezTo>
                <a:lnTo>
                  <a:pt x="166584" y="60116"/>
                </a:lnTo>
                <a:lnTo>
                  <a:pt x="179469" y="85120"/>
                </a:lnTo>
                <a:cubicBezTo>
                  <a:pt x="180702" y="87036"/>
                  <a:pt x="182286" y="87732"/>
                  <a:pt x="184220" y="87208"/>
                </a:cubicBezTo>
                <a:cubicBezTo>
                  <a:pt x="186155" y="86685"/>
                  <a:pt x="187165" y="85308"/>
                  <a:pt x="187250" y="83078"/>
                </a:cubicBezTo>
                <a:lnTo>
                  <a:pt x="185719" y="54503"/>
                </a:lnTo>
                <a:cubicBezTo>
                  <a:pt x="185618" y="50900"/>
                  <a:pt x="186713" y="47870"/>
                  <a:pt x="189002" y="45414"/>
                </a:cubicBezTo>
                <a:cubicBezTo>
                  <a:pt x="191292" y="42959"/>
                  <a:pt x="194235" y="41651"/>
                  <a:pt x="197831" y="41492"/>
                </a:cubicBezTo>
                <a:cubicBezTo>
                  <a:pt x="201223" y="41587"/>
                  <a:pt x="204065" y="42799"/>
                  <a:pt x="206357" y="45127"/>
                </a:cubicBezTo>
                <a:cubicBezTo>
                  <a:pt x="208649" y="47455"/>
                  <a:pt x="209929" y="50326"/>
                  <a:pt x="210197" y="53738"/>
                </a:cubicBezTo>
                <a:lnTo>
                  <a:pt x="212110" y="87671"/>
                </a:lnTo>
                <a:cubicBezTo>
                  <a:pt x="212299" y="90804"/>
                  <a:pt x="212272" y="93946"/>
                  <a:pt x="212030" y="97095"/>
                </a:cubicBezTo>
                <a:cubicBezTo>
                  <a:pt x="211788" y="100244"/>
                  <a:pt x="211347" y="103354"/>
                  <a:pt x="210707" y="106423"/>
                </a:cubicBezTo>
                <a:lnTo>
                  <a:pt x="204588" y="134360"/>
                </a:lnTo>
                <a:cubicBezTo>
                  <a:pt x="204065" y="136800"/>
                  <a:pt x="203071" y="138969"/>
                  <a:pt x="201608" y="140866"/>
                </a:cubicBezTo>
                <a:cubicBezTo>
                  <a:pt x="200144" y="142764"/>
                  <a:pt x="198291" y="144295"/>
                  <a:pt x="196046" y="145459"/>
                </a:cubicBezTo>
                <a:lnTo>
                  <a:pt x="182530" y="152347"/>
                </a:lnTo>
                <a:cubicBezTo>
                  <a:pt x="182594" y="149783"/>
                  <a:pt x="182211" y="147322"/>
                  <a:pt x="181382" y="144964"/>
                </a:cubicBezTo>
                <a:cubicBezTo>
                  <a:pt x="180553" y="142607"/>
                  <a:pt x="179277" y="140433"/>
                  <a:pt x="177555" y="138443"/>
                </a:cubicBezTo>
                <a:lnTo>
                  <a:pt x="158930" y="116756"/>
                </a:lnTo>
                <a:cubicBezTo>
                  <a:pt x="156762" y="114263"/>
                  <a:pt x="154434" y="111914"/>
                  <a:pt x="151946" y="109708"/>
                </a:cubicBezTo>
                <a:cubicBezTo>
                  <a:pt x="149459" y="107502"/>
                  <a:pt x="146812" y="105472"/>
                  <a:pt x="144005" y="103617"/>
                </a:cubicBezTo>
                <a:lnTo>
                  <a:pt x="115685" y="84737"/>
                </a:lnTo>
                <a:cubicBezTo>
                  <a:pt x="114277" y="83777"/>
                  <a:pt x="112756" y="83049"/>
                  <a:pt x="111125" y="82552"/>
                </a:cubicBezTo>
                <a:cubicBezTo>
                  <a:pt x="109493" y="82055"/>
                  <a:pt x="107781" y="81805"/>
                  <a:pt x="105990" y="81803"/>
                </a:cubicBezTo>
                <a:cubicBezTo>
                  <a:pt x="103808" y="81816"/>
                  <a:pt x="101762" y="82236"/>
                  <a:pt x="99851" y="83063"/>
                </a:cubicBezTo>
                <a:cubicBezTo>
                  <a:pt x="97940" y="83889"/>
                  <a:pt x="96245" y="85042"/>
                  <a:pt x="94764" y="86523"/>
                </a:cubicBezTo>
                <a:lnTo>
                  <a:pt x="64786" y="46722"/>
                </a:lnTo>
                <a:cubicBezTo>
                  <a:pt x="62700" y="43785"/>
                  <a:pt x="61929" y="40665"/>
                  <a:pt x="62474" y="37362"/>
                </a:cubicBezTo>
                <a:cubicBezTo>
                  <a:pt x="63019" y="34058"/>
                  <a:pt x="64767" y="31353"/>
                  <a:pt x="67720" y="29245"/>
                </a:cubicBezTo>
                <a:cubicBezTo>
                  <a:pt x="70577" y="27374"/>
                  <a:pt x="73601" y="26779"/>
                  <a:pt x="76793" y="27459"/>
                </a:cubicBezTo>
                <a:cubicBezTo>
                  <a:pt x="79985" y="28140"/>
                  <a:pt x="82659" y="29841"/>
                  <a:pt x="84814" y="32562"/>
                </a:cubicBezTo>
                <a:lnTo>
                  <a:pt x="118747" y="77466"/>
                </a:lnTo>
                <a:lnTo>
                  <a:pt x="85324" y="19423"/>
                </a:lnTo>
                <a:cubicBezTo>
                  <a:pt x="83568" y="16294"/>
                  <a:pt x="83126" y="13111"/>
                  <a:pt x="84001" y="9871"/>
                </a:cubicBezTo>
                <a:cubicBezTo>
                  <a:pt x="84875" y="6631"/>
                  <a:pt x="86890" y="4117"/>
                  <a:pt x="90044" y="2329"/>
                </a:cubicBezTo>
                <a:cubicBezTo>
                  <a:pt x="93095" y="843"/>
                  <a:pt x="96178" y="593"/>
                  <a:pt x="99293" y="1579"/>
                </a:cubicBezTo>
                <a:cubicBezTo>
                  <a:pt x="102408" y="2565"/>
                  <a:pt x="104853" y="4516"/>
                  <a:pt x="106628" y="7431"/>
                </a:cubicBezTo>
                <a:lnTo>
                  <a:pt x="137372" y="61009"/>
                </a:lnTo>
                <a:lnTo>
                  <a:pt x="120022" y="18019"/>
                </a:lnTo>
                <a:cubicBezTo>
                  <a:pt x="118808" y="14841"/>
                  <a:pt x="118622" y="11694"/>
                  <a:pt x="119464" y="8579"/>
                </a:cubicBezTo>
                <a:cubicBezTo>
                  <a:pt x="120307" y="5465"/>
                  <a:pt x="122194" y="3083"/>
                  <a:pt x="125125" y="1436"/>
                </a:cubicBezTo>
                <a:cubicBezTo>
                  <a:pt x="126752" y="630"/>
                  <a:pt x="128370" y="164"/>
                  <a:pt x="129981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Freeform: Shape 24"/>
          <p:cNvSpPr/>
          <p:nvPr/>
        </p:nvSpPr>
        <p:spPr>
          <a:xfrm>
            <a:off x="19194447" y="5039781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4080" y="163286"/>
                </a:moveTo>
                <a:lnTo>
                  <a:pt x="28561" y="163286"/>
                </a:lnTo>
                <a:cubicBezTo>
                  <a:pt x="29735" y="163312"/>
                  <a:pt x="30702" y="163705"/>
                  <a:pt x="31462" y="164465"/>
                </a:cubicBezTo>
                <a:cubicBezTo>
                  <a:pt x="32221" y="165225"/>
                  <a:pt x="32615" y="166192"/>
                  <a:pt x="32641" y="167366"/>
                </a:cubicBezTo>
                <a:lnTo>
                  <a:pt x="32641" y="191847"/>
                </a:lnTo>
                <a:cubicBezTo>
                  <a:pt x="32615" y="193021"/>
                  <a:pt x="32221" y="193988"/>
                  <a:pt x="31462" y="194747"/>
                </a:cubicBezTo>
                <a:cubicBezTo>
                  <a:pt x="30702" y="195507"/>
                  <a:pt x="29735" y="195900"/>
                  <a:pt x="28561" y="195927"/>
                </a:cubicBezTo>
                <a:lnTo>
                  <a:pt x="4080" y="195927"/>
                </a:lnTo>
                <a:cubicBezTo>
                  <a:pt x="2906" y="195900"/>
                  <a:pt x="1939" y="195507"/>
                  <a:pt x="1179" y="194747"/>
                </a:cubicBezTo>
                <a:cubicBezTo>
                  <a:pt x="420" y="193988"/>
                  <a:pt x="27" y="193021"/>
                  <a:pt x="0" y="191847"/>
                </a:cubicBezTo>
                <a:lnTo>
                  <a:pt x="0" y="167366"/>
                </a:lnTo>
                <a:cubicBezTo>
                  <a:pt x="27" y="166192"/>
                  <a:pt x="420" y="165225"/>
                  <a:pt x="1179" y="164465"/>
                </a:cubicBezTo>
                <a:cubicBezTo>
                  <a:pt x="1939" y="163705"/>
                  <a:pt x="2906" y="163312"/>
                  <a:pt x="4080" y="163286"/>
                </a:cubicBezTo>
                <a:close/>
                <a:moveTo>
                  <a:pt x="53066" y="146957"/>
                </a:moveTo>
                <a:lnTo>
                  <a:pt x="77547" y="146957"/>
                </a:lnTo>
                <a:cubicBezTo>
                  <a:pt x="78721" y="146984"/>
                  <a:pt x="79688" y="147377"/>
                  <a:pt x="80447" y="148137"/>
                </a:cubicBezTo>
                <a:cubicBezTo>
                  <a:pt x="81207" y="148897"/>
                  <a:pt x="81600" y="149865"/>
                  <a:pt x="81627" y="151039"/>
                </a:cubicBezTo>
                <a:lnTo>
                  <a:pt x="81627" y="191847"/>
                </a:lnTo>
                <a:cubicBezTo>
                  <a:pt x="81600" y="193021"/>
                  <a:pt x="81207" y="193988"/>
                  <a:pt x="80447" y="194747"/>
                </a:cubicBezTo>
                <a:cubicBezTo>
                  <a:pt x="79688" y="195507"/>
                  <a:pt x="78721" y="195900"/>
                  <a:pt x="77547" y="195927"/>
                </a:cubicBezTo>
                <a:lnTo>
                  <a:pt x="53066" y="195927"/>
                </a:lnTo>
                <a:cubicBezTo>
                  <a:pt x="51892" y="195900"/>
                  <a:pt x="50925" y="195507"/>
                  <a:pt x="50165" y="194747"/>
                </a:cubicBezTo>
                <a:cubicBezTo>
                  <a:pt x="49405" y="193988"/>
                  <a:pt x="49012" y="193021"/>
                  <a:pt x="48986" y="191847"/>
                </a:cubicBezTo>
                <a:lnTo>
                  <a:pt x="48986" y="151039"/>
                </a:lnTo>
                <a:cubicBezTo>
                  <a:pt x="49012" y="149865"/>
                  <a:pt x="49405" y="148897"/>
                  <a:pt x="50165" y="148137"/>
                </a:cubicBezTo>
                <a:cubicBezTo>
                  <a:pt x="50925" y="147377"/>
                  <a:pt x="51892" y="146984"/>
                  <a:pt x="53066" y="146957"/>
                </a:cubicBezTo>
                <a:close/>
                <a:moveTo>
                  <a:pt x="102052" y="114300"/>
                </a:moveTo>
                <a:lnTo>
                  <a:pt x="126532" y="114300"/>
                </a:lnTo>
                <a:cubicBezTo>
                  <a:pt x="127707" y="114326"/>
                  <a:pt x="128673" y="114720"/>
                  <a:pt x="129433" y="115480"/>
                </a:cubicBezTo>
                <a:cubicBezTo>
                  <a:pt x="130193" y="116240"/>
                  <a:pt x="130586" y="117207"/>
                  <a:pt x="130613" y="118382"/>
                </a:cubicBezTo>
                <a:lnTo>
                  <a:pt x="130613" y="191847"/>
                </a:lnTo>
                <a:cubicBezTo>
                  <a:pt x="130586" y="193021"/>
                  <a:pt x="130193" y="193988"/>
                  <a:pt x="129433" y="194747"/>
                </a:cubicBezTo>
                <a:cubicBezTo>
                  <a:pt x="128673" y="195507"/>
                  <a:pt x="127707" y="195900"/>
                  <a:pt x="126532" y="195927"/>
                </a:cubicBezTo>
                <a:lnTo>
                  <a:pt x="102052" y="195927"/>
                </a:lnTo>
                <a:cubicBezTo>
                  <a:pt x="100877" y="195900"/>
                  <a:pt x="99911" y="195507"/>
                  <a:pt x="99151" y="194747"/>
                </a:cubicBezTo>
                <a:cubicBezTo>
                  <a:pt x="98391" y="193988"/>
                  <a:pt x="97998" y="193021"/>
                  <a:pt x="97971" y="191847"/>
                </a:cubicBezTo>
                <a:lnTo>
                  <a:pt x="97971" y="118382"/>
                </a:lnTo>
                <a:cubicBezTo>
                  <a:pt x="97998" y="117207"/>
                  <a:pt x="98391" y="116240"/>
                  <a:pt x="99151" y="115480"/>
                </a:cubicBezTo>
                <a:cubicBezTo>
                  <a:pt x="99911" y="114720"/>
                  <a:pt x="100877" y="114326"/>
                  <a:pt x="102052" y="114300"/>
                </a:cubicBezTo>
                <a:close/>
                <a:moveTo>
                  <a:pt x="151037" y="65314"/>
                </a:moveTo>
                <a:lnTo>
                  <a:pt x="175518" y="65314"/>
                </a:lnTo>
                <a:cubicBezTo>
                  <a:pt x="176692" y="65341"/>
                  <a:pt x="177659" y="65734"/>
                  <a:pt x="178419" y="66494"/>
                </a:cubicBezTo>
                <a:cubicBezTo>
                  <a:pt x="179179" y="67254"/>
                  <a:pt x="179572" y="68222"/>
                  <a:pt x="179598" y="69396"/>
                </a:cubicBezTo>
                <a:lnTo>
                  <a:pt x="179598" y="191847"/>
                </a:lnTo>
                <a:cubicBezTo>
                  <a:pt x="179572" y="193021"/>
                  <a:pt x="179179" y="193988"/>
                  <a:pt x="178419" y="194747"/>
                </a:cubicBezTo>
                <a:cubicBezTo>
                  <a:pt x="177659" y="195507"/>
                  <a:pt x="176692" y="195900"/>
                  <a:pt x="175518" y="195927"/>
                </a:cubicBezTo>
                <a:lnTo>
                  <a:pt x="151037" y="195927"/>
                </a:lnTo>
                <a:cubicBezTo>
                  <a:pt x="149863" y="195900"/>
                  <a:pt x="148896" y="195507"/>
                  <a:pt x="148137" y="194747"/>
                </a:cubicBezTo>
                <a:cubicBezTo>
                  <a:pt x="147377" y="193988"/>
                  <a:pt x="146984" y="193021"/>
                  <a:pt x="146957" y="191847"/>
                </a:cubicBezTo>
                <a:lnTo>
                  <a:pt x="146957" y="69396"/>
                </a:lnTo>
                <a:cubicBezTo>
                  <a:pt x="146984" y="68222"/>
                  <a:pt x="147377" y="67254"/>
                  <a:pt x="148137" y="66494"/>
                </a:cubicBezTo>
                <a:cubicBezTo>
                  <a:pt x="148896" y="65734"/>
                  <a:pt x="149863" y="65341"/>
                  <a:pt x="151037" y="65314"/>
                </a:cubicBezTo>
                <a:close/>
                <a:moveTo>
                  <a:pt x="200023" y="0"/>
                </a:moveTo>
                <a:lnTo>
                  <a:pt x="224504" y="0"/>
                </a:lnTo>
                <a:cubicBezTo>
                  <a:pt x="225678" y="27"/>
                  <a:pt x="226645" y="420"/>
                  <a:pt x="227405" y="1180"/>
                </a:cubicBezTo>
                <a:cubicBezTo>
                  <a:pt x="228164" y="1940"/>
                  <a:pt x="228557" y="2907"/>
                  <a:pt x="228584" y="4082"/>
                </a:cubicBezTo>
                <a:lnTo>
                  <a:pt x="228584" y="191847"/>
                </a:lnTo>
                <a:cubicBezTo>
                  <a:pt x="228557" y="193021"/>
                  <a:pt x="228164" y="193988"/>
                  <a:pt x="227405" y="194747"/>
                </a:cubicBezTo>
                <a:cubicBezTo>
                  <a:pt x="226645" y="195507"/>
                  <a:pt x="225678" y="195900"/>
                  <a:pt x="224504" y="195927"/>
                </a:cubicBezTo>
                <a:lnTo>
                  <a:pt x="200023" y="195927"/>
                </a:lnTo>
                <a:cubicBezTo>
                  <a:pt x="198849" y="195900"/>
                  <a:pt x="197882" y="195507"/>
                  <a:pt x="197122" y="194747"/>
                </a:cubicBezTo>
                <a:cubicBezTo>
                  <a:pt x="196363" y="193988"/>
                  <a:pt x="195969" y="193021"/>
                  <a:pt x="195943" y="191847"/>
                </a:cubicBezTo>
                <a:lnTo>
                  <a:pt x="195943" y="4082"/>
                </a:lnTo>
                <a:cubicBezTo>
                  <a:pt x="195969" y="2907"/>
                  <a:pt x="196363" y="1940"/>
                  <a:pt x="197122" y="1180"/>
                </a:cubicBezTo>
                <a:cubicBezTo>
                  <a:pt x="197882" y="420"/>
                  <a:pt x="198849" y="27"/>
                  <a:pt x="2000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: Shape 25"/>
          <p:cNvSpPr/>
          <p:nvPr/>
        </p:nvSpPr>
        <p:spPr>
          <a:xfrm>
            <a:off x="19219124" y="4227240"/>
            <a:ext cx="345437" cy="281985"/>
          </a:xfrm>
          <a:custGeom>
            <a:avLst/>
            <a:gdLst/>
            <a:ahLst/>
            <a:cxnLst/>
            <a:rect l="l" t="t" r="r" b="b"/>
            <a:pathLst>
              <a:path w="200009" h="163270">
                <a:moveTo>
                  <a:pt x="122448" y="4079"/>
                </a:moveTo>
                <a:cubicBezTo>
                  <a:pt x="123541" y="4084"/>
                  <a:pt x="124577" y="4296"/>
                  <a:pt x="125558" y="4716"/>
                </a:cubicBezTo>
                <a:cubicBezTo>
                  <a:pt x="126538" y="5135"/>
                  <a:pt x="127415" y="5730"/>
                  <a:pt x="128189" y="6500"/>
                </a:cubicBezTo>
                <a:lnTo>
                  <a:pt x="197585" y="75894"/>
                </a:lnTo>
                <a:cubicBezTo>
                  <a:pt x="198356" y="76668"/>
                  <a:pt x="198951" y="77545"/>
                  <a:pt x="199371" y="78525"/>
                </a:cubicBezTo>
                <a:cubicBezTo>
                  <a:pt x="199791" y="79506"/>
                  <a:pt x="200004" y="80543"/>
                  <a:pt x="200009" y="81635"/>
                </a:cubicBezTo>
                <a:cubicBezTo>
                  <a:pt x="200004" y="82728"/>
                  <a:pt x="199791" y="83764"/>
                  <a:pt x="199371" y="84745"/>
                </a:cubicBezTo>
                <a:cubicBezTo>
                  <a:pt x="198951" y="85726"/>
                  <a:pt x="198356" y="86603"/>
                  <a:pt x="197585" y="87376"/>
                </a:cubicBezTo>
                <a:lnTo>
                  <a:pt x="128189" y="156771"/>
                </a:lnTo>
                <a:cubicBezTo>
                  <a:pt x="127415" y="157541"/>
                  <a:pt x="126538" y="158135"/>
                  <a:pt x="125558" y="158555"/>
                </a:cubicBezTo>
                <a:cubicBezTo>
                  <a:pt x="124577" y="158974"/>
                  <a:pt x="123541" y="159187"/>
                  <a:pt x="122448" y="159192"/>
                </a:cubicBezTo>
                <a:cubicBezTo>
                  <a:pt x="120155" y="159131"/>
                  <a:pt x="118236" y="158329"/>
                  <a:pt x="116692" y="156787"/>
                </a:cubicBezTo>
                <a:cubicBezTo>
                  <a:pt x="115148" y="155244"/>
                  <a:pt x="114345" y="153327"/>
                  <a:pt x="114284" y="151036"/>
                </a:cubicBezTo>
                <a:lnTo>
                  <a:pt x="114284" y="114296"/>
                </a:lnTo>
                <a:lnTo>
                  <a:pt x="57134" y="114296"/>
                </a:lnTo>
                <a:cubicBezTo>
                  <a:pt x="54840" y="114235"/>
                  <a:pt x="52922" y="113433"/>
                  <a:pt x="51378" y="111888"/>
                </a:cubicBezTo>
                <a:cubicBezTo>
                  <a:pt x="49833" y="110344"/>
                  <a:pt x="49031" y="108425"/>
                  <a:pt x="48970" y="106131"/>
                </a:cubicBezTo>
                <a:lnTo>
                  <a:pt x="48970" y="57139"/>
                </a:lnTo>
                <a:cubicBezTo>
                  <a:pt x="49031" y="54846"/>
                  <a:pt x="49833" y="52927"/>
                  <a:pt x="51378" y="51382"/>
                </a:cubicBezTo>
                <a:cubicBezTo>
                  <a:pt x="52922" y="49838"/>
                  <a:pt x="54840" y="49035"/>
                  <a:pt x="57134" y="48974"/>
                </a:cubicBezTo>
                <a:lnTo>
                  <a:pt x="114284" y="48974"/>
                </a:lnTo>
                <a:lnTo>
                  <a:pt x="114284" y="12235"/>
                </a:lnTo>
                <a:cubicBezTo>
                  <a:pt x="114345" y="9944"/>
                  <a:pt x="115148" y="8027"/>
                  <a:pt x="116692" y="6484"/>
                </a:cubicBezTo>
                <a:cubicBezTo>
                  <a:pt x="118236" y="4941"/>
                  <a:pt x="120155" y="4140"/>
                  <a:pt x="122448" y="4079"/>
                </a:cubicBezTo>
                <a:close/>
                <a:moveTo>
                  <a:pt x="36723" y="0"/>
                </a:moveTo>
                <a:lnTo>
                  <a:pt x="77545" y="0"/>
                </a:lnTo>
                <a:cubicBezTo>
                  <a:pt x="78664" y="35"/>
                  <a:pt x="79615" y="444"/>
                  <a:pt x="80399" y="1227"/>
                </a:cubicBezTo>
                <a:cubicBezTo>
                  <a:pt x="81183" y="2010"/>
                  <a:pt x="81592" y="2961"/>
                  <a:pt x="81627" y="4079"/>
                </a:cubicBezTo>
                <a:cubicBezTo>
                  <a:pt x="81683" y="5353"/>
                  <a:pt x="81755" y="6939"/>
                  <a:pt x="81844" y="8836"/>
                </a:cubicBezTo>
                <a:cubicBezTo>
                  <a:pt x="81933" y="10734"/>
                  <a:pt x="81703" y="12433"/>
                  <a:pt x="81154" y="13934"/>
                </a:cubicBezTo>
                <a:cubicBezTo>
                  <a:pt x="80606" y="15435"/>
                  <a:pt x="79402" y="16228"/>
                  <a:pt x="77545" y="16313"/>
                </a:cubicBezTo>
                <a:lnTo>
                  <a:pt x="36723" y="16313"/>
                </a:lnTo>
                <a:cubicBezTo>
                  <a:pt x="30962" y="16462"/>
                  <a:pt x="26157" y="18461"/>
                  <a:pt x="22308" y="22309"/>
                </a:cubicBezTo>
                <a:cubicBezTo>
                  <a:pt x="18460" y="26158"/>
                  <a:pt x="16461" y="30964"/>
                  <a:pt x="16313" y="36726"/>
                </a:cubicBezTo>
                <a:lnTo>
                  <a:pt x="16313" y="126544"/>
                </a:lnTo>
                <a:cubicBezTo>
                  <a:pt x="16461" y="132307"/>
                  <a:pt x="18460" y="137112"/>
                  <a:pt x="22308" y="140961"/>
                </a:cubicBezTo>
                <a:cubicBezTo>
                  <a:pt x="26157" y="144810"/>
                  <a:pt x="30962" y="146809"/>
                  <a:pt x="36723" y="146958"/>
                </a:cubicBezTo>
                <a:lnTo>
                  <a:pt x="73463" y="146958"/>
                </a:lnTo>
                <a:cubicBezTo>
                  <a:pt x="75198" y="146833"/>
                  <a:pt x="76957" y="146923"/>
                  <a:pt x="78741" y="147228"/>
                </a:cubicBezTo>
                <a:cubicBezTo>
                  <a:pt x="80524" y="147533"/>
                  <a:pt x="81486" y="148802"/>
                  <a:pt x="81627" y="151036"/>
                </a:cubicBezTo>
                <a:cubicBezTo>
                  <a:pt x="81683" y="152310"/>
                  <a:pt x="81755" y="153896"/>
                  <a:pt x="81844" y="155794"/>
                </a:cubicBezTo>
                <a:cubicBezTo>
                  <a:pt x="81933" y="157691"/>
                  <a:pt x="81703" y="159390"/>
                  <a:pt x="81154" y="160891"/>
                </a:cubicBezTo>
                <a:cubicBezTo>
                  <a:pt x="80606" y="162392"/>
                  <a:pt x="79402" y="163185"/>
                  <a:pt x="77545" y="163270"/>
                </a:cubicBezTo>
                <a:lnTo>
                  <a:pt x="36723" y="163270"/>
                </a:lnTo>
                <a:cubicBezTo>
                  <a:pt x="29884" y="163192"/>
                  <a:pt x="23706" y="161521"/>
                  <a:pt x="18188" y="158257"/>
                </a:cubicBezTo>
                <a:cubicBezTo>
                  <a:pt x="12669" y="154992"/>
                  <a:pt x="8278" y="150600"/>
                  <a:pt x="5013" y="145082"/>
                </a:cubicBezTo>
                <a:cubicBezTo>
                  <a:pt x="1749" y="139563"/>
                  <a:pt x="78" y="133384"/>
                  <a:pt x="0" y="126544"/>
                </a:cubicBezTo>
                <a:lnTo>
                  <a:pt x="0" y="36726"/>
                </a:lnTo>
                <a:cubicBezTo>
                  <a:pt x="78" y="29887"/>
                  <a:pt x="1749" y="23707"/>
                  <a:pt x="5013" y="18189"/>
                </a:cubicBezTo>
                <a:cubicBezTo>
                  <a:pt x="8278" y="12670"/>
                  <a:pt x="12669" y="8279"/>
                  <a:pt x="18188" y="5014"/>
                </a:cubicBezTo>
                <a:cubicBezTo>
                  <a:pt x="23706" y="1749"/>
                  <a:pt x="29884" y="78"/>
                  <a:pt x="367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Freeform: Shape 26"/>
          <p:cNvSpPr/>
          <p:nvPr/>
        </p:nvSpPr>
        <p:spPr>
          <a:xfrm>
            <a:off x="19208566" y="3330065"/>
            <a:ext cx="366551" cy="394844"/>
          </a:xfrm>
          <a:custGeom>
            <a:avLst/>
            <a:gdLst/>
            <a:ahLst/>
            <a:cxnLst/>
            <a:rect l="l" t="t" r="r" b="b"/>
            <a:pathLst>
              <a:path w="212234" h="228616">
                <a:moveTo>
                  <a:pt x="105990" y="85885"/>
                </a:moveTo>
                <a:cubicBezTo>
                  <a:pt x="108690" y="85885"/>
                  <a:pt x="111199" y="86650"/>
                  <a:pt x="113517" y="88181"/>
                </a:cubicBezTo>
                <a:lnTo>
                  <a:pt x="141836" y="107061"/>
                </a:lnTo>
                <a:cubicBezTo>
                  <a:pt x="144454" y="108788"/>
                  <a:pt x="146936" y="110691"/>
                  <a:pt x="149283" y="112770"/>
                </a:cubicBezTo>
                <a:cubicBezTo>
                  <a:pt x="151630" y="114848"/>
                  <a:pt x="153825" y="117070"/>
                  <a:pt x="155869" y="119435"/>
                </a:cubicBezTo>
                <a:lnTo>
                  <a:pt x="174494" y="141121"/>
                </a:lnTo>
                <a:cubicBezTo>
                  <a:pt x="176099" y="143000"/>
                  <a:pt x="177226" y="145110"/>
                  <a:pt x="177874" y="147452"/>
                </a:cubicBezTo>
                <a:cubicBezTo>
                  <a:pt x="178523" y="149793"/>
                  <a:pt x="178629" y="152190"/>
                  <a:pt x="178193" y="154643"/>
                </a:cubicBezTo>
                <a:lnTo>
                  <a:pt x="169008" y="207313"/>
                </a:lnTo>
                <a:cubicBezTo>
                  <a:pt x="168453" y="210037"/>
                  <a:pt x="167204" y="212306"/>
                  <a:pt x="165261" y="214122"/>
                </a:cubicBezTo>
                <a:cubicBezTo>
                  <a:pt x="163318" y="215937"/>
                  <a:pt x="160953" y="217026"/>
                  <a:pt x="158165" y="217390"/>
                </a:cubicBezTo>
                <a:lnTo>
                  <a:pt x="90937" y="224534"/>
                </a:lnTo>
                <a:lnTo>
                  <a:pt x="46034" y="228616"/>
                </a:lnTo>
                <a:cubicBezTo>
                  <a:pt x="45651" y="228616"/>
                  <a:pt x="45268" y="228616"/>
                  <a:pt x="44886" y="228616"/>
                </a:cubicBezTo>
                <a:cubicBezTo>
                  <a:pt x="41473" y="228537"/>
                  <a:pt x="38603" y="227357"/>
                  <a:pt x="36275" y="225076"/>
                </a:cubicBezTo>
                <a:cubicBezTo>
                  <a:pt x="33947" y="222796"/>
                  <a:pt x="32735" y="219894"/>
                  <a:pt x="32639" y="216370"/>
                </a:cubicBezTo>
                <a:cubicBezTo>
                  <a:pt x="32729" y="213117"/>
                  <a:pt x="33888" y="210374"/>
                  <a:pt x="36115" y="208142"/>
                </a:cubicBezTo>
                <a:cubicBezTo>
                  <a:pt x="38342" y="205909"/>
                  <a:pt x="41096" y="204570"/>
                  <a:pt x="44375" y="204123"/>
                </a:cubicBezTo>
                <a:lnTo>
                  <a:pt x="77543" y="200041"/>
                </a:lnTo>
                <a:lnTo>
                  <a:pt x="20393" y="200041"/>
                </a:lnTo>
                <a:cubicBezTo>
                  <a:pt x="16789" y="199943"/>
                  <a:pt x="13823" y="198674"/>
                  <a:pt x="11495" y="196233"/>
                </a:cubicBezTo>
                <a:cubicBezTo>
                  <a:pt x="9167" y="193792"/>
                  <a:pt x="8051" y="190770"/>
                  <a:pt x="8146" y="187166"/>
                </a:cubicBezTo>
                <a:cubicBezTo>
                  <a:pt x="8436" y="183782"/>
                  <a:pt x="9802" y="181020"/>
                  <a:pt x="12244" y="178879"/>
                </a:cubicBezTo>
                <a:cubicBezTo>
                  <a:pt x="14687" y="176738"/>
                  <a:pt x="17615" y="175633"/>
                  <a:pt x="21031" y="175564"/>
                </a:cubicBezTo>
                <a:lnTo>
                  <a:pt x="77415" y="175437"/>
                </a:lnTo>
                <a:lnTo>
                  <a:pt x="10953" y="167273"/>
                </a:lnTo>
                <a:cubicBezTo>
                  <a:pt x="7423" y="166792"/>
                  <a:pt x="4628" y="165234"/>
                  <a:pt x="2565" y="162600"/>
                </a:cubicBezTo>
                <a:cubicBezTo>
                  <a:pt x="503" y="159967"/>
                  <a:pt x="-316" y="156847"/>
                  <a:pt x="110" y="153240"/>
                </a:cubicBezTo>
                <a:cubicBezTo>
                  <a:pt x="705" y="150136"/>
                  <a:pt x="2193" y="147670"/>
                  <a:pt x="4574" y="145841"/>
                </a:cubicBezTo>
                <a:cubicBezTo>
                  <a:pt x="6956" y="144013"/>
                  <a:pt x="9720" y="143077"/>
                  <a:pt x="12866" y="143035"/>
                </a:cubicBezTo>
                <a:cubicBezTo>
                  <a:pt x="13063" y="143035"/>
                  <a:pt x="13276" y="143035"/>
                  <a:pt x="13504" y="143035"/>
                </a:cubicBezTo>
                <a:cubicBezTo>
                  <a:pt x="13733" y="143035"/>
                  <a:pt x="13945" y="143035"/>
                  <a:pt x="14142" y="143035"/>
                </a:cubicBezTo>
                <a:lnTo>
                  <a:pt x="75502" y="150689"/>
                </a:lnTo>
                <a:lnTo>
                  <a:pt x="30726" y="138698"/>
                </a:lnTo>
                <a:cubicBezTo>
                  <a:pt x="27446" y="137794"/>
                  <a:pt x="24820" y="136061"/>
                  <a:pt x="22848" y="133499"/>
                </a:cubicBezTo>
                <a:cubicBezTo>
                  <a:pt x="20876" y="130937"/>
                  <a:pt x="20100" y="127993"/>
                  <a:pt x="20520" y="124665"/>
                </a:cubicBezTo>
                <a:cubicBezTo>
                  <a:pt x="21105" y="121556"/>
                  <a:pt x="22519" y="119068"/>
                  <a:pt x="24762" y="117203"/>
                </a:cubicBezTo>
                <a:cubicBezTo>
                  <a:pt x="27005" y="115337"/>
                  <a:pt x="29631" y="114380"/>
                  <a:pt x="32639" y="114332"/>
                </a:cubicBezTo>
                <a:cubicBezTo>
                  <a:pt x="33080" y="114335"/>
                  <a:pt x="33506" y="114361"/>
                  <a:pt x="33915" y="114412"/>
                </a:cubicBezTo>
                <a:cubicBezTo>
                  <a:pt x="34324" y="114462"/>
                  <a:pt x="34749" y="114521"/>
                  <a:pt x="35190" y="114587"/>
                </a:cubicBezTo>
                <a:lnTo>
                  <a:pt x="92340" y="126834"/>
                </a:lnTo>
                <a:lnTo>
                  <a:pt x="120022" y="131554"/>
                </a:lnTo>
                <a:cubicBezTo>
                  <a:pt x="120150" y="131559"/>
                  <a:pt x="120278" y="131580"/>
                  <a:pt x="120405" y="131618"/>
                </a:cubicBezTo>
                <a:cubicBezTo>
                  <a:pt x="120533" y="131655"/>
                  <a:pt x="120660" y="131676"/>
                  <a:pt x="120788" y="131681"/>
                </a:cubicBezTo>
                <a:cubicBezTo>
                  <a:pt x="122773" y="131511"/>
                  <a:pt x="124065" y="130544"/>
                  <a:pt x="124663" y="128779"/>
                </a:cubicBezTo>
                <a:cubicBezTo>
                  <a:pt x="125261" y="127015"/>
                  <a:pt x="124734" y="125473"/>
                  <a:pt x="123084" y="124155"/>
                </a:cubicBezTo>
                <a:lnTo>
                  <a:pt x="99357" y="108209"/>
                </a:lnTo>
                <a:cubicBezTo>
                  <a:pt x="96399" y="106102"/>
                  <a:pt x="94629" y="103396"/>
                  <a:pt x="94047" y="100093"/>
                </a:cubicBezTo>
                <a:cubicBezTo>
                  <a:pt x="93465" y="96789"/>
                  <a:pt x="94214" y="93669"/>
                  <a:pt x="96295" y="90732"/>
                </a:cubicBezTo>
                <a:cubicBezTo>
                  <a:pt x="97472" y="89135"/>
                  <a:pt x="98913" y="87929"/>
                  <a:pt x="100616" y="87113"/>
                </a:cubicBezTo>
                <a:cubicBezTo>
                  <a:pt x="102320" y="86297"/>
                  <a:pt x="104111" y="85887"/>
                  <a:pt x="105990" y="85885"/>
                </a:cubicBezTo>
                <a:close/>
                <a:moveTo>
                  <a:pt x="67832" y="64135"/>
                </a:moveTo>
                <a:cubicBezTo>
                  <a:pt x="70949" y="64586"/>
                  <a:pt x="73676" y="66011"/>
                  <a:pt x="76012" y="68408"/>
                </a:cubicBezTo>
                <a:lnTo>
                  <a:pt x="94126" y="87160"/>
                </a:lnTo>
                <a:cubicBezTo>
                  <a:pt x="93935" y="87347"/>
                  <a:pt x="93744" y="87517"/>
                  <a:pt x="93552" y="87671"/>
                </a:cubicBezTo>
                <a:cubicBezTo>
                  <a:pt x="93361" y="87825"/>
                  <a:pt x="93170" y="87995"/>
                  <a:pt x="92978" y="88181"/>
                </a:cubicBezTo>
                <a:cubicBezTo>
                  <a:pt x="91636" y="90047"/>
                  <a:pt x="90717" y="92056"/>
                  <a:pt x="90220" y="94209"/>
                </a:cubicBezTo>
                <a:cubicBezTo>
                  <a:pt x="89723" y="96361"/>
                  <a:pt x="89664" y="98562"/>
                  <a:pt x="90044" y="100810"/>
                </a:cubicBezTo>
                <a:cubicBezTo>
                  <a:pt x="90440" y="103000"/>
                  <a:pt x="91243" y="105030"/>
                  <a:pt x="92452" y="106901"/>
                </a:cubicBezTo>
                <a:cubicBezTo>
                  <a:pt x="93661" y="108772"/>
                  <a:pt x="95197" y="110356"/>
                  <a:pt x="97060" y="111653"/>
                </a:cubicBezTo>
                <a:lnTo>
                  <a:pt x="120788" y="127599"/>
                </a:lnTo>
                <a:lnTo>
                  <a:pt x="92978" y="122879"/>
                </a:lnTo>
                <a:lnTo>
                  <a:pt x="92340" y="122624"/>
                </a:lnTo>
                <a:lnTo>
                  <a:pt x="87748" y="117777"/>
                </a:lnTo>
                <a:lnTo>
                  <a:pt x="57387" y="84354"/>
                </a:lnTo>
                <a:cubicBezTo>
                  <a:pt x="57265" y="84221"/>
                  <a:pt x="57159" y="84072"/>
                  <a:pt x="57068" y="83908"/>
                </a:cubicBezTo>
                <a:cubicBezTo>
                  <a:pt x="56978" y="83743"/>
                  <a:pt x="56872" y="83594"/>
                  <a:pt x="56749" y="83461"/>
                </a:cubicBezTo>
                <a:cubicBezTo>
                  <a:pt x="54777" y="80724"/>
                  <a:pt x="54001" y="77747"/>
                  <a:pt x="54421" y="74531"/>
                </a:cubicBezTo>
                <a:cubicBezTo>
                  <a:pt x="54841" y="71316"/>
                  <a:pt x="56425" y="68594"/>
                  <a:pt x="59173" y="66367"/>
                </a:cubicBezTo>
                <a:cubicBezTo>
                  <a:pt x="61828" y="64427"/>
                  <a:pt x="64714" y="63683"/>
                  <a:pt x="67832" y="64135"/>
                </a:cubicBezTo>
                <a:close/>
                <a:moveTo>
                  <a:pt x="129981" y="36"/>
                </a:moveTo>
                <a:cubicBezTo>
                  <a:pt x="131591" y="-91"/>
                  <a:pt x="133194" y="120"/>
                  <a:pt x="134788" y="670"/>
                </a:cubicBezTo>
                <a:cubicBezTo>
                  <a:pt x="137978" y="1770"/>
                  <a:pt x="140369" y="3939"/>
                  <a:pt x="141964" y="7176"/>
                </a:cubicBezTo>
                <a:lnTo>
                  <a:pt x="166584" y="60116"/>
                </a:lnTo>
                <a:lnTo>
                  <a:pt x="179469" y="85119"/>
                </a:lnTo>
                <a:cubicBezTo>
                  <a:pt x="180702" y="87036"/>
                  <a:pt x="182286" y="87732"/>
                  <a:pt x="184220" y="87208"/>
                </a:cubicBezTo>
                <a:cubicBezTo>
                  <a:pt x="186155" y="86685"/>
                  <a:pt x="187165" y="85308"/>
                  <a:pt x="187250" y="83078"/>
                </a:cubicBezTo>
                <a:lnTo>
                  <a:pt x="185719" y="54503"/>
                </a:lnTo>
                <a:cubicBezTo>
                  <a:pt x="185618" y="50900"/>
                  <a:pt x="186713" y="47870"/>
                  <a:pt x="189002" y="45414"/>
                </a:cubicBezTo>
                <a:cubicBezTo>
                  <a:pt x="191292" y="42959"/>
                  <a:pt x="194235" y="41651"/>
                  <a:pt x="197831" y="41492"/>
                </a:cubicBezTo>
                <a:cubicBezTo>
                  <a:pt x="201223" y="41587"/>
                  <a:pt x="204065" y="42799"/>
                  <a:pt x="206357" y="45127"/>
                </a:cubicBezTo>
                <a:cubicBezTo>
                  <a:pt x="208649" y="47455"/>
                  <a:pt x="209929" y="50326"/>
                  <a:pt x="210197" y="53738"/>
                </a:cubicBezTo>
                <a:lnTo>
                  <a:pt x="212110" y="87671"/>
                </a:lnTo>
                <a:cubicBezTo>
                  <a:pt x="212299" y="90804"/>
                  <a:pt x="212272" y="93945"/>
                  <a:pt x="212030" y="97095"/>
                </a:cubicBezTo>
                <a:cubicBezTo>
                  <a:pt x="211788" y="100244"/>
                  <a:pt x="211347" y="103354"/>
                  <a:pt x="210707" y="106423"/>
                </a:cubicBezTo>
                <a:lnTo>
                  <a:pt x="204588" y="134360"/>
                </a:lnTo>
                <a:cubicBezTo>
                  <a:pt x="204065" y="136800"/>
                  <a:pt x="203071" y="138969"/>
                  <a:pt x="201608" y="140866"/>
                </a:cubicBezTo>
                <a:cubicBezTo>
                  <a:pt x="200144" y="142764"/>
                  <a:pt x="198291" y="144295"/>
                  <a:pt x="196046" y="145459"/>
                </a:cubicBezTo>
                <a:lnTo>
                  <a:pt x="182530" y="152347"/>
                </a:lnTo>
                <a:cubicBezTo>
                  <a:pt x="182594" y="149783"/>
                  <a:pt x="182211" y="147322"/>
                  <a:pt x="181382" y="144964"/>
                </a:cubicBezTo>
                <a:cubicBezTo>
                  <a:pt x="180553" y="142607"/>
                  <a:pt x="179277" y="140433"/>
                  <a:pt x="177555" y="138442"/>
                </a:cubicBezTo>
                <a:lnTo>
                  <a:pt x="158930" y="116756"/>
                </a:lnTo>
                <a:cubicBezTo>
                  <a:pt x="156762" y="114263"/>
                  <a:pt x="154434" y="111914"/>
                  <a:pt x="151946" y="109708"/>
                </a:cubicBezTo>
                <a:cubicBezTo>
                  <a:pt x="149459" y="107502"/>
                  <a:pt x="146812" y="105472"/>
                  <a:pt x="144005" y="103617"/>
                </a:cubicBezTo>
                <a:lnTo>
                  <a:pt x="115685" y="84737"/>
                </a:lnTo>
                <a:cubicBezTo>
                  <a:pt x="114277" y="83777"/>
                  <a:pt x="112756" y="83049"/>
                  <a:pt x="111125" y="82552"/>
                </a:cubicBezTo>
                <a:cubicBezTo>
                  <a:pt x="109493" y="82055"/>
                  <a:pt x="107781" y="81805"/>
                  <a:pt x="105990" y="81803"/>
                </a:cubicBezTo>
                <a:cubicBezTo>
                  <a:pt x="103808" y="81816"/>
                  <a:pt x="101762" y="82236"/>
                  <a:pt x="99851" y="83062"/>
                </a:cubicBezTo>
                <a:cubicBezTo>
                  <a:pt x="97940" y="83889"/>
                  <a:pt x="96245" y="85042"/>
                  <a:pt x="94764" y="86523"/>
                </a:cubicBezTo>
                <a:lnTo>
                  <a:pt x="64786" y="46722"/>
                </a:lnTo>
                <a:cubicBezTo>
                  <a:pt x="62700" y="43785"/>
                  <a:pt x="61929" y="40665"/>
                  <a:pt x="62474" y="37362"/>
                </a:cubicBezTo>
                <a:cubicBezTo>
                  <a:pt x="63019" y="34058"/>
                  <a:pt x="64767" y="31353"/>
                  <a:pt x="67720" y="29245"/>
                </a:cubicBezTo>
                <a:cubicBezTo>
                  <a:pt x="70577" y="27374"/>
                  <a:pt x="73601" y="26779"/>
                  <a:pt x="76793" y="27459"/>
                </a:cubicBezTo>
                <a:cubicBezTo>
                  <a:pt x="79985" y="28140"/>
                  <a:pt x="82659" y="29840"/>
                  <a:pt x="84814" y="32562"/>
                </a:cubicBezTo>
                <a:lnTo>
                  <a:pt x="118747" y="77465"/>
                </a:lnTo>
                <a:lnTo>
                  <a:pt x="85324" y="19422"/>
                </a:lnTo>
                <a:cubicBezTo>
                  <a:pt x="83568" y="16294"/>
                  <a:pt x="83126" y="13111"/>
                  <a:pt x="84001" y="9871"/>
                </a:cubicBezTo>
                <a:cubicBezTo>
                  <a:pt x="84875" y="6631"/>
                  <a:pt x="86890" y="4117"/>
                  <a:pt x="90044" y="2328"/>
                </a:cubicBezTo>
                <a:cubicBezTo>
                  <a:pt x="93095" y="843"/>
                  <a:pt x="96178" y="593"/>
                  <a:pt x="99293" y="1579"/>
                </a:cubicBezTo>
                <a:cubicBezTo>
                  <a:pt x="102408" y="2565"/>
                  <a:pt x="104853" y="4516"/>
                  <a:pt x="106628" y="7431"/>
                </a:cubicBezTo>
                <a:lnTo>
                  <a:pt x="137372" y="61009"/>
                </a:lnTo>
                <a:lnTo>
                  <a:pt x="120022" y="18019"/>
                </a:lnTo>
                <a:cubicBezTo>
                  <a:pt x="118808" y="14841"/>
                  <a:pt x="118622" y="11694"/>
                  <a:pt x="119464" y="8579"/>
                </a:cubicBezTo>
                <a:cubicBezTo>
                  <a:pt x="120307" y="5464"/>
                  <a:pt x="122194" y="3083"/>
                  <a:pt x="125125" y="1435"/>
                </a:cubicBezTo>
                <a:cubicBezTo>
                  <a:pt x="126752" y="630"/>
                  <a:pt x="128370" y="164"/>
                  <a:pt x="129981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Freeform: Shape 27"/>
          <p:cNvSpPr/>
          <p:nvPr/>
        </p:nvSpPr>
        <p:spPr>
          <a:xfrm>
            <a:off x="18450752" y="7514741"/>
            <a:ext cx="442818" cy="394789"/>
          </a:xfrm>
          <a:custGeom>
            <a:avLst/>
            <a:gdLst/>
            <a:ahLst/>
            <a:cxnLst/>
            <a:rect l="l" t="t" r="r" b="b"/>
            <a:pathLst>
              <a:path w="256393" h="228584">
                <a:moveTo>
                  <a:pt x="234324" y="195974"/>
                </a:moveTo>
                <a:cubicBezTo>
                  <a:pt x="236477" y="195974"/>
                  <a:pt x="238390" y="196771"/>
                  <a:pt x="240065" y="198364"/>
                </a:cubicBezTo>
                <a:lnTo>
                  <a:pt x="256393" y="214696"/>
                </a:lnTo>
                <a:lnTo>
                  <a:pt x="244912" y="226163"/>
                </a:lnTo>
                <a:lnTo>
                  <a:pt x="234324" y="215587"/>
                </a:lnTo>
                <a:lnTo>
                  <a:pt x="223736" y="226163"/>
                </a:lnTo>
                <a:cubicBezTo>
                  <a:pt x="222955" y="226989"/>
                  <a:pt x="222062" y="227599"/>
                  <a:pt x="221057" y="227995"/>
                </a:cubicBezTo>
                <a:cubicBezTo>
                  <a:pt x="220053" y="228391"/>
                  <a:pt x="219032" y="228587"/>
                  <a:pt x="217996" y="228584"/>
                </a:cubicBezTo>
                <a:cubicBezTo>
                  <a:pt x="216959" y="228587"/>
                  <a:pt x="215939" y="228391"/>
                  <a:pt x="214934" y="227995"/>
                </a:cubicBezTo>
                <a:cubicBezTo>
                  <a:pt x="213930" y="227599"/>
                  <a:pt x="213037" y="226989"/>
                  <a:pt x="212255" y="226163"/>
                </a:cubicBezTo>
                <a:lnTo>
                  <a:pt x="201667" y="215587"/>
                </a:lnTo>
                <a:lnTo>
                  <a:pt x="191081" y="226163"/>
                </a:lnTo>
                <a:cubicBezTo>
                  <a:pt x="189409" y="227757"/>
                  <a:pt x="187497" y="228553"/>
                  <a:pt x="185347" y="228553"/>
                </a:cubicBezTo>
                <a:cubicBezTo>
                  <a:pt x="183196" y="228553"/>
                  <a:pt x="181284" y="227757"/>
                  <a:pt x="179612" y="226163"/>
                </a:cubicBezTo>
                <a:lnTo>
                  <a:pt x="169025" y="215587"/>
                </a:lnTo>
                <a:lnTo>
                  <a:pt x="158435" y="226163"/>
                </a:lnTo>
                <a:cubicBezTo>
                  <a:pt x="156761" y="227757"/>
                  <a:pt x="154847" y="228553"/>
                  <a:pt x="152694" y="228553"/>
                </a:cubicBezTo>
                <a:cubicBezTo>
                  <a:pt x="150541" y="228553"/>
                  <a:pt x="148627" y="227757"/>
                  <a:pt x="146952" y="226163"/>
                </a:cubicBezTo>
                <a:lnTo>
                  <a:pt x="136362" y="215587"/>
                </a:lnTo>
                <a:lnTo>
                  <a:pt x="125773" y="226163"/>
                </a:lnTo>
                <a:cubicBezTo>
                  <a:pt x="124098" y="227757"/>
                  <a:pt x="122184" y="228553"/>
                  <a:pt x="120031" y="228553"/>
                </a:cubicBezTo>
                <a:cubicBezTo>
                  <a:pt x="117878" y="228553"/>
                  <a:pt x="115964" y="227757"/>
                  <a:pt x="114290" y="226163"/>
                </a:cubicBezTo>
                <a:lnTo>
                  <a:pt x="103700" y="215587"/>
                </a:lnTo>
                <a:lnTo>
                  <a:pt x="93110" y="226163"/>
                </a:lnTo>
                <a:cubicBezTo>
                  <a:pt x="91435" y="227757"/>
                  <a:pt x="89522" y="228553"/>
                  <a:pt x="87369" y="228553"/>
                </a:cubicBezTo>
                <a:cubicBezTo>
                  <a:pt x="85215" y="228553"/>
                  <a:pt x="83302" y="227757"/>
                  <a:pt x="81627" y="226163"/>
                </a:cubicBezTo>
                <a:lnTo>
                  <a:pt x="71047" y="215587"/>
                </a:lnTo>
                <a:lnTo>
                  <a:pt x="60466" y="226163"/>
                </a:lnTo>
                <a:cubicBezTo>
                  <a:pt x="58792" y="227757"/>
                  <a:pt x="56879" y="228553"/>
                  <a:pt x="54726" y="228553"/>
                </a:cubicBezTo>
                <a:cubicBezTo>
                  <a:pt x="52573" y="228553"/>
                  <a:pt x="50660" y="227757"/>
                  <a:pt x="48985" y="226163"/>
                </a:cubicBezTo>
                <a:lnTo>
                  <a:pt x="38397" y="215587"/>
                </a:lnTo>
                <a:lnTo>
                  <a:pt x="27809" y="226163"/>
                </a:lnTo>
                <a:cubicBezTo>
                  <a:pt x="26135" y="227757"/>
                  <a:pt x="24222" y="228553"/>
                  <a:pt x="22069" y="228553"/>
                </a:cubicBezTo>
                <a:cubicBezTo>
                  <a:pt x="19916" y="228553"/>
                  <a:pt x="18003" y="227757"/>
                  <a:pt x="16328" y="226163"/>
                </a:cubicBezTo>
                <a:lnTo>
                  <a:pt x="0" y="209832"/>
                </a:lnTo>
                <a:lnTo>
                  <a:pt x="11481" y="198364"/>
                </a:lnTo>
                <a:lnTo>
                  <a:pt x="22069" y="208940"/>
                </a:lnTo>
                <a:lnTo>
                  <a:pt x="32657" y="198365"/>
                </a:lnTo>
                <a:cubicBezTo>
                  <a:pt x="34331" y="196771"/>
                  <a:pt x="36245" y="195974"/>
                  <a:pt x="38397" y="195974"/>
                </a:cubicBezTo>
                <a:cubicBezTo>
                  <a:pt x="40550" y="195974"/>
                  <a:pt x="42464" y="196771"/>
                  <a:pt x="44138" y="198365"/>
                </a:cubicBezTo>
                <a:lnTo>
                  <a:pt x="54726" y="208944"/>
                </a:lnTo>
                <a:lnTo>
                  <a:pt x="65312" y="198365"/>
                </a:lnTo>
                <a:cubicBezTo>
                  <a:pt x="66984" y="196771"/>
                  <a:pt x="68896" y="195974"/>
                  <a:pt x="71047" y="195974"/>
                </a:cubicBezTo>
                <a:cubicBezTo>
                  <a:pt x="73197" y="195974"/>
                  <a:pt x="75109" y="196771"/>
                  <a:pt x="76781" y="198365"/>
                </a:cubicBezTo>
                <a:lnTo>
                  <a:pt x="87369" y="208944"/>
                </a:lnTo>
                <a:lnTo>
                  <a:pt x="97958" y="198365"/>
                </a:lnTo>
                <a:cubicBezTo>
                  <a:pt x="99633" y="196771"/>
                  <a:pt x="101547" y="195974"/>
                  <a:pt x="103700" y="195974"/>
                </a:cubicBezTo>
                <a:cubicBezTo>
                  <a:pt x="105853" y="195974"/>
                  <a:pt x="107767" y="196771"/>
                  <a:pt x="109441" y="198365"/>
                </a:cubicBezTo>
                <a:lnTo>
                  <a:pt x="120031" y="208944"/>
                </a:lnTo>
                <a:lnTo>
                  <a:pt x="130621" y="198365"/>
                </a:lnTo>
                <a:cubicBezTo>
                  <a:pt x="132296" y="196771"/>
                  <a:pt x="134209" y="195974"/>
                  <a:pt x="136362" y="195974"/>
                </a:cubicBezTo>
                <a:cubicBezTo>
                  <a:pt x="138516" y="195974"/>
                  <a:pt x="140429" y="196771"/>
                  <a:pt x="142104" y="198365"/>
                </a:cubicBezTo>
                <a:lnTo>
                  <a:pt x="152694" y="208944"/>
                </a:lnTo>
                <a:lnTo>
                  <a:pt x="163284" y="198365"/>
                </a:lnTo>
                <a:cubicBezTo>
                  <a:pt x="164958" y="196771"/>
                  <a:pt x="166872" y="195974"/>
                  <a:pt x="169025" y="195974"/>
                </a:cubicBezTo>
                <a:cubicBezTo>
                  <a:pt x="171178" y="195974"/>
                  <a:pt x="173092" y="196771"/>
                  <a:pt x="174767" y="198365"/>
                </a:cubicBezTo>
                <a:lnTo>
                  <a:pt x="185347" y="208944"/>
                </a:lnTo>
                <a:lnTo>
                  <a:pt x="195927" y="198365"/>
                </a:lnTo>
                <a:cubicBezTo>
                  <a:pt x="197601" y="196771"/>
                  <a:pt x="199514" y="195974"/>
                  <a:pt x="201667" y="195974"/>
                </a:cubicBezTo>
                <a:cubicBezTo>
                  <a:pt x="203820" y="195974"/>
                  <a:pt x="205733" y="196771"/>
                  <a:pt x="207408" y="198365"/>
                </a:cubicBezTo>
                <a:lnTo>
                  <a:pt x="217996" y="208944"/>
                </a:lnTo>
                <a:lnTo>
                  <a:pt x="228584" y="198364"/>
                </a:lnTo>
                <a:cubicBezTo>
                  <a:pt x="230258" y="196771"/>
                  <a:pt x="232172" y="195974"/>
                  <a:pt x="234324" y="195974"/>
                </a:cubicBezTo>
                <a:close/>
                <a:moveTo>
                  <a:pt x="95531" y="32642"/>
                </a:moveTo>
                <a:lnTo>
                  <a:pt x="95531" y="48970"/>
                </a:lnTo>
                <a:lnTo>
                  <a:pt x="79203" y="48970"/>
                </a:lnTo>
                <a:lnTo>
                  <a:pt x="79203" y="65301"/>
                </a:lnTo>
                <a:lnTo>
                  <a:pt x="128197" y="48970"/>
                </a:lnTo>
                <a:lnTo>
                  <a:pt x="177190" y="65301"/>
                </a:lnTo>
                <a:lnTo>
                  <a:pt x="177190" y="48970"/>
                </a:lnTo>
                <a:lnTo>
                  <a:pt x="160862" y="48970"/>
                </a:lnTo>
                <a:lnTo>
                  <a:pt x="160862" y="32642"/>
                </a:lnTo>
                <a:close/>
                <a:moveTo>
                  <a:pt x="111876" y="0"/>
                </a:moveTo>
                <a:lnTo>
                  <a:pt x="144517" y="0"/>
                </a:lnTo>
                <a:lnTo>
                  <a:pt x="144517" y="16329"/>
                </a:lnTo>
                <a:lnTo>
                  <a:pt x="177174" y="16329"/>
                </a:lnTo>
                <a:lnTo>
                  <a:pt x="177174" y="32658"/>
                </a:lnTo>
                <a:lnTo>
                  <a:pt x="193503" y="32658"/>
                </a:lnTo>
                <a:lnTo>
                  <a:pt x="193503" y="70787"/>
                </a:lnTo>
                <a:lnTo>
                  <a:pt x="216082" y="78187"/>
                </a:lnTo>
                <a:cubicBezTo>
                  <a:pt x="218673" y="79205"/>
                  <a:pt x="220380" y="80933"/>
                  <a:pt x="221201" y="83370"/>
                </a:cubicBezTo>
                <a:cubicBezTo>
                  <a:pt x="222022" y="85808"/>
                  <a:pt x="221719" y="88205"/>
                  <a:pt x="220292" y="90563"/>
                </a:cubicBezTo>
                <a:lnTo>
                  <a:pt x="193503" y="130624"/>
                </a:lnTo>
                <a:lnTo>
                  <a:pt x="193503" y="168001"/>
                </a:lnTo>
                <a:lnTo>
                  <a:pt x="195927" y="165707"/>
                </a:lnTo>
                <a:cubicBezTo>
                  <a:pt x="197601" y="164114"/>
                  <a:pt x="199514" y="163317"/>
                  <a:pt x="201667" y="163317"/>
                </a:cubicBezTo>
                <a:cubicBezTo>
                  <a:pt x="203820" y="163317"/>
                  <a:pt x="205733" y="164114"/>
                  <a:pt x="207408" y="165707"/>
                </a:cubicBezTo>
                <a:lnTo>
                  <a:pt x="217996" y="176156"/>
                </a:lnTo>
                <a:lnTo>
                  <a:pt x="228584" y="165707"/>
                </a:lnTo>
                <a:cubicBezTo>
                  <a:pt x="230258" y="164114"/>
                  <a:pt x="232172" y="163317"/>
                  <a:pt x="234324" y="163317"/>
                </a:cubicBezTo>
                <a:cubicBezTo>
                  <a:pt x="236477" y="163317"/>
                  <a:pt x="238390" y="164114"/>
                  <a:pt x="240065" y="165707"/>
                </a:cubicBezTo>
                <a:lnTo>
                  <a:pt x="256393" y="182038"/>
                </a:lnTo>
                <a:lnTo>
                  <a:pt x="244912" y="193506"/>
                </a:lnTo>
                <a:lnTo>
                  <a:pt x="234324" y="182930"/>
                </a:lnTo>
                <a:lnTo>
                  <a:pt x="223736" y="193506"/>
                </a:lnTo>
                <a:cubicBezTo>
                  <a:pt x="222955" y="194332"/>
                  <a:pt x="222062" y="194942"/>
                  <a:pt x="221057" y="195338"/>
                </a:cubicBezTo>
                <a:cubicBezTo>
                  <a:pt x="220053" y="195733"/>
                  <a:pt x="219032" y="195930"/>
                  <a:pt x="217996" y="195927"/>
                </a:cubicBezTo>
                <a:cubicBezTo>
                  <a:pt x="216959" y="195930"/>
                  <a:pt x="215939" y="195733"/>
                  <a:pt x="214934" y="195338"/>
                </a:cubicBezTo>
                <a:cubicBezTo>
                  <a:pt x="213930" y="194942"/>
                  <a:pt x="213037" y="194332"/>
                  <a:pt x="212255" y="193506"/>
                </a:cubicBezTo>
                <a:lnTo>
                  <a:pt x="201667" y="182930"/>
                </a:lnTo>
                <a:lnTo>
                  <a:pt x="191081" y="193506"/>
                </a:lnTo>
                <a:cubicBezTo>
                  <a:pt x="189409" y="195100"/>
                  <a:pt x="187497" y="195896"/>
                  <a:pt x="185347" y="195896"/>
                </a:cubicBezTo>
                <a:cubicBezTo>
                  <a:pt x="183196" y="195896"/>
                  <a:pt x="181284" y="195100"/>
                  <a:pt x="179612" y="193506"/>
                </a:cubicBezTo>
                <a:lnTo>
                  <a:pt x="169025" y="182930"/>
                </a:lnTo>
                <a:lnTo>
                  <a:pt x="158435" y="193506"/>
                </a:lnTo>
                <a:cubicBezTo>
                  <a:pt x="156761" y="195100"/>
                  <a:pt x="154847" y="195896"/>
                  <a:pt x="152694" y="195896"/>
                </a:cubicBezTo>
                <a:cubicBezTo>
                  <a:pt x="150541" y="195896"/>
                  <a:pt x="148627" y="195100"/>
                  <a:pt x="146952" y="193506"/>
                </a:cubicBezTo>
                <a:lnTo>
                  <a:pt x="136362" y="182930"/>
                </a:lnTo>
                <a:lnTo>
                  <a:pt x="125773" y="193506"/>
                </a:lnTo>
                <a:cubicBezTo>
                  <a:pt x="124098" y="195100"/>
                  <a:pt x="122184" y="195896"/>
                  <a:pt x="120031" y="195896"/>
                </a:cubicBezTo>
                <a:cubicBezTo>
                  <a:pt x="117878" y="195896"/>
                  <a:pt x="115964" y="195100"/>
                  <a:pt x="114290" y="193506"/>
                </a:cubicBezTo>
                <a:lnTo>
                  <a:pt x="103700" y="182930"/>
                </a:lnTo>
                <a:lnTo>
                  <a:pt x="93110" y="193506"/>
                </a:lnTo>
                <a:cubicBezTo>
                  <a:pt x="91435" y="195100"/>
                  <a:pt x="89522" y="195896"/>
                  <a:pt x="87369" y="195896"/>
                </a:cubicBezTo>
                <a:cubicBezTo>
                  <a:pt x="85215" y="195896"/>
                  <a:pt x="83302" y="195100"/>
                  <a:pt x="81627" y="193506"/>
                </a:cubicBezTo>
                <a:lnTo>
                  <a:pt x="71047" y="182930"/>
                </a:lnTo>
                <a:lnTo>
                  <a:pt x="60466" y="193506"/>
                </a:lnTo>
                <a:cubicBezTo>
                  <a:pt x="58792" y="195100"/>
                  <a:pt x="56879" y="195896"/>
                  <a:pt x="54726" y="195896"/>
                </a:cubicBezTo>
                <a:cubicBezTo>
                  <a:pt x="52573" y="195896"/>
                  <a:pt x="50660" y="195100"/>
                  <a:pt x="48985" y="193506"/>
                </a:cubicBezTo>
                <a:lnTo>
                  <a:pt x="38397" y="182930"/>
                </a:lnTo>
                <a:lnTo>
                  <a:pt x="27809" y="193506"/>
                </a:lnTo>
                <a:cubicBezTo>
                  <a:pt x="26135" y="195100"/>
                  <a:pt x="24222" y="195896"/>
                  <a:pt x="22069" y="195896"/>
                </a:cubicBezTo>
                <a:cubicBezTo>
                  <a:pt x="19916" y="195896"/>
                  <a:pt x="18003" y="195100"/>
                  <a:pt x="16328" y="193506"/>
                </a:cubicBezTo>
                <a:lnTo>
                  <a:pt x="0" y="177175"/>
                </a:lnTo>
                <a:lnTo>
                  <a:pt x="11481" y="165707"/>
                </a:lnTo>
                <a:lnTo>
                  <a:pt x="22069" y="176156"/>
                </a:lnTo>
                <a:lnTo>
                  <a:pt x="32657" y="165708"/>
                </a:lnTo>
                <a:cubicBezTo>
                  <a:pt x="34331" y="164114"/>
                  <a:pt x="36245" y="163317"/>
                  <a:pt x="38397" y="163317"/>
                </a:cubicBezTo>
                <a:cubicBezTo>
                  <a:pt x="40550" y="163317"/>
                  <a:pt x="42464" y="164114"/>
                  <a:pt x="44138" y="165708"/>
                </a:cubicBezTo>
                <a:lnTo>
                  <a:pt x="54726" y="176159"/>
                </a:lnTo>
                <a:lnTo>
                  <a:pt x="62890" y="168002"/>
                </a:lnTo>
                <a:lnTo>
                  <a:pt x="62890" y="130624"/>
                </a:lnTo>
                <a:lnTo>
                  <a:pt x="36101" y="90563"/>
                </a:lnTo>
                <a:cubicBezTo>
                  <a:pt x="34674" y="88205"/>
                  <a:pt x="34371" y="85808"/>
                  <a:pt x="35192" y="83370"/>
                </a:cubicBezTo>
                <a:cubicBezTo>
                  <a:pt x="36014" y="80933"/>
                  <a:pt x="37720" y="79205"/>
                  <a:pt x="40311" y="78187"/>
                </a:cubicBezTo>
                <a:lnTo>
                  <a:pt x="62890" y="70787"/>
                </a:lnTo>
                <a:lnTo>
                  <a:pt x="62890" y="32658"/>
                </a:lnTo>
                <a:lnTo>
                  <a:pt x="79219" y="32658"/>
                </a:lnTo>
                <a:lnTo>
                  <a:pt x="79219" y="16329"/>
                </a:lnTo>
                <a:lnTo>
                  <a:pt x="111876" y="163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: Shape 28"/>
          <p:cNvSpPr/>
          <p:nvPr/>
        </p:nvSpPr>
        <p:spPr>
          <a:xfrm>
            <a:off x="18531168" y="6721233"/>
            <a:ext cx="281985" cy="338414"/>
          </a:xfrm>
          <a:custGeom>
            <a:avLst/>
            <a:gdLst/>
            <a:ahLst/>
            <a:cxnLst/>
            <a:rect l="l" t="t" r="r" b="b"/>
            <a:pathLst>
              <a:path w="163270" h="195943">
                <a:moveTo>
                  <a:pt x="81643" y="24477"/>
                </a:moveTo>
                <a:lnTo>
                  <a:pt x="81643" y="169520"/>
                </a:lnTo>
                <a:cubicBezTo>
                  <a:pt x="84983" y="167788"/>
                  <a:pt x="89050" y="165449"/>
                  <a:pt x="93841" y="162504"/>
                </a:cubicBezTo>
                <a:cubicBezTo>
                  <a:pt x="98633" y="159560"/>
                  <a:pt x="103624" y="156073"/>
                  <a:pt x="108815" y="152044"/>
                </a:cubicBezTo>
                <a:cubicBezTo>
                  <a:pt x="113482" y="148446"/>
                  <a:pt x="118095" y="144260"/>
                  <a:pt x="122653" y="139486"/>
                </a:cubicBezTo>
                <a:cubicBezTo>
                  <a:pt x="127212" y="134711"/>
                  <a:pt x="131012" y="129505"/>
                  <a:pt x="134054" y="123866"/>
                </a:cubicBezTo>
                <a:cubicBezTo>
                  <a:pt x="137096" y="118227"/>
                  <a:pt x="138675" y="112311"/>
                  <a:pt x="138793" y="106120"/>
                </a:cubicBezTo>
                <a:lnTo>
                  <a:pt x="138793" y="24477"/>
                </a:lnTo>
                <a:close/>
                <a:moveTo>
                  <a:pt x="8164" y="0"/>
                </a:moveTo>
                <a:lnTo>
                  <a:pt x="155111" y="0"/>
                </a:lnTo>
                <a:cubicBezTo>
                  <a:pt x="157403" y="61"/>
                  <a:pt x="159320" y="863"/>
                  <a:pt x="160863" y="2406"/>
                </a:cubicBezTo>
                <a:cubicBezTo>
                  <a:pt x="162407" y="3949"/>
                  <a:pt x="163209" y="5867"/>
                  <a:pt x="163270" y="8159"/>
                </a:cubicBezTo>
                <a:lnTo>
                  <a:pt x="163270" y="106120"/>
                </a:lnTo>
                <a:cubicBezTo>
                  <a:pt x="163074" y="116878"/>
                  <a:pt x="160461" y="126794"/>
                  <a:pt x="155432" y="135868"/>
                </a:cubicBezTo>
                <a:cubicBezTo>
                  <a:pt x="150402" y="144943"/>
                  <a:pt x="144133" y="153073"/>
                  <a:pt x="136623" y="160259"/>
                </a:cubicBezTo>
                <a:cubicBezTo>
                  <a:pt x="129113" y="167445"/>
                  <a:pt x="121540" y="173586"/>
                  <a:pt x="113902" y="178680"/>
                </a:cubicBezTo>
                <a:cubicBezTo>
                  <a:pt x="106265" y="183774"/>
                  <a:pt x="99740" y="187720"/>
                  <a:pt x="94328" y="190518"/>
                </a:cubicBezTo>
                <a:cubicBezTo>
                  <a:pt x="88916" y="193316"/>
                  <a:pt x="85793" y="194864"/>
                  <a:pt x="84960" y="195161"/>
                </a:cubicBezTo>
                <a:cubicBezTo>
                  <a:pt x="83918" y="195677"/>
                  <a:pt x="82812" y="195937"/>
                  <a:pt x="81643" y="195943"/>
                </a:cubicBezTo>
                <a:cubicBezTo>
                  <a:pt x="80473" y="195937"/>
                  <a:pt x="79368" y="195677"/>
                  <a:pt x="78326" y="195161"/>
                </a:cubicBezTo>
                <a:cubicBezTo>
                  <a:pt x="77492" y="194864"/>
                  <a:pt x="74369" y="193316"/>
                  <a:pt x="68956" y="190518"/>
                </a:cubicBezTo>
                <a:cubicBezTo>
                  <a:pt x="63542" y="187720"/>
                  <a:pt x="57016" y="183774"/>
                  <a:pt x="49378" y="178680"/>
                </a:cubicBezTo>
                <a:cubicBezTo>
                  <a:pt x="41739" y="173586"/>
                  <a:pt x="34164" y="167445"/>
                  <a:pt x="26652" y="160259"/>
                </a:cubicBezTo>
                <a:cubicBezTo>
                  <a:pt x="19141" y="153073"/>
                  <a:pt x="12870" y="144943"/>
                  <a:pt x="7840" y="135868"/>
                </a:cubicBezTo>
                <a:cubicBezTo>
                  <a:pt x="2809" y="126794"/>
                  <a:pt x="196" y="116878"/>
                  <a:pt x="0" y="106120"/>
                </a:cubicBezTo>
                <a:lnTo>
                  <a:pt x="0" y="8159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Freeform: Shape 29"/>
          <p:cNvSpPr/>
          <p:nvPr/>
        </p:nvSpPr>
        <p:spPr>
          <a:xfrm>
            <a:off x="18520593" y="5894588"/>
            <a:ext cx="303135" cy="310185"/>
          </a:xfrm>
          <a:custGeom>
            <a:avLst/>
            <a:gdLst/>
            <a:ahLst/>
            <a:cxnLst/>
            <a:rect l="l" t="t" r="r" b="b"/>
            <a:pathLst>
              <a:path w="175516" h="179598">
                <a:moveTo>
                  <a:pt x="151037" y="0"/>
                </a:moveTo>
                <a:lnTo>
                  <a:pt x="171436" y="0"/>
                </a:lnTo>
                <a:cubicBezTo>
                  <a:pt x="172610" y="26"/>
                  <a:pt x="173577" y="420"/>
                  <a:pt x="174337" y="1179"/>
                </a:cubicBezTo>
                <a:cubicBezTo>
                  <a:pt x="175096" y="1939"/>
                  <a:pt x="175490" y="2906"/>
                  <a:pt x="175516" y="4080"/>
                </a:cubicBezTo>
                <a:lnTo>
                  <a:pt x="175516" y="116336"/>
                </a:lnTo>
                <a:cubicBezTo>
                  <a:pt x="175383" y="128123"/>
                  <a:pt x="172505" y="138769"/>
                  <a:pt x="166883" y="148274"/>
                </a:cubicBezTo>
                <a:cubicBezTo>
                  <a:pt x="161262" y="157780"/>
                  <a:pt x="153698" y="165344"/>
                  <a:pt x="144191" y="170965"/>
                </a:cubicBezTo>
                <a:cubicBezTo>
                  <a:pt x="134685" y="176587"/>
                  <a:pt x="124038" y="179465"/>
                  <a:pt x="112251" y="179598"/>
                </a:cubicBezTo>
                <a:lnTo>
                  <a:pt x="53066" y="179598"/>
                </a:lnTo>
                <a:cubicBezTo>
                  <a:pt x="51892" y="179572"/>
                  <a:pt x="50925" y="179179"/>
                  <a:pt x="50165" y="178419"/>
                </a:cubicBezTo>
                <a:cubicBezTo>
                  <a:pt x="49405" y="177659"/>
                  <a:pt x="49012" y="176692"/>
                  <a:pt x="48986" y="175518"/>
                </a:cubicBezTo>
                <a:lnTo>
                  <a:pt x="48986" y="53054"/>
                </a:lnTo>
                <a:cubicBezTo>
                  <a:pt x="49012" y="51879"/>
                  <a:pt x="49405" y="50912"/>
                  <a:pt x="50165" y="50152"/>
                </a:cubicBezTo>
                <a:cubicBezTo>
                  <a:pt x="50925" y="49392"/>
                  <a:pt x="51892" y="48998"/>
                  <a:pt x="53066" y="48972"/>
                </a:cubicBezTo>
                <a:lnTo>
                  <a:pt x="73465" y="48972"/>
                </a:lnTo>
                <a:cubicBezTo>
                  <a:pt x="74639" y="48998"/>
                  <a:pt x="75606" y="49392"/>
                  <a:pt x="76365" y="50152"/>
                </a:cubicBezTo>
                <a:cubicBezTo>
                  <a:pt x="77125" y="50912"/>
                  <a:pt x="77518" y="51879"/>
                  <a:pt x="77545" y="53054"/>
                </a:cubicBezTo>
                <a:lnTo>
                  <a:pt x="77545" y="151039"/>
                </a:lnTo>
                <a:lnTo>
                  <a:pt x="112251" y="151039"/>
                </a:lnTo>
                <a:cubicBezTo>
                  <a:pt x="118702" y="150965"/>
                  <a:pt x="124536" y="149384"/>
                  <a:pt x="129751" y="146295"/>
                </a:cubicBezTo>
                <a:cubicBezTo>
                  <a:pt x="134967" y="143206"/>
                  <a:pt x="139120" y="139054"/>
                  <a:pt x="142210" y="133839"/>
                </a:cubicBezTo>
                <a:cubicBezTo>
                  <a:pt x="145301" y="128624"/>
                  <a:pt x="146883" y="122789"/>
                  <a:pt x="146957" y="116336"/>
                </a:cubicBezTo>
                <a:lnTo>
                  <a:pt x="146957" y="4080"/>
                </a:lnTo>
                <a:cubicBezTo>
                  <a:pt x="146984" y="2906"/>
                  <a:pt x="147377" y="1939"/>
                  <a:pt x="148136" y="1179"/>
                </a:cubicBezTo>
                <a:cubicBezTo>
                  <a:pt x="148896" y="420"/>
                  <a:pt x="149863" y="26"/>
                  <a:pt x="151037" y="0"/>
                </a:cubicBezTo>
                <a:close/>
                <a:moveTo>
                  <a:pt x="4080" y="0"/>
                </a:moveTo>
                <a:lnTo>
                  <a:pt x="63265" y="0"/>
                </a:lnTo>
                <a:cubicBezTo>
                  <a:pt x="75052" y="134"/>
                  <a:pt x="85699" y="3011"/>
                  <a:pt x="95206" y="8633"/>
                </a:cubicBezTo>
                <a:cubicBezTo>
                  <a:pt x="104712" y="14254"/>
                  <a:pt x="112276" y="21818"/>
                  <a:pt x="117898" y="31324"/>
                </a:cubicBezTo>
                <a:cubicBezTo>
                  <a:pt x="123519" y="40829"/>
                  <a:pt x="126397" y="51475"/>
                  <a:pt x="126530" y="63261"/>
                </a:cubicBezTo>
                <a:lnTo>
                  <a:pt x="126530" y="126543"/>
                </a:lnTo>
                <a:cubicBezTo>
                  <a:pt x="126504" y="127718"/>
                  <a:pt x="126111" y="128685"/>
                  <a:pt x="125351" y="129446"/>
                </a:cubicBezTo>
                <a:cubicBezTo>
                  <a:pt x="124591" y="130206"/>
                  <a:pt x="123624" y="130599"/>
                  <a:pt x="122450" y="130626"/>
                </a:cubicBezTo>
                <a:lnTo>
                  <a:pt x="102051" y="130626"/>
                </a:lnTo>
                <a:cubicBezTo>
                  <a:pt x="100877" y="130599"/>
                  <a:pt x="99910" y="130206"/>
                  <a:pt x="99151" y="129446"/>
                </a:cubicBezTo>
                <a:cubicBezTo>
                  <a:pt x="98391" y="128685"/>
                  <a:pt x="97998" y="127718"/>
                  <a:pt x="97971" y="126543"/>
                </a:cubicBezTo>
                <a:lnTo>
                  <a:pt x="97971" y="63261"/>
                </a:lnTo>
                <a:cubicBezTo>
                  <a:pt x="97897" y="56808"/>
                  <a:pt x="96315" y="50974"/>
                  <a:pt x="93225" y="45759"/>
                </a:cubicBezTo>
                <a:cubicBezTo>
                  <a:pt x="90135" y="40544"/>
                  <a:pt x="85982" y="36392"/>
                  <a:pt x="80766" y="33303"/>
                </a:cubicBezTo>
                <a:cubicBezTo>
                  <a:pt x="75550" y="30214"/>
                  <a:pt x="69716" y="28633"/>
                  <a:pt x="63265" y="28559"/>
                </a:cubicBezTo>
                <a:lnTo>
                  <a:pt x="28559" y="28559"/>
                </a:lnTo>
                <a:lnTo>
                  <a:pt x="28559" y="175518"/>
                </a:lnTo>
                <a:cubicBezTo>
                  <a:pt x="28532" y="176692"/>
                  <a:pt x="28139" y="177659"/>
                  <a:pt x="27380" y="178419"/>
                </a:cubicBezTo>
                <a:cubicBezTo>
                  <a:pt x="26620" y="179179"/>
                  <a:pt x="25653" y="179572"/>
                  <a:pt x="24479" y="179598"/>
                </a:cubicBezTo>
                <a:lnTo>
                  <a:pt x="4080" y="179598"/>
                </a:lnTo>
                <a:cubicBezTo>
                  <a:pt x="2906" y="179572"/>
                  <a:pt x="1939" y="179179"/>
                  <a:pt x="1179" y="178419"/>
                </a:cubicBezTo>
                <a:cubicBezTo>
                  <a:pt x="420" y="177659"/>
                  <a:pt x="27" y="176692"/>
                  <a:pt x="0" y="175518"/>
                </a:cubicBezTo>
                <a:lnTo>
                  <a:pt x="0" y="4080"/>
                </a:lnTo>
                <a:cubicBezTo>
                  <a:pt x="27" y="2906"/>
                  <a:pt x="420" y="1939"/>
                  <a:pt x="1179" y="1179"/>
                </a:cubicBezTo>
                <a:cubicBezTo>
                  <a:pt x="1939" y="420"/>
                  <a:pt x="2906" y="26"/>
                  <a:pt x="4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Freeform: Shape 30"/>
          <p:cNvSpPr/>
          <p:nvPr/>
        </p:nvSpPr>
        <p:spPr>
          <a:xfrm>
            <a:off x="18520593" y="5053881"/>
            <a:ext cx="303135" cy="310185"/>
          </a:xfrm>
          <a:custGeom>
            <a:avLst/>
            <a:gdLst/>
            <a:ahLst/>
            <a:cxnLst/>
            <a:rect l="l" t="t" r="r" b="b"/>
            <a:pathLst>
              <a:path w="175516" h="179598">
                <a:moveTo>
                  <a:pt x="151037" y="0"/>
                </a:moveTo>
                <a:lnTo>
                  <a:pt x="171436" y="0"/>
                </a:lnTo>
                <a:cubicBezTo>
                  <a:pt x="172610" y="26"/>
                  <a:pt x="173577" y="420"/>
                  <a:pt x="174337" y="1179"/>
                </a:cubicBezTo>
                <a:cubicBezTo>
                  <a:pt x="175096" y="1939"/>
                  <a:pt x="175490" y="2906"/>
                  <a:pt x="175516" y="4080"/>
                </a:cubicBezTo>
                <a:lnTo>
                  <a:pt x="175516" y="116336"/>
                </a:lnTo>
                <a:cubicBezTo>
                  <a:pt x="175383" y="128123"/>
                  <a:pt x="172505" y="138769"/>
                  <a:pt x="166883" y="148274"/>
                </a:cubicBezTo>
                <a:cubicBezTo>
                  <a:pt x="161262" y="157780"/>
                  <a:pt x="153698" y="165344"/>
                  <a:pt x="144191" y="170965"/>
                </a:cubicBezTo>
                <a:cubicBezTo>
                  <a:pt x="134685" y="176587"/>
                  <a:pt x="124038" y="179465"/>
                  <a:pt x="112251" y="179598"/>
                </a:cubicBezTo>
                <a:lnTo>
                  <a:pt x="53066" y="179598"/>
                </a:lnTo>
                <a:cubicBezTo>
                  <a:pt x="51892" y="179572"/>
                  <a:pt x="50925" y="179179"/>
                  <a:pt x="50165" y="178419"/>
                </a:cubicBezTo>
                <a:cubicBezTo>
                  <a:pt x="49405" y="177659"/>
                  <a:pt x="49012" y="176692"/>
                  <a:pt x="48986" y="175518"/>
                </a:cubicBezTo>
                <a:lnTo>
                  <a:pt x="48986" y="53054"/>
                </a:lnTo>
                <a:cubicBezTo>
                  <a:pt x="49012" y="51879"/>
                  <a:pt x="49405" y="50912"/>
                  <a:pt x="50165" y="50152"/>
                </a:cubicBezTo>
                <a:cubicBezTo>
                  <a:pt x="50925" y="49392"/>
                  <a:pt x="51892" y="48998"/>
                  <a:pt x="53066" y="48972"/>
                </a:cubicBezTo>
                <a:lnTo>
                  <a:pt x="73465" y="48972"/>
                </a:lnTo>
                <a:cubicBezTo>
                  <a:pt x="74639" y="48998"/>
                  <a:pt x="75606" y="49392"/>
                  <a:pt x="76365" y="50152"/>
                </a:cubicBezTo>
                <a:cubicBezTo>
                  <a:pt x="77125" y="50912"/>
                  <a:pt x="77518" y="51879"/>
                  <a:pt x="77545" y="53054"/>
                </a:cubicBezTo>
                <a:lnTo>
                  <a:pt x="77545" y="151039"/>
                </a:lnTo>
                <a:lnTo>
                  <a:pt x="112251" y="151039"/>
                </a:lnTo>
                <a:cubicBezTo>
                  <a:pt x="118702" y="150965"/>
                  <a:pt x="124536" y="149384"/>
                  <a:pt x="129751" y="146295"/>
                </a:cubicBezTo>
                <a:cubicBezTo>
                  <a:pt x="134967" y="143206"/>
                  <a:pt x="139120" y="139054"/>
                  <a:pt x="142210" y="133839"/>
                </a:cubicBezTo>
                <a:cubicBezTo>
                  <a:pt x="145301" y="128624"/>
                  <a:pt x="146883" y="122789"/>
                  <a:pt x="146957" y="116336"/>
                </a:cubicBezTo>
                <a:lnTo>
                  <a:pt x="146957" y="4080"/>
                </a:lnTo>
                <a:cubicBezTo>
                  <a:pt x="146984" y="2906"/>
                  <a:pt x="147377" y="1939"/>
                  <a:pt x="148136" y="1179"/>
                </a:cubicBezTo>
                <a:cubicBezTo>
                  <a:pt x="148896" y="420"/>
                  <a:pt x="149863" y="26"/>
                  <a:pt x="151037" y="0"/>
                </a:cubicBezTo>
                <a:close/>
                <a:moveTo>
                  <a:pt x="4080" y="0"/>
                </a:moveTo>
                <a:lnTo>
                  <a:pt x="63265" y="0"/>
                </a:lnTo>
                <a:cubicBezTo>
                  <a:pt x="75052" y="134"/>
                  <a:pt x="85699" y="3011"/>
                  <a:pt x="95206" y="8633"/>
                </a:cubicBezTo>
                <a:cubicBezTo>
                  <a:pt x="104712" y="14254"/>
                  <a:pt x="112276" y="21818"/>
                  <a:pt x="117898" y="31324"/>
                </a:cubicBezTo>
                <a:cubicBezTo>
                  <a:pt x="123519" y="40829"/>
                  <a:pt x="126397" y="51475"/>
                  <a:pt x="126530" y="63261"/>
                </a:cubicBezTo>
                <a:lnTo>
                  <a:pt x="126530" y="126543"/>
                </a:lnTo>
                <a:cubicBezTo>
                  <a:pt x="126504" y="127718"/>
                  <a:pt x="126111" y="128685"/>
                  <a:pt x="125351" y="129446"/>
                </a:cubicBezTo>
                <a:cubicBezTo>
                  <a:pt x="124591" y="130206"/>
                  <a:pt x="123624" y="130599"/>
                  <a:pt x="122450" y="130626"/>
                </a:cubicBezTo>
                <a:lnTo>
                  <a:pt x="102051" y="130626"/>
                </a:lnTo>
                <a:cubicBezTo>
                  <a:pt x="100877" y="130599"/>
                  <a:pt x="99910" y="130206"/>
                  <a:pt x="99151" y="129446"/>
                </a:cubicBezTo>
                <a:cubicBezTo>
                  <a:pt x="98391" y="128685"/>
                  <a:pt x="97998" y="127718"/>
                  <a:pt x="97971" y="126543"/>
                </a:cubicBezTo>
                <a:lnTo>
                  <a:pt x="97971" y="63261"/>
                </a:lnTo>
                <a:cubicBezTo>
                  <a:pt x="97897" y="56808"/>
                  <a:pt x="96315" y="50974"/>
                  <a:pt x="93225" y="45759"/>
                </a:cubicBezTo>
                <a:cubicBezTo>
                  <a:pt x="90135" y="40544"/>
                  <a:pt x="85982" y="36392"/>
                  <a:pt x="80766" y="33303"/>
                </a:cubicBezTo>
                <a:cubicBezTo>
                  <a:pt x="75550" y="30214"/>
                  <a:pt x="69716" y="28633"/>
                  <a:pt x="63265" y="28559"/>
                </a:cubicBezTo>
                <a:lnTo>
                  <a:pt x="28559" y="28559"/>
                </a:lnTo>
                <a:lnTo>
                  <a:pt x="28559" y="175518"/>
                </a:lnTo>
                <a:cubicBezTo>
                  <a:pt x="28532" y="176692"/>
                  <a:pt x="28139" y="177659"/>
                  <a:pt x="27380" y="178419"/>
                </a:cubicBezTo>
                <a:cubicBezTo>
                  <a:pt x="26620" y="179179"/>
                  <a:pt x="25653" y="179572"/>
                  <a:pt x="24479" y="179598"/>
                </a:cubicBezTo>
                <a:lnTo>
                  <a:pt x="4080" y="179598"/>
                </a:lnTo>
                <a:cubicBezTo>
                  <a:pt x="2906" y="179572"/>
                  <a:pt x="1939" y="179179"/>
                  <a:pt x="1179" y="178419"/>
                </a:cubicBezTo>
                <a:cubicBezTo>
                  <a:pt x="420" y="177659"/>
                  <a:pt x="27" y="176692"/>
                  <a:pt x="0" y="175518"/>
                </a:cubicBezTo>
                <a:lnTo>
                  <a:pt x="0" y="4080"/>
                </a:lnTo>
                <a:cubicBezTo>
                  <a:pt x="27" y="2906"/>
                  <a:pt x="420" y="1939"/>
                  <a:pt x="1179" y="1179"/>
                </a:cubicBezTo>
                <a:cubicBezTo>
                  <a:pt x="1939" y="420"/>
                  <a:pt x="2906" y="26"/>
                  <a:pt x="4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Freeform: Shape 31"/>
          <p:cNvSpPr/>
          <p:nvPr/>
        </p:nvSpPr>
        <p:spPr>
          <a:xfrm>
            <a:off x="18488893" y="4199039"/>
            <a:ext cx="366533" cy="338387"/>
          </a:xfrm>
          <a:custGeom>
            <a:avLst/>
            <a:gdLst/>
            <a:ahLst/>
            <a:cxnLst/>
            <a:rect l="l" t="t" r="r" b="b"/>
            <a:pathLst>
              <a:path w="212224" h="195927">
                <a:moveTo>
                  <a:pt x="36737" y="16329"/>
                </a:moveTo>
                <a:lnTo>
                  <a:pt x="69254" y="16329"/>
                </a:lnTo>
                <a:cubicBezTo>
                  <a:pt x="70373" y="16355"/>
                  <a:pt x="71325" y="16748"/>
                  <a:pt x="72109" y="17508"/>
                </a:cubicBezTo>
                <a:cubicBezTo>
                  <a:pt x="72893" y="18267"/>
                  <a:pt x="73303" y="19233"/>
                  <a:pt x="73337" y="20407"/>
                </a:cubicBezTo>
                <a:cubicBezTo>
                  <a:pt x="73319" y="21445"/>
                  <a:pt x="73005" y="22332"/>
                  <a:pt x="72396" y="23067"/>
                </a:cubicBezTo>
                <a:cubicBezTo>
                  <a:pt x="71788" y="23803"/>
                  <a:pt x="70995" y="24275"/>
                  <a:pt x="70020" y="24485"/>
                </a:cubicBezTo>
                <a:cubicBezTo>
                  <a:pt x="66825" y="25568"/>
                  <a:pt x="63806" y="26747"/>
                  <a:pt x="60962" y="28022"/>
                </a:cubicBezTo>
                <a:cubicBezTo>
                  <a:pt x="58119" y="29296"/>
                  <a:pt x="55483" y="30666"/>
                  <a:pt x="53056" y="32132"/>
                </a:cubicBezTo>
                <a:cubicBezTo>
                  <a:pt x="52740" y="32264"/>
                  <a:pt x="52416" y="32381"/>
                  <a:pt x="52084" y="32482"/>
                </a:cubicBezTo>
                <a:cubicBezTo>
                  <a:pt x="51752" y="32583"/>
                  <a:pt x="51396" y="32636"/>
                  <a:pt x="51016" y="32641"/>
                </a:cubicBezTo>
                <a:lnTo>
                  <a:pt x="36737" y="32641"/>
                </a:lnTo>
                <a:cubicBezTo>
                  <a:pt x="30973" y="32790"/>
                  <a:pt x="26165" y="34789"/>
                  <a:pt x="22313" y="38638"/>
                </a:cubicBezTo>
                <a:cubicBezTo>
                  <a:pt x="18462" y="42487"/>
                  <a:pt x="16462" y="47292"/>
                  <a:pt x="16313" y="53055"/>
                </a:cubicBezTo>
                <a:lnTo>
                  <a:pt x="16313" y="159202"/>
                </a:lnTo>
                <a:cubicBezTo>
                  <a:pt x="16462" y="164964"/>
                  <a:pt x="18462" y="169770"/>
                  <a:pt x="22313" y="173618"/>
                </a:cubicBezTo>
                <a:cubicBezTo>
                  <a:pt x="26165" y="177467"/>
                  <a:pt x="30973" y="179466"/>
                  <a:pt x="36737" y="179615"/>
                </a:cubicBezTo>
                <a:lnTo>
                  <a:pt x="142872" y="179615"/>
                </a:lnTo>
                <a:cubicBezTo>
                  <a:pt x="148634" y="179466"/>
                  <a:pt x="153440" y="177467"/>
                  <a:pt x="157289" y="173618"/>
                </a:cubicBezTo>
                <a:cubicBezTo>
                  <a:pt x="161138" y="169770"/>
                  <a:pt x="163137" y="164964"/>
                  <a:pt x="163286" y="159202"/>
                </a:cubicBezTo>
                <a:lnTo>
                  <a:pt x="163286" y="131899"/>
                </a:lnTo>
                <a:cubicBezTo>
                  <a:pt x="163294" y="131123"/>
                  <a:pt x="163501" y="130411"/>
                  <a:pt x="163907" y="129762"/>
                </a:cubicBezTo>
                <a:cubicBezTo>
                  <a:pt x="164313" y="129114"/>
                  <a:pt x="164871" y="128593"/>
                  <a:pt x="165580" y="128200"/>
                </a:cubicBezTo>
                <a:cubicBezTo>
                  <a:pt x="166854" y="127620"/>
                  <a:pt x="168065" y="126929"/>
                  <a:pt x="169212" y="126126"/>
                </a:cubicBezTo>
                <a:cubicBezTo>
                  <a:pt x="170359" y="125324"/>
                  <a:pt x="171442" y="124441"/>
                  <a:pt x="172462" y="123479"/>
                </a:cubicBezTo>
                <a:cubicBezTo>
                  <a:pt x="173054" y="122894"/>
                  <a:pt x="173749" y="122501"/>
                  <a:pt x="174548" y="122299"/>
                </a:cubicBezTo>
                <a:cubicBezTo>
                  <a:pt x="175348" y="122097"/>
                  <a:pt x="176139" y="122150"/>
                  <a:pt x="176922" y="122458"/>
                </a:cubicBezTo>
                <a:cubicBezTo>
                  <a:pt x="177703" y="122788"/>
                  <a:pt x="178340" y="123277"/>
                  <a:pt x="178834" y="123926"/>
                </a:cubicBezTo>
                <a:cubicBezTo>
                  <a:pt x="179328" y="124574"/>
                  <a:pt x="179582" y="125318"/>
                  <a:pt x="179598" y="126158"/>
                </a:cubicBezTo>
                <a:lnTo>
                  <a:pt x="179598" y="159202"/>
                </a:lnTo>
                <a:cubicBezTo>
                  <a:pt x="179521" y="166041"/>
                  <a:pt x="177849" y="172220"/>
                  <a:pt x="174585" y="177739"/>
                </a:cubicBezTo>
                <a:cubicBezTo>
                  <a:pt x="171320" y="183257"/>
                  <a:pt x="166928" y="187649"/>
                  <a:pt x="161410" y="190914"/>
                </a:cubicBezTo>
                <a:cubicBezTo>
                  <a:pt x="155891" y="194178"/>
                  <a:pt x="149712" y="195849"/>
                  <a:pt x="142872" y="195927"/>
                </a:cubicBezTo>
                <a:lnTo>
                  <a:pt x="36737" y="195927"/>
                </a:lnTo>
                <a:cubicBezTo>
                  <a:pt x="29894" y="195849"/>
                  <a:pt x="23712" y="194178"/>
                  <a:pt x="18192" y="190914"/>
                </a:cubicBezTo>
                <a:cubicBezTo>
                  <a:pt x="12672" y="187649"/>
                  <a:pt x="8279" y="183257"/>
                  <a:pt x="5014" y="177739"/>
                </a:cubicBezTo>
                <a:cubicBezTo>
                  <a:pt x="1749" y="172220"/>
                  <a:pt x="78" y="166041"/>
                  <a:pt x="0" y="159202"/>
                </a:cubicBezTo>
                <a:lnTo>
                  <a:pt x="0" y="53055"/>
                </a:lnTo>
                <a:cubicBezTo>
                  <a:pt x="78" y="46215"/>
                  <a:pt x="1749" y="40036"/>
                  <a:pt x="5014" y="34517"/>
                </a:cubicBezTo>
                <a:cubicBezTo>
                  <a:pt x="8279" y="28999"/>
                  <a:pt x="12672" y="24607"/>
                  <a:pt x="18192" y="21342"/>
                </a:cubicBezTo>
                <a:cubicBezTo>
                  <a:pt x="23712" y="18078"/>
                  <a:pt x="29894" y="16407"/>
                  <a:pt x="36737" y="16329"/>
                </a:cubicBezTo>
                <a:close/>
                <a:moveTo>
                  <a:pt x="155120" y="0"/>
                </a:moveTo>
                <a:cubicBezTo>
                  <a:pt x="156212" y="6"/>
                  <a:pt x="157249" y="218"/>
                  <a:pt x="158230" y="638"/>
                </a:cubicBezTo>
                <a:cubicBezTo>
                  <a:pt x="159211" y="1058"/>
                  <a:pt x="160088" y="1653"/>
                  <a:pt x="160861" y="2424"/>
                </a:cubicBezTo>
                <a:lnTo>
                  <a:pt x="209832" y="51396"/>
                </a:lnTo>
                <a:cubicBezTo>
                  <a:pt x="211426" y="53071"/>
                  <a:pt x="212224" y="54984"/>
                  <a:pt x="212224" y="57137"/>
                </a:cubicBezTo>
                <a:cubicBezTo>
                  <a:pt x="212224" y="59290"/>
                  <a:pt x="211426" y="61204"/>
                  <a:pt x="209832" y="62878"/>
                </a:cubicBezTo>
                <a:lnTo>
                  <a:pt x="160861" y="111869"/>
                </a:lnTo>
                <a:cubicBezTo>
                  <a:pt x="160088" y="112696"/>
                  <a:pt x="159211" y="113307"/>
                  <a:pt x="158230" y="113703"/>
                </a:cubicBezTo>
                <a:cubicBezTo>
                  <a:pt x="157249" y="114099"/>
                  <a:pt x="156212" y="114296"/>
                  <a:pt x="155120" y="114293"/>
                </a:cubicBezTo>
                <a:cubicBezTo>
                  <a:pt x="154604" y="114291"/>
                  <a:pt x="154073" y="114232"/>
                  <a:pt x="153525" y="114118"/>
                </a:cubicBezTo>
                <a:cubicBezTo>
                  <a:pt x="152978" y="114004"/>
                  <a:pt x="152446" y="113849"/>
                  <a:pt x="151930" y="113655"/>
                </a:cubicBezTo>
                <a:cubicBezTo>
                  <a:pt x="150439" y="112991"/>
                  <a:pt x="149243" y="111992"/>
                  <a:pt x="148342" y="110657"/>
                </a:cubicBezTo>
                <a:cubicBezTo>
                  <a:pt x="147441" y="109323"/>
                  <a:pt x="146978" y="107813"/>
                  <a:pt x="146954" y="106128"/>
                </a:cubicBezTo>
                <a:lnTo>
                  <a:pt x="146954" y="81633"/>
                </a:lnTo>
                <a:lnTo>
                  <a:pt x="126541" y="81633"/>
                </a:lnTo>
                <a:cubicBezTo>
                  <a:pt x="112554" y="81619"/>
                  <a:pt x="100976" y="82986"/>
                  <a:pt x="91805" y="85731"/>
                </a:cubicBezTo>
                <a:cubicBezTo>
                  <a:pt x="82635" y="88477"/>
                  <a:pt x="75586" y="92682"/>
                  <a:pt x="70658" y="98346"/>
                </a:cubicBezTo>
                <a:cubicBezTo>
                  <a:pt x="65496" y="104217"/>
                  <a:pt x="62136" y="112090"/>
                  <a:pt x="60579" y="121964"/>
                </a:cubicBezTo>
                <a:cubicBezTo>
                  <a:pt x="59022" y="131838"/>
                  <a:pt x="59234" y="144081"/>
                  <a:pt x="61216" y="158691"/>
                </a:cubicBezTo>
                <a:cubicBezTo>
                  <a:pt x="61325" y="159606"/>
                  <a:pt x="61139" y="160456"/>
                  <a:pt x="60658" y="161243"/>
                </a:cubicBezTo>
                <a:cubicBezTo>
                  <a:pt x="60177" y="162030"/>
                  <a:pt x="59513" y="162625"/>
                  <a:pt x="58665" y="163029"/>
                </a:cubicBezTo>
                <a:cubicBezTo>
                  <a:pt x="58410" y="163096"/>
                  <a:pt x="58155" y="163154"/>
                  <a:pt x="57900" y="163204"/>
                </a:cubicBezTo>
                <a:cubicBezTo>
                  <a:pt x="57645" y="163255"/>
                  <a:pt x="57390" y="163282"/>
                  <a:pt x="57135" y="163284"/>
                </a:cubicBezTo>
                <a:cubicBezTo>
                  <a:pt x="56487" y="163279"/>
                  <a:pt x="55871" y="163130"/>
                  <a:pt x="55287" y="162838"/>
                </a:cubicBezTo>
                <a:cubicBezTo>
                  <a:pt x="54702" y="162545"/>
                  <a:pt x="54214" y="162141"/>
                  <a:pt x="53821" y="161626"/>
                </a:cubicBezTo>
                <a:cubicBezTo>
                  <a:pt x="53494" y="161227"/>
                  <a:pt x="52266" y="159353"/>
                  <a:pt x="50137" y="156004"/>
                </a:cubicBezTo>
                <a:cubicBezTo>
                  <a:pt x="48008" y="152655"/>
                  <a:pt x="45597" y="148309"/>
                  <a:pt x="42904" y="142967"/>
                </a:cubicBezTo>
                <a:cubicBezTo>
                  <a:pt x="40211" y="137625"/>
                  <a:pt x="37856" y="131764"/>
                  <a:pt x="35838" y="125385"/>
                </a:cubicBezTo>
                <a:cubicBezTo>
                  <a:pt x="33821" y="119006"/>
                  <a:pt x="32760" y="112587"/>
                  <a:pt x="32657" y="106128"/>
                </a:cubicBezTo>
                <a:cubicBezTo>
                  <a:pt x="32496" y="97465"/>
                  <a:pt x="33487" y="88829"/>
                  <a:pt x="35630" y="80221"/>
                </a:cubicBezTo>
                <a:cubicBezTo>
                  <a:pt x="37773" y="71614"/>
                  <a:pt x="42032" y="63727"/>
                  <a:pt x="48409" y="56563"/>
                </a:cubicBezTo>
                <a:cubicBezTo>
                  <a:pt x="54785" y="49398"/>
                  <a:pt x="64243" y="43649"/>
                  <a:pt x="76782" y="39316"/>
                </a:cubicBezTo>
                <a:cubicBezTo>
                  <a:pt x="89322" y="34982"/>
                  <a:pt x="105908" y="32757"/>
                  <a:pt x="126541" y="32641"/>
                </a:cubicBezTo>
                <a:lnTo>
                  <a:pt x="146954" y="32641"/>
                </a:lnTo>
                <a:lnTo>
                  <a:pt x="146954" y="8165"/>
                </a:lnTo>
                <a:cubicBezTo>
                  <a:pt x="146978" y="6480"/>
                  <a:pt x="147441" y="4970"/>
                  <a:pt x="148342" y="3636"/>
                </a:cubicBezTo>
                <a:cubicBezTo>
                  <a:pt x="149243" y="2302"/>
                  <a:pt x="150439" y="1302"/>
                  <a:pt x="151930" y="638"/>
                </a:cubicBezTo>
                <a:cubicBezTo>
                  <a:pt x="152446" y="444"/>
                  <a:pt x="152978" y="290"/>
                  <a:pt x="153525" y="176"/>
                </a:cubicBezTo>
                <a:cubicBezTo>
                  <a:pt x="154073" y="61"/>
                  <a:pt x="154604" y="3"/>
                  <a:pt x="1551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Freeform: Shape 32"/>
          <p:cNvSpPr/>
          <p:nvPr/>
        </p:nvSpPr>
        <p:spPr>
          <a:xfrm>
            <a:off x="18502968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4037" y="20538"/>
                </a:moveTo>
                <a:cubicBezTo>
                  <a:pt x="122450" y="20233"/>
                  <a:pt x="120903" y="20397"/>
                  <a:pt x="119396" y="21032"/>
                </a:cubicBezTo>
                <a:cubicBezTo>
                  <a:pt x="117844" y="21696"/>
                  <a:pt x="116610" y="22696"/>
                  <a:pt x="115696" y="24030"/>
                </a:cubicBezTo>
                <a:cubicBezTo>
                  <a:pt x="114782" y="25364"/>
                  <a:pt x="114314" y="26874"/>
                  <a:pt x="114293" y="28559"/>
                </a:cubicBezTo>
                <a:lnTo>
                  <a:pt x="114293" y="48972"/>
                </a:lnTo>
                <a:cubicBezTo>
                  <a:pt x="96132" y="49109"/>
                  <a:pt x="81581" y="51459"/>
                  <a:pt x="70640" y="56023"/>
                </a:cubicBezTo>
                <a:cubicBezTo>
                  <a:pt x="59700" y="60587"/>
                  <a:pt x="51488" y="66545"/>
                  <a:pt x="46005" y="73898"/>
                </a:cubicBezTo>
                <a:cubicBezTo>
                  <a:pt x="40523" y="81251"/>
                  <a:pt x="36888" y="89179"/>
                  <a:pt x="35101" y="97682"/>
                </a:cubicBezTo>
                <a:cubicBezTo>
                  <a:pt x="33314" y="106185"/>
                  <a:pt x="32494" y="114444"/>
                  <a:pt x="32641" y="122458"/>
                </a:cubicBezTo>
                <a:cubicBezTo>
                  <a:pt x="32746" y="128929"/>
                  <a:pt x="33820" y="135172"/>
                  <a:pt x="35863" y="141187"/>
                </a:cubicBezTo>
                <a:cubicBezTo>
                  <a:pt x="37905" y="147201"/>
                  <a:pt x="40287" y="152627"/>
                  <a:pt x="43007" y="157463"/>
                </a:cubicBezTo>
                <a:cubicBezTo>
                  <a:pt x="45727" y="162300"/>
                  <a:pt x="48157" y="166186"/>
                  <a:pt x="50295" y="169123"/>
                </a:cubicBezTo>
                <a:cubicBezTo>
                  <a:pt x="52433" y="172060"/>
                  <a:pt x="53651" y="173686"/>
                  <a:pt x="53947" y="174001"/>
                </a:cubicBezTo>
                <a:cubicBezTo>
                  <a:pt x="54399" y="174511"/>
                  <a:pt x="54899" y="174894"/>
                  <a:pt x="55446" y="175149"/>
                </a:cubicBezTo>
                <a:cubicBezTo>
                  <a:pt x="55994" y="175404"/>
                  <a:pt x="56557" y="175532"/>
                  <a:pt x="57137" y="175532"/>
                </a:cubicBezTo>
                <a:cubicBezTo>
                  <a:pt x="57397" y="175532"/>
                  <a:pt x="57674" y="175500"/>
                  <a:pt x="57966" y="175436"/>
                </a:cubicBezTo>
                <a:cubicBezTo>
                  <a:pt x="58258" y="175372"/>
                  <a:pt x="58535" y="175277"/>
                  <a:pt x="58795" y="175149"/>
                </a:cubicBezTo>
                <a:cubicBezTo>
                  <a:pt x="59638" y="174806"/>
                  <a:pt x="60281" y="174248"/>
                  <a:pt x="60725" y="173475"/>
                </a:cubicBezTo>
                <a:cubicBezTo>
                  <a:pt x="61169" y="172701"/>
                  <a:pt x="61334" y="171856"/>
                  <a:pt x="61219" y="170939"/>
                </a:cubicBezTo>
                <a:cubicBezTo>
                  <a:pt x="59292" y="155627"/>
                  <a:pt x="58968" y="143033"/>
                  <a:pt x="60246" y="133159"/>
                </a:cubicBezTo>
                <a:cubicBezTo>
                  <a:pt x="61525" y="123285"/>
                  <a:pt x="64486" y="115763"/>
                  <a:pt x="69129" y="110593"/>
                </a:cubicBezTo>
                <a:cubicBezTo>
                  <a:pt x="72925" y="106216"/>
                  <a:pt x="78443" y="103010"/>
                  <a:pt x="85683" y="100977"/>
                </a:cubicBezTo>
                <a:cubicBezTo>
                  <a:pt x="92923" y="98944"/>
                  <a:pt x="102460" y="97939"/>
                  <a:pt x="114293" y="97963"/>
                </a:cubicBezTo>
                <a:lnTo>
                  <a:pt x="114293" y="118376"/>
                </a:lnTo>
                <a:cubicBezTo>
                  <a:pt x="114314" y="120061"/>
                  <a:pt x="114782" y="121571"/>
                  <a:pt x="115696" y="122905"/>
                </a:cubicBezTo>
                <a:cubicBezTo>
                  <a:pt x="116610" y="124239"/>
                  <a:pt x="117844" y="125239"/>
                  <a:pt x="119396" y="125903"/>
                </a:cubicBezTo>
                <a:cubicBezTo>
                  <a:pt x="119850" y="126097"/>
                  <a:pt x="120345" y="126251"/>
                  <a:pt x="120879" y="126366"/>
                </a:cubicBezTo>
                <a:cubicBezTo>
                  <a:pt x="121413" y="126480"/>
                  <a:pt x="121940" y="126538"/>
                  <a:pt x="122458" y="126541"/>
                </a:cubicBezTo>
                <a:cubicBezTo>
                  <a:pt x="123550" y="126536"/>
                  <a:pt x="124587" y="126323"/>
                  <a:pt x="125568" y="125903"/>
                </a:cubicBezTo>
                <a:cubicBezTo>
                  <a:pt x="126548" y="125483"/>
                  <a:pt x="127426" y="124888"/>
                  <a:pt x="128199" y="124117"/>
                </a:cubicBezTo>
                <a:lnTo>
                  <a:pt x="173107" y="79209"/>
                </a:lnTo>
                <a:cubicBezTo>
                  <a:pt x="174702" y="77534"/>
                  <a:pt x="175500" y="75620"/>
                  <a:pt x="175500" y="73467"/>
                </a:cubicBezTo>
                <a:cubicBezTo>
                  <a:pt x="175500" y="71315"/>
                  <a:pt x="174702" y="69401"/>
                  <a:pt x="173107" y="67726"/>
                </a:cubicBezTo>
                <a:lnTo>
                  <a:pt x="128199" y="22818"/>
                </a:lnTo>
                <a:cubicBezTo>
                  <a:pt x="127011" y="21604"/>
                  <a:pt x="125623" y="20844"/>
                  <a:pt x="124037" y="20538"/>
                </a:cubicBezTo>
                <a:close/>
                <a:moveTo>
                  <a:pt x="36724" y="0"/>
                </a:moveTo>
                <a:lnTo>
                  <a:pt x="159201" y="0"/>
                </a:lnTo>
                <a:cubicBezTo>
                  <a:pt x="166040" y="78"/>
                  <a:pt x="172218" y="1749"/>
                  <a:pt x="177737" y="5014"/>
                </a:cubicBezTo>
                <a:cubicBezTo>
                  <a:pt x="183256" y="8279"/>
                  <a:pt x="187648" y="12671"/>
                  <a:pt x="190913" y="18189"/>
                </a:cubicBezTo>
                <a:cubicBezTo>
                  <a:pt x="194178" y="23708"/>
                  <a:pt x="195849" y="29886"/>
                  <a:pt x="195927" y="36724"/>
                </a:cubicBezTo>
                <a:lnTo>
                  <a:pt x="195927" y="159202"/>
                </a:lnTo>
                <a:cubicBezTo>
                  <a:pt x="195849" y="166040"/>
                  <a:pt x="194178" y="172219"/>
                  <a:pt x="190913" y="177737"/>
                </a:cubicBezTo>
                <a:cubicBezTo>
                  <a:pt x="187648" y="183256"/>
                  <a:pt x="183256" y="187647"/>
                  <a:pt x="177737" y="190912"/>
                </a:cubicBezTo>
                <a:cubicBezTo>
                  <a:pt x="172218" y="194178"/>
                  <a:pt x="166040" y="195849"/>
                  <a:pt x="159201" y="195927"/>
                </a:cubicBezTo>
                <a:lnTo>
                  <a:pt x="36724" y="195927"/>
                </a:lnTo>
                <a:cubicBezTo>
                  <a:pt x="29887" y="195849"/>
                  <a:pt x="23710" y="194178"/>
                  <a:pt x="18191" y="190912"/>
                </a:cubicBezTo>
                <a:cubicBezTo>
                  <a:pt x="12673" y="187647"/>
                  <a:pt x="8281" y="183256"/>
                  <a:pt x="5015" y="177737"/>
                </a:cubicBezTo>
                <a:cubicBezTo>
                  <a:pt x="1750" y="172219"/>
                  <a:pt x="78" y="166040"/>
                  <a:pt x="0" y="159202"/>
                </a:cubicBezTo>
                <a:lnTo>
                  <a:pt x="0" y="36724"/>
                </a:lnTo>
                <a:cubicBezTo>
                  <a:pt x="78" y="29886"/>
                  <a:pt x="1750" y="23708"/>
                  <a:pt x="5015" y="18189"/>
                </a:cubicBezTo>
                <a:cubicBezTo>
                  <a:pt x="8281" y="12671"/>
                  <a:pt x="12673" y="8279"/>
                  <a:pt x="18191" y="5014"/>
                </a:cubicBezTo>
                <a:cubicBezTo>
                  <a:pt x="23710" y="1749"/>
                  <a:pt x="29887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Freeform: Shape 33"/>
          <p:cNvSpPr/>
          <p:nvPr/>
        </p:nvSpPr>
        <p:spPr>
          <a:xfrm>
            <a:off x="17759276" y="7514741"/>
            <a:ext cx="394765" cy="394789"/>
          </a:xfrm>
          <a:custGeom>
            <a:avLst/>
            <a:gdLst/>
            <a:ahLst/>
            <a:cxnLst/>
            <a:rect l="l" t="t" r="r" b="b"/>
            <a:pathLst>
              <a:path w="228570" h="228584">
                <a:moveTo>
                  <a:pt x="220425" y="0"/>
                </a:moveTo>
                <a:cubicBezTo>
                  <a:pt x="221262" y="3"/>
                  <a:pt x="222075" y="126"/>
                  <a:pt x="222864" y="368"/>
                </a:cubicBezTo>
                <a:cubicBezTo>
                  <a:pt x="223654" y="610"/>
                  <a:pt x="224371" y="956"/>
                  <a:pt x="225017" y="1405"/>
                </a:cubicBezTo>
                <a:cubicBezTo>
                  <a:pt x="226364" y="2383"/>
                  <a:pt x="227337" y="3584"/>
                  <a:pt x="227936" y="5008"/>
                </a:cubicBezTo>
                <a:cubicBezTo>
                  <a:pt x="228534" y="6433"/>
                  <a:pt x="228710" y="7953"/>
                  <a:pt x="228462" y="9569"/>
                </a:cubicBezTo>
                <a:lnTo>
                  <a:pt x="195806" y="205497"/>
                </a:lnTo>
                <a:cubicBezTo>
                  <a:pt x="195604" y="206716"/>
                  <a:pt x="195147" y="207816"/>
                  <a:pt x="194435" y="208797"/>
                </a:cubicBezTo>
                <a:cubicBezTo>
                  <a:pt x="193723" y="209778"/>
                  <a:pt x="192819" y="210591"/>
                  <a:pt x="191724" y="211237"/>
                </a:cubicBezTo>
                <a:cubicBezTo>
                  <a:pt x="191145" y="211558"/>
                  <a:pt x="190518" y="211808"/>
                  <a:pt x="189843" y="211986"/>
                </a:cubicBezTo>
                <a:cubicBezTo>
                  <a:pt x="189168" y="212164"/>
                  <a:pt x="188477" y="212254"/>
                  <a:pt x="187770" y="212257"/>
                </a:cubicBezTo>
                <a:cubicBezTo>
                  <a:pt x="186750" y="212236"/>
                  <a:pt x="185729" y="212023"/>
                  <a:pt x="184709" y="211619"/>
                </a:cubicBezTo>
                <a:lnTo>
                  <a:pt x="126925" y="188021"/>
                </a:lnTo>
                <a:lnTo>
                  <a:pt x="96057" y="225651"/>
                </a:lnTo>
                <a:cubicBezTo>
                  <a:pt x="95278" y="226610"/>
                  <a:pt x="94348" y="227338"/>
                  <a:pt x="93266" y="227835"/>
                </a:cubicBezTo>
                <a:cubicBezTo>
                  <a:pt x="92185" y="228332"/>
                  <a:pt x="91031" y="228582"/>
                  <a:pt x="89806" y="228584"/>
                </a:cubicBezTo>
                <a:cubicBezTo>
                  <a:pt x="89354" y="228587"/>
                  <a:pt x="88887" y="228550"/>
                  <a:pt x="88403" y="228473"/>
                </a:cubicBezTo>
                <a:cubicBezTo>
                  <a:pt x="87919" y="228396"/>
                  <a:pt x="87452" y="228263"/>
                  <a:pt x="87000" y="228074"/>
                </a:cubicBezTo>
                <a:cubicBezTo>
                  <a:pt x="85382" y="227468"/>
                  <a:pt x="84090" y="226480"/>
                  <a:pt x="83125" y="225108"/>
                </a:cubicBezTo>
                <a:cubicBezTo>
                  <a:pt x="82161" y="223737"/>
                  <a:pt x="81667" y="222175"/>
                  <a:pt x="81643" y="220421"/>
                </a:cubicBezTo>
                <a:lnTo>
                  <a:pt x="81643" y="175903"/>
                </a:lnTo>
                <a:lnTo>
                  <a:pt x="191852" y="40820"/>
                </a:lnTo>
                <a:lnTo>
                  <a:pt x="55493" y="158811"/>
                </a:lnTo>
                <a:lnTo>
                  <a:pt x="5108" y="138146"/>
                </a:lnTo>
                <a:cubicBezTo>
                  <a:pt x="3628" y="137551"/>
                  <a:pt x="2443" y="136637"/>
                  <a:pt x="1553" y="135404"/>
                </a:cubicBezTo>
                <a:cubicBezTo>
                  <a:pt x="662" y="134171"/>
                  <a:pt x="147" y="132746"/>
                  <a:pt x="6" y="131131"/>
                </a:cubicBezTo>
                <a:cubicBezTo>
                  <a:pt x="-47" y="129573"/>
                  <a:pt x="282" y="128128"/>
                  <a:pt x="995" y="126794"/>
                </a:cubicBezTo>
                <a:cubicBezTo>
                  <a:pt x="1707" y="125460"/>
                  <a:pt x="2738" y="124397"/>
                  <a:pt x="4088" y="123605"/>
                </a:cubicBezTo>
                <a:lnTo>
                  <a:pt x="216343" y="1150"/>
                </a:lnTo>
                <a:cubicBezTo>
                  <a:pt x="217640" y="384"/>
                  <a:pt x="219000" y="1"/>
                  <a:pt x="2204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Freeform: Shape 34"/>
          <p:cNvSpPr/>
          <p:nvPr/>
        </p:nvSpPr>
        <p:spPr>
          <a:xfrm>
            <a:off x="17731063" y="6729398"/>
            <a:ext cx="451191" cy="322083"/>
          </a:xfrm>
          <a:custGeom>
            <a:avLst/>
            <a:gdLst/>
            <a:ahLst/>
            <a:cxnLst/>
            <a:rect l="l" t="t" r="r" b="b"/>
            <a:pathLst>
              <a:path w="261241" h="186487">
                <a:moveTo>
                  <a:pt x="61348" y="101288"/>
                </a:moveTo>
                <a:cubicBezTo>
                  <a:pt x="59574" y="101339"/>
                  <a:pt x="58079" y="101971"/>
                  <a:pt x="56864" y="103186"/>
                </a:cubicBezTo>
                <a:cubicBezTo>
                  <a:pt x="55649" y="104400"/>
                  <a:pt x="55016" y="105894"/>
                  <a:pt x="54965" y="107666"/>
                </a:cubicBezTo>
                <a:lnTo>
                  <a:pt x="54965" y="153846"/>
                </a:lnTo>
                <a:cubicBezTo>
                  <a:pt x="55016" y="155618"/>
                  <a:pt x="55649" y="157112"/>
                  <a:pt x="56864" y="158326"/>
                </a:cubicBezTo>
                <a:cubicBezTo>
                  <a:pt x="58079" y="159541"/>
                  <a:pt x="59574" y="160174"/>
                  <a:pt x="61348" y="160224"/>
                </a:cubicBezTo>
                <a:lnTo>
                  <a:pt x="74240" y="160224"/>
                </a:lnTo>
                <a:cubicBezTo>
                  <a:pt x="76014" y="160174"/>
                  <a:pt x="77508" y="159541"/>
                  <a:pt x="78724" y="158326"/>
                </a:cubicBezTo>
                <a:cubicBezTo>
                  <a:pt x="79939" y="157112"/>
                  <a:pt x="80572" y="155618"/>
                  <a:pt x="80622" y="153846"/>
                </a:cubicBezTo>
                <a:lnTo>
                  <a:pt x="80622" y="107666"/>
                </a:lnTo>
                <a:cubicBezTo>
                  <a:pt x="80572" y="105894"/>
                  <a:pt x="79939" y="104400"/>
                  <a:pt x="78724" y="103186"/>
                </a:cubicBezTo>
                <a:cubicBezTo>
                  <a:pt x="77508" y="101971"/>
                  <a:pt x="76014" y="101339"/>
                  <a:pt x="74240" y="101288"/>
                </a:cubicBezTo>
                <a:close/>
                <a:moveTo>
                  <a:pt x="98597" y="92741"/>
                </a:moveTo>
                <a:cubicBezTo>
                  <a:pt x="96824" y="92792"/>
                  <a:pt x="95329" y="93424"/>
                  <a:pt x="94114" y="94639"/>
                </a:cubicBezTo>
                <a:cubicBezTo>
                  <a:pt x="92898" y="95853"/>
                  <a:pt x="92265" y="97347"/>
                  <a:pt x="92215" y="99119"/>
                </a:cubicBezTo>
                <a:lnTo>
                  <a:pt x="92215" y="153846"/>
                </a:lnTo>
                <a:cubicBezTo>
                  <a:pt x="92265" y="155618"/>
                  <a:pt x="92898" y="157112"/>
                  <a:pt x="94114" y="158326"/>
                </a:cubicBezTo>
                <a:cubicBezTo>
                  <a:pt x="95329" y="159541"/>
                  <a:pt x="96824" y="160174"/>
                  <a:pt x="98597" y="160224"/>
                </a:cubicBezTo>
                <a:lnTo>
                  <a:pt x="111490" y="160224"/>
                </a:lnTo>
                <a:cubicBezTo>
                  <a:pt x="113263" y="160174"/>
                  <a:pt x="114758" y="159541"/>
                  <a:pt x="115973" y="158326"/>
                </a:cubicBezTo>
                <a:cubicBezTo>
                  <a:pt x="117188" y="157112"/>
                  <a:pt x="117821" y="155618"/>
                  <a:pt x="117872" y="153846"/>
                </a:cubicBezTo>
                <a:lnTo>
                  <a:pt x="117872" y="99119"/>
                </a:lnTo>
                <a:cubicBezTo>
                  <a:pt x="117821" y="97347"/>
                  <a:pt x="117188" y="95853"/>
                  <a:pt x="115973" y="94639"/>
                </a:cubicBezTo>
                <a:cubicBezTo>
                  <a:pt x="114758" y="93424"/>
                  <a:pt x="113263" y="92792"/>
                  <a:pt x="111490" y="92741"/>
                </a:cubicBezTo>
                <a:close/>
                <a:moveTo>
                  <a:pt x="135847" y="79729"/>
                </a:moveTo>
                <a:cubicBezTo>
                  <a:pt x="134073" y="79780"/>
                  <a:pt x="132579" y="80412"/>
                  <a:pt x="131363" y="81627"/>
                </a:cubicBezTo>
                <a:cubicBezTo>
                  <a:pt x="130148" y="82841"/>
                  <a:pt x="129515" y="84335"/>
                  <a:pt x="129464" y="86108"/>
                </a:cubicBezTo>
                <a:lnTo>
                  <a:pt x="129464" y="153846"/>
                </a:lnTo>
                <a:cubicBezTo>
                  <a:pt x="129515" y="155618"/>
                  <a:pt x="130148" y="157112"/>
                  <a:pt x="131363" y="158326"/>
                </a:cubicBezTo>
                <a:cubicBezTo>
                  <a:pt x="132579" y="159541"/>
                  <a:pt x="134073" y="160174"/>
                  <a:pt x="135847" y="160224"/>
                </a:cubicBezTo>
                <a:lnTo>
                  <a:pt x="148739" y="160224"/>
                </a:lnTo>
                <a:cubicBezTo>
                  <a:pt x="150513" y="160174"/>
                  <a:pt x="152007" y="159541"/>
                  <a:pt x="153223" y="158326"/>
                </a:cubicBezTo>
                <a:cubicBezTo>
                  <a:pt x="154438" y="157112"/>
                  <a:pt x="155071" y="155618"/>
                  <a:pt x="155121" y="153846"/>
                </a:cubicBezTo>
                <a:lnTo>
                  <a:pt x="155121" y="86108"/>
                </a:lnTo>
                <a:cubicBezTo>
                  <a:pt x="155071" y="84335"/>
                  <a:pt x="154438" y="82841"/>
                  <a:pt x="153223" y="81627"/>
                </a:cubicBezTo>
                <a:cubicBezTo>
                  <a:pt x="152007" y="80412"/>
                  <a:pt x="150513" y="79780"/>
                  <a:pt x="148739" y="79729"/>
                </a:cubicBezTo>
                <a:close/>
                <a:moveTo>
                  <a:pt x="173096" y="53833"/>
                </a:moveTo>
                <a:cubicBezTo>
                  <a:pt x="171323" y="53881"/>
                  <a:pt x="169828" y="54519"/>
                  <a:pt x="168613" y="55747"/>
                </a:cubicBezTo>
                <a:cubicBezTo>
                  <a:pt x="167398" y="56975"/>
                  <a:pt x="166765" y="58505"/>
                  <a:pt x="166714" y="60339"/>
                </a:cubicBezTo>
                <a:lnTo>
                  <a:pt x="166714" y="153846"/>
                </a:lnTo>
                <a:cubicBezTo>
                  <a:pt x="166765" y="155618"/>
                  <a:pt x="167398" y="157112"/>
                  <a:pt x="168613" y="158326"/>
                </a:cubicBezTo>
                <a:cubicBezTo>
                  <a:pt x="169828" y="159541"/>
                  <a:pt x="171323" y="160174"/>
                  <a:pt x="173096" y="160224"/>
                </a:cubicBezTo>
                <a:lnTo>
                  <a:pt x="184968" y="160224"/>
                </a:lnTo>
                <a:cubicBezTo>
                  <a:pt x="186742" y="160174"/>
                  <a:pt x="188236" y="159541"/>
                  <a:pt x="189452" y="158326"/>
                </a:cubicBezTo>
                <a:cubicBezTo>
                  <a:pt x="190667" y="157112"/>
                  <a:pt x="191300" y="155618"/>
                  <a:pt x="191350" y="153846"/>
                </a:cubicBezTo>
                <a:lnTo>
                  <a:pt x="191350" y="60339"/>
                </a:lnTo>
                <a:cubicBezTo>
                  <a:pt x="191300" y="58505"/>
                  <a:pt x="190667" y="56975"/>
                  <a:pt x="189452" y="55747"/>
                </a:cubicBezTo>
                <a:cubicBezTo>
                  <a:pt x="188236" y="54519"/>
                  <a:pt x="186742" y="53881"/>
                  <a:pt x="184968" y="53833"/>
                </a:cubicBezTo>
                <a:close/>
                <a:moveTo>
                  <a:pt x="153973" y="0"/>
                </a:moveTo>
                <a:cubicBezTo>
                  <a:pt x="166964" y="150"/>
                  <a:pt x="178711" y="3337"/>
                  <a:pt x="189215" y="9563"/>
                </a:cubicBezTo>
                <a:cubicBezTo>
                  <a:pt x="199719" y="15788"/>
                  <a:pt x="208082" y="24154"/>
                  <a:pt x="214305" y="34660"/>
                </a:cubicBezTo>
                <a:cubicBezTo>
                  <a:pt x="220528" y="45166"/>
                  <a:pt x="223715" y="56915"/>
                  <a:pt x="223864" y="69907"/>
                </a:cubicBezTo>
                <a:cubicBezTo>
                  <a:pt x="223869" y="72524"/>
                  <a:pt x="223731" y="75134"/>
                  <a:pt x="223450" y="77736"/>
                </a:cubicBezTo>
                <a:cubicBezTo>
                  <a:pt x="223168" y="80338"/>
                  <a:pt x="222711" y="82916"/>
                  <a:pt x="222079" y="85470"/>
                </a:cubicBezTo>
                <a:cubicBezTo>
                  <a:pt x="229791" y="87416"/>
                  <a:pt x="236577" y="90809"/>
                  <a:pt x="242437" y="95647"/>
                </a:cubicBezTo>
                <a:cubicBezTo>
                  <a:pt x="248297" y="100485"/>
                  <a:pt x="252882" y="106315"/>
                  <a:pt x="256190" y="113138"/>
                </a:cubicBezTo>
                <a:cubicBezTo>
                  <a:pt x="259499" y="119960"/>
                  <a:pt x="261183" y="127321"/>
                  <a:pt x="261241" y="135221"/>
                </a:cubicBezTo>
                <a:cubicBezTo>
                  <a:pt x="261130" y="144769"/>
                  <a:pt x="258787" y="153394"/>
                  <a:pt x="254211" y="161098"/>
                </a:cubicBezTo>
                <a:cubicBezTo>
                  <a:pt x="249635" y="168801"/>
                  <a:pt x="243494" y="174932"/>
                  <a:pt x="235786" y="179489"/>
                </a:cubicBezTo>
                <a:cubicBezTo>
                  <a:pt x="228079" y="184046"/>
                  <a:pt x="219472" y="186378"/>
                  <a:pt x="209966" y="186487"/>
                </a:cubicBezTo>
                <a:lnTo>
                  <a:pt x="51268" y="186487"/>
                </a:lnTo>
                <a:cubicBezTo>
                  <a:pt x="41764" y="186378"/>
                  <a:pt x="33159" y="184046"/>
                  <a:pt x="25453" y="179489"/>
                </a:cubicBezTo>
                <a:cubicBezTo>
                  <a:pt x="17746" y="174932"/>
                  <a:pt x="11605" y="168801"/>
                  <a:pt x="7030" y="161098"/>
                </a:cubicBezTo>
                <a:cubicBezTo>
                  <a:pt x="2454" y="153394"/>
                  <a:pt x="111" y="144769"/>
                  <a:pt x="0" y="135221"/>
                </a:cubicBezTo>
                <a:cubicBezTo>
                  <a:pt x="112" y="125167"/>
                  <a:pt x="2790" y="116030"/>
                  <a:pt x="8037" y="107810"/>
                </a:cubicBezTo>
                <a:cubicBezTo>
                  <a:pt x="13283" y="99590"/>
                  <a:pt x="20426" y="93291"/>
                  <a:pt x="29467" y="88914"/>
                </a:cubicBezTo>
                <a:cubicBezTo>
                  <a:pt x="29024" y="87378"/>
                  <a:pt x="28700" y="85826"/>
                  <a:pt x="28495" y="84258"/>
                </a:cubicBezTo>
                <a:cubicBezTo>
                  <a:pt x="28291" y="82690"/>
                  <a:pt x="28190" y="81138"/>
                  <a:pt x="28192" y="79602"/>
                </a:cubicBezTo>
                <a:cubicBezTo>
                  <a:pt x="28267" y="73106"/>
                  <a:pt x="29860" y="67232"/>
                  <a:pt x="32971" y="61979"/>
                </a:cubicBezTo>
                <a:cubicBezTo>
                  <a:pt x="36082" y="56725"/>
                  <a:pt x="40264" y="52543"/>
                  <a:pt x="45515" y="49430"/>
                </a:cubicBezTo>
                <a:cubicBezTo>
                  <a:pt x="50766" y="46317"/>
                  <a:pt x="56640" y="44723"/>
                  <a:pt x="63135" y="44648"/>
                </a:cubicBezTo>
                <a:cubicBezTo>
                  <a:pt x="67379" y="44662"/>
                  <a:pt x="71464" y="45400"/>
                  <a:pt x="75388" y="46865"/>
                </a:cubicBezTo>
                <a:cubicBezTo>
                  <a:pt x="79311" y="48329"/>
                  <a:pt x="82882" y="50439"/>
                  <a:pt x="86100" y="53195"/>
                </a:cubicBezTo>
                <a:cubicBezTo>
                  <a:pt x="88750" y="42740"/>
                  <a:pt x="93367" y="33531"/>
                  <a:pt x="99950" y="25570"/>
                </a:cubicBezTo>
                <a:cubicBezTo>
                  <a:pt x="106534" y="17609"/>
                  <a:pt x="114479" y="11377"/>
                  <a:pt x="123786" y="6874"/>
                </a:cubicBezTo>
                <a:cubicBezTo>
                  <a:pt x="133092" y="2372"/>
                  <a:pt x="143155" y="80"/>
                  <a:pt x="1539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Freeform: Shape 35"/>
          <p:cNvSpPr/>
          <p:nvPr/>
        </p:nvSpPr>
        <p:spPr>
          <a:xfrm>
            <a:off x="17773365" y="5866388"/>
            <a:ext cx="366587" cy="366587"/>
          </a:xfrm>
          <a:custGeom>
            <a:avLst/>
            <a:gdLst/>
            <a:ahLst/>
            <a:cxnLst/>
            <a:rect l="l" t="t" r="r" b="b"/>
            <a:pathLst>
              <a:path w="212255" h="212255">
                <a:moveTo>
                  <a:pt x="85721" y="48975"/>
                </a:moveTo>
                <a:lnTo>
                  <a:pt x="93877" y="48975"/>
                </a:lnTo>
                <a:cubicBezTo>
                  <a:pt x="94995" y="49010"/>
                  <a:pt x="95946" y="49419"/>
                  <a:pt x="96729" y="50203"/>
                </a:cubicBezTo>
                <a:cubicBezTo>
                  <a:pt x="97512" y="50988"/>
                  <a:pt x="97921" y="51939"/>
                  <a:pt x="97955" y="53059"/>
                </a:cubicBezTo>
                <a:lnTo>
                  <a:pt x="97955" y="81643"/>
                </a:lnTo>
                <a:lnTo>
                  <a:pt x="126540" y="81643"/>
                </a:lnTo>
                <a:cubicBezTo>
                  <a:pt x="127659" y="81677"/>
                  <a:pt x="128611" y="82086"/>
                  <a:pt x="129395" y="82869"/>
                </a:cubicBezTo>
                <a:cubicBezTo>
                  <a:pt x="130179" y="83653"/>
                  <a:pt x="130588" y="84603"/>
                  <a:pt x="130623" y="85721"/>
                </a:cubicBezTo>
                <a:lnTo>
                  <a:pt x="130623" y="93877"/>
                </a:lnTo>
                <a:cubicBezTo>
                  <a:pt x="130588" y="94995"/>
                  <a:pt x="130179" y="95946"/>
                  <a:pt x="129395" y="96729"/>
                </a:cubicBezTo>
                <a:cubicBezTo>
                  <a:pt x="128611" y="97512"/>
                  <a:pt x="127659" y="97921"/>
                  <a:pt x="126540" y="97955"/>
                </a:cubicBezTo>
                <a:lnTo>
                  <a:pt x="97955" y="97955"/>
                </a:lnTo>
                <a:lnTo>
                  <a:pt x="97955" y="126540"/>
                </a:lnTo>
                <a:cubicBezTo>
                  <a:pt x="97921" y="127659"/>
                  <a:pt x="97512" y="128611"/>
                  <a:pt x="96729" y="129395"/>
                </a:cubicBezTo>
                <a:cubicBezTo>
                  <a:pt x="95946" y="130179"/>
                  <a:pt x="94995" y="130589"/>
                  <a:pt x="93877" y="130623"/>
                </a:cubicBezTo>
                <a:lnTo>
                  <a:pt x="85721" y="130623"/>
                </a:lnTo>
                <a:cubicBezTo>
                  <a:pt x="84603" y="130589"/>
                  <a:pt x="83653" y="130179"/>
                  <a:pt x="82869" y="129395"/>
                </a:cubicBezTo>
                <a:cubicBezTo>
                  <a:pt x="82086" y="128611"/>
                  <a:pt x="81677" y="127659"/>
                  <a:pt x="81643" y="126540"/>
                </a:cubicBezTo>
                <a:lnTo>
                  <a:pt x="81643" y="97955"/>
                </a:lnTo>
                <a:lnTo>
                  <a:pt x="53058" y="97955"/>
                </a:lnTo>
                <a:cubicBezTo>
                  <a:pt x="51939" y="97921"/>
                  <a:pt x="50987" y="97512"/>
                  <a:pt x="50203" y="96729"/>
                </a:cubicBezTo>
                <a:cubicBezTo>
                  <a:pt x="49419" y="95946"/>
                  <a:pt x="49010" y="94995"/>
                  <a:pt x="48975" y="93877"/>
                </a:cubicBezTo>
                <a:lnTo>
                  <a:pt x="48975" y="85721"/>
                </a:lnTo>
                <a:cubicBezTo>
                  <a:pt x="49010" y="84603"/>
                  <a:pt x="49419" y="83653"/>
                  <a:pt x="50203" y="82869"/>
                </a:cubicBezTo>
                <a:cubicBezTo>
                  <a:pt x="50987" y="82086"/>
                  <a:pt x="51939" y="81677"/>
                  <a:pt x="53058" y="81643"/>
                </a:cubicBezTo>
                <a:lnTo>
                  <a:pt x="81643" y="81643"/>
                </a:lnTo>
                <a:lnTo>
                  <a:pt x="81643" y="53059"/>
                </a:lnTo>
                <a:cubicBezTo>
                  <a:pt x="81677" y="51939"/>
                  <a:pt x="82086" y="50988"/>
                  <a:pt x="82869" y="50203"/>
                </a:cubicBezTo>
                <a:cubicBezTo>
                  <a:pt x="83653" y="49419"/>
                  <a:pt x="84603" y="49010"/>
                  <a:pt x="85721" y="48975"/>
                </a:cubicBezTo>
                <a:close/>
                <a:moveTo>
                  <a:pt x="89799" y="32641"/>
                </a:moveTo>
                <a:cubicBezTo>
                  <a:pt x="79174" y="32763"/>
                  <a:pt x="69566" y="35369"/>
                  <a:pt x="60977" y="40458"/>
                </a:cubicBezTo>
                <a:cubicBezTo>
                  <a:pt x="52386" y="45547"/>
                  <a:pt x="45547" y="52387"/>
                  <a:pt x="40458" y="60977"/>
                </a:cubicBezTo>
                <a:cubicBezTo>
                  <a:pt x="35369" y="69567"/>
                  <a:pt x="32763" y="79174"/>
                  <a:pt x="32641" y="89799"/>
                </a:cubicBezTo>
                <a:cubicBezTo>
                  <a:pt x="32763" y="100424"/>
                  <a:pt x="35369" y="110032"/>
                  <a:pt x="40458" y="118622"/>
                </a:cubicBezTo>
                <a:cubicBezTo>
                  <a:pt x="45547" y="127212"/>
                  <a:pt x="52386" y="134051"/>
                  <a:pt x="60977" y="139140"/>
                </a:cubicBezTo>
                <a:cubicBezTo>
                  <a:pt x="69566" y="144229"/>
                  <a:pt x="79174" y="146835"/>
                  <a:pt x="89799" y="146957"/>
                </a:cubicBezTo>
                <a:cubicBezTo>
                  <a:pt x="100424" y="146835"/>
                  <a:pt x="110032" y="144229"/>
                  <a:pt x="118622" y="139140"/>
                </a:cubicBezTo>
                <a:cubicBezTo>
                  <a:pt x="127212" y="134051"/>
                  <a:pt x="134051" y="127212"/>
                  <a:pt x="139140" y="118622"/>
                </a:cubicBezTo>
                <a:cubicBezTo>
                  <a:pt x="144229" y="110032"/>
                  <a:pt x="146835" y="100424"/>
                  <a:pt x="146957" y="89799"/>
                </a:cubicBezTo>
                <a:cubicBezTo>
                  <a:pt x="146835" y="79174"/>
                  <a:pt x="144229" y="69567"/>
                  <a:pt x="139140" y="60977"/>
                </a:cubicBezTo>
                <a:cubicBezTo>
                  <a:pt x="134051" y="52387"/>
                  <a:pt x="127212" y="45547"/>
                  <a:pt x="118622" y="40458"/>
                </a:cubicBezTo>
                <a:cubicBezTo>
                  <a:pt x="110032" y="35369"/>
                  <a:pt x="100424" y="32763"/>
                  <a:pt x="89799" y="32641"/>
                </a:cubicBezTo>
                <a:close/>
                <a:moveTo>
                  <a:pt x="89799" y="0"/>
                </a:moveTo>
                <a:cubicBezTo>
                  <a:pt x="106532" y="190"/>
                  <a:pt x="121645" y="4274"/>
                  <a:pt x="135138" y="12253"/>
                </a:cubicBezTo>
                <a:cubicBezTo>
                  <a:pt x="148631" y="20231"/>
                  <a:pt x="159367" y="30967"/>
                  <a:pt x="167346" y="44461"/>
                </a:cubicBezTo>
                <a:cubicBezTo>
                  <a:pt x="175325" y="57954"/>
                  <a:pt x="179409" y="73067"/>
                  <a:pt x="179598" y="89799"/>
                </a:cubicBezTo>
                <a:cubicBezTo>
                  <a:pt x="179585" y="98910"/>
                  <a:pt x="178241" y="107792"/>
                  <a:pt x="175566" y="116444"/>
                </a:cubicBezTo>
                <a:cubicBezTo>
                  <a:pt x="172891" y="125096"/>
                  <a:pt x="168965" y="133183"/>
                  <a:pt x="163788" y="140704"/>
                </a:cubicBezTo>
                <a:lnTo>
                  <a:pt x="207535" y="184446"/>
                </a:lnTo>
                <a:cubicBezTo>
                  <a:pt x="209016" y="185937"/>
                  <a:pt x="210169" y="187675"/>
                  <a:pt x="210996" y="189660"/>
                </a:cubicBezTo>
                <a:cubicBezTo>
                  <a:pt x="211822" y="191645"/>
                  <a:pt x="212242" y="193734"/>
                  <a:pt x="212255" y="195927"/>
                </a:cubicBezTo>
                <a:cubicBezTo>
                  <a:pt x="212141" y="200570"/>
                  <a:pt x="210552" y="204423"/>
                  <a:pt x="207488" y="207488"/>
                </a:cubicBezTo>
                <a:cubicBezTo>
                  <a:pt x="204423" y="210552"/>
                  <a:pt x="200570" y="212141"/>
                  <a:pt x="195927" y="212255"/>
                </a:cubicBezTo>
                <a:cubicBezTo>
                  <a:pt x="193734" y="212245"/>
                  <a:pt x="191645" y="211820"/>
                  <a:pt x="189660" y="210980"/>
                </a:cubicBezTo>
                <a:cubicBezTo>
                  <a:pt x="187675" y="210140"/>
                  <a:pt x="185937" y="208949"/>
                  <a:pt x="184446" y="207408"/>
                </a:cubicBezTo>
                <a:lnTo>
                  <a:pt x="140704" y="163788"/>
                </a:lnTo>
                <a:cubicBezTo>
                  <a:pt x="133183" y="168965"/>
                  <a:pt x="125096" y="172891"/>
                  <a:pt x="116444" y="175566"/>
                </a:cubicBezTo>
                <a:cubicBezTo>
                  <a:pt x="107792" y="178241"/>
                  <a:pt x="98910" y="179585"/>
                  <a:pt x="89799" y="179598"/>
                </a:cubicBezTo>
                <a:cubicBezTo>
                  <a:pt x="73067" y="179409"/>
                  <a:pt x="57954" y="175325"/>
                  <a:pt x="44460" y="167346"/>
                </a:cubicBezTo>
                <a:cubicBezTo>
                  <a:pt x="30967" y="159367"/>
                  <a:pt x="20231" y="148631"/>
                  <a:pt x="12253" y="135138"/>
                </a:cubicBezTo>
                <a:cubicBezTo>
                  <a:pt x="4274" y="121645"/>
                  <a:pt x="190" y="106532"/>
                  <a:pt x="0" y="89799"/>
                </a:cubicBezTo>
                <a:cubicBezTo>
                  <a:pt x="190" y="73067"/>
                  <a:pt x="4274" y="57954"/>
                  <a:pt x="12253" y="44461"/>
                </a:cubicBezTo>
                <a:cubicBezTo>
                  <a:pt x="20231" y="30967"/>
                  <a:pt x="30967" y="20231"/>
                  <a:pt x="44460" y="12253"/>
                </a:cubicBezTo>
                <a:cubicBezTo>
                  <a:pt x="57954" y="4274"/>
                  <a:pt x="73067" y="190"/>
                  <a:pt x="897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Freeform: Shape 36"/>
          <p:cNvSpPr/>
          <p:nvPr/>
        </p:nvSpPr>
        <p:spPr>
          <a:xfrm>
            <a:off x="17773365" y="5025681"/>
            <a:ext cx="366587" cy="366587"/>
          </a:xfrm>
          <a:custGeom>
            <a:avLst/>
            <a:gdLst/>
            <a:ahLst/>
            <a:cxnLst/>
            <a:rect l="l" t="t" r="r" b="b"/>
            <a:pathLst>
              <a:path w="212255" h="212255">
                <a:moveTo>
                  <a:pt x="53055" y="81643"/>
                </a:moveTo>
                <a:lnTo>
                  <a:pt x="126543" y="81643"/>
                </a:lnTo>
                <a:cubicBezTo>
                  <a:pt x="127662" y="81677"/>
                  <a:pt x="128614" y="82086"/>
                  <a:pt x="129398" y="82869"/>
                </a:cubicBezTo>
                <a:cubicBezTo>
                  <a:pt x="130182" y="83653"/>
                  <a:pt x="130592" y="84603"/>
                  <a:pt x="130626" y="85721"/>
                </a:cubicBezTo>
                <a:lnTo>
                  <a:pt x="130626" y="93877"/>
                </a:lnTo>
                <a:cubicBezTo>
                  <a:pt x="130592" y="94995"/>
                  <a:pt x="130182" y="95946"/>
                  <a:pt x="129398" y="96729"/>
                </a:cubicBezTo>
                <a:cubicBezTo>
                  <a:pt x="128614" y="97512"/>
                  <a:pt x="127662" y="97921"/>
                  <a:pt x="126543" y="97955"/>
                </a:cubicBezTo>
                <a:lnTo>
                  <a:pt x="53055" y="97955"/>
                </a:lnTo>
                <a:cubicBezTo>
                  <a:pt x="51936" y="97921"/>
                  <a:pt x="50984" y="97512"/>
                  <a:pt x="50200" y="96729"/>
                </a:cubicBezTo>
                <a:cubicBezTo>
                  <a:pt x="49416" y="95946"/>
                  <a:pt x="49007" y="94995"/>
                  <a:pt x="48972" y="93877"/>
                </a:cubicBezTo>
                <a:lnTo>
                  <a:pt x="48972" y="85721"/>
                </a:lnTo>
                <a:cubicBezTo>
                  <a:pt x="49007" y="84603"/>
                  <a:pt x="49416" y="83653"/>
                  <a:pt x="50200" y="82869"/>
                </a:cubicBezTo>
                <a:cubicBezTo>
                  <a:pt x="50984" y="82086"/>
                  <a:pt x="51936" y="81677"/>
                  <a:pt x="53055" y="81643"/>
                </a:cubicBezTo>
                <a:close/>
                <a:moveTo>
                  <a:pt x="89799" y="32641"/>
                </a:moveTo>
                <a:cubicBezTo>
                  <a:pt x="79172" y="32763"/>
                  <a:pt x="69564" y="35369"/>
                  <a:pt x="60974" y="40458"/>
                </a:cubicBezTo>
                <a:cubicBezTo>
                  <a:pt x="52384" y="45547"/>
                  <a:pt x="45545" y="52387"/>
                  <a:pt x="40457" y="60977"/>
                </a:cubicBezTo>
                <a:cubicBezTo>
                  <a:pt x="35368" y="69567"/>
                  <a:pt x="32763" y="79174"/>
                  <a:pt x="32641" y="89799"/>
                </a:cubicBezTo>
                <a:cubicBezTo>
                  <a:pt x="32763" y="100424"/>
                  <a:pt x="35368" y="110032"/>
                  <a:pt x="40457" y="118622"/>
                </a:cubicBezTo>
                <a:cubicBezTo>
                  <a:pt x="45545" y="127212"/>
                  <a:pt x="52384" y="134051"/>
                  <a:pt x="60974" y="139140"/>
                </a:cubicBezTo>
                <a:cubicBezTo>
                  <a:pt x="69564" y="144229"/>
                  <a:pt x="79172" y="146835"/>
                  <a:pt x="89799" y="146957"/>
                </a:cubicBezTo>
                <a:cubicBezTo>
                  <a:pt x="100426" y="146835"/>
                  <a:pt x="110034" y="144229"/>
                  <a:pt x="118624" y="139140"/>
                </a:cubicBezTo>
                <a:cubicBezTo>
                  <a:pt x="127214" y="134051"/>
                  <a:pt x="134053" y="127212"/>
                  <a:pt x="139141" y="118622"/>
                </a:cubicBezTo>
                <a:cubicBezTo>
                  <a:pt x="144230" y="110032"/>
                  <a:pt x="146835" y="100424"/>
                  <a:pt x="146957" y="89799"/>
                </a:cubicBezTo>
                <a:cubicBezTo>
                  <a:pt x="146835" y="79174"/>
                  <a:pt x="144230" y="69567"/>
                  <a:pt x="139141" y="60977"/>
                </a:cubicBezTo>
                <a:cubicBezTo>
                  <a:pt x="134053" y="52387"/>
                  <a:pt x="127214" y="45547"/>
                  <a:pt x="118624" y="40458"/>
                </a:cubicBezTo>
                <a:cubicBezTo>
                  <a:pt x="110034" y="35369"/>
                  <a:pt x="100426" y="32763"/>
                  <a:pt x="89799" y="32641"/>
                </a:cubicBezTo>
                <a:close/>
                <a:moveTo>
                  <a:pt x="89799" y="0"/>
                </a:moveTo>
                <a:cubicBezTo>
                  <a:pt x="106532" y="190"/>
                  <a:pt x="121645" y="4274"/>
                  <a:pt x="135138" y="12253"/>
                </a:cubicBezTo>
                <a:cubicBezTo>
                  <a:pt x="148631" y="20231"/>
                  <a:pt x="159367" y="30967"/>
                  <a:pt x="167346" y="44461"/>
                </a:cubicBezTo>
                <a:cubicBezTo>
                  <a:pt x="175325" y="57954"/>
                  <a:pt x="179409" y="73067"/>
                  <a:pt x="179598" y="89799"/>
                </a:cubicBezTo>
                <a:cubicBezTo>
                  <a:pt x="179585" y="98910"/>
                  <a:pt x="178241" y="107792"/>
                  <a:pt x="175566" y="116444"/>
                </a:cubicBezTo>
                <a:cubicBezTo>
                  <a:pt x="172891" y="125096"/>
                  <a:pt x="168965" y="133183"/>
                  <a:pt x="163788" y="140704"/>
                </a:cubicBezTo>
                <a:lnTo>
                  <a:pt x="207535" y="184446"/>
                </a:lnTo>
                <a:cubicBezTo>
                  <a:pt x="209016" y="185937"/>
                  <a:pt x="210169" y="187675"/>
                  <a:pt x="210996" y="189660"/>
                </a:cubicBezTo>
                <a:cubicBezTo>
                  <a:pt x="211822" y="191645"/>
                  <a:pt x="212242" y="193734"/>
                  <a:pt x="212255" y="195927"/>
                </a:cubicBezTo>
                <a:cubicBezTo>
                  <a:pt x="212141" y="200570"/>
                  <a:pt x="210552" y="204423"/>
                  <a:pt x="207488" y="207488"/>
                </a:cubicBezTo>
                <a:cubicBezTo>
                  <a:pt x="204423" y="210552"/>
                  <a:pt x="200570" y="212141"/>
                  <a:pt x="195927" y="212255"/>
                </a:cubicBezTo>
                <a:cubicBezTo>
                  <a:pt x="193734" y="212245"/>
                  <a:pt x="191645" y="211820"/>
                  <a:pt x="189660" y="210980"/>
                </a:cubicBezTo>
                <a:cubicBezTo>
                  <a:pt x="187675" y="210140"/>
                  <a:pt x="185937" y="208949"/>
                  <a:pt x="184446" y="207408"/>
                </a:cubicBezTo>
                <a:lnTo>
                  <a:pt x="140705" y="163788"/>
                </a:lnTo>
                <a:cubicBezTo>
                  <a:pt x="133186" y="168965"/>
                  <a:pt x="125100" y="172891"/>
                  <a:pt x="116448" y="175566"/>
                </a:cubicBezTo>
                <a:cubicBezTo>
                  <a:pt x="107796" y="178241"/>
                  <a:pt x="98913" y="179585"/>
                  <a:pt x="89799" y="179598"/>
                </a:cubicBezTo>
                <a:cubicBezTo>
                  <a:pt x="73066" y="179409"/>
                  <a:pt x="57953" y="175325"/>
                  <a:pt x="44460" y="167346"/>
                </a:cubicBezTo>
                <a:cubicBezTo>
                  <a:pt x="30967" y="159367"/>
                  <a:pt x="20231" y="148631"/>
                  <a:pt x="12252" y="135138"/>
                </a:cubicBezTo>
                <a:cubicBezTo>
                  <a:pt x="4274" y="121645"/>
                  <a:pt x="190" y="106532"/>
                  <a:pt x="0" y="89799"/>
                </a:cubicBezTo>
                <a:cubicBezTo>
                  <a:pt x="190" y="73067"/>
                  <a:pt x="4274" y="57954"/>
                  <a:pt x="12252" y="44461"/>
                </a:cubicBezTo>
                <a:cubicBezTo>
                  <a:pt x="20231" y="30967"/>
                  <a:pt x="30967" y="20231"/>
                  <a:pt x="44460" y="12253"/>
                </a:cubicBezTo>
                <a:cubicBezTo>
                  <a:pt x="57953" y="4274"/>
                  <a:pt x="73066" y="190"/>
                  <a:pt x="897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Freeform: Shape 37"/>
          <p:cNvSpPr/>
          <p:nvPr/>
        </p:nvSpPr>
        <p:spPr>
          <a:xfrm>
            <a:off x="17773365" y="4184939"/>
            <a:ext cx="366587" cy="366587"/>
          </a:xfrm>
          <a:custGeom>
            <a:avLst/>
            <a:gdLst/>
            <a:ahLst/>
            <a:cxnLst/>
            <a:rect l="l" t="t" r="r" b="b"/>
            <a:pathLst>
              <a:path w="212255" h="212255">
                <a:moveTo>
                  <a:pt x="89799" y="32641"/>
                </a:moveTo>
                <a:cubicBezTo>
                  <a:pt x="79172" y="32763"/>
                  <a:pt x="69564" y="35368"/>
                  <a:pt x="60974" y="40457"/>
                </a:cubicBezTo>
                <a:cubicBezTo>
                  <a:pt x="52384" y="45545"/>
                  <a:pt x="45545" y="52384"/>
                  <a:pt x="40457" y="60974"/>
                </a:cubicBezTo>
                <a:cubicBezTo>
                  <a:pt x="35368" y="69564"/>
                  <a:pt x="32763" y="79173"/>
                  <a:pt x="32641" y="89799"/>
                </a:cubicBezTo>
                <a:cubicBezTo>
                  <a:pt x="32763" y="100426"/>
                  <a:pt x="35368" y="110034"/>
                  <a:pt x="40457" y="118624"/>
                </a:cubicBezTo>
                <a:cubicBezTo>
                  <a:pt x="45545" y="127214"/>
                  <a:pt x="52384" y="134053"/>
                  <a:pt x="60974" y="139141"/>
                </a:cubicBezTo>
                <a:cubicBezTo>
                  <a:pt x="69564" y="144230"/>
                  <a:pt x="79172" y="146835"/>
                  <a:pt x="89799" y="146957"/>
                </a:cubicBezTo>
                <a:cubicBezTo>
                  <a:pt x="100426" y="146835"/>
                  <a:pt x="110034" y="144230"/>
                  <a:pt x="118624" y="139141"/>
                </a:cubicBezTo>
                <a:cubicBezTo>
                  <a:pt x="127214" y="134053"/>
                  <a:pt x="134053" y="127214"/>
                  <a:pt x="139141" y="118624"/>
                </a:cubicBezTo>
                <a:cubicBezTo>
                  <a:pt x="144230" y="110034"/>
                  <a:pt x="146835" y="100426"/>
                  <a:pt x="146957" y="89799"/>
                </a:cubicBezTo>
                <a:cubicBezTo>
                  <a:pt x="146835" y="79173"/>
                  <a:pt x="144230" y="69564"/>
                  <a:pt x="139141" y="60974"/>
                </a:cubicBezTo>
                <a:cubicBezTo>
                  <a:pt x="134053" y="52384"/>
                  <a:pt x="127214" y="45545"/>
                  <a:pt x="118624" y="40457"/>
                </a:cubicBezTo>
                <a:cubicBezTo>
                  <a:pt x="110034" y="35368"/>
                  <a:pt x="100426" y="32763"/>
                  <a:pt x="89799" y="32641"/>
                </a:cubicBezTo>
                <a:close/>
                <a:moveTo>
                  <a:pt x="89799" y="0"/>
                </a:moveTo>
                <a:cubicBezTo>
                  <a:pt x="106532" y="189"/>
                  <a:pt x="121645" y="4273"/>
                  <a:pt x="135138" y="12252"/>
                </a:cubicBezTo>
                <a:cubicBezTo>
                  <a:pt x="148631" y="20231"/>
                  <a:pt x="159367" y="30967"/>
                  <a:pt x="167346" y="44460"/>
                </a:cubicBezTo>
                <a:cubicBezTo>
                  <a:pt x="175325" y="57953"/>
                  <a:pt x="179409" y="73066"/>
                  <a:pt x="179598" y="89799"/>
                </a:cubicBezTo>
                <a:cubicBezTo>
                  <a:pt x="179585" y="98913"/>
                  <a:pt x="178241" y="107797"/>
                  <a:pt x="175566" y="116448"/>
                </a:cubicBezTo>
                <a:cubicBezTo>
                  <a:pt x="172891" y="125100"/>
                  <a:pt x="168965" y="133186"/>
                  <a:pt x="163788" y="140705"/>
                </a:cubicBezTo>
                <a:lnTo>
                  <a:pt x="207535" y="184446"/>
                </a:lnTo>
                <a:cubicBezTo>
                  <a:pt x="209016" y="185937"/>
                  <a:pt x="210169" y="187675"/>
                  <a:pt x="210996" y="189660"/>
                </a:cubicBezTo>
                <a:cubicBezTo>
                  <a:pt x="211822" y="191645"/>
                  <a:pt x="212242" y="193734"/>
                  <a:pt x="212255" y="195927"/>
                </a:cubicBezTo>
                <a:cubicBezTo>
                  <a:pt x="212133" y="200514"/>
                  <a:pt x="210528" y="204351"/>
                  <a:pt x="207440" y="207440"/>
                </a:cubicBezTo>
                <a:cubicBezTo>
                  <a:pt x="204352" y="210528"/>
                  <a:pt x="200514" y="212133"/>
                  <a:pt x="195927" y="212255"/>
                </a:cubicBezTo>
                <a:cubicBezTo>
                  <a:pt x="193734" y="212245"/>
                  <a:pt x="191645" y="211819"/>
                  <a:pt x="189660" y="210980"/>
                </a:cubicBezTo>
                <a:cubicBezTo>
                  <a:pt x="187675" y="210140"/>
                  <a:pt x="185937" y="208949"/>
                  <a:pt x="184446" y="207408"/>
                </a:cubicBezTo>
                <a:lnTo>
                  <a:pt x="140705" y="163788"/>
                </a:lnTo>
                <a:cubicBezTo>
                  <a:pt x="133186" y="168965"/>
                  <a:pt x="125100" y="172891"/>
                  <a:pt x="116448" y="175566"/>
                </a:cubicBezTo>
                <a:cubicBezTo>
                  <a:pt x="107796" y="178241"/>
                  <a:pt x="98913" y="179585"/>
                  <a:pt x="89799" y="179598"/>
                </a:cubicBezTo>
                <a:cubicBezTo>
                  <a:pt x="73066" y="179409"/>
                  <a:pt x="57953" y="175325"/>
                  <a:pt x="44460" y="167346"/>
                </a:cubicBezTo>
                <a:cubicBezTo>
                  <a:pt x="30967" y="159367"/>
                  <a:pt x="20231" y="148631"/>
                  <a:pt x="12252" y="135138"/>
                </a:cubicBezTo>
                <a:cubicBezTo>
                  <a:pt x="4274" y="121645"/>
                  <a:pt x="190" y="106532"/>
                  <a:pt x="0" y="89799"/>
                </a:cubicBezTo>
                <a:cubicBezTo>
                  <a:pt x="190" y="73066"/>
                  <a:pt x="4274" y="57953"/>
                  <a:pt x="12252" y="44460"/>
                </a:cubicBezTo>
                <a:cubicBezTo>
                  <a:pt x="20231" y="30967"/>
                  <a:pt x="30967" y="20231"/>
                  <a:pt x="44460" y="12252"/>
                </a:cubicBezTo>
                <a:cubicBezTo>
                  <a:pt x="57953" y="4273"/>
                  <a:pt x="73066" y="189"/>
                  <a:pt x="897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Freeform: Shape 38"/>
          <p:cNvSpPr/>
          <p:nvPr/>
        </p:nvSpPr>
        <p:spPr>
          <a:xfrm>
            <a:off x="17795393" y="3330093"/>
            <a:ext cx="322532" cy="394789"/>
          </a:xfrm>
          <a:custGeom>
            <a:avLst/>
            <a:gdLst/>
            <a:ahLst/>
            <a:cxnLst/>
            <a:rect l="l" t="t" r="r" b="b"/>
            <a:pathLst>
              <a:path w="186747" h="228584">
                <a:moveTo>
                  <a:pt x="159194" y="169917"/>
                </a:moveTo>
                <a:cubicBezTo>
                  <a:pt x="167039" y="170114"/>
                  <a:pt x="173545" y="172814"/>
                  <a:pt x="178711" y="178018"/>
                </a:cubicBezTo>
                <a:cubicBezTo>
                  <a:pt x="183877" y="183222"/>
                  <a:pt x="186556" y="189749"/>
                  <a:pt x="186747" y="197598"/>
                </a:cubicBezTo>
                <a:cubicBezTo>
                  <a:pt x="186556" y="205385"/>
                  <a:pt x="183877" y="211872"/>
                  <a:pt x="178711" y="217060"/>
                </a:cubicBezTo>
                <a:cubicBezTo>
                  <a:pt x="173545" y="222248"/>
                  <a:pt x="167039" y="224942"/>
                  <a:pt x="159194" y="225141"/>
                </a:cubicBezTo>
                <a:cubicBezTo>
                  <a:pt x="151344" y="224942"/>
                  <a:pt x="144818" y="222248"/>
                  <a:pt x="139615" y="217060"/>
                </a:cubicBezTo>
                <a:cubicBezTo>
                  <a:pt x="134411" y="211872"/>
                  <a:pt x="131712" y="205385"/>
                  <a:pt x="131515" y="197598"/>
                </a:cubicBezTo>
                <a:cubicBezTo>
                  <a:pt x="131712" y="189749"/>
                  <a:pt x="134411" y="183222"/>
                  <a:pt x="139615" y="178018"/>
                </a:cubicBezTo>
                <a:cubicBezTo>
                  <a:pt x="144818" y="172814"/>
                  <a:pt x="151344" y="170114"/>
                  <a:pt x="159194" y="169917"/>
                </a:cubicBezTo>
                <a:close/>
                <a:moveTo>
                  <a:pt x="83427" y="0"/>
                </a:moveTo>
                <a:cubicBezTo>
                  <a:pt x="96754" y="103"/>
                  <a:pt x="108103" y="1771"/>
                  <a:pt x="117474" y="5003"/>
                </a:cubicBezTo>
                <a:cubicBezTo>
                  <a:pt x="126845" y="8236"/>
                  <a:pt x="134443" y="12418"/>
                  <a:pt x="140268" y="17550"/>
                </a:cubicBezTo>
                <a:cubicBezTo>
                  <a:pt x="146094" y="22682"/>
                  <a:pt x="150352" y="28148"/>
                  <a:pt x="153042" y="33947"/>
                </a:cubicBezTo>
                <a:cubicBezTo>
                  <a:pt x="155732" y="39747"/>
                  <a:pt x="157060" y="45265"/>
                  <a:pt x="157026" y="50502"/>
                </a:cubicBezTo>
                <a:cubicBezTo>
                  <a:pt x="156850" y="57285"/>
                  <a:pt x="155260" y="62544"/>
                  <a:pt x="152254" y="66279"/>
                </a:cubicBezTo>
                <a:cubicBezTo>
                  <a:pt x="149249" y="70015"/>
                  <a:pt x="145882" y="72609"/>
                  <a:pt x="142154" y="74062"/>
                </a:cubicBezTo>
                <a:cubicBezTo>
                  <a:pt x="138426" y="75515"/>
                  <a:pt x="135390" y="76209"/>
                  <a:pt x="133046" y="76146"/>
                </a:cubicBezTo>
                <a:cubicBezTo>
                  <a:pt x="131345" y="76249"/>
                  <a:pt x="128887" y="76178"/>
                  <a:pt x="125671" y="75930"/>
                </a:cubicBezTo>
                <a:cubicBezTo>
                  <a:pt x="122456" y="75683"/>
                  <a:pt x="119121" y="74639"/>
                  <a:pt x="115666" y="72797"/>
                </a:cubicBezTo>
                <a:cubicBezTo>
                  <a:pt x="112212" y="70955"/>
                  <a:pt x="109275" y="67693"/>
                  <a:pt x="106857" y="63013"/>
                </a:cubicBezTo>
                <a:cubicBezTo>
                  <a:pt x="104439" y="58332"/>
                  <a:pt x="103176" y="51610"/>
                  <a:pt x="103070" y="42847"/>
                </a:cubicBezTo>
                <a:cubicBezTo>
                  <a:pt x="101466" y="41303"/>
                  <a:pt x="98891" y="40196"/>
                  <a:pt x="95346" y="39525"/>
                </a:cubicBezTo>
                <a:cubicBezTo>
                  <a:pt x="91800" y="38855"/>
                  <a:pt x="88489" y="38447"/>
                  <a:pt x="85411" y="38302"/>
                </a:cubicBezTo>
                <a:cubicBezTo>
                  <a:pt x="82333" y="38156"/>
                  <a:pt x="80694" y="38098"/>
                  <a:pt x="80493" y="38127"/>
                </a:cubicBezTo>
                <a:cubicBezTo>
                  <a:pt x="74341" y="38247"/>
                  <a:pt x="69297" y="39566"/>
                  <a:pt x="65361" y="42082"/>
                </a:cubicBezTo>
                <a:cubicBezTo>
                  <a:pt x="61425" y="44598"/>
                  <a:pt x="58516" y="47589"/>
                  <a:pt x="56635" y="51055"/>
                </a:cubicBezTo>
                <a:cubicBezTo>
                  <a:pt x="54754" y="54521"/>
                  <a:pt x="53820" y="57739"/>
                  <a:pt x="53834" y="60708"/>
                </a:cubicBezTo>
                <a:cubicBezTo>
                  <a:pt x="53638" y="63600"/>
                  <a:pt x="54412" y="66719"/>
                  <a:pt x="56153" y="70064"/>
                </a:cubicBezTo>
                <a:cubicBezTo>
                  <a:pt x="57895" y="73410"/>
                  <a:pt x="61777" y="76982"/>
                  <a:pt x="67799" y="80781"/>
                </a:cubicBezTo>
                <a:cubicBezTo>
                  <a:pt x="73821" y="84580"/>
                  <a:pt x="83154" y="88606"/>
                  <a:pt x="95799" y="92859"/>
                </a:cubicBezTo>
                <a:cubicBezTo>
                  <a:pt x="110421" y="97791"/>
                  <a:pt x="121915" y="103036"/>
                  <a:pt x="130281" y="108593"/>
                </a:cubicBezTo>
                <a:cubicBezTo>
                  <a:pt x="138647" y="114150"/>
                  <a:pt x="144740" y="119893"/>
                  <a:pt x="148559" y="125822"/>
                </a:cubicBezTo>
                <a:cubicBezTo>
                  <a:pt x="152379" y="131752"/>
                  <a:pt x="154781" y="137742"/>
                  <a:pt x="155764" y="143793"/>
                </a:cubicBezTo>
                <a:cubicBezTo>
                  <a:pt x="156748" y="149844"/>
                  <a:pt x="157168" y="155831"/>
                  <a:pt x="157026" y="161752"/>
                </a:cubicBezTo>
                <a:cubicBezTo>
                  <a:pt x="150497" y="162667"/>
                  <a:pt x="144648" y="164948"/>
                  <a:pt x="139480" y="168594"/>
                </a:cubicBezTo>
                <a:cubicBezTo>
                  <a:pt x="134312" y="172240"/>
                  <a:pt x="130220" y="176864"/>
                  <a:pt x="127206" y="182466"/>
                </a:cubicBezTo>
                <a:cubicBezTo>
                  <a:pt x="124192" y="188067"/>
                  <a:pt x="122652" y="194259"/>
                  <a:pt x="122586" y="201041"/>
                </a:cubicBezTo>
                <a:cubicBezTo>
                  <a:pt x="122594" y="204181"/>
                  <a:pt x="122961" y="207242"/>
                  <a:pt x="123686" y="210222"/>
                </a:cubicBezTo>
                <a:cubicBezTo>
                  <a:pt x="124412" y="213203"/>
                  <a:pt x="125448" y="216008"/>
                  <a:pt x="126795" y="218638"/>
                </a:cubicBezTo>
                <a:cubicBezTo>
                  <a:pt x="121090" y="221730"/>
                  <a:pt x="114260" y="224153"/>
                  <a:pt x="106307" y="225907"/>
                </a:cubicBezTo>
                <a:cubicBezTo>
                  <a:pt x="98353" y="227660"/>
                  <a:pt x="89068" y="228552"/>
                  <a:pt x="78452" y="228584"/>
                </a:cubicBezTo>
                <a:cubicBezTo>
                  <a:pt x="64942" y="228465"/>
                  <a:pt x="53537" y="226786"/>
                  <a:pt x="44235" y="223546"/>
                </a:cubicBezTo>
                <a:cubicBezTo>
                  <a:pt x="34934" y="220307"/>
                  <a:pt x="27363" y="216224"/>
                  <a:pt x="21523" y="211298"/>
                </a:cubicBezTo>
                <a:cubicBezTo>
                  <a:pt x="15683" y="206371"/>
                  <a:pt x="11201" y="201317"/>
                  <a:pt x="8075" y="196135"/>
                </a:cubicBezTo>
                <a:cubicBezTo>
                  <a:pt x="4949" y="190953"/>
                  <a:pt x="2808" y="186360"/>
                  <a:pt x="1649" y="182355"/>
                </a:cubicBezTo>
                <a:cubicBezTo>
                  <a:pt x="491" y="178350"/>
                  <a:pt x="-57" y="175650"/>
                  <a:pt x="5" y="174255"/>
                </a:cubicBezTo>
                <a:cubicBezTo>
                  <a:pt x="-37" y="172534"/>
                  <a:pt x="287" y="170171"/>
                  <a:pt x="978" y="167164"/>
                </a:cubicBezTo>
                <a:cubicBezTo>
                  <a:pt x="1669" y="164158"/>
                  <a:pt x="2982" y="161073"/>
                  <a:pt x="4916" y="157909"/>
                </a:cubicBezTo>
                <a:cubicBezTo>
                  <a:pt x="6851" y="154745"/>
                  <a:pt x="9662" y="152066"/>
                  <a:pt x="13351" y="149873"/>
                </a:cubicBezTo>
                <a:cubicBezTo>
                  <a:pt x="17039" y="147680"/>
                  <a:pt x="21860" y="146537"/>
                  <a:pt x="27812" y="146443"/>
                </a:cubicBezTo>
                <a:cubicBezTo>
                  <a:pt x="33762" y="146539"/>
                  <a:pt x="38556" y="147630"/>
                  <a:pt x="42194" y="149718"/>
                </a:cubicBezTo>
                <a:cubicBezTo>
                  <a:pt x="45832" y="151805"/>
                  <a:pt x="48585" y="154312"/>
                  <a:pt x="50453" y="157239"/>
                </a:cubicBezTo>
                <a:cubicBezTo>
                  <a:pt x="52322" y="160166"/>
                  <a:pt x="53576" y="162936"/>
                  <a:pt x="54216" y="165550"/>
                </a:cubicBezTo>
                <a:cubicBezTo>
                  <a:pt x="54857" y="168163"/>
                  <a:pt x="55154" y="170045"/>
                  <a:pt x="55109" y="171193"/>
                </a:cubicBezTo>
                <a:cubicBezTo>
                  <a:pt x="55170" y="171249"/>
                  <a:pt x="55048" y="172222"/>
                  <a:pt x="54743" y="174112"/>
                </a:cubicBezTo>
                <a:cubicBezTo>
                  <a:pt x="54437" y="176001"/>
                  <a:pt x="53581" y="178473"/>
                  <a:pt x="52175" y="181527"/>
                </a:cubicBezTo>
                <a:cubicBezTo>
                  <a:pt x="55084" y="184032"/>
                  <a:pt x="58663" y="185827"/>
                  <a:pt x="62914" y="186914"/>
                </a:cubicBezTo>
                <a:cubicBezTo>
                  <a:pt x="67164" y="188001"/>
                  <a:pt x="70961" y="188662"/>
                  <a:pt x="74304" y="188899"/>
                </a:cubicBezTo>
                <a:cubicBezTo>
                  <a:pt x="77647" y="189135"/>
                  <a:pt x="79412" y="189229"/>
                  <a:pt x="79600" y="189182"/>
                </a:cubicBezTo>
                <a:cubicBezTo>
                  <a:pt x="89435" y="189081"/>
                  <a:pt x="97476" y="186923"/>
                  <a:pt x="103724" y="182707"/>
                </a:cubicBezTo>
                <a:cubicBezTo>
                  <a:pt x="109971" y="178492"/>
                  <a:pt x="113197" y="172825"/>
                  <a:pt x="113402" y="165707"/>
                </a:cubicBezTo>
                <a:cubicBezTo>
                  <a:pt x="113430" y="161097"/>
                  <a:pt x="111560" y="156964"/>
                  <a:pt x="107790" y="153308"/>
                </a:cubicBezTo>
                <a:cubicBezTo>
                  <a:pt x="104020" y="149653"/>
                  <a:pt x="98180" y="145813"/>
                  <a:pt x="90272" y="141788"/>
                </a:cubicBezTo>
                <a:cubicBezTo>
                  <a:pt x="82364" y="137764"/>
                  <a:pt x="72216" y="132894"/>
                  <a:pt x="59829" y="127178"/>
                </a:cubicBezTo>
                <a:cubicBezTo>
                  <a:pt x="47470" y="121456"/>
                  <a:pt x="37521" y="115818"/>
                  <a:pt x="29981" y="110262"/>
                </a:cubicBezTo>
                <a:cubicBezTo>
                  <a:pt x="22441" y="104706"/>
                  <a:pt x="16970" y="98349"/>
                  <a:pt x="13569" y="91191"/>
                </a:cubicBezTo>
                <a:cubicBezTo>
                  <a:pt x="10167" y="84033"/>
                  <a:pt x="8495" y="75190"/>
                  <a:pt x="8552" y="64663"/>
                </a:cubicBezTo>
                <a:cubicBezTo>
                  <a:pt x="8486" y="53745"/>
                  <a:pt x="10998" y="43394"/>
                  <a:pt x="16087" y="33611"/>
                </a:cubicBezTo>
                <a:cubicBezTo>
                  <a:pt x="21176" y="23829"/>
                  <a:pt x="29234" y="15832"/>
                  <a:pt x="40261" y="9621"/>
                </a:cubicBezTo>
                <a:cubicBezTo>
                  <a:pt x="51288" y="3410"/>
                  <a:pt x="65677" y="203"/>
                  <a:pt x="834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Freeform: Shape 39"/>
          <p:cNvSpPr/>
          <p:nvPr/>
        </p:nvSpPr>
        <p:spPr>
          <a:xfrm>
            <a:off x="17083962" y="7557043"/>
            <a:ext cx="281985" cy="310185"/>
          </a:xfrm>
          <a:custGeom>
            <a:avLst/>
            <a:gdLst/>
            <a:ahLst/>
            <a:cxnLst/>
            <a:rect l="l" t="t" r="r" b="b"/>
            <a:pathLst>
              <a:path w="163270" h="179598">
                <a:moveTo>
                  <a:pt x="62109" y="27156"/>
                </a:moveTo>
                <a:lnTo>
                  <a:pt x="62109" y="84322"/>
                </a:lnTo>
                <a:lnTo>
                  <a:pt x="102940" y="84322"/>
                </a:lnTo>
                <a:cubicBezTo>
                  <a:pt x="112066" y="84199"/>
                  <a:pt x="119333" y="81573"/>
                  <a:pt x="124743" y="76442"/>
                </a:cubicBezTo>
                <a:cubicBezTo>
                  <a:pt x="130152" y="71312"/>
                  <a:pt x="132922" y="64410"/>
                  <a:pt x="133052" y="55739"/>
                </a:cubicBezTo>
                <a:cubicBezTo>
                  <a:pt x="132922" y="47067"/>
                  <a:pt x="130152" y="40166"/>
                  <a:pt x="124743" y="35035"/>
                </a:cubicBezTo>
                <a:cubicBezTo>
                  <a:pt x="119333" y="29905"/>
                  <a:pt x="112066" y="27278"/>
                  <a:pt x="102940" y="27156"/>
                </a:cubicBezTo>
                <a:close/>
                <a:moveTo>
                  <a:pt x="36737" y="0"/>
                </a:moveTo>
                <a:lnTo>
                  <a:pt x="105492" y="0"/>
                </a:lnTo>
                <a:cubicBezTo>
                  <a:pt x="116929" y="81"/>
                  <a:pt x="126968" y="2469"/>
                  <a:pt x="135610" y="7164"/>
                </a:cubicBezTo>
                <a:cubicBezTo>
                  <a:pt x="144253" y="11859"/>
                  <a:pt x="151002" y="18376"/>
                  <a:pt x="155860" y="26715"/>
                </a:cubicBezTo>
                <a:cubicBezTo>
                  <a:pt x="160717" y="35053"/>
                  <a:pt x="163187" y="44728"/>
                  <a:pt x="163270" y="55739"/>
                </a:cubicBezTo>
                <a:cubicBezTo>
                  <a:pt x="163187" y="66750"/>
                  <a:pt x="160717" y="76424"/>
                  <a:pt x="155860" y="84763"/>
                </a:cubicBezTo>
                <a:cubicBezTo>
                  <a:pt x="151002" y="93101"/>
                  <a:pt x="144253" y="99618"/>
                  <a:pt x="135610" y="104313"/>
                </a:cubicBezTo>
                <a:cubicBezTo>
                  <a:pt x="126968" y="109009"/>
                  <a:pt x="116929" y="111397"/>
                  <a:pt x="105492" y="111478"/>
                </a:cubicBezTo>
                <a:lnTo>
                  <a:pt x="62109" y="111478"/>
                </a:lnTo>
                <a:lnTo>
                  <a:pt x="62109" y="126546"/>
                </a:lnTo>
                <a:lnTo>
                  <a:pt x="126545" y="126546"/>
                </a:lnTo>
                <a:cubicBezTo>
                  <a:pt x="127720" y="126573"/>
                  <a:pt x="128688" y="126966"/>
                  <a:pt x="129448" y="127726"/>
                </a:cubicBezTo>
                <a:cubicBezTo>
                  <a:pt x="130208" y="128485"/>
                  <a:pt x="130602" y="129452"/>
                  <a:pt x="130628" y="130626"/>
                </a:cubicBezTo>
                <a:lnTo>
                  <a:pt x="130628" y="146944"/>
                </a:lnTo>
                <a:cubicBezTo>
                  <a:pt x="130602" y="148118"/>
                  <a:pt x="130208" y="149084"/>
                  <a:pt x="129448" y="149844"/>
                </a:cubicBezTo>
                <a:cubicBezTo>
                  <a:pt x="128688" y="150604"/>
                  <a:pt x="127720" y="150997"/>
                  <a:pt x="126545" y="151023"/>
                </a:cubicBezTo>
                <a:lnTo>
                  <a:pt x="62109" y="151023"/>
                </a:lnTo>
                <a:lnTo>
                  <a:pt x="62109" y="175516"/>
                </a:lnTo>
                <a:cubicBezTo>
                  <a:pt x="62083" y="176691"/>
                  <a:pt x="61690" y="177658"/>
                  <a:pt x="60930" y="178418"/>
                </a:cubicBezTo>
                <a:cubicBezTo>
                  <a:pt x="60170" y="179178"/>
                  <a:pt x="59203" y="179572"/>
                  <a:pt x="58029" y="179598"/>
                </a:cubicBezTo>
                <a:lnTo>
                  <a:pt x="36737" y="179598"/>
                </a:lnTo>
                <a:cubicBezTo>
                  <a:pt x="35563" y="179572"/>
                  <a:pt x="34596" y="179178"/>
                  <a:pt x="33836" y="178418"/>
                </a:cubicBezTo>
                <a:cubicBezTo>
                  <a:pt x="33077" y="177658"/>
                  <a:pt x="32684" y="176691"/>
                  <a:pt x="32657" y="175516"/>
                </a:cubicBezTo>
                <a:lnTo>
                  <a:pt x="32657" y="151023"/>
                </a:lnTo>
                <a:lnTo>
                  <a:pt x="4082" y="151023"/>
                </a:lnTo>
                <a:cubicBezTo>
                  <a:pt x="2907" y="150997"/>
                  <a:pt x="1940" y="150604"/>
                  <a:pt x="1180" y="149844"/>
                </a:cubicBezTo>
                <a:cubicBezTo>
                  <a:pt x="420" y="149084"/>
                  <a:pt x="27" y="148118"/>
                  <a:pt x="0" y="146944"/>
                </a:cubicBezTo>
                <a:lnTo>
                  <a:pt x="0" y="130626"/>
                </a:lnTo>
                <a:cubicBezTo>
                  <a:pt x="27" y="129452"/>
                  <a:pt x="420" y="128485"/>
                  <a:pt x="1180" y="127726"/>
                </a:cubicBezTo>
                <a:cubicBezTo>
                  <a:pt x="1940" y="126966"/>
                  <a:pt x="2907" y="126573"/>
                  <a:pt x="4082" y="126546"/>
                </a:cubicBezTo>
                <a:lnTo>
                  <a:pt x="32657" y="126546"/>
                </a:lnTo>
                <a:lnTo>
                  <a:pt x="32657" y="111478"/>
                </a:lnTo>
                <a:lnTo>
                  <a:pt x="4082" y="111478"/>
                </a:lnTo>
                <a:cubicBezTo>
                  <a:pt x="2907" y="111451"/>
                  <a:pt x="1940" y="111058"/>
                  <a:pt x="1180" y="110298"/>
                </a:cubicBezTo>
                <a:cubicBezTo>
                  <a:pt x="420" y="109539"/>
                  <a:pt x="27" y="108572"/>
                  <a:pt x="0" y="107398"/>
                </a:cubicBezTo>
                <a:lnTo>
                  <a:pt x="0" y="88401"/>
                </a:lnTo>
                <a:cubicBezTo>
                  <a:pt x="27" y="87227"/>
                  <a:pt x="420" y="86260"/>
                  <a:pt x="1180" y="85501"/>
                </a:cubicBezTo>
                <a:cubicBezTo>
                  <a:pt x="1940" y="84741"/>
                  <a:pt x="2907" y="84348"/>
                  <a:pt x="4082" y="84322"/>
                </a:cubicBezTo>
                <a:lnTo>
                  <a:pt x="32657" y="84322"/>
                </a:lnTo>
                <a:lnTo>
                  <a:pt x="32657" y="4080"/>
                </a:lnTo>
                <a:cubicBezTo>
                  <a:pt x="32684" y="2906"/>
                  <a:pt x="33077" y="1939"/>
                  <a:pt x="33836" y="1179"/>
                </a:cubicBezTo>
                <a:cubicBezTo>
                  <a:pt x="34596" y="420"/>
                  <a:pt x="35563" y="26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Freeform: Shape 40"/>
          <p:cNvSpPr/>
          <p:nvPr/>
        </p:nvSpPr>
        <p:spPr>
          <a:xfrm>
            <a:off x="17055762" y="6721246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8972" y="130625"/>
                </a:moveTo>
                <a:cubicBezTo>
                  <a:pt x="44328" y="130739"/>
                  <a:pt x="40474" y="132328"/>
                  <a:pt x="37410" y="135393"/>
                </a:cubicBezTo>
                <a:cubicBezTo>
                  <a:pt x="34345" y="138458"/>
                  <a:pt x="32755" y="142312"/>
                  <a:pt x="32641" y="146955"/>
                </a:cubicBezTo>
                <a:cubicBezTo>
                  <a:pt x="32755" y="151599"/>
                  <a:pt x="34345" y="155453"/>
                  <a:pt x="37410" y="158517"/>
                </a:cubicBezTo>
                <a:cubicBezTo>
                  <a:pt x="40474" y="161582"/>
                  <a:pt x="44328" y="163171"/>
                  <a:pt x="48972" y="163286"/>
                </a:cubicBezTo>
                <a:cubicBezTo>
                  <a:pt x="53615" y="163171"/>
                  <a:pt x="57469" y="161582"/>
                  <a:pt x="60534" y="158517"/>
                </a:cubicBezTo>
                <a:cubicBezTo>
                  <a:pt x="63599" y="155453"/>
                  <a:pt x="65188" y="151599"/>
                  <a:pt x="65302" y="146955"/>
                </a:cubicBezTo>
                <a:cubicBezTo>
                  <a:pt x="65188" y="142312"/>
                  <a:pt x="63599" y="138458"/>
                  <a:pt x="60534" y="135393"/>
                </a:cubicBezTo>
                <a:cubicBezTo>
                  <a:pt x="57469" y="132328"/>
                  <a:pt x="53615" y="130739"/>
                  <a:pt x="48972" y="130625"/>
                </a:cubicBezTo>
                <a:close/>
                <a:moveTo>
                  <a:pt x="36979" y="85843"/>
                </a:moveTo>
                <a:cubicBezTo>
                  <a:pt x="36397" y="85787"/>
                  <a:pt x="35839" y="85867"/>
                  <a:pt x="35304" y="86082"/>
                </a:cubicBezTo>
                <a:cubicBezTo>
                  <a:pt x="34770" y="86298"/>
                  <a:pt x="34308" y="86601"/>
                  <a:pt x="33917" y="86991"/>
                </a:cubicBezTo>
                <a:cubicBezTo>
                  <a:pt x="33529" y="87377"/>
                  <a:pt x="33221" y="87818"/>
                  <a:pt x="32992" y="88315"/>
                </a:cubicBezTo>
                <a:cubicBezTo>
                  <a:pt x="32763" y="88812"/>
                  <a:pt x="32646" y="89349"/>
                  <a:pt x="32641" y="89926"/>
                </a:cubicBezTo>
                <a:lnTo>
                  <a:pt x="32641" y="106256"/>
                </a:lnTo>
                <a:cubicBezTo>
                  <a:pt x="32665" y="107367"/>
                  <a:pt x="33032" y="108303"/>
                  <a:pt x="33742" y="109063"/>
                </a:cubicBezTo>
                <a:cubicBezTo>
                  <a:pt x="34451" y="109823"/>
                  <a:pt x="35360" y="110249"/>
                  <a:pt x="36469" y="110339"/>
                </a:cubicBezTo>
                <a:cubicBezTo>
                  <a:pt x="45273" y="111063"/>
                  <a:pt x="53251" y="113654"/>
                  <a:pt x="60402" y="118112"/>
                </a:cubicBezTo>
                <a:cubicBezTo>
                  <a:pt x="67553" y="122569"/>
                  <a:pt x="73357" y="128374"/>
                  <a:pt x="77815" y="135525"/>
                </a:cubicBezTo>
                <a:cubicBezTo>
                  <a:pt x="82272" y="142676"/>
                  <a:pt x="84863" y="150653"/>
                  <a:pt x="85588" y="159458"/>
                </a:cubicBezTo>
                <a:cubicBezTo>
                  <a:pt x="85678" y="160567"/>
                  <a:pt x="86104" y="161476"/>
                  <a:pt x="86864" y="162185"/>
                </a:cubicBezTo>
                <a:cubicBezTo>
                  <a:pt x="87624" y="162895"/>
                  <a:pt x="88560" y="163262"/>
                  <a:pt x="89671" y="163286"/>
                </a:cubicBezTo>
                <a:lnTo>
                  <a:pt x="106001" y="163286"/>
                </a:lnTo>
                <a:cubicBezTo>
                  <a:pt x="106578" y="163280"/>
                  <a:pt x="107115" y="163163"/>
                  <a:pt x="107612" y="162935"/>
                </a:cubicBezTo>
                <a:cubicBezTo>
                  <a:pt x="108109" y="162706"/>
                  <a:pt x="108550" y="162398"/>
                  <a:pt x="108936" y="162010"/>
                </a:cubicBezTo>
                <a:cubicBezTo>
                  <a:pt x="109326" y="161619"/>
                  <a:pt x="109629" y="161157"/>
                  <a:pt x="109845" y="160622"/>
                </a:cubicBezTo>
                <a:cubicBezTo>
                  <a:pt x="110060" y="160088"/>
                  <a:pt x="110140" y="159530"/>
                  <a:pt x="110084" y="158948"/>
                </a:cubicBezTo>
                <a:cubicBezTo>
                  <a:pt x="109231" y="145634"/>
                  <a:pt x="105522" y="133618"/>
                  <a:pt x="98956" y="122899"/>
                </a:cubicBezTo>
                <a:cubicBezTo>
                  <a:pt x="92390" y="112179"/>
                  <a:pt x="83747" y="103537"/>
                  <a:pt x="73028" y="96971"/>
                </a:cubicBezTo>
                <a:cubicBezTo>
                  <a:pt x="62309" y="90405"/>
                  <a:pt x="50292" y="86696"/>
                  <a:pt x="36979" y="85843"/>
                </a:cubicBezTo>
                <a:close/>
                <a:moveTo>
                  <a:pt x="36851" y="36851"/>
                </a:moveTo>
                <a:cubicBezTo>
                  <a:pt x="36219" y="36787"/>
                  <a:pt x="35666" y="36851"/>
                  <a:pt x="35193" y="37043"/>
                </a:cubicBezTo>
                <a:cubicBezTo>
                  <a:pt x="34720" y="37234"/>
                  <a:pt x="34294" y="37553"/>
                  <a:pt x="33917" y="38000"/>
                </a:cubicBezTo>
                <a:cubicBezTo>
                  <a:pt x="33529" y="38385"/>
                  <a:pt x="33221" y="38826"/>
                  <a:pt x="32992" y="39323"/>
                </a:cubicBezTo>
                <a:cubicBezTo>
                  <a:pt x="32763" y="39820"/>
                  <a:pt x="32646" y="40357"/>
                  <a:pt x="32641" y="40934"/>
                </a:cubicBezTo>
                <a:lnTo>
                  <a:pt x="32641" y="57265"/>
                </a:lnTo>
                <a:cubicBezTo>
                  <a:pt x="32670" y="58376"/>
                  <a:pt x="33058" y="59311"/>
                  <a:pt x="33805" y="60071"/>
                </a:cubicBezTo>
                <a:cubicBezTo>
                  <a:pt x="34552" y="60832"/>
                  <a:pt x="35483" y="61257"/>
                  <a:pt x="36596" y="61347"/>
                </a:cubicBezTo>
                <a:cubicBezTo>
                  <a:pt x="54439" y="62179"/>
                  <a:pt x="70609" y="67008"/>
                  <a:pt x="85106" y="75835"/>
                </a:cubicBezTo>
                <a:cubicBezTo>
                  <a:pt x="99603" y="84662"/>
                  <a:pt x="111265" y="96324"/>
                  <a:pt x="120092" y="110821"/>
                </a:cubicBezTo>
                <a:cubicBezTo>
                  <a:pt x="128919" y="125318"/>
                  <a:pt x="133748" y="141488"/>
                  <a:pt x="134580" y="159331"/>
                </a:cubicBezTo>
                <a:cubicBezTo>
                  <a:pt x="134670" y="160444"/>
                  <a:pt x="135095" y="161375"/>
                  <a:pt x="135855" y="162121"/>
                </a:cubicBezTo>
                <a:cubicBezTo>
                  <a:pt x="136616" y="162868"/>
                  <a:pt x="137551" y="163256"/>
                  <a:pt x="138662" y="163286"/>
                </a:cubicBezTo>
                <a:lnTo>
                  <a:pt x="154993" y="163286"/>
                </a:lnTo>
                <a:cubicBezTo>
                  <a:pt x="155570" y="163280"/>
                  <a:pt x="156107" y="163163"/>
                  <a:pt x="156604" y="162935"/>
                </a:cubicBezTo>
                <a:cubicBezTo>
                  <a:pt x="157101" y="162706"/>
                  <a:pt x="157542" y="162398"/>
                  <a:pt x="157927" y="162010"/>
                </a:cubicBezTo>
                <a:cubicBezTo>
                  <a:pt x="158374" y="161624"/>
                  <a:pt x="158693" y="161183"/>
                  <a:pt x="158884" y="160686"/>
                </a:cubicBezTo>
                <a:cubicBezTo>
                  <a:pt x="159076" y="160189"/>
                  <a:pt x="159140" y="159652"/>
                  <a:pt x="159076" y="159075"/>
                </a:cubicBezTo>
                <a:cubicBezTo>
                  <a:pt x="158432" y="142388"/>
                  <a:pt x="154871" y="126795"/>
                  <a:pt x="148393" y="112294"/>
                </a:cubicBezTo>
                <a:cubicBezTo>
                  <a:pt x="141914" y="97794"/>
                  <a:pt x="133126" y="84995"/>
                  <a:pt x="122029" y="73898"/>
                </a:cubicBezTo>
                <a:cubicBezTo>
                  <a:pt x="110931" y="62801"/>
                  <a:pt x="98133" y="54013"/>
                  <a:pt x="83632" y="47534"/>
                </a:cubicBezTo>
                <a:cubicBezTo>
                  <a:pt x="69132" y="41056"/>
                  <a:pt x="53538" y="37495"/>
                  <a:pt x="36851" y="3685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5" y="5015"/>
                </a:cubicBezTo>
                <a:cubicBezTo>
                  <a:pt x="183254" y="8281"/>
                  <a:pt x="187646" y="12673"/>
                  <a:pt x="190911" y="18192"/>
                </a:cubicBezTo>
                <a:cubicBezTo>
                  <a:pt x="194177" y="23710"/>
                  <a:pt x="195849" y="29887"/>
                  <a:pt x="195927" y="36723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1" y="177735"/>
                </a:cubicBezTo>
                <a:cubicBezTo>
                  <a:pt x="187646" y="183254"/>
                  <a:pt x="183254" y="187646"/>
                  <a:pt x="177735" y="190912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7" y="195849"/>
                  <a:pt x="23710" y="194177"/>
                  <a:pt x="18191" y="190912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3"/>
                </a:lnTo>
                <a:cubicBezTo>
                  <a:pt x="78" y="29887"/>
                  <a:pt x="1750" y="23710"/>
                  <a:pt x="5015" y="18192"/>
                </a:cubicBezTo>
                <a:cubicBezTo>
                  <a:pt x="8281" y="12673"/>
                  <a:pt x="12673" y="8281"/>
                  <a:pt x="18191" y="5015"/>
                </a:cubicBezTo>
                <a:cubicBezTo>
                  <a:pt x="23710" y="1750"/>
                  <a:pt x="29887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Freeform: Shape 41"/>
          <p:cNvSpPr/>
          <p:nvPr/>
        </p:nvSpPr>
        <p:spPr>
          <a:xfrm>
            <a:off x="17069851" y="5894574"/>
            <a:ext cx="310207" cy="310212"/>
          </a:xfrm>
          <a:custGeom>
            <a:avLst/>
            <a:gdLst/>
            <a:ahLst/>
            <a:cxnLst/>
            <a:rect l="l" t="t" r="r" b="b"/>
            <a:pathLst>
              <a:path w="179611" h="179614">
                <a:moveTo>
                  <a:pt x="24491" y="130629"/>
                </a:moveTo>
                <a:cubicBezTo>
                  <a:pt x="31426" y="130804"/>
                  <a:pt x="37198" y="133196"/>
                  <a:pt x="41806" y="137804"/>
                </a:cubicBezTo>
                <a:cubicBezTo>
                  <a:pt x="46414" y="142413"/>
                  <a:pt x="48806" y="148185"/>
                  <a:pt x="48981" y="155121"/>
                </a:cubicBezTo>
                <a:cubicBezTo>
                  <a:pt x="48806" y="162058"/>
                  <a:pt x="46414" y="167830"/>
                  <a:pt x="41806" y="172439"/>
                </a:cubicBezTo>
                <a:cubicBezTo>
                  <a:pt x="37198" y="177047"/>
                  <a:pt x="31426" y="179439"/>
                  <a:pt x="24491" y="179614"/>
                </a:cubicBezTo>
                <a:cubicBezTo>
                  <a:pt x="17555" y="179439"/>
                  <a:pt x="11783" y="177047"/>
                  <a:pt x="7175" y="172439"/>
                </a:cubicBezTo>
                <a:cubicBezTo>
                  <a:pt x="2567" y="167830"/>
                  <a:pt x="175" y="162058"/>
                  <a:pt x="0" y="155121"/>
                </a:cubicBezTo>
                <a:cubicBezTo>
                  <a:pt x="175" y="148185"/>
                  <a:pt x="2567" y="142413"/>
                  <a:pt x="7175" y="137804"/>
                </a:cubicBezTo>
                <a:cubicBezTo>
                  <a:pt x="11783" y="133196"/>
                  <a:pt x="17555" y="130804"/>
                  <a:pt x="24491" y="130629"/>
                </a:cubicBezTo>
                <a:close/>
                <a:moveTo>
                  <a:pt x="8164" y="65314"/>
                </a:moveTo>
                <a:cubicBezTo>
                  <a:pt x="8286" y="65314"/>
                  <a:pt x="8392" y="65314"/>
                  <a:pt x="8482" y="65314"/>
                </a:cubicBezTo>
                <a:cubicBezTo>
                  <a:pt x="8573" y="65314"/>
                  <a:pt x="8679" y="65314"/>
                  <a:pt x="8801" y="65314"/>
                </a:cubicBezTo>
                <a:cubicBezTo>
                  <a:pt x="22487" y="66444"/>
                  <a:pt x="35487" y="69861"/>
                  <a:pt x="47801" y="75567"/>
                </a:cubicBezTo>
                <a:cubicBezTo>
                  <a:pt x="60116" y="81273"/>
                  <a:pt x="71139" y="88997"/>
                  <a:pt x="80870" y="98737"/>
                </a:cubicBezTo>
                <a:cubicBezTo>
                  <a:pt x="90609" y="108469"/>
                  <a:pt x="98332" y="119493"/>
                  <a:pt x="104037" y="131809"/>
                </a:cubicBezTo>
                <a:cubicBezTo>
                  <a:pt x="109743" y="144124"/>
                  <a:pt x="113160" y="157125"/>
                  <a:pt x="114290" y="170812"/>
                </a:cubicBezTo>
                <a:cubicBezTo>
                  <a:pt x="114351" y="171968"/>
                  <a:pt x="114196" y="173068"/>
                  <a:pt x="113827" y="174113"/>
                </a:cubicBezTo>
                <a:cubicBezTo>
                  <a:pt x="113458" y="175157"/>
                  <a:pt x="112889" y="176098"/>
                  <a:pt x="112121" y="176935"/>
                </a:cubicBezTo>
                <a:cubicBezTo>
                  <a:pt x="111345" y="177828"/>
                  <a:pt x="110442" y="178498"/>
                  <a:pt x="109410" y="178945"/>
                </a:cubicBezTo>
                <a:cubicBezTo>
                  <a:pt x="108379" y="179391"/>
                  <a:pt x="107285" y="179614"/>
                  <a:pt x="106126" y="179614"/>
                </a:cubicBezTo>
                <a:lnTo>
                  <a:pt x="88906" y="179614"/>
                </a:lnTo>
                <a:cubicBezTo>
                  <a:pt x="86754" y="179569"/>
                  <a:pt x="84936" y="178862"/>
                  <a:pt x="83453" y="177493"/>
                </a:cubicBezTo>
                <a:cubicBezTo>
                  <a:pt x="81970" y="176125"/>
                  <a:pt x="81109" y="174365"/>
                  <a:pt x="80870" y="172215"/>
                </a:cubicBezTo>
                <a:cubicBezTo>
                  <a:pt x="79519" y="159128"/>
                  <a:pt x="75503" y="147288"/>
                  <a:pt x="68823" y="136695"/>
                </a:cubicBezTo>
                <a:cubicBezTo>
                  <a:pt x="62143" y="126102"/>
                  <a:pt x="53507" y="117466"/>
                  <a:pt x="42915" y="110785"/>
                </a:cubicBezTo>
                <a:cubicBezTo>
                  <a:pt x="32323" y="104104"/>
                  <a:pt x="20484" y="100088"/>
                  <a:pt x="7398" y="98737"/>
                </a:cubicBezTo>
                <a:cubicBezTo>
                  <a:pt x="5248" y="98498"/>
                  <a:pt x="3489" y="97637"/>
                  <a:pt x="2121" y="96154"/>
                </a:cubicBezTo>
                <a:cubicBezTo>
                  <a:pt x="752" y="94671"/>
                  <a:pt x="45" y="92853"/>
                  <a:pt x="0" y="90700"/>
                </a:cubicBezTo>
                <a:lnTo>
                  <a:pt x="0" y="73479"/>
                </a:lnTo>
                <a:cubicBezTo>
                  <a:pt x="0" y="72320"/>
                  <a:pt x="223" y="71225"/>
                  <a:pt x="670" y="70194"/>
                </a:cubicBezTo>
                <a:cubicBezTo>
                  <a:pt x="1116" y="69163"/>
                  <a:pt x="1786" y="68259"/>
                  <a:pt x="2679" y="67483"/>
                </a:cubicBezTo>
                <a:cubicBezTo>
                  <a:pt x="3393" y="66779"/>
                  <a:pt x="4228" y="66242"/>
                  <a:pt x="5182" y="65872"/>
                </a:cubicBezTo>
                <a:cubicBezTo>
                  <a:pt x="6136" y="65503"/>
                  <a:pt x="7130" y="65317"/>
                  <a:pt x="8164" y="65314"/>
                </a:cubicBezTo>
                <a:close/>
                <a:moveTo>
                  <a:pt x="8164" y="0"/>
                </a:moveTo>
                <a:cubicBezTo>
                  <a:pt x="8291" y="0"/>
                  <a:pt x="8419" y="0"/>
                  <a:pt x="8546" y="0"/>
                </a:cubicBezTo>
                <a:cubicBezTo>
                  <a:pt x="31028" y="1220"/>
                  <a:pt x="52361" y="6338"/>
                  <a:pt x="72547" y="15356"/>
                </a:cubicBezTo>
                <a:cubicBezTo>
                  <a:pt x="92733" y="24373"/>
                  <a:pt x="110814" y="36859"/>
                  <a:pt x="126790" y="52813"/>
                </a:cubicBezTo>
                <a:cubicBezTo>
                  <a:pt x="142742" y="68790"/>
                  <a:pt x="155227" y="86873"/>
                  <a:pt x="164243" y="107061"/>
                </a:cubicBezTo>
                <a:cubicBezTo>
                  <a:pt x="173260" y="127248"/>
                  <a:pt x="178378" y="148584"/>
                  <a:pt x="179598" y="171067"/>
                </a:cubicBezTo>
                <a:cubicBezTo>
                  <a:pt x="179662" y="172162"/>
                  <a:pt x="179503" y="173225"/>
                  <a:pt x="179120" y="174256"/>
                </a:cubicBezTo>
                <a:cubicBezTo>
                  <a:pt x="178737" y="175288"/>
                  <a:pt x="178131" y="176223"/>
                  <a:pt x="177302" y="177063"/>
                </a:cubicBezTo>
                <a:cubicBezTo>
                  <a:pt x="176531" y="177895"/>
                  <a:pt x="175649" y="178527"/>
                  <a:pt x="174655" y="178960"/>
                </a:cubicBezTo>
                <a:cubicBezTo>
                  <a:pt x="173661" y="179394"/>
                  <a:pt x="172588" y="179612"/>
                  <a:pt x="171434" y="179614"/>
                </a:cubicBezTo>
                <a:lnTo>
                  <a:pt x="153194" y="179614"/>
                </a:lnTo>
                <a:cubicBezTo>
                  <a:pt x="150972" y="179566"/>
                  <a:pt x="149101" y="178833"/>
                  <a:pt x="147581" y="177414"/>
                </a:cubicBezTo>
                <a:cubicBezTo>
                  <a:pt x="146061" y="175995"/>
                  <a:pt x="145211" y="174177"/>
                  <a:pt x="145030" y="171960"/>
                </a:cubicBezTo>
                <a:cubicBezTo>
                  <a:pt x="143874" y="153328"/>
                  <a:pt x="139601" y="135946"/>
                  <a:pt x="132211" y="119815"/>
                </a:cubicBezTo>
                <a:cubicBezTo>
                  <a:pt x="124821" y="103684"/>
                  <a:pt x="114935" y="89424"/>
                  <a:pt x="102554" y="77034"/>
                </a:cubicBezTo>
                <a:cubicBezTo>
                  <a:pt x="90174" y="64645"/>
                  <a:pt x="75919" y="54746"/>
                  <a:pt x="59792" y="47337"/>
                </a:cubicBezTo>
                <a:cubicBezTo>
                  <a:pt x="43664" y="39929"/>
                  <a:pt x="26284" y="35631"/>
                  <a:pt x="7653" y="34443"/>
                </a:cubicBezTo>
                <a:cubicBezTo>
                  <a:pt x="5437" y="34260"/>
                  <a:pt x="3619" y="33415"/>
                  <a:pt x="2200" y="31908"/>
                </a:cubicBezTo>
                <a:cubicBezTo>
                  <a:pt x="781" y="30401"/>
                  <a:pt x="48" y="28567"/>
                  <a:pt x="0" y="26406"/>
                </a:cubicBezTo>
                <a:lnTo>
                  <a:pt x="0" y="8164"/>
                </a:lnTo>
                <a:cubicBezTo>
                  <a:pt x="3" y="7011"/>
                  <a:pt x="221" y="5937"/>
                  <a:pt x="654" y="4943"/>
                </a:cubicBezTo>
                <a:cubicBezTo>
                  <a:pt x="1087" y="3949"/>
                  <a:pt x="1719" y="3067"/>
                  <a:pt x="2551" y="2296"/>
                </a:cubicBezTo>
                <a:cubicBezTo>
                  <a:pt x="3327" y="1531"/>
                  <a:pt x="4199" y="957"/>
                  <a:pt x="5166" y="574"/>
                </a:cubicBezTo>
                <a:cubicBezTo>
                  <a:pt x="6133" y="191"/>
                  <a:pt x="7132" y="0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Freeform: Shape 42"/>
          <p:cNvSpPr/>
          <p:nvPr/>
        </p:nvSpPr>
        <p:spPr>
          <a:xfrm>
            <a:off x="17083962" y="5053881"/>
            <a:ext cx="281985" cy="310185"/>
          </a:xfrm>
          <a:custGeom>
            <a:avLst/>
            <a:gdLst/>
            <a:ahLst/>
            <a:cxnLst/>
            <a:rect l="l" t="t" r="r" b="b"/>
            <a:pathLst>
              <a:path w="163270" h="179598">
                <a:moveTo>
                  <a:pt x="62109" y="27156"/>
                </a:moveTo>
                <a:lnTo>
                  <a:pt x="62109" y="84322"/>
                </a:lnTo>
                <a:lnTo>
                  <a:pt x="102940" y="84322"/>
                </a:lnTo>
                <a:cubicBezTo>
                  <a:pt x="112066" y="84199"/>
                  <a:pt x="119333" y="81573"/>
                  <a:pt x="124743" y="76442"/>
                </a:cubicBezTo>
                <a:cubicBezTo>
                  <a:pt x="130152" y="71312"/>
                  <a:pt x="132922" y="64410"/>
                  <a:pt x="133052" y="55739"/>
                </a:cubicBezTo>
                <a:cubicBezTo>
                  <a:pt x="132922" y="47067"/>
                  <a:pt x="130152" y="40166"/>
                  <a:pt x="124743" y="35035"/>
                </a:cubicBezTo>
                <a:cubicBezTo>
                  <a:pt x="119333" y="29905"/>
                  <a:pt x="112066" y="27278"/>
                  <a:pt x="102940" y="27156"/>
                </a:cubicBezTo>
                <a:close/>
                <a:moveTo>
                  <a:pt x="36737" y="0"/>
                </a:moveTo>
                <a:lnTo>
                  <a:pt x="105492" y="0"/>
                </a:lnTo>
                <a:cubicBezTo>
                  <a:pt x="116929" y="81"/>
                  <a:pt x="126968" y="2469"/>
                  <a:pt x="135610" y="7164"/>
                </a:cubicBezTo>
                <a:cubicBezTo>
                  <a:pt x="144253" y="11859"/>
                  <a:pt x="151002" y="18376"/>
                  <a:pt x="155860" y="26715"/>
                </a:cubicBezTo>
                <a:cubicBezTo>
                  <a:pt x="160717" y="35053"/>
                  <a:pt x="163187" y="44728"/>
                  <a:pt x="163270" y="55739"/>
                </a:cubicBezTo>
                <a:cubicBezTo>
                  <a:pt x="163187" y="66750"/>
                  <a:pt x="160717" y="76424"/>
                  <a:pt x="155860" y="84763"/>
                </a:cubicBezTo>
                <a:cubicBezTo>
                  <a:pt x="151002" y="93101"/>
                  <a:pt x="144253" y="99618"/>
                  <a:pt x="135610" y="104313"/>
                </a:cubicBezTo>
                <a:cubicBezTo>
                  <a:pt x="126968" y="109009"/>
                  <a:pt x="116929" y="111397"/>
                  <a:pt x="105492" y="111478"/>
                </a:cubicBezTo>
                <a:lnTo>
                  <a:pt x="62109" y="111478"/>
                </a:lnTo>
                <a:lnTo>
                  <a:pt x="62109" y="126546"/>
                </a:lnTo>
                <a:lnTo>
                  <a:pt x="126545" y="126546"/>
                </a:lnTo>
                <a:cubicBezTo>
                  <a:pt x="127720" y="126573"/>
                  <a:pt x="128688" y="126966"/>
                  <a:pt x="129448" y="127726"/>
                </a:cubicBezTo>
                <a:cubicBezTo>
                  <a:pt x="130208" y="128485"/>
                  <a:pt x="130602" y="129452"/>
                  <a:pt x="130628" y="130626"/>
                </a:cubicBezTo>
                <a:lnTo>
                  <a:pt x="130628" y="146944"/>
                </a:lnTo>
                <a:cubicBezTo>
                  <a:pt x="130602" y="148118"/>
                  <a:pt x="130208" y="149084"/>
                  <a:pt x="129448" y="149844"/>
                </a:cubicBezTo>
                <a:cubicBezTo>
                  <a:pt x="128688" y="150604"/>
                  <a:pt x="127720" y="150997"/>
                  <a:pt x="126545" y="151023"/>
                </a:cubicBezTo>
                <a:lnTo>
                  <a:pt x="62109" y="151023"/>
                </a:lnTo>
                <a:lnTo>
                  <a:pt x="62109" y="175516"/>
                </a:lnTo>
                <a:cubicBezTo>
                  <a:pt x="62083" y="176691"/>
                  <a:pt x="61690" y="177658"/>
                  <a:pt x="60930" y="178418"/>
                </a:cubicBezTo>
                <a:cubicBezTo>
                  <a:pt x="60170" y="179178"/>
                  <a:pt x="59203" y="179572"/>
                  <a:pt x="58029" y="179598"/>
                </a:cubicBezTo>
                <a:lnTo>
                  <a:pt x="36737" y="179598"/>
                </a:lnTo>
                <a:cubicBezTo>
                  <a:pt x="35563" y="179572"/>
                  <a:pt x="34596" y="179178"/>
                  <a:pt x="33836" y="178418"/>
                </a:cubicBezTo>
                <a:cubicBezTo>
                  <a:pt x="33077" y="177658"/>
                  <a:pt x="32684" y="176691"/>
                  <a:pt x="32657" y="175516"/>
                </a:cubicBezTo>
                <a:lnTo>
                  <a:pt x="32657" y="151023"/>
                </a:lnTo>
                <a:lnTo>
                  <a:pt x="4082" y="151023"/>
                </a:lnTo>
                <a:cubicBezTo>
                  <a:pt x="2907" y="150997"/>
                  <a:pt x="1940" y="150604"/>
                  <a:pt x="1180" y="149844"/>
                </a:cubicBezTo>
                <a:cubicBezTo>
                  <a:pt x="420" y="149084"/>
                  <a:pt x="27" y="148118"/>
                  <a:pt x="0" y="146944"/>
                </a:cubicBezTo>
                <a:lnTo>
                  <a:pt x="0" y="130626"/>
                </a:lnTo>
                <a:cubicBezTo>
                  <a:pt x="27" y="129452"/>
                  <a:pt x="420" y="128485"/>
                  <a:pt x="1180" y="127726"/>
                </a:cubicBezTo>
                <a:cubicBezTo>
                  <a:pt x="1940" y="126966"/>
                  <a:pt x="2907" y="126573"/>
                  <a:pt x="4082" y="126546"/>
                </a:cubicBezTo>
                <a:lnTo>
                  <a:pt x="32657" y="126546"/>
                </a:lnTo>
                <a:lnTo>
                  <a:pt x="32657" y="111478"/>
                </a:lnTo>
                <a:lnTo>
                  <a:pt x="4082" y="111478"/>
                </a:lnTo>
                <a:cubicBezTo>
                  <a:pt x="2907" y="111451"/>
                  <a:pt x="1940" y="111058"/>
                  <a:pt x="1180" y="110298"/>
                </a:cubicBezTo>
                <a:cubicBezTo>
                  <a:pt x="420" y="109539"/>
                  <a:pt x="27" y="108572"/>
                  <a:pt x="0" y="107398"/>
                </a:cubicBezTo>
                <a:lnTo>
                  <a:pt x="0" y="88401"/>
                </a:lnTo>
                <a:cubicBezTo>
                  <a:pt x="27" y="87227"/>
                  <a:pt x="420" y="86260"/>
                  <a:pt x="1180" y="85501"/>
                </a:cubicBezTo>
                <a:cubicBezTo>
                  <a:pt x="1940" y="84741"/>
                  <a:pt x="2907" y="84348"/>
                  <a:pt x="4082" y="84322"/>
                </a:cubicBezTo>
                <a:lnTo>
                  <a:pt x="32657" y="84322"/>
                </a:lnTo>
                <a:lnTo>
                  <a:pt x="32657" y="4080"/>
                </a:lnTo>
                <a:cubicBezTo>
                  <a:pt x="32684" y="2906"/>
                  <a:pt x="33077" y="1939"/>
                  <a:pt x="33836" y="1179"/>
                </a:cubicBezTo>
                <a:cubicBezTo>
                  <a:pt x="34596" y="420"/>
                  <a:pt x="35563" y="26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Freeform: Shape 43"/>
          <p:cNvSpPr/>
          <p:nvPr/>
        </p:nvSpPr>
        <p:spPr>
          <a:xfrm>
            <a:off x="17055762" y="4199039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55" y="0"/>
                </a:moveTo>
                <a:cubicBezTo>
                  <a:pt x="110638" y="66"/>
                  <a:pt x="122778" y="2453"/>
                  <a:pt x="134376" y="7160"/>
                </a:cubicBezTo>
                <a:cubicBezTo>
                  <a:pt x="145974" y="11866"/>
                  <a:pt x="156328" y="18494"/>
                  <a:pt x="165438" y="27044"/>
                </a:cubicBezTo>
                <a:lnTo>
                  <a:pt x="182022" y="10588"/>
                </a:lnTo>
                <a:cubicBezTo>
                  <a:pt x="183207" y="9373"/>
                  <a:pt x="184600" y="8613"/>
                  <a:pt x="186200" y="8308"/>
                </a:cubicBezTo>
                <a:cubicBezTo>
                  <a:pt x="187800" y="8002"/>
                  <a:pt x="189384" y="8167"/>
                  <a:pt x="190952" y="8802"/>
                </a:cubicBezTo>
                <a:cubicBezTo>
                  <a:pt x="192443" y="9466"/>
                  <a:pt x="193639" y="10466"/>
                  <a:pt x="194540" y="11800"/>
                </a:cubicBezTo>
                <a:cubicBezTo>
                  <a:pt x="195441" y="13134"/>
                  <a:pt x="195903" y="14643"/>
                  <a:pt x="195927" y="16328"/>
                </a:cubicBezTo>
                <a:lnTo>
                  <a:pt x="195927" y="73467"/>
                </a:lnTo>
                <a:cubicBezTo>
                  <a:pt x="195866" y="75761"/>
                  <a:pt x="195063" y="77680"/>
                  <a:pt x="193519" y="79225"/>
                </a:cubicBezTo>
                <a:cubicBezTo>
                  <a:pt x="191975" y="80769"/>
                  <a:pt x="190056" y="81572"/>
                  <a:pt x="187763" y="81633"/>
                </a:cubicBezTo>
                <a:lnTo>
                  <a:pt x="130613" y="81633"/>
                </a:lnTo>
                <a:cubicBezTo>
                  <a:pt x="128928" y="81611"/>
                  <a:pt x="127418" y="81144"/>
                  <a:pt x="126084" y="80229"/>
                </a:cubicBezTo>
                <a:cubicBezTo>
                  <a:pt x="124750" y="79315"/>
                  <a:pt x="123751" y="78082"/>
                  <a:pt x="123086" y="76529"/>
                </a:cubicBezTo>
                <a:cubicBezTo>
                  <a:pt x="122451" y="75022"/>
                  <a:pt x="122286" y="73475"/>
                  <a:pt x="122592" y="71889"/>
                </a:cubicBezTo>
                <a:cubicBezTo>
                  <a:pt x="122897" y="70302"/>
                  <a:pt x="123658" y="68914"/>
                  <a:pt x="124872" y="67726"/>
                </a:cubicBezTo>
                <a:lnTo>
                  <a:pt x="142476" y="50134"/>
                </a:lnTo>
                <a:cubicBezTo>
                  <a:pt x="136420" y="44550"/>
                  <a:pt x="129589" y="40250"/>
                  <a:pt x="121986" y="37233"/>
                </a:cubicBezTo>
                <a:cubicBezTo>
                  <a:pt x="114382" y="34217"/>
                  <a:pt x="106372" y="32692"/>
                  <a:pt x="97955" y="32657"/>
                </a:cubicBezTo>
                <a:cubicBezTo>
                  <a:pt x="85824" y="32797"/>
                  <a:pt x="74850" y="35777"/>
                  <a:pt x="65034" y="41596"/>
                </a:cubicBezTo>
                <a:cubicBezTo>
                  <a:pt x="55217" y="47415"/>
                  <a:pt x="47400" y="55233"/>
                  <a:pt x="41580" y="65050"/>
                </a:cubicBezTo>
                <a:cubicBezTo>
                  <a:pt x="35761" y="74866"/>
                  <a:pt x="32781" y="85840"/>
                  <a:pt x="32641" y="97971"/>
                </a:cubicBezTo>
                <a:cubicBezTo>
                  <a:pt x="32781" y="110103"/>
                  <a:pt x="35761" y="121077"/>
                  <a:pt x="41580" y="130893"/>
                </a:cubicBezTo>
                <a:cubicBezTo>
                  <a:pt x="47400" y="140709"/>
                  <a:pt x="55217" y="148527"/>
                  <a:pt x="65034" y="154346"/>
                </a:cubicBezTo>
                <a:cubicBezTo>
                  <a:pt x="74850" y="160166"/>
                  <a:pt x="85824" y="163145"/>
                  <a:pt x="97955" y="163286"/>
                </a:cubicBezTo>
                <a:cubicBezTo>
                  <a:pt x="108195" y="163240"/>
                  <a:pt x="117758" y="161035"/>
                  <a:pt x="126642" y="156668"/>
                </a:cubicBezTo>
                <a:cubicBezTo>
                  <a:pt x="135527" y="152301"/>
                  <a:pt x="143143" y="146045"/>
                  <a:pt x="149492" y="137900"/>
                </a:cubicBezTo>
                <a:cubicBezTo>
                  <a:pt x="149822" y="137453"/>
                  <a:pt x="150247" y="137102"/>
                  <a:pt x="150768" y="136847"/>
                </a:cubicBezTo>
                <a:cubicBezTo>
                  <a:pt x="151289" y="136592"/>
                  <a:pt x="151842" y="136433"/>
                  <a:pt x="152427" y="136369"/>
                </a:cubicBezTo>
                <a:cubicBezTo>
                  <a:pt x="153006" y="136369"/>
                  <a:pt x="153569" y="136465"/>
                  <a:pt x="154117" y="136656"/>
                </a:cubicBezTo>
                <a:cubicBezTo>
                  <a:pt x="154664" y="136847"/>
                  <a:pt x="155164" y="137134"/>
                  <a:pt x="155616" y="137517"/>
                </a:cubicBezTo>
                <a:lnTo>
                  <a:pt x="173092" y="155121"/>
                </a:lnTo>
                <a:cubicBezTo>
                  <a:pt x="173852" y="155860"/>
                  <a:pt x="174246" y="156742"/>
                  <a:pt x="174272" y="157768"/>
                </a:cubicBezTo>
                <a:cubicBezTo>
                  <a:pt x="174299" y="158794"/>
                  <a:pt x="173991" y="159740"/>
                  <a:pt x="173348" y="160607"/>
                </a:cubicBezTo>
                <a:cubicBezTo>
                  <a:pt x="163884" y="171897"/>
                  <a:pt x="152642" y="180589"/>
                  <a:pt x="139622" y="186682"/>
                </a:cubicBezTo>
                <a:cubicBezTo>
                  <a:pt x="126602" y="192776"/>
                  <a:pt x="112713" y="195858"/>
                  <a:pt x="97955" y="195927"/>
                </a:cubicBezTo>
                <a:cubicBezTo>
                  <a:pt x="79758" y="195717"/>
                  <a:pt x="63299" y="191249"/>
                  <a:pt x="48577" y="182522"/>
                </a:cubicBezTo>
                <a:cubicBezTo>
                  <a:pt x="33855" y="173796"/>
                  <a:pt x="22131" y="162072"/>
                  <a:pt x="13405" y="147350"/>
                </a:cubicBezTo>
                <a:cubicBezTo>
                  <a:pt x="4678" y="132628"/>
                  <a:pt x="210" y="116168"/>
                  <a:pt x="0" y="97971"/>
                </a:cubicBezTo>
                <a:cubicBezTo>
                  <a:pt x="210" y="79774"/>
                  <a:pt x="4678" y="63313"/>
                  <a:pt x="13405" y="48589"/>
                </a:cubicBezTo>
                <a:cubicBezTo>
                  <a:pt x="22131" y="33864"/>
                  <a:pt x="33855" y="22137"/>
                  <a:pt x="48577" y="13409"/>
                </a:cubicBezTo>
                <a:cubicBezTo>
                  <a:pt x="63299" y="4680"/>
                  <a:pt x="79758" y="210"/>
                  <a:pt x="979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Freeform: Shape 44"/>
          <p:cNvSpPr/>
          <p:nvPr/>
        </p:nvSpPr>
        <p:spPr>
          <a:xfrm>
            <a:off x="17055762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71" y="0"/>
                </a:moveTo>
                <a:cubicBezTo>
                  <a:pt x="116168" y="210"/>
                  <a:pt x="132628" y="4678"/>
                  <a:pt x="147350" y="13405"/>
                </a:cubicBezTo>
                <a:cubicBezTo>
                  <a:pt x="162072" y="22132"/>
                  <a:pt x="173796" y="33857"/>
                  <a:pt x="182522" y="48580"/>
                </a:cubicBezTo>
                <a:cubicBezTo>
                  <a:pt x="191249" y="63303"/>
                  <a:pt x="195717" y="79764"/>
                  <a:pt x="195927" y="97963"/>
                </a:cubicBezTo>
                <a:lnTo>
                  <a:pt x="195927" y="97971"/>
                </a:lnTo>
                <a:cubicBezTo>
                  <a:pt x="195717" y="116168"/>
                  <a:pt x="191249" y="132628"/>
                  <a:pt x="182522" y="147350"/>
                </a:cubicBezTo>
                <a:cubicBezTo>
                  <a:pt x="173796" y="162072"/>
                  <a:pt x="162072" y="173796"/>
                  <a:pt x="147350" y="182522"/>
                </a:cubicBezTo>
                <a:cubicBezTo>
                  <a:pt x="132628" y="191249"/>
                  <a:pt x="116168" y="195717"/>
                  <a:pt x="97971" y="195927"/>
                </a:cubicBezTo>
                <a:cubicBezTo>
                  <a:pt x="83214" y="195858"/>
                  <a:pt x="69325" y="192776"/>
                  <a:pt x="56305" y="186682"/>
                </a:cubicBezTo>
                <a:cubicBezTo>
                  <a:pt x="43285" y="180589"/>
                  <a:pt x="32043" y="171897"/>
                  <a:pt x="22579" y="160606"/>
                </a:cubicBezTo>
                <a:cubicBezTo>
                  <a:pt x="21944" y="159740"/>
                  <a:pt x="21652" y="158794"/>
                  <a:pt x="21702" y="157768"/>
                </a:cubicBezTo>
                <a:cubicBezTo>
                  <a:pt x="21753" y="156742"/>
                  <a:pt x="22130" y="155859"/>
                  <a:pt x="22834" y="155120"/>
                </a:cubicBezTo>
                <a:lnTo>
                  <a:pt x="40311" y="137517"/>
                </a:lnTo>
                <a:cubicBezTo>
                  <a:pt x="40763" y="137134"/>
                  <a:pt x="41263" y="136847"/>
                  <a:pt x="41810" y="136656"/>
                </a:cubicBezTo>
                <a:cubicBezTo>
                  <a:pt x="42358" y="136465"/>
                  <a:pt x="42921" y="136369"/>
                  <a:pt x="43500" y="136369"/>
                </a:cubicBezTo>
                <a:cubicBezTo>
                  <a:pt x="44085" y="136433"/>
                  <a:pt x="44638" y="136592"/>
                  <a:pt x="45159" y="136847"/>
                </a:cubicBezTo>
                <a:cubicBezTo>
                  <a:pt x="45680" y="137102"/>
                  <a:pt x="46105" y="137453"/>
                  <a:pt x="46434" y="137900"/>
                </a:cubicBezTo>
                <a:cubicBezTo>
                  <a:pt x="52783" y="146045"/>
                  <a:pt x="60400" y="152301"/>
                  <a:pt x="69285" y="156668"/>
                </a:cubicBezTo>
                <a:cubicBezTo>
                  <a:pt x="78169" y="161035"/>
                  <a:pt x="87731" y="163240"/>
                  <a:pt x="97971" y="163286"/>
                </a:cubicBezTo>
                <a:cubicBezTo>
                  <a:pt x="110103" y="163145"/>
                  <a:pt x="121077" y="160166"/>
                  <a:pt x="130893" y="154346"/>
                </a:cubicBezTo>
                <a:cubicBezTo>
                  <a:pt x="140709" y="148527"/>
                  <a:pt x="148527" y="140709"/>
                  <a:pt x="154347" y="130893"/>
                </a:cubicBezTo>
                <a:cubicBezTo>
                  <a:pt x="160166" y="121077"/>
                  <a:pt x="163146" y="110103"/>
                  <a:pt x="163286" y="97971"/>
                </a:cubicBezTo>
                <a:cubicBezTo>
                  <a:pt x="163146" y="85840"/>
                  <a:pt x="160166" y="74866"/>
                  <a:pt x="154347" y="65050"/>
                </a:cubicBezTo>
                <a:cubicBezTo>
                  <a:pt x="148527" y="55233"/>
                  <a:pt x="140709" y="47415"/>
                  <a:pt x="130893" y="41596"/>
                </a:cubicBezTo>
                <a:cubicBezTo>
                  <a:pt x="121077" y="35777"/>
                  <a:pt x="110103" y="32797"/>
                  <a:pt x="97971" y="32657"/>
                </a:cubicBezTo>
                <a:cubicBezTo>
                  <a:pt x="89552" y="32692"/>
                  <a:pt x="81547" y="34217"/>
                  <a:pt x="73957" y="37233"/>
                </a:cubicBezTo>
                <a:cubicBezTo>
                  <a:pt x="66367" y="40250"/>
                  <a:pt x="59574" y="44550"/>
                  <a:pt x="53578" y="50134"/>
                </a:cubicBezTo>
                <a:lnTo>
                  <a:pt x="71055" y="67738"/>
                </a:lnTo>
                <a:cubicBezTo>
                  <a:pt x="72269" y="68926"/>
                  <a:pt x="73029" y="70313"/>
                  <a:pt x="73335" y="71900"/>
                </a:cubicBezTo>
                <a:cubicBezTo>
                  <a:pt x="73641" y="73486"/>
                  <a:pt x="73476" y="75033"/>
                  <a:pt x="72841" y="76540"/>
                </a:cubicBezTo>
                <a:cubicBezTo>
                  <a:pt x="72176" y="78092"/>
                  <a:pt x="71177" y="79325"/>
                  <a:pt x="69843" y="80238"/>
                </a:cubicBezTo>
                <a:cubicBezTo>
                  <a:pt x="68509" y="81151"/>
                  <a:pt x="66999" y="81616"/>
                  <a:pt x="65314" y="81633"/>
                </a:cubicBezTo>
                <a:lnTo>
                  <a:pt x="8164" y="81633"/>
                </a:lnTo>
                <a:cubicBezTo>
                  <a:pt x="5871" y="81572"/>
                  <a:pt x="3952" y="80769"/>
                  <a:pt x="2408" y="79225"/>
                </a:cubicBezTo>
                <a:cubicBezTo>
                  <a:pt x="864" y="77680"/>
                  <a:pt x="61" y="75761"/>
                  <a:pt x="0" y="73467"/>
                </a:cubicBezTo>
                <a:lnTo>
                  <a:pt x="0" y="16320"/>
                </a:lnTo>
                <a:cubicBezTo>
                  <a:pt x="21" y="14636"/>
                  <a:pt x="489" y="13127"/>
                  <a:pt x="1403" y="11794"/>
                </a:cubicBezTo>
                <a:cubicBezTo>
                  <a:pt x="2317" y="10461"/>
                  <a:pt x="3551" y="9462"/>
                  <a:pt x="5103" y="8798"/>
                </a:cubicBezTo>
                <a:cubicBezTo>
                  <a:pt x="6610" y="8163"/>
                  <a:pt x="8156" y="7998"/>
                  <a:pt x="9743" y="8304"/>
                </a:cubicBezTo>
                <a:cubicBezTo>
                  <a:pt x="11330" y="8609"/>
                  <a:pt x="12717" y="9369"/>
                  <a:pt x="13905" y="10583"/>
                </a:cubicBezTo>
                <a:lnTo>
                  <a:pt x="30488" y="27031"/>
                </a:lnTo>
                <a:cubicBezTo>
                  <a:pt x="39599" y="18485"/>
                  <a:pt x="49953" y="11860"/>
                  <a:pt x="61551" y="7156"/>
                </a:cubicBezTo>
                <a:cubicBezTo>
                  <a:pt x="73149" y="2452"/>
                  <a:pt x="85289" y="66"/>
                  <a:pt x="979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Freeform: Shape 45"/>
          <p:cNvSpPr/>
          <p:nvPr/>
        </p:nvSpPr>
        <p:spPr>
          <a:xfrm>
            <a:off x="16282586" y="7535883"/>
            <a:ext cx="394753" cy="352508"/>
          </a:xfrm>
          <a:custGeom>
            <a:avLst/>
            <a:gdLst/>
            <a:ahLst/>
            <a:cxnLst/>
            <a:rect l="l" t="t" r="r" b="b"/>
            <a:pathLst>
              <a:path w="228563" h="204103">
                <a:moveTo>
                  <a:pt x="120862" y="150"/>
                </a:moveTo>
                <a:cubicBezTo>
                  <a:pt x="122462" y="-156"/>
                  <a:pt x="124046" y="9"/>
                  <a:pt x="125614" y="644"/>
                </a:cubicBezTo>
                <a:cubicBezTo>
                  <a:pt x="127105" y="1308"/>
                  <a:pt x="128302" y="2308"/>
                  <a:pt x="129203" y="3642"/>
                </a:cubicBezTo>
                <a:cubicBezTo>
                  <a:pt x="130104" y="4976"/>
                  <a:pt x="130566" y="6485"/>
                  <a:pt x="130590" y="8170"/>
                </a:cubicBezTo>
                <a:lnTo>
                  <a:pt x="130590" y="41590"/>
                </a:lnTo>
                <a:cubicBezTo>
                  <a:pt x="148175" y="42796"/>
                  <a:pt x="163303" y="45741"/>
                  <a:pt x="175976" y="50423"/>
                </a:cubicBezTo>
                <a:cubicBezTo>
                  <a:pt x="188648" y="55106"/>
                  <a:pt x="198991" y="61558"/>
                  <a:pt x="207006" y="69780"/>
                </a:cubicBezTo>
                <a:cubicBezTo>
                  <a:pt x="213332" y="76466"/>
                  <a:pt x="218047" y="83645"/>
                  <a:pt x="221148" y="91318"/>
                </a:cubicBezTo>
                <a:cubicBezTo>
                  <a:pt x="224250" y="98991"/>
                  <a:pt x="226282" y="106587"/>
                  <a:pt x="227244" y="114104"/>
                </a:cubicBezTo>
                <a:cubicBezTo>
                  <a:pt x="228207" y="121621"/>
                  <a:pt x="228643" y="128489"/>
                  <a:pt x="228552" y="134707"/>
                </a:cubicBezTo>
                <a:cubicBezTo>
                  <a:pt x="228450" y="141470"/>
                  <a:pt x="227403" y="148624"/>
                  <a:pt x="225411" y="156170"/>
                </a:cubicBezTo>
                <a:cubicBezTo>
                  <a:pt x="223418" y="163716"/>
                  <a:pt x="221092" y="170875"/>
                  <a:pt x="218432" y="177646"/>
                </a:cubicBezTo>
                <a:cubicBezTo>
                  <a:pt x="215773" y="184416"/>
                  <a:pt x="213391" y="190020"/>
                  <a:pt x="211287" y="194457"/>
                </a:cubicBezTo>
                <a:cubicBezTo>
                  <a:pt x="209183" y="198894"/>
                  <a:pt x="207968" y="201385"/>
                  <a:pt x="207643" y="201929"/>
                </a:cubicBezTo>
                <a:cubicBezTo>
                  <a:pt x="207311" y="202634"/>
                  <a:pt x="206828" y="203170"/>
                  <a:pt x="206193" y="203540"/>
                </a:cubicBezTo>
                <a:cubicBezTo>
                  <a:pt x="205558" y="203909"/>
                  <a:pt x="204852" y="204095"/>
                  <a:pt x="204074" y="204098"/>
                </a:cubicBezTo>
                <a:cubicBezTo>
                  <a:pt x="203691" y="204119"/>
                  <a:pt x="203309" y="204077"/>
                  <a:pt x="202926" y="203970"/>
                </a:cubicBezTo>
                <a:cubicBezTo>
                  <a:pt x="201959" y="203630"/>
                  <a:pt x="201215" y="203067"/>
                  <a:pt x="200694" y="202280"/>
                </a:cubicBezTo>
                <a:cubicBezTo>
                  <a:pt x="200173" y="201494"/>
                  <a:pt x="199940" y="200611"/>
                  <a:pt x="199993" y="199633"/>
                </a:cubicBezTo>
                <a:cubicBezTo>
                  <a:pt x="201853" y="182288"/>
                  <a:pt x="201672" y="167709"/>
                  <a:pt x="199450" y="155897"/>
                </a:cubicBezTo>
                <a:cubicBezTo>
                  <a:pt x="197228" y="144085"/>
                  <a:pt x="192901" y="134640"/>
                  <a:pt x="186469" y="127564"/>
                </a:cubicBezTo>
                <a:cubicBezTo>
                  <a:pt x="181111" y="121531"/>
                  <a:pt x="173871" y="116822"/>
                  <a:pt x="164749" y="113437"/>
                </a:cubicBezTo>
                <a:cubicBezTo>
                  <a:pt x="155627" y="110051"/>
                  <a:pt x="144241" y="107829"/>
                  <a:pt x="130590" y="106772"/>
                </a:cubicBezTo>
                <a:lnTo>
                  <a:pt x="130590" y="138789"/>
                </a:lnTo>
                <a:cubicBezTo>
                  <a:pt x="130566" y="140473"/>
                  <a:pt x="130104" y="141983"/>
                  <a:pt x="129203" y="143317"/>
                </a:cubicBezTo>
                <a:cubicBezTo>
                  <a:pt x="128302" y="144651"/>
                  <a:pt x="127105" y="145650"/>
                  <a:pt x="125614" y="146314"/>
                </a:cubicBezTo>
                <a:cubicBezTo>
                  <a:pt x="125099" y="146508"/>
                  <a:pt x="124567" y="146663"/>
                  <a:pt x="124020" y="146777"/>
                </a:cubicBezTo>
                <a:cubicBezTo>
                  <a:pt x="123472" y="146891"/>
                  <a:pt x="122941" y="146950"/>
                  <a:pt x="122425" y="146952"/>
                </a:cubicBezTo>
                <a:cubicBezTo>
                  <a:pt x="121333" y="146955"/>
                  <a:pt x="120296" y="146758"/>
                  <a:pt x="119315" y="146362"/>
                </a:cubicBezTo>
                <a:cubicBezTo>
                  <a:pt x="118335" y="145966"/>
                  <a:pt x="117458" y="145355"/>
                  <a:pt x="116684" y="144529"/>
                </a:cubicBezTo>
                <a:lnTo>
                  <a:pt x="51364" y="79219"/>
                </a:lnTo>
                <a:cubicBezTo>
                  <a:pt x="49769" y="77545"/>
                  <a:pt x="48972" y="75632"/>
                  <a:pt x="48972" y="73479"/>
                </a:cubicBezTo>
                <a:cubicBezTo>
                  <a:pt x="48972" y="71327"/>
                  <a:pt x="49769" y="69413"/>
                  <a:pt x="51364" y="67739"/>
                </a:cubicBezTo>
                <a:lnTo>
                  <a:pt x="116684" y="2430"/>
                </a:lnTo>
                <a:cubicBezTo>
                  <a:pt x="117870" y="1216"/>
                  <a:pt x="119262" y="456"/>
                  <a:pt x="120862" y="150"/>
                </a:cubicBezTo>
                <a:close/>
                <a:moveTo>
                  <a:pt x="71872" y="150"/>
                </a:moveTo>
                <a:cubicBezTo>
                  <a:pt x="73472" y="-156"/>
                  <a:pt x="75056" y="9"/>
                  <a:pt x="76624" y="644"/>
                </a:cubicBezTo>
                <a:cubicBezTo>
                  <a:pt x="78115" y="1308"/>
                  <a:pt x="79312" y="2308"/>
                  <a:pt x="80213" y="3642"/>
                </a:cubicBezTo>
                <a:cubicBezTo>
                  <a:pt x="81114" y="4976"/>
                  <a:pt x="81576" y="6485"/>
                  <a:pt x="81600" y="8170"/>
                </a:cubicBezTo>
                <a:lnTo>
                  <a:pt x="81600" y="16971"/>
                </a:lnTo>
                <a:lnTo>
                  <a:pt x="30951" y="67739"/>
                </a:lnTo>
                <a:cubicBezTo>
                  <a:pt x="29357" y="69413"/>
                  <a:pt x="28559" y="71327"/>
                  <a:pt x="28559" y="73479"/>
                </a:cubicBezTo>
                <a:cubicBezTo>
                  <a:pt x="28559" y="75632"/>
                  <a:pt x="29357" y="77545"/>
                  <a:pt x="30951" y="79219"/>
                </a:cubicBezTo>
                <a:lnTo>
                  <a:pt x="81600" y="129860"/>
                </a:lnTo>
                <a:lnTo>
                  <a:pt x="81600" y="138789"/>
                </a:lnTo>
                <a:cubicBezTo>
                  <a:pt x="81576" y="140473"/>
                  <a:pt x="81114" y="141983"/>
                  <a:pt x="80213" y="143317"/>
                </a:cubicBezTo>
                <a:cubicBezTo>
                  <a:pt x="79312" y="144651"/>
                  <a:pt x="78115" y="145650"/>
                  <a:pt x="76624" y="146314"/>
                </a:cubicBezTo>
                <a:cubicBezTo>
                  <a:pt x="76109" y="146508"/>
                  <a:pt x="75577" y="146663"/>
                  <a:pt x="75030" y="146777"/>
                </a:cubicBezTo>
                <a:cubicBezTo>
                  <a:pt x="74482" y="146891"/>
                  <a:pt x="73951" y="146950"/>
                  <a:pt x="73435" y="146952"/>
                </a:cubicBezTo>
                <a:cubicBezTo>
                  <a:pt x="72343" y="146955"/>
                  <a:pt x="71306" y="146758"/>
                  <a:pt x="70325" y="146362"/>
                </a:cubicBezTo>
                <a:cubicBezTo>
                  <a:pt x="69344" y="145966"/>
                  <a:pt x="68467" y="145355"/>
                  <a:pt x="67694" y="144529"/>
                </a:cubicBezTo>
                <a:lnTo>
                  <a:pt x="2391" y="79219"/>
                </a:lnTo>
                <a:cubicBezTo>
                  <a:pt x="797" y="77545"/>
                  <a:pt x="0" y="75632"/>
                  <a:pt x="0" y="73479"/>
                </a:cubicBezTo>
                <a:cubicBezTo>
                  <a:pt x="0" y="71327"/>
                  <a:pt x="797" y="69413"/>
                  <a:pt x="2391" y="67739"/>
                </a:cubicBezTo>
                <a:lnTo>
                  <a:pt x="67694" y="2430"/>
                </a:lnTo>
                <a:cubicBezTo>
                  <a:pt x="68879" y="1216"/>
                  <a:pt x="70272" y="456"/>
                  <a:pt x="71872" y="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Freeform: Shape 46"/>
          <p:cNvSpPr/>
          <p:nvPr/>
        </p:nvSpPr>
        <p:spPr>
          <a:xfrm>
            <a:off x="16282564" y="6714196"/>
            <a:ext cx="394796" cy="352487"/>
          </a:xfrm>
          <a:custGeom>
            <a:avLst/>
            <a:gdLst/>
            <a:ahLst/>
            <a:cxnLst/>
            <a:rect l="l" t="t" r="r" b="b"/>
            <a:pathLst>
              <a:path w="228588" h="204091">
                <a:moveTo>
                  <a:pt x="73479" y="0"/>
                </a:moveTo>
                <a:cubicBezTo>
                  <a:pt x="75772" y="61"/>
                  <a:pt x="77691" y="863"/>
                  <a:pt x="79235" y="2407"/>
                </a:cubicBezTo>
                <a:cubicBezTo>
                  <a:pt x="80779" y="3951"/>
                  <a:pt x="81582" y="5870"/>
                  <a:pt x="81643" y="8163"/>
                </a:cubicBezTo>
                <a:lnTo>
                  <a:pt x="81643" y="40818"/>
                </a:lnTo>
                <a:lnTo>
                  <a:pt x="110218" y="40818"/>
                </a:lnTo>
                <a:cubicBezTo>
                  <a:pt x="120794" y="40742"/>
                  <a:pt x="131661" y="41356"/>
                  <a:pt x="142817" y="42661"/>
                </a:cubicBezTo>
                <a:cubicBezTo>
                  <a:pt x="153973" y="43966"/>
                  <a:pt x="164723" y="46418"/>
                  <a:pt x="175068" y="50018"/>
                </a:cubicBezTo>
                <a:cubicBezTo>
                  <a:pt x="185412" y="53617"/>
                  <a:pt x="194655" y="58819"/>
                  <a:pt x="202796" y="65625"/>
                </a:cubicBezTo>
                <a:cubicBezTo>
                  <a:pt x="210937" y="72432"/>
                  <a:pt x="217281" y="81297"/>
                  <a:pt x="221827" y="92223"/>
                </a:cubicBezTo>
                <a:cubicBezTo>
                  <a:pt x="224451" y="99016"/>
                  <a:pt x="226247" y="105999"/>
                  <a:pt x="227214" y="113174"/>
                </a:cubicBezTo>
                <a:cubicBezTo>
                  <a:pt x="228180" y="120350"/>
                  <a:pt x="228637" y="127525"/>
                  <a:pt x="228584" y="134700"/>
                </a:cubicBezTo>
                <a:cubicBezTo>
                  <a:pt x="228519" y="140730"/>
                  <a:pt x="227658" y="147137"/>
                  <a:pt x="226001" y="153923"/>
                </a:cubicBezTo>
                <a:cubicBezTo>
                  <a:pt x="224345" y="160709"/>
                  <a:pt x="222284" y="167409"/>
                  <a:pt x="219820" y="174025"/>
                </a:cubicBezTo>
                <a:cubicBezTo>
                  <a:pt x="217356" y="180641"/>
                  <a:pt x="214880" y="186708"/>
                  <a:pt x="212393" y="192228"/>
                </a:cubicBezTo>
                <a:cubicBezTo>
                  <a:pt x="211702" y="193748"/>
                  <a:pt x="210980" y="195396"/>
                  <a:pt x="210225" y="197171"/>
                </a:cubicBezTo>
                <a:cubicBezTo>
                  <a:pt x="209471" y="198946"/>
                  <a:pt x="208621" y="200530"/>
                  <a:pt x="207675" y="201922"/>
                </a:cubicBezTo>
                <a:cubicBezTo>
                  <a:pt x="207248" y="202571"/>
                  <a:pt x="206764" y="203092"/>
                  <a:pt x="206225" y="203485"/>
                </a:cubicBezTo>
                <a:cubicBezTo>
                  <a:pt x="205686" y="203878"/>
                  <a:pt x="204979" y="204080"/>
                  <a:pt x="204106" y="204091"/>
                </a:cubicBezTo>
                <a:cubicBezTo>
                  <a:pt x="202820" y="204056"/>
                  <a:pt x="201821" y="203615"/>
                  <a:pt x="201109" y="202767"/>
                </a:cubicBezTo>
                <a:cubicBezTo>
                  <a:pt x="200397" y="201920"/>
                  <a:pt x="200036" y="200873"/>
                  <a:pt x="200025" y="199626"/>
                </a:cubicBezTo>
                <a:cubicBezTo>
                  <a:pt x="200044" y="198595"/>
                  <a:pt x="200134" y="197532"/>
                  <a:pt x="200296" y="196437"/>
                </a:cubicBezTo>
                <a:cubicBezTo>
                  <a:pt x="200458" y="195343"/>
                  <a:pt x="200580" y="194280"/>
                  <a:pt x="200663" y="193248"/>
                </a:cubicBezTo>
                <a:cubicBezTo>
                  <a:pt x="201067" y="188019"/>
                  <a:pt x="201279" y="182789"/>
                  <a:pt x="201301" y="177559"/>
                </a:cubicBezTo>
                <a:cubicBezTo>
                  <a:pt x="201256" y="162451"/>
                  <a:pt x="199089" y="150174"/>
                  <a:pt x="194801" y="140729"/>
                </a:cubicBezTo>
                <a:cubicBezTo>
                  <a:pt x="190512" y="131283"/>
                  <a:pt x="184371" y="124049"/>
                  <a:pt x="176377" y="119026"/>
                </a:cubicBezTo>
                <a:cubicBezTo>
                  <a:pt x="168383" y="114003"/>
                  <a:pt x="158806" y="110572"/>
                  <a:pt x="147645" y="108732"/>
                </a:cubicBezTo>
                <a:cubicBezTo>
                  <a:pt x="136484" y="106892"/>
                  <a:pt x="124008" y="106024"/>
                  <a:pt x="110218" y="106127"/>
                </a:cubicBezTo>
                <a:lnTo>
                  <a:pt x="81643" y="106127"/>
                </a:lnTo>
                <a:lnTo>
                  <a:pt x="81643" y="138782"/>
                </a:lnTo>
                <a:cubicBezTo>
                  <a:pt x="81582" y="141075"/>
                  <a:pt x="80779" y="142994"/>
                  <a:pt x="79235" y="144538"/>
                </a:cubicBezTo>
                <a:cubicBezTo>
                  <a:pt x="77691" y="146082"/>
                  <a:pt x="75772" y="146884"/>
                  <a:pt x="73479" y="146945"/>
                </a:cubicBezTo>
                <a:cubicBezTo>
                  <a:pt x="72387" y="146940"/>
                  <a:pt x="71350" y="146727"/>
                  <a:pt x="70369" y="146307"/>
                </a:cubicBezTo>
                <a:cubicBezTo>
                  <a:pt x="69389" y="145888"/>
                  <a:pt x="68512" y="145292"/>
                  <a:pt x="67738" y="144522"/>
                </a:cubicBezTo>
                <a:lnTo>
                  <a:pt x="2424" y="79212"/>
                </a:lnTo>
                <a:cubicBezTo>
                  <a:pt x="1653" y="78439"/>
                  <a:pt x="1058" y="77562"/>
                  <a:pt x="638" y="76581"/>
                </a:cubicBezTo>
                <a:cubicBezTo>
                  <a:pt x="218" y="75601"/>
                  <a:pt x="6" y="74564"/>
                  <a:pt x="0" y="73472"/>
                </a:cubicBezTo>
                <a:cubicBezTo>
                  <a:pt x="6" y="72380"/>
                  <a:pt x="218" y="71344"/>
                  <a:pt x="638" y="70363"/>
                </a:cubicBezTo>
                <a:cubicBezTo>
                  <a:pt x="1058" y="69382"/>
                  <a:pt x="1653" y="68505"/>
                  <a:pt x="2424" y="67732"/>
                </a:cubicBezTo>
                <a:lnTo>
                  <a:pt x="67738" y="2423"/>
                </a:lnTo>
                <a:cubicBezTo>
                  <a:pt x="68512" y="1652"/>
                  <a:pt x="69389" y="1057"/>
                  <a:pt x="70369" y="637"/>
                </a:cubicBezTo>
                <a:cubicBezTo>
                  <a:pt x="71350" y="217"/>
                  <a:pt x="72387" y="5"/>
                  <a:pt x="7347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Freeform: Shape 47"/>
          <p:cNvSpPr/>
          <p:nvPr/>
        </p:nvSpPr>
        <p:spPr>
          <a:xfrm>
            <a:off x="16310769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56" y="0"/>
                </a:moveTo>
                <a:cubicBezTo>
                  <a:pt x="110638" y="66"/>
                  <a:pt x="122778" y="2453"/>
                  <a:pt x="134376" y="7160"/>
                </a:cubicBezTo>
                <a:cubicBezTo>
                  <a:pt x="145974" y="11866"/>
                  <a:pt x="156328" y="18494"/>
                  <a:pt x="165438" y="27044"/>
                </a:cubicBezTo>
                <a:lnTo>
                  <a:pt x="182022" y="10588"/>
                </a:lnTo>
                <a:cubicBezTo>
                  <a:pt x="183207" y="9373"/>
                  <a:pt x="184600" y="8613"/>
                  <a:pt x="186200" y="8308"/>
                </a:cubicBezTo>
                <a:cubicBezTo>
                  <a:pt x="187800" y="8002"/>
                  <a:pt x="189384" y="8167"/>
                  <a:pt x="190952" y="8802"/>
                </a:cubicBezTo>
                <a:cubicBezTo>
                  <a:pt x="192443" y="9466"/>
                  <a:pt x="193639" y="10466"/>
                  <a:pt x="194540" y="11800"/>
                </a:cubicBezTo>
                <a:cubicBezTo>
                  <a:pt x="195441" y="13134"/>
                  <a:pt x="195903" y="14644"/>
                  <a:pt x="195927" y="16329"/>
                </a:cubicBezTo>
                <a:lnTo>
                  <a:pt x="195927" y="73468"/>
                </a:lnTo>
                <a:cubicBezTo>
                  <a:pt x="195866" y="75761"/>
                  <a:pt x="195063" y="77680"/>
                  <a:pt x="193519" y="79225"/>
                </a:cubicBezTo>
                <a:cubicBezTo>
                  <a:pt x="191975" y="80769"/>
                  <a:pt x="190056" y="81572"/>
                  <a:pt x="187763" y="81633"/>
                </a:cubicBezTo>
                <a:lnTo>
                  <a:pt x="130613" y="81633"/>
                </a:lnTo>
                <a:cubicBezTo>
                  <a:pt x="128928" y="81612"/>
                  <a:pt x="127418" y="81144"/>
                  <a:pt x="126084" y="80229"/>
                </a:cubicBezTo>
                <a:cubicBezTo>
                  <a:pt x="124750" y="79315"/>
                  <a:pt x="123751" y="78082"/>
                  <a:pt x="123086" y="76530"/>
                </a:cubicBezTo>
                <a:cubicBezTo>
                  <a:pt x="122451" y="75022"/>
                  <a:pt x="122286" y="73476"/>
                  <a:pt x="122592" y="71889"/>
                </a:cubicBezTo>
                <a:cubicBezTo>
                  <a:pt x="122897" y="70302"/>
                  <a:pt x="123658" y="68914"/>
                  <a:pt x="124872" y="67726"/>
                </a:cubicBezTo>
                <a:lnTo>
                  <a:pt x="142476" y="50134"/>
                </a:lnTo>
                <a:cubicBezTo>
                  <a:pt x="136420" y="44550"/>
                  <a:pt x="129589" y="40250"/>
                  <a:pt x="121986" y="37234"/>
                </a:cubicBezTo>
                <a:cubicBezTo>
                  <a:pt x="114383" y="34217"/>
                  <a:pt x="106372" y="32692"/>
                  <a:pt x="97956" y="32657"/>
                </a:cubicBezTo>
                <a:cubicBezTo>
                  <a:pt x="85824" y="32797"/>
                  <a:pt x="74850" y="35777"/>
                  <a:pt x="65034" y="41596"/>
                </a:cubicBezTo>
                <a:cubicBezTo>
                  <a:pt x="55218" y="47415"/>
                  <a:pt x="47400" y="55233"/>
                  <a:pt x="41581" y="65050"/>
                </a:cubicBezTo>
                <a:cubicBezTo>
                  <a:pt x="35761" y="74866"/>
                  <a:pt x="32782" y="85840"/>
                  <a:pt x="32641" y="97971"/>
                </a:cubicBezTo>
                <a:cubicBezTo>
                  <a:pt x="32782" y="110103"/>
                  <a:pt x="35761" y="121077"/>
                  <a:pt x="41581" y="130893"/>
                </a:cubicBezTo>
                <a:cubicBezTo>
                  <a:pt x="47400" y="140709"/>
                  <a:pt x="55218" y="148527"/>
                  <a:pt x="65034" y="154347"/>
                </a:cubicBezTo>
                <a:cubicBezTo>
                  <a:pt x="74850" y="160166"/>
                  <a:pt x="85824" y="163145"/>
                  <a:pt x="97956" y="163286"/>
                </a:cubicBezTo>
                <a:cubicBezTo>
                  <a:pt x="108196" y="163240"/>
                  <a:pt x="117758" y="161035"/>
                  <a:pt x="126642" y="156668"/>
                </a:cubicBezTo>
                <a:cubicBezTo>
                  <a:pt x="135527" y="152302"/>
                  <a:pt x="143143" y="146045"/>
                  <a:pt x="149492" y="137900"/>
                </a:cubicBezTo>
                <a:cubicBezTo>
                  <a:pt x="149822" y="137453"/>
                  <a:pt x="150247" y="137103"/>
                  <a:pt x="150768" y="136847"/>
                </a:cubicBezTo>
                <a:cubicBezTo>
                  <a:pt x="151289" y="136592"/>
                  <a:pt x="151842" y="136433"/>
                  <a:pt x="152427" y="136369"/>
                </a:cubicBezTo>
                <a:cubicBezTo>
                  <a:pt x="153006" y="136369"/>
                  <a:pt x="153569" y="136465"/>
                  <a:pt x="154117" y="136656"/>
                </a:cubicBezTo>
                <a:cubicBezTo>
                  <a:pt x="154664" y="136847"/>
                  <a:pt x="155164" y="137134"/>
                  <a:pt x="155616" y="137517"/>
                </a:cubicBezTo>
                <a:lnTo>
                  <a:pt x="173092" y="155121"/>
                </a:lnTo>
                <a:cubicBezTo>
                  <a:pt x="173852" y="155860"/>
                  <a:pt x="174246" y="156743"/>
                  <a:pt x="174272" y="157768"/>
                </a:cubicBezTo>
                <a:cubicBezTo>
                  <a:pt x="174299" y="158794"/>
                  <a:pt x="173991" y="159740"/>
                  <a:pt x="173348" y="160607"/>
                </a:cubicBezTo>
                <a:cubicBezTo>
                  <a:pt x="163884" y="171897"/>
                  <a:pt x="152642" y="180589"/>
                  <a:pt x="139622" y="186683"/>
                </a:cubicBezTo>
                <a:cubicBezTo>
                  <a:pt x="126602" y="192776"/>
                  <a:pt x="112714" y="195858"/>
                  <a:pt x="97956" y="195927"/>
                </a:cubicBezTo>
                <a:cubicBezTo>
                  <a:pt x="79759" y="195717"/>
                  <a:pt x="63299" y="191249"/>
                  <a:pt x="48577" y="182522"/>
                </a:cubicBezTo>
                <a:cubicBezTo>
                  <a:pt x="33855" y="173796"/>
                  <a:pt x="22131" y="162072"/>
                  <a:pt x="13405" y="147350"/>
                </a:cubicBezTo>
                <a:cubicBezTo>
                  <a:pt x="4678" y="132628"/>
                  <a:pt x="210" y="116168"/>
                  <a:pt x="0" y="97971"/>
                </a:cubicBezTo>
                <a:cubicBezTo>
                  <a:pt x="210" y="79774"/>
                  <a:pt x="4678" y="63313"/>
                  <a:pt x="13405" y="48589"/>
                </a:cubicBezTo>
                <a:cubicBezTo>
                  <a:pt x="22131" y="33864"/>
                  <a:pt x="33855" y="22138"/>
                  <a:pt x="48577" y="13409"/>
                </a:cubicBezTo>
                <a:cubicBezTo>
                  <a:pt x="63299" y="4680"/>
                  <a:pt x="79759" y="210"/>
                  <a:pt x="979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Freeform: Shape 48"/>
          <p:cNvSpPr/>
          <p:nvPr/>
        </p:nvSpPr>
        <p:spPr>
          <a:xfrm>
            <a:off x="16310769" y="5067983"/>
            <a:ext cx="338387" cy="281983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8164" y="130628"/>
                </a:moveTo>
                <a:lnTo>
                  <a:pt x="187764" y="130628"/>
                </a:lnTo>
                <a:cubicBezTo>
                  <a:pt x="190058" y="130689"/>
                  <a:pt x="191976" y="131491"/>
                  <a:pt x="193520" y="133035"/>
                </a:cubicBezTo>
                <a:cubicBezTo>
                  <a:pt x="195063" y="134578"/>
                  <a:pt x="195866" y="136496"/>
                  <a:pt x="195927" y="138788"/>
                </a:cubicBezTo>
                <a:lnTo>
                  <a:pt x="195927" y="155109"/>
                </a:lnTo>
                <a:cubicBezTo>
                  <a:pt x="195866" y="157401"/>
                  <a:pt x="195063" y="159319"/>
                  <a:pt x="193520" y="160863"/>
                </a:cubicBezTo>
                <a:cubicBezTo>
                  <a:pt x="191976" y="162406"/>
                  <a:pt x="190058" y="163208"/>
                  <a:pt x="187764" y="163269"/>
                </a:cubicBezTo>
                <a:lnTo>
                  <a:pt x="8164" y="163269"/>
                </a:lnTo>
                <a:cubicBezTo>
                  <a:pt x="5871" y="163208"/>
                  <a:pt x="3952" y="162406"/>
                  <a:pt x="2408" y="160863"/>
                </a:cubicBezTo>
                <a:cubicBezTo>
                  <a:pt x="864" y="159319"/>
                  <a:pt x="61" y="157401"/>
                  <a:pt x="0" y="155109"/>
                </a:cubicBezTo>
                <a:lnTo>
                  <a:pt x="0" y="138788"/>
                </a:lnTo>
                <a:cubicBezTo>
                  <a:pt x="61" y="136496"/>
                  <a:pt x="864" y="134578"/>
                  <a:pt x="2408" y="133035"/>
                </a:cubicBezTo>
                <a:cubicBezTo>
                  <a:pt x="3952" y="131491"/>
                  <a:pt x="5871" y="130689"/>
                  <a:pt x="8164" y="130628"/>
                </a:cubicBezTo>
                <a:close/>
                <a:moveTo>
                  <a:pt x="8164" y="65314"/>
                </a:moveTo>
                <a:lnTo>
                  <a:pt x="187764" y="65314"/>
                </a:lnTo>
                <a:cubicBezTo>
                  <a:pt x="190058" y="65375"/>
                  <a:pt x="191976" y="66177"/>
                  <a:pt x="193520" y="67720"/>
                </a:cubicBezTo>
                <a:cubicBezTo>
                  <a:pt x="195063" y="69264"/>
                  <a:pt x="195866" y="71182"/>
                  <a:pt x="195927" y="73474"/>
                </a:cubicBezTo>
                <a:lnTo>
                  <a:pt x="195927" y="89795"/>
                </a:lnTo>
                <a:cubicBezTo>
                  <a:pt x="195866" y="92087"/>
                  <a:pt x="195063" y="94005"/>
                  <a:pt x="193520" y="95548"/>
                </a:cubicBezTo>
                <a:cubicBezTo>
                  <a:pt x="191976" y="97092"/>
                  <a:pt x="190058" y="97894"/>
                  <a:pt x="187764" y="97955"/>
                </a:cubicBezTo>
                <a:lnTo>
                  <a:pt x="8164" y="97955"/>
                </a:lnTo>
                <a:cubicBezTo>
                  <a:pt x="5871" y="97894"/>
                  <a:pt x="3952" y="97092"/>
                  <a:pt x="2408" y="95548"/>
                </a:cubicBezTo>
                <a:cubicBezTo>
                  <a:pt x="864" y="94005"/>
                  <a:pt x="61" y="92087"/>
                  <a:pt x="0" y="89795"/>
                </a:cubicBezTo>
                <a:lnTo>
                  <a:pt x="0" y="73474"/>
                </a:lnTo>
                <a:cubicBezTo>
                  <a:pt x="61" y="71182"/>
                  <a:pt x="864" y="69264"/>
                  <a:pt x="2408" y="67720"/>
                </a:cubicBezTo>
                <a:cubicBezTo>
                  <a:pt x="3952" y="66177"/>
                  <a:pt x="5871" y="65375"/>
                  <a:pt x="8164" y="65314"/>
                </a:cubicBezTo>
                <a:close/>
                <a:moveTo>
                  <a:pt x="8164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6"/>
                </a:cubicBezTo>
                <a:cubicBezTo>
                  <a:pt x="195063" y="3949"/>
                  <a:pt x="195866" y="5867"/>
                  <a:pt x="195927" y="8160"/>
                </a:cubicBezTo>
                <a:lnTo>
                  <a:pt x="195927" y="24480"/>
                </a:lnTo>
                <a:cubicBezTo>
                  <a:pt x="195866" y="26773"/>
                  <a:pt x="195063" y="28691"/>
                  <a:pt x="193520" y="30234"/>
                </a:cubicBezTo>
                <a:cubicBezTo>
                  <a:pt x="191976" y="31777"/>
                  <a:pt x="190058" y="32580"/>
                  <a:pt x="187764" y="32641"/>
                </a:cubicBezTo>
                <a:lnTo>
                  <a:pt x="8164" y="32641"/>
                </a:lnTo>
                <a:cubicBezTo>
                  <a:pt x="5871" y="32580"/>
                  <a:pt x="3952" y="31777"/>
                  <a:pt x="2408" y="30234"/>
                </a:cubicBezTo>
                <a:cubicBezTo>
                  <a:pt x="864" y="28691"/>
                  <a:pt x="61" y="26773"/>
                  <a:pt x="0" y="24480"/>
                </a:cubicBezTo>
                <a:lnTo>
                  <a:pt x="0" y="8160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Freeform: Shape 49"/>
          <p:cNvSpPr/>
          <p:nvPr/>
        </p:nvSpPr>
        <p:spPr>
          <a:xfrm>
            <a:off x="16310769" y="4200582"/>
            <a:ext cx="338387" cy="335302"/>
          </a:xfrm>
          <a:custGeom>
            <a:avLst/>
            <a:gdLst/>
            <a:ahLst/>
            <a:cxnLst/>
            <a:rect l="l" t="t" r="r" b="b"/>
            <a:pathLst>
              <a:path w="195927" h="194141">
                <a:moveTo>
                  <a:pt x="97581" y="121050"/>
                </a:moveTo>
                <a:cubicBezTo>
                  <a:pt x="100805" y="133753"/>
                  <a:pt x="106572" y="145308"/>
                  <a:pt x="114881" y="155714"/>
                </a:cubicBezTo>
                <a:cubicBezTo>
                  <a:pt x="123191" y="166121"/>
                  <a:pt x="133071" y="174933"/>
                  <a:pt x="144522" y="182150"/>
                </a:cubicBezTo>
                <a:cubicBezTo>
                  <a:pt x="137552" y="185998"/>
                  <a:pt x="130127" y="188953"/>
                  <a:pt x="122248" y="191016"/>
                </a:cubicBezTo>
                <a:cubicBezTo>
                  <a:pt x="114369" y="193078"/>
                  <a:pt x="106146" y="194119"/>
                  <a:pt x="97581" y="194141"/>
                </a:cubicBezTo>
                <a:cubicBezTo>
                  <a:pt x="89078" y="194119"/>
                  <a:pt x="80893" y="193078"/>
                  <a:pt x="73027" y="191016"/>
                </a:cubicBezTo>
                <a:cubicBezTo>
                  <a:pt x="65161" y="188953"/>
                  <a:pt x="57741" y="185998"/>
                  <a:pt x="50768" y="182150"/>
                </a:cubicBezTo>
                <a:cubicBezTo>
                  <a:pt x="62222" y="174933"/>
                  <a:pt x="72097" y="166121"/>
                  <a:pt x="80393" y="155714"/>
                </a:cubicBezTo>
                <a:cubicBezTo>
                  <a:pt x="88690" y="145308"/>
                  <a:pt x="94419" y="133753"/>
                  <a:pt x="97581" y="121050"/>
                </a:cubicBezTo>
                <a:close/>
                <a:moveTo>
                  <a:pt x="114547" y="0"/>
                </a:moveTo>
                <a:cubicBezTo>
                  <a:pt x="130088" y="2742"/>
                  <a:pt x="143962" y="8638"/>
                  <a:pt x="156168" y="17687"/>
                </a:cubicBezTo>
                <a:cubicBezTo>
                  <a:pt x="168374" y="26736"/>
                  <a:pt x="178014" y="38046"/>
                  <a:pt x="185090" y="51617"/>
                </a:cubicBezTo>
                <a:cubicBezTo>
                  <a:pt x="192165" y="65187"/>
                  <a:pt x="195777" y="80126"/>
                  <a:pt x="195927" y="96432"/>
                </a:cubicBezTo>
                <a:cubicBezTo>
                  <a:pt x="195866" y="108542"/>
                  <a:pt x="193820" y="119942"/>
                  <a:pt x="189789" y="130633"/>
                </a:cubicBezTo>
                <a:cubicBezTo>
                  <a:pt x="185758" y="141324"/>
                  <a:pt x="180108" y="150971"/>
                  <a:pt x="172840" y="159573"/>
                </a:cubicBezTo>
                <a:cubicBezTo>
                  <a:pt x="161358" y="153954"/>
                  <a:pt x="151256" y="146285"/>
                  <a:pt x="142533" y="136565"/>
                </a:cubicBezTo>
                <a:cubicBezTo>
                  <a:pt x="133811" y="126846"/>
                  <a:pt x="126987" y="115624"/>
                  <a:pt x="122063" y="102900"/>
                </a:cubicBezTo>
                <a:cubicBezTo>
                  <a:pt x="117139" y="90175"/>
                  <a:pt x="114633" y="76497"/>
                  <a:pt x="114547" y="61864"/>
                </a:cubicBezTo>
                <a:close/>
                <a:moveTo>
                  <a:pt x="81382" y="0"/>
                </a:moveTo>
                <a:lnTo>
                  <a:pt x="81382" y="61864"/>
                </a:lnTo>
                <a:cubicBezTo>
                  <a:pt x="81295" y="76497"/>
                  <a:pt x="78790" y="90175"/>
                  <a:pt x="73865" y="102900"/>
                </a:cubicBezTo>
                <a:cubicBezTo>
                  <a:pt x="68941" y="115624"/>
                  <a:pt x="62117" y="126846"/>
                  <a:pt x="53395" y="136565"/>
                </a:cubicBezTo>
                <a:cubicBezTo>
                  <a:pt x="44672" y="146285"/>
                  <a:pt x="34570" y="153954"/>
                  <a:pt x="23088" y="159573"/>
                </a:cubicBezTo>
                <a:cubicBezTo>
                  <a:pt x="15820" y="150971"/>
                  <a:pt x="10170" y="141324"/>
                  <a:pt x="6139" y="130633"/>
                </a:cubicBezTo>
                <a:cubicBezTo>
                  <a:pt x="2108" y="119942"/>
                  <a:pt x="61" y="108542"/>
                  <a:pt x="0" y="96432"/>
                </a:cubicBezTo>
                <a:cubicBezTo>
                  <a:pt x="150" y="80126"/>
                  <a:pt x="3762" y="65187"/>
                  <a:pt x="10838" y="51617"/>
                </a:cubicBezTo>
                <a:cubicBezTo>
                  <a:pt x="17913" y="38046"/>
                  <a:pt x="27554" y="26736"/>
                  <a:pt x="39760" y="17687"/>
                </a:cubicBezTo>
                <a:cubicBezTo>
                  <a:pt x="51966" y="8638"/>
                  <a:pt x="65840" y="2742"/>
                  <a:pt x="813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Freeform: Shape 50"/>
          <p:cNvSpPr/>
          <p:nvPr/>
        </p:nvSpPr>
        <p:spPr>
          <a:xfrm>
            <a:off x="16349106" y="3396617"/>
            <a:ext cx="261714" cy="261741"/>
          </a:xfrm>
          <a:custGeom>
            <a:avLst/>
            <a:gdLst/>
            <a:ahLst/>
            <a:cxnLst/>
            <a:rect l="l" t="t" r="r" b="b"/>
            <a:pathLst>
              <a:path w="151533" h="151549">
                <a:moveTo>
                  <a:pt x="29592" y="0"/>
                </a:moveTo>
                <a:cubicBezTo>
                  <a:pt x="31205" y="5"/>
                  <a:pt x="32762" y="313"/>
                  <a:pt x="34264" y="925"/>
                </a:cubicBezTo>
                <a:cubicBezTo>
                  <a:pt x="35765" y="1536"/>
                  <a:pt x="37099" y="2418"/>
                  <a:pt x="38266" y="3572"/>
                </a:cubicBezTo>
                <a:lnTo>
                  <a:pt x="75766" y="41076"/>
                </a:lnTo>
                <a:lnTo>
                  <a:pt x="113267" y="3572"/>
                </a:lnTo>
                <a:cubicBezTo>
                  <a:pt x="114433" y="2418"/>
                  <a:pt x="115767" y="1536"/>
                  <a:pt x="117269" y="925"/>
                </a:cubicBezTo>
                <a:cubicBezTo>
                  <a:pt x="118770" y="313"/>
                  <a:pt x="120327" y="5"/>
                  <a:pt x="121940" y="0"/>
                </a:cubicBezTo>
                <a:cubicBezTo>
                  <a:pt x="123553" y="5"/>
                  <a:pt x="125111" y="313"/>
                  <a:pt x="126612" y="925"/>
                </a:cubicBezTo>
                <a:cubicBezTo>
                  <a:pt x="128113" y="1536"/>
                  <a:pt x="129447" y="2418"/>
                  <a:pt x="130614" y="3572"/>
                </a:cubicBezTo>
                <a:lnTo>
                  <a:pt x="147961" y="20921"/>
                </a:lnTo>
                <a:cubicBezTo>
                  <a:pt x="149115" y="22088"/>
                  <a:pt x="149997" y="23422"/>
                  <a:pt x="150608" y="24923"/>
                </a:cubicBezTo>
                <a:cubicBezTo>
                  <a:pt x="151219" y="26425"/>
                  <a:pt x="151528" y="27982"/>
                  <a:pt x="151533" y="29595"/>
                </a:cubicBezTo>
                <a:cubicBezTo>
                  <a:pt x="151528" y="31209"/>
                  <a:pt x="151219" y="32766"/>
                  <a:pt x="150608" y="34267"/>
                </a:cubicBezTo>
                <a:cubicBezTo>
                  <a:pt x="149997" y="35769"/>
                  <a:pt x="149115" y="37103"/>
                  <a:pt x="147961" y="38270"/>
                </a:cubicBezTo>
                <a:lnTo>
                  <a:pt x="110461" y="75775"/>
                </a:lnTo>
                <a:lnTo>
                  <a:pt x="147961" y="113279"/>
                </a:lnTo>
                <a:cubicBezTo>
                  <a:pt x="149115" y="114446"/>
                  <a:pt x="149997" y="115780"/>
                  <a:pt x="150608" y="117282"/>
                </a:cubicBezTo>
                <a:cubicBezTo>
                  <a:pt x="151219" y="118783"/>
                  <a:pt x="151528" y="120341"/>
                  <a:pt x="151533" y="121954"/>
                </a:cubicBezTo>
                <a:cubicBezTo>
                  <a:pt x="151528" y="123567"/>
                  <a:pt x="151219" y="125124"/>
                  <a:pt x="150608" y="126626"/>
                </a:cubicBezTo>
                <a:cubicBezTo>
                  <a:pt x="149997" y="128128"/>
                  <a:pt x="149115" y="129462"/>
                  <a:pt x="147961" y="130628"/>
                </a:cubicBezTo>
                <a:lnTo>
                  <a:pt x="130614" y="147978"/>
                </a:lnTo>
                <a:cubicBezTo>
                  <a:pt x="129447" y="149131"/>
                  <a:pt x="128113" y="150013"/>
                  <a:pt x="126612" y="150625"/>
                </a:cubicBezTo>
                <a:cubicBezTo>
                  <a:pt x="125111" y="151236"/>
                  <a:pt x="123553" y="151544"/>
                  <a:pt x="121940" y="151549"/>
                </a:cubicBezTo>
                <a:cubicBezTo>
                  <a:pt x="120327" y="151544"/>
                  <a:pt x="118770" y="151236"/>
                  <a:pt x="117269" y="150625"/>
                </a:cubicBezTo>
                <a:cubicBezTo>
                  <a:pt x="115767" y="150013"/>
                  <a:pt x="114433" y="149131"/>
                  <a:pt x="113267" y="147978"/>
                </a:cubicBezTo>
                <a:lnTo>
                  <a:pt x="75766" y="110473"/>
                </a:lnTo>
                <a:lnTo>
                  <a:pt x="38266" y="147978"/>
                </a:lnTo>
                <a:cubicBezTo>
                  <a:pt x="37099" y="149131"/>
                  <a:pt x="35765" y="150013"/>
                  <a:pt x="34264" y="150625"/>
                </a:cubicBezTo>
                <a:cubicBezTo>
                  <a:pt x="32762" y="151236"/>
                  <a:pt x="31205" y="151544"/>
                  <a:pt x="29592" y="151549"/>
                </a:cubicBezTo>
                <a:cubicBezTo>
                  <a:pt x="27979" y="151544"/>
                  <a:pt x="26422" y="151236"/>
                  <a:pt x="24920" y="150625"/>
                </a:cubicBezTo>
                <a:cubicBezTo>
                  <a:pt x="23419" y="150013"/>
                  <a:pt x="22085" y="149131"/>
                  <a:pt x="20918" y="147978"/>
                </a:cubicBezTo>
                <a:lnTo>
                  <a:pt x="3571" y="130628"/>
                </a:lnTo>
                <a:cubicBezTo>
                  <a:pt x="2418" y="129462"/>
                  <a:pt x="1536" y="128128"/>
                  <a:pt x="924" y="126626"/>
                </a:cubicBezTo>
                <a:cubicBezTo>
                  <a:pt x="313" y="125124"/>
                  <a:pt x="5" y="123567"/>
                  <a:pt x="0" y="121954"/>
                </a:cubicBezTo>
                <a:cubicBezTo>
                  <a:pt x="5" y="120341"/>
                  <a:pt x="313" y="118783"/>
                  <a:pt x="924" y="117282"/>
                </a:cubicBezTo>
                <a:cubicBezTo>
                  <a:pt x="1536" y="115780"/>
                  <a:pt x="2418" y="114446"/>
                  <a:pt x="3571" y="113279"/>
                </a:cubicBezTo>
                <a:lnTo>
                  <a:pt x="41072" y="75775"/>
                </a:lnTo>
                <a:lnTo>
                  <a:pt x="3571" y="38270"/>
                </a:lnTo>
                <a:cubicBezTo>
                  <a:pt x="2418" y="37103"/>
                  <a:pt x="1536" y="35769"/>
                  <a:pt x="924" y="34267"/>
                </a:cubicBezTo>
                <a:cubicBezTo>
                  <a:pt x="313" y="32766"/>
                  <a:pt x="5" y="31209"/>
                  <a:pt x="0" y="29595"/>
                </a:cubicBezTo>
                <a:cubicBezTo>
                  <a:pt x="5" y="27982"/>
                  <a:pt x="313" y="26425"/>
                  <a:pt x="924" y="24923"/>
                </a:cubicBezTo>
                <a:cubicBezTo>
                  <a:pt x="1536" y="23422"/>
                  <a:pt x="2418" y="22088"/>
                  <a:pt x="3571" y="20921"/>
                </a:cubicBezTo>
                <a:lnTo>
                  <a:pt x="20918" y="3572"/>
                </a:lnTo>
                <a:cubicBezTo>
                  <a:pt x="22085" y="2418"/>
                  <a:pt x="23419" y="1536"/>
                  <a:pt x="24920" y="925"/>
                </a:cubicBezTo>
                <a:cubicBezTo>
                  <a:pt x="26422" y="313"/>
                  <a:pt x="27979" y="5"/>
                  <a:pt x="295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Freeform: Shape 51"/>
          <p:cNvSpPr/>
          <p:nvPr/>
        </p:nvSpPr>
        <p:spPr>
          <a:xfrm>
            <a:off x="15568456" y="7524223"/>
            <a:ext cx="387775" cy="375827"/>
          </a:xfrm>
          <a:custGeom>
            <a:avLst/>
            <a:gdLst/>
            <a:ahLst/>
            <a:cxnLst/>
            <a:rect l="l" t="t" r="r" b="b"/>
            <a:pathLst>
              <a:path w="224523" h="217605">
                <a:moveTo>
                  <a:pt x="39671" y="145534"/>
                </a:moveTo>
                <a:cubicBezTo>
                  <a:pt x="39578" y="145537"/>
                  <a:pt x="40377" y="145627"/>
                  <a:pt x="42066" y="145805"/>
                </a:cubicBezTo>
                <a:cubicBezTo>
                  <a:pt x="43756" y="145983"/>
                  <a:pt x="46890" y="146233"/>
                  <a:pt x="51470" y="146554"/>
                </a:cubicBezTo>
                <a:cubicBezTo>
                  <a:pt x="56049" y="146876"/>
                  <a:pt x="62628" y="147253"/>
                  <a:pt x="71205" y="147687"/>
                </a:cubicBezTo>
                <a:cubicBezTo>
                  <a:pt x="79783" y="148120"/>
                  <a:pt x="90913" y="148593"/>
                  <a:pt x="104597" y="149106"/>
                </a:cubicBezTo>
                <a:lnTo>
                  <a:pt x="102684" y="196046"/>
                </a:lnTo>
                <a:lnTo>
                  <a:pt x="102429" y="198852"/>
                </a:lnTo>
                <a:lnTo>
                  <a:pt x="48855" y="195153"/>
                </a:lnTo>
                <a:cubicBezTo>
                  <a:pt x="45498" y="194765"/>
                  <a:pt x="42549" y="193341"/>
                  <a:pt x="40005" y="190880"/>
                </a:cubicBezTo>
                <a:cubicBezTo>
                  <a:pt x="37462" y="188419"/>
                  <a:pt x="35565" y="185719"/>
                  <a:pt x="34313" y="182780"/>
                </a:cubicBezTo>
                <a:cubicBezTo>
                  <a:pt x="32702" y="178796"/>
                  <a:pt x="32126" y="174661"/>
                  <a:pt x="32584" y="170374"/>
                </a:cubicBezTo>
                <a:cubicBezTo>
                  <a:pt x="33042" y="166088"/>
                  <a:pt x="33997" y="161830"/>
                  <a:pt x="35447" y="157600"/>
                </a:cubicBezTo>
                <a:cubicBezTo>
                  <a:pt x="36897" y="153370"/>
                  <a:pt x="38305" y="149348"/>
                  <a:pt x="39671" y="145534"/>
                </a:cubicBezTo>
                <a:close/>
                <a:moveTo>
                  <a:pt x="146436" y="124615"/>
                </a:moveTo>
                <a:lnTo>
                  <a:pt x="147329" y="146682"/>
                </a:lnTo>
                <a:cubicBezTo>
                  <a:pt x="161744" y="148250"/>
                  <a:pt x="173761" y="148473"/>
                  <a:pt x="183380" y="147353"/>
                </a:cubicBezTo>
                <a:cubicBezTo>
                  <a:pt x="193000" y="146232"/>
                  <a:pt x="200217" y="144821"/>
                  <a:pt x="205032" y="143120"/>
                </a:cubicBezTo>
                <a:cubicBezTo>
                  <a:pt x="209847" y="141418"/>
                  <a:pt x="212255" y="140480"/>
                  <a:pt x="212256" y="140304"/>
                </a:cubicBezTo>
                <a:lnTo>
                  <a:pt x="188275" y="186097"/>
                </a:lnTo>
                <a:cubicBezTo>
                  <a:pt x="187076" y="188819"/>
                  <a:pt x="185505" y="190830"/>
                  <a:pt x="183560" y="192129"/>
                </a:cubicBezTo>
                <a:cubicBezTo>
                  <a:pt x="181615" y="193429"/>
                  <a:pt x="179854" y="194269"/>
                  <a:pt x="178278" y="194648"/>
                </a:cubicBezTo>
                <a:cubicBezTo>
                  <a:pt x="176702" y="195026"/>
                  <a:pt x="175867" y="195195"/>
                  <a:pt x="175774" y="195153"/>
                </a:cubicBezTo>
                <a:cubicBezTo>
                  <a:pt x="175790" y="195177"/>
                  <a:pt x="173494" y="195352"/>
                  <a:pt x="168886" y="195679"/>
                </a:cubicBezTo>
                <a:cubicBezTo>
                  <a:pt x="164278" y="196006"/>
                  <a:pt x="157262" y="196341"/>
                  <a:pt x="147839" y="196684"/>
                </a:cubicBezTo>
                <a:lnTo>
                  <a:pt x="148860" y="217605"/>
                </a:lnTo>
                <a:lnTo>
                  <a:pt x="119521" y="170790"/>
                </a:lnTo>
                <a:close/>
                <a:moveTo>
                  <a:pt x="0" y="72190"/>
                </a:moveTo>
                <a:lnTo>
                  <a:pt x="55233" y="74358"/>
                </a:lnTo>
                <a:lnTo>
                  <a:pt x="78193" y="122702"/>
                </a:lnTo>
                <a:lnTo>
                  <a:pt x="59442" y="110967"/>
                </a:lnTo>
                <a:cubicBezTo>
                  <a:pt x="50019" y="121992"/>
                  <a:pt x="43056" y="131787"/>
                  <a:pt x="38551" y="140351"/>
                </a:cubicBezTo>
                <a:cubicBezTo>
                  <a:pt x="34046" y="148916"/>
                  <a:pt x="31136" y="155659"/>
                  <a:pt x="29820" y="160581"/>
                </a:cubicBezTo>
                <a:cubicBezTo>
                  <a:pt x="28505" y="165503"/>
                  <a:pt x="27919" y="168013"/>
                  <a:pt x="28063" y="168111"/>
                </a:cubicBezTo>
                <a:lnTo>
                  <a:pt x="3827" y="122574"/>
                </a:lnTo>
                <a:cubicBezTo>
                  <a:pt x="2255" y="120054"/>
                  <a:pt x="1473" y="117625"/>
                  <a:pt x="1484" y="115285"/>
                </a:cubicBezTo>
                <a:cubicBezTo>
                  <a:pt x="1494" y="112944"/>
                  <a:pt x="1781" y="111015"/>
                  <a:pt x="2344" y="109497"/>
                </a:cubicBezTo>
                <a:cubicBezTo>
                  <a:pt x="2907" y="107979"/>
                  <a:pt x="3231" y="107193"/>
                  <a:pt x="3317" y="107140"/>
                </a:cubicBezTo>
                <a:cubicBezTo>
                  <a:pt x="3293" y="107137"/>
                  <a:pt x="4457" y="105134"/>
                  <a:pt x="6809" y="101129"/>
                </a:cubicBezTo>
                <a:cubicBezTo>
                  <a:pt x="9160" y="97124"/>
                  <a:pt x="12844" y="91134"/>
                  <a:pt x="17858" y="83159"/>
                </a:cubicBezTo>
                <a:close/>
                <a:moveTo>
                  <a:pt x="195673" y="61603"/>
                </a:moveTo>
                <a:lnTo>
                  <a:pt x="222715" y="107905"/>
                </a:lnTo>
                <a:cubicBezTo>
                  <a:pt x="224350" y="110879"/>
                  <a:pt x="224876" y="114116"/>
                  <a:pt x="224294" y="117615"/>
                </a:cubicBezTo>
                <a:cubicBezTo>
                  <a:pt x="223712" y="121115"/>
                  <a:pt x="222548" y="124256"/>
                  <a:pt x="220802" y="127038"/>
                </a:cubicBezTo>
                <a:cubicBezTo>
                  <a:pt x="218430" y="130556"/>
                  <a:pt x="215350" y="133329"/>
                  <a:pt x="211561" y="135358"/>
                </a:cubicBezTo>
                <a:cubicBezTo>
                  <a:pt x="207772" y="137387"/>
                  <a:pt x="203728" y="138998"/>
                  <a:pt x="199429" y="140191"/>
                </a:cubicBezTo>
                <a:cubicBezTo>
                  <a:pt x="195130" y="141384"/>
                  <a:pt x="191029" y="142484"/>
                  <a:pt x="187127" y="143493"/>
                </a:cubicBezTo>
                <a:cubicBezTo>
                  <a:pt x="187255" y="143669"/>
                  <a:pt x="186517" y="142311"/>
                  <a:pt x="184911" y="139421"/>
                </a:cubicBezTo>
                <a:cubicBezTo>
                  <a:pt x="183306" y="136530"/>
                  <a:pt x="180063" y="131053"/>
                  <a:pt x="175184" y="122990"/>
                </a:cubicBezTo>
                <a:cubicBezTo>
                  <a:pt x="170304" y="114926"/>
                  <a:pt x="163018" y="103223"/>
                  <a:pt x="153324" y="87879"/>
                </a:cubicBezTo>
                <a:lnTo>
                  <a:pt x="193249" y="63006"/>
                </a:lnTo>
                <a:close/>
                <a:moveTo>
                  <a:pt x="97709" y="1506"/>
                </a:moveTo>
                <a:lnTo>
                  <a:pt x="149370" y="1634"/>
                </a:lnTo>
                <a:cubicBezTo>
                  <a:pt x="152351" y="1478"/>
                  <a:pt x="154864" y="1960"/>
                  <a:pt x="156910" y="3080"/>
                </a:cubicBezTo>
                <a:cubicBezTo>
                  <a:pt x="158955" y="4199"/>
                  <a:pt x="160505" y="5362"/>
                  <a:pt x="161559" y="6566"/>
                </a:cubicBezTo>
                <a:cubicBezTo>
                  <a:pt x="162612" y="7771"/>
                  <a:pt x="163141" y="8423"/>
                  <a:pt x="163146" y="8522"/>
                </a:cubicBezTo>
                <a:cubicBezTo>
                  <a:pt x="163159" y="8503"/>
                  <a:pt x="164376" y="10487"/>
                  <a:pt x="166797" y="14472"/>
                </a:cubicBezTo>
                <a:cubicBezTo>
                  <a:pt x="169218" y="18457"/>
                  <a:pt x="172763" y="24558"/>
                  <a:pt x="177432" y="32775"/>
                </a:cubicBezTo>
                <a:lnTo>
                  <a:pt x="195546" y="22188"/>
                </a:lnTo>
                <a:lnTo>
                  <a:pt x="167483" y="69766"/>
                </a:lnTo>
                <a:lnTo>
                  <a:pt x="114036" y="67215"/>
                </a:lnTo>
                <a:lnTo>
                  <a:pt x="133298" y="56245"/>
                </a:lnTo>
                <a:cubicBezTo>
                  <a:pt x="128039" y="42760"/>
                  <a:pt x="122696" y="32002"/>
                  <a:pt x="117268" y="23972"/>
                </a:cubicBezTo>
                <a:cubicBezTo>
                  <a:pt x="111840" y="15943"/>
                  <a:pt x="107262" y="10173"/>
                  <a:pt x="103534" y="6663"/>
                </a:cubicBezTo>
                <a:cubicBezTo>
                  <a:pt x="99807" y="3152"/>
                  <a:pt x="97865" y="1434"/>
                  <a:pt x="97709" y="1506"/>
                </a:cubicBezTo>
                <a:close/>
                <a:moveTo>
                  <a:pt x="82020" y="119"/>
                </a:moveTo>
                <a:cubicBezTo>
                  <a:pt x="86256" y="593"/>
                  <a:pt x="90142" y="2040"/>
                  <a:pt x="93679" y="4461"/>
                </a:cubicBezTo>
                <a:cubicBezTo>
                  <a:pt x="97216" y="6882"/>
                  <a:pt x="100498" y="9727"/>
                  <a:pt x="103525" y="12998"/>
                </a:cubicBezTo>
                <a:cubicBezTo>
                  <a:pt x="106552" y="16270"/>
                  <a:pt x="109418" y="19418"/>
                  <a:pt x="112123" y="22443"/>
                </a:cubicBezTo>
                <a:cubicBezTo>
                  <a:pt x="112221" y="22247"/>
                  <a:pt x="111359" y="23518"/>
                  <a:pt x="109539" y="26256"/>
                </a:cubicBezTo>
                <a:cubicBezTo>
                  <a:pt x="107718" y="28993"/>
                  <a:pt x="104353" y="34374"/>
                  <a:pt x="99443" y="42398"/>
                </a:cubicBezTo>
                <a:cubicBezTo>
                  <a:pt x="94533" y="50423"/>
                  <a:pt x="87492" y="62266"/>
                  <a:pt x="78320" y="77930"/>
                </a:cubicBezTo>
                <a:lnTo>
                  <a:pt x="37885" y="54077"/>
                </a:lnTo>
                <a:lnTo>
                  <a:pt x="35461" y="52546"/>
                </a:lnTo>
                <a:lnTo>
                  <a:pt x="64162" y="7135"/>
                </a:lnTo>
                <a:cubicBezTo>
                  <a:pt x="66078" y="4347"/>
                  <a:pt x="68719" y="2397"/>
                  <a:pt x="72086" y="1283"/>
                </a:cubicBezTo>
                <a:cubicBezTo>
                  <a:pt x="75453" y="169"/>
                  <a:pt x="78764" y="-219"/>
                  <a:pt x="82020" y="1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Freeform: Shape 52"/>
          <p:cNvSpPr/>
          <p:nvPr/>
        </p:nvSpPr>
        <p:spPr>
          <a:xfrm>
            <a:off x="15568991" y="6693031"/>
            <a:ext cx="386704" cy="394816"/>
          </a:xfrm>
          <a:custGeom>
            <a:avLst/>
            <a:gdLst/>
            <a:ahLst/>
            <a:cxnLst/>
            <a:rect l="l" t="t" r="r" b="b"/>
            <a:pathLst>
              <a:path w="223903" h="228600">
                <a:moveTo>
                  <a:pt x="111523" y="0"/>
                </a:moveTo>
                <a:lnTo>
                  <a:pt x="131927" y="23090"/>
                </a:lnTo>
                <a:cubicBezTo>
                  <a:pt x="128831" y="27623"/>
                  <a:pt x="126561" y="32080"/>
                  <a:pt x="125119" y="36461"/>
                </a:cubicBezTo>
                <a:cubicBezTo>
                  <a:pt x="123677" y="40842"/>
                  <a:pt x="122759" y="44487"/>
                  <a:pt x="122365" y="47394"/>
                </a:cubicBezTo>
                <a:cubicBezTo>
                  <a:pt x="121971" y="50301"/>
                  <a:pt x="121800" y="51810"/>
                  <a:pt x="121850" y="51920"/>
                </a:cubicBezTo>
                <a:cubicBezTo>
                  <a:pt x="124105" y="48363"/>
                  <a:pt x="126780" y="45229"/>
                  <a:pt x="129877" y="42518"/>
                </a:cubicBezTo>
                <a:cubicBezTo>
                  <a:pt x="132973" y="39807"/>
                  <a:pt x="135715" y="37684"/>
                  <a:pt x="138103" y="36149"/>
                </a:cubicBezTo>
                <a:cubicBezTo>
                  <a:pt x="140491" y="34614"/>
                  <a:pt x="141750" y="33833"/>
                  <a:pt x="141879" y="33806"/>
                </a:cubicBezTo>
                <a:lnTo>
                  <a:pt x="155021" y="48476"/>
                </a:lnTo>
                <a:cubicBezTo>
                  <a:pt x="150786" y="49988"/>
                  <a:pt x="147107" y="52180"/>
                  <a:pt x="143982" y="55053"/>
                </a:cubicBezTo>
                <a:cubicBezTo>
                  <a:pt x="140857" y="57925"/>
                  <a:pt x="138435" y="60571"/>
                  <a:pt x="136714" y="62990"/>
                </a:cubicBezTo>
                <a:cubicBezTo>
                  <a:pt x="134993" y="65409"/>
                  <a:pt x="134120" y="66694"/>
                  <a:pt x="134096" y="66845"/>
                </a:cubicBezTo>
                <a:cubicBezTo>
                  <a:pt x="131573" y="71383"/>
                  <a:pt x="129573" y="77106"/>
                  <a:pt x="128095" y="84015"/>
                </a:cubicBezTo>
                <a:cubicBezTo>
                  <a:pt x="126617" y="90924"/>
                  <a:pt x="126252" y="98074"/>
                  <a:pt x="126999" y="105465"/>
                </a:cubicBezTo>
                <a:cubicBezTo>
                  <a:pt x="127747" y="112856"/>
                  <a:pt x="130197" y="119543"/>
                  <a:pt x="134351" y="125526"/>
                </a:cubicBezTo>
                <a:cubicBezTo>
                  <a:pt x="138177" y="130494"/>
                  <a:pt x="142383" y="133315"/>
                  <a:pt x="146969" y="133992"/>
                </a:cubicBezTo>
                <a:cubicBezTo>
                  <a:pt x="151555" y="134668"/>
                  <a:pt x="155956" y="134200"/>
                  <a:pt x="160173" y="132590"/>
                </a:cubicBezTo>
                <a:cubicBezTo>
                  <a:pt x="164390" y="130980"/>
                  <a:pt x="167858" y="129229"/>
                  <a:pt x="170578" y="127338"/>
                </a:cubicBezTo>
                <a:cubicBezTo>
                  <a:pt x="173298" y="125447"/>
                  <a:pt x="174705" y="124418"/>
                  <a:pt x="174799" y="124251"/>
                </a:cubicBezTo>
                <a:cubicBezTo>
                  <a:pt x="184060" y="115673"/>
                  <a:pt x="189949" y="106657"/>
                  <a:pt x="192464" y="97201"/>
                </a:cubicBezTo>
                <a:cubicBezTo>
                  <a:pt x="194980" y="87746"/>
                  <a:pt x="195336" y="78495"/>
                  <a:pt x="193533" y="69448"/>
                </a:cubicBezTo>
                <a:cubicBezTo>
                  <a:pt x="191730" y="60401"/>
                  <a:pt x="188980" y="52201"/>
                  <a:pt x="185284" y="44848"/>
                </a:cubicBezTo>
                <a:cubicBezTo>
                  <a:pt x="181588" y="37495"/>
                  <a:pt x="178159" y="31632"/>
                  <a:pt x="174997" y="27259"/>
                </a:cubicBezTo>
                <a:cubicBezTo>
                  <a:pt x="171835" y="22886"/>
                  <a:pt x="170152" y="20646"/>
                  <a:pt x="169950" y="20539"/>
                </a:cubicBezTo>
                <a:cubicBezTo>
                  <a:pt x="168738" y="19369"/>
                  <a:pt x="168451" y="18838"/>
                  <a:pt x="169089" y="18944"/>
                </a:cubicBezTo>
                <a:cubicBezTo>
                  <a:pt x="169727" y="19050"/>
                  <a:pt x="170142" y="19157"/>
                  <a:pt x="170333" y="19263"/>
                </a:cubicBezTo>
                <a:cubicBezTo>
                  <a:pt x="176199" y="23399"/>
                  <a:pt x="182201" y="28083"/>
                  <a:pt x="188339" y="33313"/>
                </a:cubicBezTo>
                <a:cubicBezTo>
                  <a:pt x="194476" y="38544"/>
                  <a:pt x="200193" y="44762"/>
                  <a:pt x="205491" y="51968"/>
                </a:cubicBezTo>
                <a:cubicBezTo>
                  <a:pt x="210788" y="59174"/>
                  <a:pt x="215110" y="67808"/>
                  <a:pt x="218456" y="77870"/>
                </a:cubicBezTo>
                <a:cubicBezTo>
                  <a:pt x="221802" y="87932"/>
                  <a:pt x="223617" y="99863"/>
                  <a:pt x="223901" y="113663"/>
                </a:cubicBezTo>
                <a:cubicBezTo>
                  <a:pt x="224019" y="136206"/>
                  <a:pt x="219362" y="156079"/>
                  <a:pt x="209928" y="173284"/>
                </a:cubicBezTo>
                <a:cubicBezTo>
                  <a:pt x="200495" y="190488"/>
                  <a:pt x="187362" y="203964"/>
                  <a:pt x="170529" y="213713"/>
                </a:cubicBezTo>
                <a:cubicBezTo>
                  <a:pt x="153696" y="223461"/>
                  <a:pt x="134240" y="228424"/>
                  <a:pt x="112160" y="228600"/>
                </a:cubicBezTo>
                <a:cubicBezTo>
                  <a:pt x="96020" y="228487"/>
                  <a:pt x="81067" y="225365"/>
                  <a:pt x="67300" y="219236"/>
                </a:cubicBezTo>
                <a:cubicBezTo>
                  <a:pt x="53534" y="213107"/>
                  <a:pt x="41539" y="204652"/>
                  <a:pt x="31317" y="193870"/>
                </a:cubicBezTo>
                <a:cubicBezTo>
                  <a:pt x="21095" y="183089"/>
                  <a:pt x="13231" y="170663"/>
                  <a:pt x="7725" y="156593"/>
                </a:cubicBezTo>
                <a:cubicBezTo>
                  <a:pt x="2219" y="142523"/>
                  <a:pt x="-344" y="127490"/>
                  <a:pt x="37" y="111494"/>
                </a:cubicBezTo>
                <a:cubicBezTo>
                  <a:pt x="719" y="93071"/>
                  <a:pt x="5602" y="75892"/>
                  <a:pt x="14686" y="59957"/>
                </a:cubicBezTo>
                <a:cubicBezTo>
                  <a:pt x="23769" y="44022"/>
                  <a:pt x="36785" y="30414"/>
                  <a:pt x="53732" y="19135"/>
                </a:cubicBezTo>
                <a:cubicBezTo>
                  <a:pt x="53833" y="19111"/>
                  <a:pt x="53982" y="19096"/>
                  <a:pt x="54179" y="19088"/>
                </a:cubicBezTo>
                <a:cubicBezTo>
                  <a:pt x="54376" y="19080"/>
                  <a:pt x="54397" y="19223"/>
                  <a:pt x="54243" y="19518"/>
                </a:cubicBezTo>
                <a:cubicBezTo>
                  <a:pt x="53521" y="20118"/>
                  <a:pt x="51520" y="22638"/>
                  <a:pt x="48240" y="27076"/>
                </a:cubicBezTo>
                <a:cubicBezTo>
                  <a:pt x="44959" y="31515"/>
                  <a:pt x="41513" y="37332"/>
                  <a:pt x="37902" y="44529"/>
                </a:cubicBezTo>
                <a:cubicBezTo>
                  <a:pt x="34291" y="51726"/>
                  <a:pt x="31629" y="59763"/>
                  <a:pt x="29915" y="68639"/>
                </a:cubicBezTo>
                <a:cubicBezTo>
                  <a:pt x="28202" y="77514"/>
                  <a:pt x="28552" y="86690"/>
                  <a:pt x="30965" y="96164"/>
                </a:cubicBezTo>
                <a:cubicBezTo>
                  <a:pt x="33378" y="105639"/>
                  <a:pt x="38968" y="114874"/>
                  <a:pt x="47735" y="123868"/>
                </a:cubicBezTo>
                <a:cubicBezTo>
                  <a:pt x="53514" y="129404"/>
                  <a:pt x="58903" y="132675"/>
                  <a:pt x="63904" y="133681"/>
                </a:cubicBezTo>
                <a:cubicBezTo>
                  <a:pt x="68905" y="134686"/>
                  <a:pt x="73298" y="134461"/>
                  <a:pt x="77083" y="133005"/>
                </a:cubicBezTo>
                <a:cubicBezTo>
                  <a:pt x="80867" y="131549"/>
                  <a:pt x="83825" y="129896"/>
                  <a:pt x="85954" y="128048"/>
                </a:cubicBezTo>
                <a:cubicBezTo>
                  <a:pt x="88084" y="126199"/>
                  <a:pt x="89168" y="125188"/>
                  <a:pt x="89204" y="125016"/>
                </a:cubicBezTo>
                <a:cubicBezTo>
                  <a:pt x="93496" y="119122"/>
                  <a:pt x="95976" y="112852"/>
                  <a:pt x="96644" y="106206"/>
                </a:cubicBezTo>
                <a:cubicBezTo>
                  <a:pt x="97311" y="99560"/>
                  <a:pt x="97005" y="93270"/>
                  <a:pt x="95725" y="87336"/>
                </a:cubicBezTo>
                <a:cubicBezTo>
                  <a:pt x="94445" y="81402"/>
                  <a:pt x="93031" y="76555"/>
                  <a:pt x="91482" y="72795"/>
                </a:cubicBezTo>
                <a:cubicBezTo>
                  <a:pt x="89933" y="69036"/>
                  <a:pt x="89089" y="67095"/>
                  <a:pt x="88949" y="66973"/>
                </a:cubicBezTo>
                <a:cubicBezTo>
                  <a:pt x="87243" y="63130"/>
                  <a:pt x="84743" y="59831"/>
                  <a:pt x="81449" y="57075"/>
                </a:cubicBezTo>
                <a:cubicBezTo>
                  <a:pt x="78155" y="54319"/>
                  <a:pt x="75117" y="52200"/>
                  <a:pt x="72333" y="50720"/>
                </a:cubicBezTo>
                <a:cubicBezTo>
                  <a:pt x="69550" y="49240"/>
                  <a:pt x="68070" y="48492"/>
                  <a:pt x="67896" y="48476"/>
                </a:cubicBezTo>
                <a:lnTo>
                  <a:pt x="81166" y="33806"/>
                </a:lnTo>
                <a:cubicBezTo>
                  <a:pt x="84946" y="35552"/>
                  <a:pt x="88330" y="37814"/>
                  <a:pt x="91316" y="40590"/>
                </a:cubicBezTo>
                <a:cubicBezTo>
                  <a:pt x="94302" y="43367"/>
                  <a:pt x="96665" y="45874"/>
                  <a:pt x="98403" y="48112"/>
                </a:cubicBezTo>
                <a:cubicBezTo>
                  <a:pt x="100142" y="50350"/>
                  <a:pt x="101030" y="51534"/>
                  <a:pt x="101068" y="51665"/>
                </a:cubicBezTo>
                <a:cubicBezTo>
                  <a:pt x="101064" y="47018"/>
                  <a:pt x="100250" y="42549"/>
                  <a:pt x="98625" y="38256"/>
                </a:cubicBezTo>
                <a:cubicBezTo>
                  <a:pt x="97001" y="33964"/>
                  <a:pt x="95355" y="30430"/>
                  <a:pt x="93688" y="27654"/>
                </a:cubicBezTo>
                <a:cubicBezTo>
                  <a:pt x="92021" y="24878"/>
                  <a:pt x="91122" y="23442"/>
                  <a:pt x="90990" y="23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Freeform: Shape 53"/>
          <p:cNvSpPr/>
          <p:nvPr/>
        </p:nvSpPr>
        <p:spPr>
          <a:xfrm>
            <a:off x="15564948" y="5873438"/>
            <a:ext cx="394789" cy="352487"/>
          </a:xfrm>
          <a:custGeom>
            <a:avLst/>
            <a:gdLst/>
            <a:ahLst/>
            <a:cxnLst/>
            <a:rect l="l" t="t" r="r" b="b"/>
            <a:pathLst>
              <a:path w="228584" h="204091">
                <a:moveTo>
                  <a:pt x="112123" y="111997"/>
                </a:moveTo>
                <a:cubicBezTo>
                  <a:pt x="114525" y="117239"/>
                  <a:pt x="117204" y="122194"/>
                  <a:pt x="120159" y="126864"/>
                </a:cubicBezTo>
                <a:cubicBezTo>
                  <a:pt x="123114" y="131534"/>
                  <a:pt x="126728" y="135346"/>
                  <a:pt x="131001" y="138300"/>
                </a:cubicBezTo>
                <a:cubicBezTo>
                  <a:pt x="135275" y="141254"/>
                  <a:pt x="140590" y="142779"/>
                  <a:pt x="146946" y="142875"/>
                </a:cubicBezTo>
                <a:lnTo>
                  <a:pt x="179601" y="142875"/>
                </a:lnTo>
                <a:lnTo>
                  <a:pt x="179601" y="118377"/>
                </a:lnTo>
                <a:cubicBezTo>
                  <a:pt x="179627" y="117202"/>
                  <a:pt x="180021" y="116234"/>
                  <a:pt x="180781" y="115474"/>
                </a:cubicBezTo>
                <a:cubicBezTo>
                  <a:pt x="181541" y="114714"/>
                  <a:pt x="182508" y="114320"/>
                  <a:pt x="183683" y="114294"/>
                </a:cubicBezTo>
                <a:cubicBezTo>
                  <a:pt x="184257" y="114299"/>
                  <a:pt x="184799" y="114416"/>
                  <a:pt x="185309" y="114645"/>
                </a:cubicBezTo>
                <a:cubicBezTo>
                  <a:pt x="185819" y="114873"/>
                  <a:pt x="186298" y="115182"/>
                  <a:pt x="186744" y="115570"/>
                </a:cubicBezTo>
                <a:lnTo>
                  <a:pt x="227435" y="156262"/>
                </a:lnTo>
                <a:cubicBezTo>
                  <a:pt x="227817" y="156656"/>
                  <a:pt x="228105" y="157113"/>
                  <a:pt x="228296" y="157633"/>
                </a:cubicBezTo>
                <a:cubicBezTo>
                  <a:pt x="228488" y="158154"/>
                  <a:pt x="228584" y="158674"/>
                  <a:pt x="228584" y="159195"/>
                </a:cubicBezTo>
                <a:cubicBezTo>
                  <a:pt x="228584" y="159716"/>
                  <a:pt x="228488" y="160236"/>
                  <a:pt x="228296" y="160757"/>
                </a:cubicBezTo>
                <a:cubicBezTo>
                  <a:pt x="228105" y="161278"/>
                  <a:pt x="227817" y="161735"/>
                  <a:pt x="227435" y="162128"/>
                </a:cubicBezTo>
                <a:lnTo>
                  <a:pt x="186616" y="202943"/>
                </a:lnTo>
                <a:cubicBezTo>
                  <a:pt x="186223" y="203325"/>
                  <a:pt x="185766" y="203612"/>
                  <a:pt x="185245" y="203804"/>
                </a:cubicBezTo>
                <a:cubicBezTo>
                  <a:pt x="184724" y="203995"/>
                  <a:pt x="184203" y="204091"/>
                  <a:pt x="183683" y="204091"/>
                </a:cubicBezTo>
                <a:cubicBezTo>
                  <a:pt x="182564" y="204056"/>
                  <a:pt x="181612" y="203647"/>
                  <a:pt x="180829" y="202863"/>
                </a:cubicBezTo>
                <a:cubicBezTo>
                  <a:pt x="180045" y="202079"/>
                  <a:pt x="179635" y="201127"/>
                  <a:pt x="179601" y="200009"/>
                </a:cubicBezTo>
                <a:lnTo>
                  <a:pt x="179601" y="175516"/>
                </a:lnTo>
                <a:cubicBezTo>
                  <a:pt x="170168" y="175625"/>
                  <a:pt x="161529" y="175685"/>
                  <a:pt x="153683" y="175695"/>
                </a:cubicBezTo>
                <a:cubicBezTo>
                  <a:pt x="145837" y="175705"/>
                  <a:pt x="138553" y="175008"/>
                  <a:pt x="131831" y="173604"/>
                </a:cubicBezTo>
                <a:cubicBezTo>
                  <a:pt x="125109" y="172200"/>
                  <a:pt x="118717" y="169430"/>
                  <a:pt x="112657" y="165296"/>
                </a:cubicBezTo>
                <a:cubicBezTo>
                  <a:pt x="106597" y="161162"/>
                  <a:pt x="100636" y="155006"/>
                  <a:pt x="94775" y="146827"/>
                </a:cubicBezTo>
                <a:cubicBezTo>
                  <a:pt x="98249" y="141326"/>
                  <a:pt x="101379" y="135649"/>
                  <a:pt x="104167" y="129796"/>
                </a:cubicBezTo>
                <a:cubicBezTo>
                  <a:pt x="106954" y="123943"/>
                  <a:pt x="109606" y="118010"/>
                  <a:pt x="112123" y="111997"/>
                </a:cubicBezTo>
                <a:close/>
                <a:moveTo>
                  <a:pt x="4082" y="28575"/>
                </a:moveTo>
                <a:lnTo>
                  <a:pt x="32655" y="28575"/>
                </a:lnTo>
                <a:cubicBezTo>
                  <a:pt x="43962" y="28638"/>
                  <a:pt x="53906" y="31156"/>
                  <a:pt x="62487" y="36129"/>
                </a:cubicBezTo>
                <a:cubicBezTo>
                  <a:pt x="71068" y="41102"/>
                  <a:pt x="78557" y="48146"/>
                  <a:pt x="84953" y="57263"/>
                </a:cubicBezTo>
                <a:cubicBezTo>
                  <a:pt x="81419" y="62764"/>
                  <a:pt x="78251" y="68441"/>
                  <a:pt x="75450" y="74294"/>
                </a:cubicBezTo>
                <a:cubicBezTo>
                  <a:pt x="72649" y="80147"/>
                  <a:pt x="69992" y="86080"/>
                  <a:pt x="67478" y="92093"/>
                </a:cubicBezTo>
                <a:cubicBezTo>
                  <a:pt x="65076" y="86851"/>
                  <a:pt x="62397" y="81896"/>
                  <a:pt x="59442" y="77226"/>
                </a:cubicBezTo>
                <a:cubicBezTo>
                  <a:pt x="56487" y="72556"/>
                  <a:pt x="52873" y="68744"/>
                  <a:pt x="48600" y="65790"/>
                </a:cubicBezTo>
                <a:cubicBezTo>
                  <a:pt x="44326" y="62836"/>
                  <a:pt x="39011" y="61311"/>
                  <a:pt x="32655" y="61216"/>
                </a:cubicBezTo>
                <a:lnTo>
                  <a:pt x="4082" y="61216"/>
                </a:lnTo>
                <a:cubicBezTo>
                  <a:pt x="2907" y="61189"/>
                  <a:pt x="1940" y="60796"/>
                  <a:pt x="1180" y="60036"/>
                </a:cubicBezTo>
                <a:cubicBezTo>
                  <a:pt x="420" y="59277"/>
                  <a:pt x="27" y="58310"/>
                  <a:pt x="0" y="57136"/>
                </a:cubicBezTo>
                <a:lnTo>
                  <a:pt x="0" y="32655"/>
                </a:lnTo>
                <a:cubicBezTo>
                  <a:pt x="27" y="31481"/>
                  <a:pt x="420" y="30514"/>
                  <a:pt x="1180" y="29754"/>
                </a:cubicBezTo>
                <a:cubicBezTo>
                  <a:pt x="1940" y="28994"/>
                  <a:pt x="2907" y="28601"/>
                  <a:pt x="4082" y="28575"/>
                </a:cubicBezTo>
                <a:close/>
                <a:moveTo>
                  <a:pt x="183683" y="0"/>
                </a:moveTo>
                <a:cubicBezTo>
                  <a:pt x="184257" y="5"/>
                  <a:pt x="184799" y="122"/>
                  <a:pt x="185309" y="350"/>
                </a:cubicBezTo>
                <a:cubicBezTo>
                  <a:pt x="185819" y="579"/>
                  <a:pt x="186298" y="887"/>
                  <a:pt x="186744" y="1275"/>
                </a:cubicBezTo>
                <a:lnTo>
                  <a:pt x="227435" y="41962"/>
                </a:lnTo>
                <a:cubicBezTo>
                  <a:pt x="227817" y="42356"/>
                  <a:pt x="228105" y="42813"/>
                  <a:pt x="228296" y="43333"/>
                </a:cubicBezTo>
                <a:cubicBezTo>
                  <a:pt x="228488" y="43854"/>
                  <a:pt x="228584" y="44374"/>
                  <a:pt x="228584" y="44895"/>
                </a:cubicBezTo>
                <a:cubicBezTo>
                  <a:pt x="228584" y="45416"/>
                  <a:pt x="228488" y="45936"/>
                  <a:pt x="228296" y="46457"/>
                </a:cubicBezTo>
                <a:cubicBezTo>
                  <a:pt x="228105" y="46978"/>
                  <a:pt x="227817" y="47435"/>
                  <a:pt x="227435" y="47828"/>
                </a:cubicBezTo>
                <a:lnTo>
                  <a:pt x="186616" y="88648"/>
                </a:lnTo>
                <a:cubicBezTo>
                  <a:pt x="186223" y="89031"/>
                  <a:pt x="185766" y="89318"/>
                  <a:pt x="185245" y="89509"/>
                </a:cubicBezTo>
                <a:cubicBezTo>
                  <a:pt x="184724" y="89700"/>
                  <a:pt x="184203" y="89796"/>
                  <a:pt x="183683" y="89796"/>
                </a:cubicBezTo>
                <a:cubicBezTo>
                  <a:pt x="182564" y="89770"/>
                  <a:pt x="181612" y="89376"/>
                  <a:pt x="180829" y="88616"/>
                </a:cubicBezTo>
                <a:cubicBezTo>
                  <a:pt x="180045" y="87856"/>
                  <a:pt x="179635" y="86888"/>
                  <a:pt x="179601" y="85713"/>
                </a:cubicBezTo>
                <a:lnTo>
                  <a:pt x="179601" y="61216"/>
                </a:lnTo>
                <a:lnTo>
                  <a:pt x="146946" y="61216"/>
                </a:lnTo>
                <a:cubicBezTo>
                  <a:pt x="138631" y="61412"/>
                  <a:pt x="132046" y="63922"/>
                  <a:pt x="127191" y="68744"/>
                </a:cubicBezTo>
                <a:cubicBezTo>
                  <a:pt x="122336" y="73565"/>
                  <a:pt x="118206" y="79520"/>
                  <a:pt x="114802" y="86606"/>
                </a:cubicBezTo>
                <a:cubicBezTo>
                  <a:pt x="112960" y="90187"/>
                  <a:pt x="111222" y="93807"/>
                  <a:pt x="109588" y="97468"/>
                </a:cubicBezTo>
                <a:cubicBezTo>
                  <a:pt x="107953" y="101128"/>
                  <a:pt x="106375" y="104780"/>
                  <a:pt x="104852" y="108425"/>
                </a:cubicBezTo>
                <a:cubicBezTo>
                  <a:pt x="101371" y="116747"/>
                  <a:pt x="97563" y="124870"/>
                  <a:pt x="93428" y="132795"/>
                </a:cubicBezTo>
                <a:cubicBezTo>
                  <a:pt x="89293" y="140720"/>
                  <a:pt x="84480" y="147893"/>
                  <a:pt x="78990" y="154315"/>
                </a:cubicBezTo>
                <a:cubicBezTo>
                  <a:pt x="73500" y="160736"/>
                  <a:pt x="66981" y="165852"/>
                  <a:pt x="59434" y="169662"/>
                </a:cubicBezTo>
                <a:cubicBezTo>
                  <a:pt x="51887" y="173472"/>
                  <a:pt x="42960" y="175423"/>
                  <a:pt x="32655" y="175516"/>
                </a:cubicBezTo>
                <a:lnTo>
                  <a:pt x="4082" y="175516"/>
                </a:lnTo>
                <a:cubicBezTo>
                  <a:pt x="2907" y="175489"/>
                  <a:pt x="1940" y="175096"/>
                  <a:pt x="1180" y="174336"/>
                </a:cubicBezTo>
                <a:cubicBezTo>
                  <a:pt x="420" y="173577"/>
                  <a:pt x="27" y="172610"/>
                  <a:pt x="0" y="171436"/>
                </a:cubicBezTo>
                <a:lnTo>
                  <a:pt x="0" y="146955"/>
                </a:lnTo>
                <a:cubicBezTo>
                  <a:pt x="27" y="145781"/>
                  <a:pt x="420" y="144814"/>
                  <a:pt x="1180" y="144054"/>
                </a:cubicBezTo>
                <a:cubicBezTo>
                  <a:pt x="1940" y="143294"/>
                  <a:pt x="2907" y="142901"/>
                  <a:pt x="4082" y="142875"/>
                </a:cubicBezTo>
                <a:lnTo>
                  <a:pt x="32655" y="142875"/>
                </a:lnTo>
                <a:cubicBezTo>
                  <a:pt x="40970" y="142678"/>
                  <a:pt x="47555" y="140168"/>
                  <a:pt x="52410" y="135347"/>
                </a:cubicBezTo>
                <a:cubicBezTo>
                  <a:pt x="57265" y="130525"/>
                  <a:pt x="61395" y="124570"/>
                  <a:pt x="64799" y="117484"/>
                </a:cubicBezTo>
                <a:cubicBezTo>
                  <a:pt x="66641" y="113903"/>
                  <a:pt x="68379" y="110283"/>
                  <a:pt x="70013" y="106622"/>
                </a:cubicBezTo>
                <a:cubicBezTo>
                  <a:pt x="71648" y="102962"/>
                  <a:pt x="73226" y="99310"/>
                  <a:pt x="74749" y="95665"/>
                </a:cubicBezTo>
                <a:cubicBezTo>
                  <a:pt x="78230" y="87343"/>
                  <a:pt x="82038" y="79220"/>
                  <a:pt x="86173" y="71295"/>
                </a:cubicBezTo>
                <a:cubicBezTo>
                  <a:pt x="90308" y="63370"/>
                  <a:pt x="95121" y="56197"/>
                  <a:pt x="100611" y="49775"/>
                </a:cubicBezTo>
                <a:cubicBezTo>
                  <a:pt x="106101" y="43354"/>
                  <a:pt x="112620" y="38238"/>
                  <a:pt x="120167" y="34428"/>
                </a:cubicBezTo>
                <a:cubicBezTo>
                  <a:pt x="127714" y="30618"/>
                  <a:pt x="136641" y="28667"/>
                  <a:pt x="146946" y="28575"/>
                </a:cubicBezTo>
                <a:lnTo>
                  <a:pt x="179601" y="28575"/>
                </a:lnTo>
                <a:lnTo>
                  <a:pt x="179601" y="4082"/>
                </a:lnTo>
                <a:cubicBezTo>
                  <a:pt x="179627" y="2907"/>
                  <a:pt x="180021" y="1940"/>
                  <a:pt x="180781" y="1179"/>
                </a:cubicBezTo>
                <a:cubicBezTo>
                  <a:pt x="181541" y="419"/>
                  <a:pt x="182508" y="26"/>
                  <a:pt x="1836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Freeform: Shape 54"/>
          <p:cNvSpPr/>
          <p:nvPr/>
        </p:nvSpPr>
        <p:spPr>
          <a:xfrm>
            <a:off x="15568991" y="5011565"/>
            <a:ext cx="386704" cy="394816"/>
          </a:xfrm>
          <a:custGeom>
            <a:avLst/>
            <a:gdLst/>
            <a:ahLst/>
            <a:cxnLst/>
            <a:rect l="l" t="t" r="r" b="b"/>
            <a:pathLst>
              <a:path w="223903" h="228600">
                <a:moveTo>
                  <a:pt x="111523" y="0"/>
                </a:moveTo>
                <a:lnTo>
                  <a:pt x="131927" y="23090"/>
                </a:lnTo>
                <a:cubicBezTo>
                  <a:pt x="128831" y="27623"/>
                  <a:pt x="126561" y="32080"/>
                  <a:pt x="125119" y="36461"/>
                </a:cubicBezTo>
                <a:cubicBezTo>
                  <a:pt x="123677" y="40842"/>
                  <a:pt x="122759" y="44487"/>
                  <a:pt x="122365" y="47394"/>
                </a:cubicBezTo>
                <a:cubicBezTo>
                  <a:pt x="121971" y="50301"/>
                  <a:pt x="121800" y="51810"/>
                  <a:pt x="121850" y="51920"/>
                </a:cubicBezTo>
                <a:cubicBezTo>
                  <a:pt x="124105" y="48363"/>
                  <a:pt x="126780" y="45229"/>
                  <a:pt x="129877" y="42518"/>
                </a:cubicBezTo>
                <a:cubicBezTo>
                  <a:pt x="132973" y="39807"/>
                  <a:pt x="135715" y="37684"/>
                  <a:pt x="138103" y="36149"/>
                </a:cubicBezTo>
                <a:cubicBezTo>
                  <a:pt x="140491" y="34614"/>
                  <a:pt x="141750" y="33833"/>
                  <a:pt x="141879" y="33806"/>
                </a:cubicBezTo>
                <a:lnTo>
                  <a:pt x="155021" y="48476"/>
                </a:lnTo>
                <a:cubicBezTo>
                  <a:pt x="150786" y="49988"/>
                  <a:pt x="147107" y="52180"/>
                  <a:pt x="143982" y="55053"/>
                </a:cubicBezTo>
                <a:cubicBezTo>
                  <a:pt x="140857" y="57925"/>
                  <a:pt x="138435" y="60571"/>
                  <a:pt x="136714" y="62990"/>
                </a:cubicBezTo>
                <a:cubicBezTo>
                  <a:pt x="134993" y="65409"/>
                  <a:pt x="134120" y="66694"/>
                  <a:pt x="134096" y="66845"/>
                </a:cubicBezTo>
                <a:cubicBezTo>
                  <a:pt x="131573" y="71383"/>
                  <a:pt x="129573" y="77106"/>
                  <a:pt x="128095" y="84015"/>
                </a:cubicBezTo>
                <a:cubicBezTo>
                  <a:pt x="126617" y="90924"/>
                  <a:pt x="126252" y="98074"/>
                  <a:pt x="126999" y="105465"/>
                </a:cubicBezTo>
                <a:cubicBezTo>
                  <a:pt x="127747" y="112856"/>
                  <a:pt x="130197" y="119543"/>
                  <a:pt x="134351" y="125526"/>
                </a:cubicBezTo>
                <a:cubicBezTo>
                  <a:pt x="138177" y="130494"/>
                  <a:pt x="142383" y="133315"/>
                  <a:pt x="146969" y="133992"/>
                </a:cubicBezTo>
                <a:cubicBezTo>
                  <a:pt x="151555" y="134668"/>
                  <a:pt x="155956" y="134200"/>
                  <a:pt x="160173" y="132590"/>
                </a:cubicBezTo>
                <a:cubicBezTo>
                  <a:pt x="164390" y="130980"/>
                  <a:pt x="167858" y="129229"/>
                  <a:pt x="170578" y="127338"/>
                </a:cubicBezTo>
                <a:cubicBezTo>
                  <a:pt x="173298" y="125447"/>
                  <a:pt x="174705" y="124418"/>
                  <a:pt x="174799" y="124251"/>
                </a:cubicBezTo>
                <a:cubicBezTo>
                  <a:pt x="184060" y="115673"/>
                  <a:pt x="189949" y="106657"/>
                  <a:pt x="192464" y="97201"/>
                </a:cubicBezTo>
                <a:cubicBezTo>
                  <a:pt x="194980" y="87746"/>
                  <a:pt x="195336" y="78495"/>
                  <a:pt x="193533" y="69448"/>
                </a:cubicBezTo>
                <a:cubicBezTo>
                  <a:pt x="191730" y="60401"/>
                  <a:pt x="188980" y="52201"/>
                  <a:pt x="185284" y="44848"/>
                </a:cubicBezTo>
                <a:cubicBezTo>
                  <a:pt x="181588" y="37495"/>
                  <a:pt x="178159" y="31632"/>
                  <a:pt x="174997" y="27259"/>
                </a:cubicBezTo>
                <a:cubicBezTo>
                  <a:pt x="171835" y="22886"/>
                  <a:pt x="170152" y="20646"/>
                  <a:pt x="169950" y="20539"/>
                </a:cubicBezTo>
                <a:cubicBezTo>
                  <a:pt x="168738" y="19369"/>
                  <a:pt x="168451" y="18838"/>
                  <a:pt x="169089" y="18944"/>
                </a:cubicBezTo>
                <a:cubicBezTo>
                  <a:pt x="169727" y="19050"/>
                  <a:pt x="170142" y="19157"/>
                  <a:pt x="170333" y="19263"/>
                </a:cubicBezTo>
                <a:cubicBezTo>
                  <a:pt x="176199" y="23399"/>
                  <a:pt x="182201" y="28083"/>
                  <a:pt x="188339" y="33313"/>
                </a:cubicBezTo>
                <a:cubicBezTo>
                  <a:pt x="194476" y="38544"/>
                  <a:pt x="200193" y="44762"/>
                  <a:pt x="205491" y="51968"/>
                </a:cubicBezTo>
                <a:cubicBezTo>
                  <a:pt x="210788" y="59174"/>
                  <a:pt x="215110" y="67808"/>
                  <a:pt x="218456" y="77870"/>
                </a:cubicBezTo>
                <a:cubicBezTo>
                  <a:pt x="221802" y="87932"/>
                  <a:pt x="223617" y="99863"/>
                  <a:pt x="223901" y="113663"/>
                </a:cubicBezTo>
                <a:cubicBezTo>
                  <a:pt x="224019" y="136206"/>
                  <a:pt x="219362" y="156079"/>
                  <a:pt x="209928" y="173284"/>
                </a:cubicBezTo>
                <a:cubicBezTo>
                  <a:pt x="200495" y="190488"/>
                  <a:pt x="187362" y="203964"/>
                  <a:pt x="170529" y="213713"/>
                </a:cubicBezTo>
                <a:cubicBezTo>
                  <a:pt x="153696" y="223461"/>
                  <a:pt x="134240" y="228424"/>
                  <a:pt x="112160" y="228600"/>
                </a:cubicBezTo>
                <a:cubicBezTo>
                  <a:pt x="96020" y="228487"/>
                  <a:pt x="81067" y="225365"/>
                  <a:pt x="67300" y="219236"/>
                </a:cubicBezTo>
                <a:cubicBezTo>
                  <a:pt x="53534" y="213107"/>
                  <a:pt x="41539" y="204652"/>
                  <a:pt x="31317" y="193870"/>
                </a:cubicBezTo>
                <a:cubicBezTo>
                  <a:pt x="21095" y="183089"/>
                  <a:pt x="13231" y="170663"/>
                  <a:pt x="7725" y="156593"/>
                </a:cubicBezTo>
                <a:cubicBezTo>
                  <a:pt x="2219" y="142523"/>
                  <a:pt x="-344" y="127490"/>
                  <a:pt x="37" y="111494"/>
                </a:cubicBezTo>
                <a:cubicBezTo>
                  <a:pt x="719" y="93071"/>
                  <a:pt x="5602" y="75892"/>
                  <a:pt x="14686" y="59957"/>
                </a:cubicBezTo>
                <a:cubicBezTo>
                  <a:pt x="23769" y="44022"/>
                  <a:pt x="36785" y="30414"/>
                  <a:pt x="53732" y="19135"/>
                </a:cubicBezTo>
                <a:cubicBezTo>
                  <a:pt x="53833" y="19111"/>
                  <a:pt x="53982" y="19096"/>
                  <a:pt x="54179" y="19088"/>
                </a:cubicBezTo>
                <a:cubicBezTo>
                  <a:pt x="54376" y="19080"/>
                  <a:pt x="54397" y="19223"/>
                  <a:pt x="54243" y="19518"/>
                </a:cubicBezTo>
                <a:cubicBezTo>
                  <a:pt x="53521" y="20118"/>
                  <a:pt x="51520" y="22638"/>
                  <a:pt x="48240" y="27076"/>
                </a:cubicBezTo>
                <a:cubicBezTo>
                  <a:pt x="44959" y="31515"/>
                  <a:pt x="41513" y="37332"/>
                  <a:pt x="37902" y="44529"/>
                </a:cubicBezTo>
                <a:cubicBezTo>
                  <a:pt x="34291" y="51726"/>
                  <a:pt x="31629" y="59763"/>
                  <a:pt x="29915" y="68639"/>
                </a:cubicBezTo>
                <a:cubicBezTo>
                  <a:pt x="28202" y="77514"/>
                  <a:pt x="28552" y="86690"/>
                  <a:pt x="30965" y="96164"/>
                </a:cubicBezTo>
                <a:cubicBezTo>
                  <a:pt x="33378" y="105639"/>
                  <a:pt x="38968" y="114874"/>
                  <a:pt x="47735" y="123868"/>
                </a:cubicBezTo>
                <a:cubicBezTo>
                  <a:pt x="53514" y="129404"/>
                  <a:pt x="58903" y="132675"/>
                  <a:pt x="63904" y="133681"/>
                </a:cubicBezTo>
                <a:cubicBezTo>
                  <a:pt x="68905" y="134686"/>
                  <a:pt x="73298" y="134461"/>
                  <a:pt x="77083" y="133005"/>
                </a:cubicBezTo>
                <a:cubicBezTo>
                  <a:pt x="80867" y="131549"/>
                  <a:pt x="83825" y="129896"/>
                  <a:pt x="85954" y="128048"/>
                </a:cubicBezTo>
                <a:cubicBezTo>
                  <a:pt x="88084" y="126199"/>
                  <a:pt x="89168" y="125188"/>
                  <a:pt x="89204" y="125016"/>
                </a:cubicBezTo>
                <a:cubicBezTo>
                  <a:pt x="93496" y="119122"/>
                  <a:pt x="95976" y="112852"/>
                  <a:pt x="96644" y="106206"/>
                </a:cubicBezTo>
                <a:cubicBezTo>
                  <a:pt x="97311" y="99560"/>
                  <a:pt x="97005" y="93270"/>
                  <a:pt x="95725" y="87336"/>
                </a:cubicBezTo>
                <a:cubicBezTo>
                  <a:pt x="94445" y="81402"/>
                  <a:pt x="93031" y="76555"/>
                  <a:pt x="91482" y="72795"/>
                </a:cubicBezTo>
                <a:cubicBezTo>
                  <a:pt x="89933" y="69036"/>
                  <a:pt x="89089" y="67095"/>
                  <a:pt x="88949" y="66973"/>
                </a:cubicBezTo>
                <a:cubicBezTo>
                  <a:pt x="87243" y="63130"/>
                  <a:pt x="84743" y="59831"/>
                  <a:pt x="81449" y="57075"/>
                </a:cubicBezTo>
                <a:cubicBezTo>
                  <a:pt x="78155" y="54319"/>
                  <a:pt x="75117" y="52200"/>
                  <a:pt x="72333" y="50720"/>
                </a:cubicBezTo>
                <a:cubicBezTo>
                  <a:pt x="69550" y="49240"/>
                  <a:pt x="68070" y="48492"/>
                  <a:pt x="67896" y="48476"/>
                </a:cubicBezTo>
                <a:lnTo>
                  <a:pt x="81166" y="33806"/>
                </a:lnTo>
                <a:cubicBezTo>
                  <a:pt x="84946" y="35552"/>
                  <a:pt x="88330" y="37814"/>
                  <a:pt x="91316" y="40590"/>
                </a:cubicBezTo>
                <a:cubicBezTo>
                  <a:pt x="94302" y="43367"/>
                  <a:pt x="96665" y="45874"/>
                  <a:pt x="98403" y="48112"/>
                </a:cubicBezTo>
                <a:cubicBezTo>
                  <a:pt x="100142" y="50350"/>
                  <a:pt x="101030" y="51534"/>
                  <a:pt x="101068" y="51665"/>
                </a:cubicBezTo>
                <a:cubicBezTo>
                  <a:pt x="101064" y="47018"/>
                  <a:pt x="100250" y="42549"/>
                  <a:pt x="98625" y="38256"/>
                </a:cubicBezTo>
                <a:cubicBezTo>
                  <a:pt x="97001" y="33964"/>
                  <a:pt x="95355" y="30430"/>
                  <a:pt x="93688" y="27654"/>
                </a:cubicBezTo>
                <a:cubicBezTo>
                  <a:pt x="92021" y="24878"/>
                  <a:pt x="91122" y="23442"/>
                  <a:pt x="90990" y="23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Freeform: Shape 55"/>
          <p:cNvSpPr/>
          <p:nvPr/>
        </p:nvSpPr>
        <p:spPr>
          <a:xfrm>
            <a:off x="15579048" y="4213140"/>
            <a:ext cx="366589" cy="310185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38785" y="0"/>
                </a:moveTo>
                <a:lnTo>
                  <a:pt x="187775" y="0"/>
                </a:lnTo>
                <a:cubicBezTo>
                  <a:pt x="194708" y="175"/>
                  <a:pt x="200477" y="2567"/>
                  <a:pt x="205084" y="7175"/>
                </a:cubicBezTo>
                <a:cubicBezTo>
                  <a:pt x="209690" y="11784"/>
                  <a:pt x="212080" y="17556"/>
                  <a:pt x="212256" y="24493"/>
                </a:cubicBezTo>
                <a:lnTo>
                  <a:pt x="212256" y="114300"/>
                </a:lnTo>
                <a:cubicBezTo>
                  <a:pt x="212116" y="126431"/>
                  <a:pt x="209137" y="137403"/>
                  <a:pt x="203320" y="147217"/>
                </a:cubicBezTo>
                <a:cubicBezTo>
                  <a:pt x="197503" y="157031"/>
                  <a:pt x="189687" y="164846"/>
                  <a:pt x="179872" y="170663"/>
                </a:cubicBezTo>
                <a:cubicBezTo>
                  <a:pt x="170058" y="176480"/>
                  <a:pt x="159084" y="179458"/>
                  <a:pt x="146951" y="179598"/>
                </a:cubicBezTo>
                <a:lnTo>
                  <a:pt x="138785" y="179598"/>
                </a:lnTo>
                <a:cubicBezTo>
                  <a:pt x="136491" y="179537"/>
                  <a:pt x="134572" y="178735"/>
                  <a:pt x="133028" y="177192"/>
                </a:cubicBezTo>
                <a:cubicBezTo>
                  <a:pt x="131483" y="175648"/>
                  <a:pt x="130680" y="173730"/>
                  <a:pt x="130619" y="171438"/>
                </a:cubicBezTo>
                <a:lnTo>
                  <a:pt x="130619" y="155117"/>
                </a:lnTo>
                <a:cubicBezTo>
                  <a:pt x="130680" y="152825"/>
                  <a:pt x="131483" y="150907"/>
                  <a:pt x="133028" y="149364"/>
                </a:cubicBezTo>
                <a:cubicBezTo>
                  <a:pt x="134572" y="147820"/>
                  <a:pt x="136491" y="147018"/>
                  <a:pt x="138785" y="146957"/>
                </a:cubicBezTo>
                <a:lnTo>
                  <a:pt x="146951" y="146957"/>
                </a:lnTo>
                <a:cubicBezTo>
                  <a:pt x="153018" y="146887"/>
                  <a:pt x="158506" y="145397"/>
                  <a:pt x="163415" y="142487"/>
                </a:cubicBezTo>
                <a:cubicBezTo>
                  <a:pt x="168324" y="139578"/>
                  <a:pt x="172234" y="135669"/>
                  <a:pt x="175144" y="130761"/>
                </a:cubicBezTo>
                <a:cubicBezTo>
                  <a:pt x="178054" y="125853"/>
                  <a:pt x="179544" y="120366"/>
                  <a:pt x="179615" y="114300"/>
                </a:cubicBezTo>
                <a:lnTo>
                  <a:pt x="179615" y="110218"/>
                </a:lnTo>
                <a:cubicBezTo>
                  <a:pt x="179527" y="106749"/>
                  <a:pt x="178331" y="103863"/>
                  <a:pt x="176026" y="101559"/>
                </a:cubicBezTo>
                <a:cubicBezTo>
                  <a:pt x="173722" y="99255"/>
                  <a:pt x="170835" y="98059"/>
                  <a:pt x="167366" y="97971"/>
                </a:cubicBezTo>
                <a:lnTo>
                  <a:pt x="138785" y="97971"/>
                </a:lnTo>
                <a:cubicBezTo>
                  <a:pt x="131847" y="97796"/>
                  <a:pt x="126074" y="95404"/>
                  <a:pt x="121465" y="90796"/>
                </a:cubicBezTo>
                <a:cubicBezTo>
                  <a:pt x="116855" y="86187"/>
                  <a:pt x="114463" y="80415"/>
                  <a:pt x="114288" y="73478"/>
                </a:cubicBezTo>
                <a:lnTo>
                  <a:pt x="114288" y="24493"/>
                </a:lnTo>
                <a:cubicBezTo>
                  <a:pt x="114463" y="17556"/>
                  <a:pt x="116855" y="11784"/>
                  <a:pt x="121465" y="7175"/>
                </a:cubicBezTo>
                <a:cubicBezTo>
                  <a:pt x="126074" y="2567"/>
                  <a:pt x="131847" y="175"/>
                  <a:pt x="138785" y="0"/>
                </a:cubicBezTo>
                <a:close/>
                <a:moveTo>
                  <a:pt x="24493" y="0"/>
                </a:moveTo>
                <a:lnTo>
                  <a:pt x="73475" y="0"/>
                </a:lnTo>
                <a:cubicBezTo>
                  <a:pt x="80408" y="175"/>
                  <a:pt x="86177" y="2567"/>
                  <a:pt x="90784" y="7175"/>
                </a:cubicBezTo>
                <a:cubicBezTo>
                  <a:pt x="95390" y="11784"/>
                  <a:pt x="97780" y="17556"/>
                  <a:pt x="97956" y="24493"/>
                </a:cubicBezTo>
                <a:lnTo>
                  <a:pt x="97956" y="114300"/>
                </a:lnTo>
                <a:cubicBezTo>
                  <a:pt x="97816" y="126431"/>
                  <a:pt x="94837" y="137403"/>
                  <a:pt x="89020" y="147217"/>
                </a:cubicBezTo>
                <a:cubicBezTo>
                  <a:pt x="83203" y="157031"/>
                  <a:pt x="75388" y="164846"/>
                  <a:pt x="65574" y="170663"/>
                </a:cubicBezTo>
                <a:cubicBezTo>
                  <a:pt x="55760" y="176480"/>
                  <a:pt x="44788" y="179458"/>
                  <a:pt x="32657" y="179598"/>
                </a:cubicBezTo>
                <a:lnTo>
                  <a:pt x="24493" y="179598"/>
                </a:lnTo>
                <a:cubicBezTo>
                  <a:pt x="22200" y="179537"/>
                  <a:pt x="20281" y="178735"/>
                  <a:pt x="18737" y="177192"/>
                </a:cubicBezTo>
                <a:cubicBezTo>
                  <a:pt x="17193" y="175648"/>
                  <a:pt x="16390" y="173730"/>
                  <a:pt x="16329" y="171438"/>
                </a:cubicBezTo>
                <a:lnTo>
                  <a:pt x="16329" y="155117"/>
                </a:lnTo>
                <a:cubicBezTo>
                  <a:pt x="16390" y="152825"/>
                  <a:pt x="17193" y="150907"/>
                  <a:pt x="18737" y="149364"/>
                </a:cubicBezTo>
                <a:cubicBezTo>
                  <a:pt x="20281" y="147820"/>
                  <a:pt x="22200" y="147018"/>
                  <a:pt x="24493" y="146957"/>
                </a:cubicBezTo>
                <a:lnTo>
                  <a:pt x="32657" y="146957"/>
                </a:lnTo>
                <a:cubicBezTo>
                  <a:pt x="38723" y="146887"/>
                  <a:pt x="44210" y="145397"/>
                  <a:pt x="49118" y="142487"/>
                </a:cubicBezTo>
                <a:cubicBezTo>
                  <a:pt x="54026" y="139578"/>
                  <a:pt x="57935" y="135669"/>
                  <a:pt x="60845" y="130761"/>
                </a:cubicBezTo>
                <a:cubicBezTo>
                  <a:pt x="63755" y="125853"/>
                  <a:pt x="65244" y="120366"/>
                  <a:pt x="65314" y="114300"/>
                </a:cubicBezTo>
                <a:lnTo>
                  <a:pt x="65314" y="110218"/>
                </a:lnTo>
                <a:cubicBezTo>
                  <a:pt x="65227" y="106749"/>
                  <a:pt x="64031" y="103863"/>
                  <a:pt x="61727" y="101559"/>
                </a:cubicBezTo>
                <a:cubicBezTo>
                  <a:pt x="59423" y="99255"/>
                  <a:pt x="56536" y="98059"/>
                  <a:pt x="53068" y="97971"/>
                </a:cubicBezTo>
                <a:lnTo>
                  <a:pt x="24493" y="97971"/>
                </a:lnTo>
                <a:cubicBezTo>
                  <a:pt x="17557" y="97796"/>
                  <a:pt x="11784" y="95404"/>
                  <a:pt x="7176" y="90796"/>
                </a:cubicBezTo>
                <a:cubicBezTo>
                  <a:pt x="2568" y="86187"/>
                  <a:pt x="176" y="80415"/>
                  <a:pt x="0" y="73478"/>
                </a:cubicBezTo>
                <a:lnTo>
                  <a:pt x="0" y="24493"/>
                </a:lnTo>
                <a:cubicBezTo>
                  <a:pt x="176" y="17556"/>
                  <a:pt x="2568" y="11784"/>
                  <a:pt x="7176" y="7175"/>
                </a:cubicBezTo>
                <a:cubicBezTo>
                  <a:pt x="11784" y="2567"/>
                  <a:pt x="17557" y="175"/>
                  <a:pt x="244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Freeform: Shape 56"/>
          <p:cNvSpPr/>
          <p:nvPr/>
        </p:nvSpPr>
        <p:spPr>
          <a:xfrm>
            <a:off x="15579048" y="3372395"/>
            <a:ext cx="366589" cy="310185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79599" y="0"/>
                </a:moveTo>
                <a:lnTo>
                  <a:pt x="187763" y="0"/>
                </a:lnTo>
                <a:cubicBezTo>
                  <a:pt x="190056" y="61"/>
                  <a:pt x="191975" y="863"/>
                  <a:pt x="193519" y="2406"/>
                </a:cubicBezTo>
                <a:cubicBezTo>
                  <a:pt x="195063" y="3950"/>
                  <a:pt x="195866" y="5868"/>
                  <a:pt x="195927" y="8160"/>
                </a:cubicBezTo>
                <a:lnTo>
                  <a:pt x="195927" y="24481"/>
                </a:lnTo>
                <a:cubicBezTo>
                  <a:pt x="195866" y="26773"/>
                  <a:pt x="195063" y="28691"/>
                  <a:pt x="193519" y="30234"/>
                </a:cubicBezTo>
                <a:cubicBezTo>
                  <a:pt x="191975" y="31778"/>
                  <a:pt x="190056" y="32580"/>
                  <a:pt x="187763" y="32641"/>
                </a:cubicBezTo>
                <a:lnTo>
                  <a:pt x="179599" y="32641"/>
                </a:lnTo>
                <a:cubicBezTo>
                  <a:pt x="173533" y="32711"/>
                  <a:pt x="168046" y="34201"/>
                  <a:pt x="163138" y="37111"/>
                </a:cubicBezTo>
                <a:cubicBezTo>
                  <a:pt x="158230" y="40020"/>
                  <a:pt x="154321" y="43929"/>
                  <a:pt x="151411" y="48837"/>
                </a:cubicBezTo>
                <a:cubicBezTo>
                  <a:pt x="148501" y="53745"/>
                  <a:pt x="147011" y="59232"/>
                  <a:pt x="146941" y="65298"/>
                </a:cubicBezTo>
                <a:lnTo>
                  <a:pt x="146941" y="69380"/>
                </a:lnTo>
                <a:cubicBezTo>
                  <a:pt x="147029" y="72849"/>
                  <a:pt x="148225" y="75735"/>
                  <a:pt x="150529" y="78039"/>
                </a:cubicBezTo>
                <a:cubicBezTo>
                  <a:pt x="152833" y="80343"/>
                  <a:pt x="155720" y="81539"/>
                  <a:pt x="159188" y="81627"/>
                </a:cubicBezTo>
                <a:lnTo>
                  <a:pt x="187763" y="81627"/>
                </a:lnTo>
                <a:cubicBezTo>
                  <a:pt x="194699" y="81802"/>
                  <a:pt x="200472" y="84194"/>
                  <a:pt x="205080" y="88802"/>
                </a:cubicBezTo>
                <a:cubicBezTo>
                  <a:pt x="209688" y="93411"/>
                  <a:pt x="212080" y="99183"/>
                  <a:pt x="212256" y="106120"/>
                </a:cubicBezTo>
                <a:lnTo>
                  <a:pt x="212256" y="155105"/>
                </a:lnTo>
                <a:cubicBezTo>
                  <a:pt x="212080" y="162042"/>
                  <a:pt x="209688" y="167814"/>
                  <a:pt x="205080" y="172423"/>
                </a:cubicBezTo>
                <a:cubicBezTo>
                  <a:pt x="200472" y="177031"/>
                  <a:pt x="194699" y="179423"/>
                  <a:pt x="187763" y="179598"/>
                </a:cubicBezTo>
                <a:lnTo>
                  <a:pt x="138781" y="179598"/>
                </a:lnTo>
                <a:cubicBezTo>
                  <a:pt x="131848" y="179423"/>
                  <a:pt x="126078" y="177031"/>
                  <a:pt x="121472" y="172423"/>
                </a:cubicBezTo>
                <a:cubicBezTo>
                  <a:pt x="116866" y="167814"/>
                  <a:pt x="114476" y="162042"/>
                  <a:pt x="114300" y="155105"/>
                </a:cubicBezTo>
                <a:lnTo>
                  <a:pt x="114300" y="65298"/>
                </a:lnTo>
                <a:cubicBezTo>
                  <a:pt x="114440" y="53167"/>
                  <a:pt x="117419" y="42195"/>
                  <a:pt x="123236" y="32381"/>
                </a:cubicBezTo>
                <a:cubicBezTo>
                  <a:pt x="129052" y="22567"/>
                  <a:pt x="136868" y="14752"/>
                  <a:pt x="146682" y="8935"/>
                </a:cubicBezTo>
                <a:cubicBezTo>
                  <a:pt x="156496" y="3118"/>
                  <a:pt x="167468" y="140"/>
                  <a:pt x="179599" y="0"/>
                </a:cubicBezTo>
                <a:close/>
                <a:moveTo>
                  <a:pt x="65305" y="0"/>
                </a:moveTo>
                <a:lnTo>
                  <a:pt x="73471" y="0"/>
                </a:lnTo>
                <a:cubicBezTo>
                  <a:pt x="75765" y="61"/>
                  <a:pt x="77684" y="863"/>
                  <a:pt x="79229" y="2406"/>
                </a:cubicBezTo>
                <a:cubicBezTo>
                  <a:pt x="80773" y="3950"/>
                  <a:pt x="81576" y="5868"/>
                  <a:pt x="81637" y="8160"/>
                </a:cubicBezTo>
                <a:lnTo>
                  <a:pt x="81637" y="24481"/>
                </a:lnTo>
                <a:cubicBezTo>
                  <a:pt x="81576" y="26773"/>
                  <a:pt x="80773" y="28691"/>
                  <a:pt x="79229" y="30234"/>
                </a:cubicBezTo>
                <a:cubicBezTo>
                  <a:pt x="77684" y="31778"/>
                  <a:pt x="75765" y="32580"/>
                  <a:pt x="73471" y="32641"/>
                </a:cubicBezTo>
                <a:lnTo>
                  <a:pt x="65305" y="32641"/>
                </a:lnTo>
                <a:cubicBezTo>
                  <a:pt x="59238" y="32711"/>
                  <a:pt x="53750" y="34201"/>
                  <a:pt x="48841" y="37111"/>
                </a:cubicBezTo>
                <a:cubicBezTo>
                  <a:pt x="43932" y="40020"/>
                  <a:pt x="40022" y="43929"/>
                  <a:pt x="37112" y="48837"/>
                </a:cubicBezTo>
                <a:cubicBezTo>
                  <a:pt x="34202" y="53745"/>
                  <a:pt x="32712" y="59232"/>
                  <a:pt x="32641" y="65298"/>
                </a:cubicBezTo>
                <a:lnTo>
                  <a:pt x="32641" y="69380"/>
                </a:lnTo>
                <a:cubicBezTo>
                  <a:pt x="32729" y="72849"/>
                  <a:pt x="33925" y="75735"/>
                  <a:pt x="36230" y="78039"/>
                </a:cubicBezTo>
                <a:cubicBezTo>
                  <a:pt x="38535" y="80343"/>
                  <a:pt x="41421" y="81539"/>
                  <a:pt x="44890" y="81627"/>
                </a:cubicBezTo>
                <a:lnTo>
                  <a:pt x="73471" y="81627"/>
                </a:lnTo>
                <a:cubicBezTo>
                  <a:pt x="80409" y="81802"/>
                  <a:pt x="86182" y="84194"/>
                  <a:pt x="90792" y="88802"/>
                </a:cubicBezTo>
                <a:cubicBezTo>
                  <a:pt x="95401" y="93411"/>
                  <a:pt x="97793" y="99183"/>
                  <a:pt x="97969" y="106120"/>
                </a:cubicBezTo>
                <a:lnTo>
                  <a:pt x="97969" y="155105"/>
                </a:lnTo>
                <a:cubicBezTo>
                  <a:pt x="97793" y="162042"/>
                  <a:pt x="95401" y="167814"/>
                  <a:pt x="90792" y="172423"/>
                </a:cubicBezTo>
                <a:cubicBezTo>
                  <a:pt x="86182" y="177031"/>
                  <a:pt x="80409" y="179423"/>
                  <a:pt x="73471" y="179598"/>
                </a:cubicBezTo>
                <a:lnTo>
                  <a:pt x="24481" y="179598"/>
                </a:lnTo>
                <a:cubicBezTo>
                  <a:pt x="17548" y="179423"/>
                  <a:pt x="11778" y="177031"/>
                  <a:pt x="7172" y="172423"/>
                </a:cubicBezTo>
                <a:cubicBezTo>
                  <a:pt x="2566" y="167814"/>
                  <a:pt x="176" y="162042"/>
                  <a:pt x="0" y="155105"/>
                </a:cubicBezTo>
                <a:lnTo>
                  <a:pt x="0" y="65298"/>
                </a:lnTo>
                <a:cubicBezTo>
                  <a:pt x="140" y="53167"/>
                  <a:pt x="3119" y="42195"/>
                  <a:pt x="8936" y="32381"/>
                </a:cubicBezTo>
                <a:cubicBezTo>
                  <a:pt x="14753" y="22567"/>
                  <a:pt x="22569" y="14752"/>
                  <a:pt x="32384" y="8935"/>
                </a:cubicBezTo>
                <a:cubicBezTo>
                  <a:pt x="42198" y="3118"/>
                  <a:pt x="53172" y="140"/>
                  <a:pt x="653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Freeform: Shape 57"/>
          <p:cNvSpPr/>
          <p:nvPr/>
        </p:nvSpPr>
        <p:spPr>
          <a:xfrm>
            <a:off x="14861439" y="7538864"/>
            <a:ext cx="366589" cy="346546"/>
          </a:xfrm>
          <a:custGeom>
            <a:avLst/>
            <a:gdLst/>
            <a:ahLst/>
            <a:cxnLst/>
            <a:rect l="l" t="t" r="r" b="b"/>
            <a:pathLst>
              <a:path w="212256" h="200651">
                <a:moveTo>
                  <a:pt x="74873" y="0"/>
                </a:moveTo>
                <a:cubicBezTo>
                  <a:pt x="81562" y="24"/>
                  <a:pt x="87183" y="1858"/>
                  <a:pt x="91738" y="5502"/>
                </a:cubicBezTo>
                <a:cubicBezTo>
                  <a:pt x="96292" y="9145"/>
                  <a:pt x="98662" y="14455"/>
                  <a:pt x="98849" y="21432"/>
                </a:cubicBezTo>
                <a:cubicBezTo>
                  <a:pt x="98674" y="26487"/>
                  <a:pt x="97450" y="30664"/>
                  <a:pt x="95178" y="33962"/>
                </a:cubicBezTo>
                <a:cubicBezTo>
                  <a:pt x="92905" y="37259"/>
                  <a:pt x="90632" y="40472"/>
                  <a:pt x="88360" y="43600"/>
                </a:cubicBezTo>
                <a:cubicBezTo>
                  <a:pt x="86087" y="46728"/>
                  <a:pt x="84864" y="50564"/>
                  <a:pt x="84689" y="55109"/>
                </a:cubicBezTo>
                <a:cubicBezTo>
                  <a:pt x="84893" y="60270"/>
                  <a:pt x="86844" y="63917"/>
                  <a:pt x="90541" y="66048"/>
                </a:cubicBezTo>
                <a:cubicBezTo>
                  <a:pt x="94238" y="68180"/>
                  <a:pt x="98453" y="69211"/>
                  <a:pt x="103186" y="69142"/>
                </a:cubicBezTo>
                <a:cubicBezTo>
                  <a:pt x="110518" y="69019"/>
                  <a:pt x="117827" y="68435"/>
                  <a:pt x="125112" y="67388"/>
                </a:cubicBezTo>
                <a:cubicBezTo>
                  <a:pt x="132396" y="66341"/>
                  <a:pt x="139673" y="65564"/>
                  <a:pt x="146941" y="65060"/>
                </a:cubicBezTo>
                <a:lnTo>
                  <a:pt x="146941" y="65315"/>
                </a:lnTo>
                <a:cubicBezTo>
                  <a:pt x="146807" y="65567"/>
                  <a:pt x="146637" y="66353"/>
                  <a:pt x="146431" y="67672"/>
                </a:cubicBezTo>
                <a:cubicBezTo>
                  <a:pt x="146226" y="68992"/>
                  <a:pt x="146027" y="70354"/>
                  <a:pt x="145836" y="71759"/>
                </a:cubicBezTo>
                <a:cubicBezTo>
                  <a:pt x="145644" y="73164"/>
                  <a:pt x="145503" y="74120"/>
                  <a:pt x="145411" y="74627"/>
                </a:cubicBezTo>
                <a:cubicBezTo>
                  <a:pt x="144557" y="79796"/>
                  <a:pt x="143840" y="84989"/>
                  <a:pt x="143258" y="90206"/>
                </a:cubicBezTo>
                <a:cubicBezTo>
                  <a:pt x="142676" y="95423"/>
                  <a:pt x="142373" y="100648"/>
                  <a:pt x="142349" y="105881"/>
                </a:cubicBezTo>
                <a:cubicBezTo>
                  <a:pt x="142304" y="108600"/>
                  <a:pt x="142586" y="111263"/>
                  <a:pt x="143194" y="113870"/>
                </a:cubicBezTo>
                <a:cubicBezTo>
                  <a:pt x="143803" y="116477"/>
                  <a:pt x="145009" y="118789"/>
                  <a:pt x="146814" y="120806"/>
                </a:cubicBezTo>
                <a:cubicBezTo>
                  <a:pt x="148291" y="122390"/>
                  <a:pt x="149992" y="123751"/>
                  <a:pt x="151917" y="124888"/>
                </a:cubicBezTo>
                <a:cubicBezTo>
                  <a:pt x="153841" y="126026"/>
                  <a:pt x="155924" y="126621"/>
                  <a:pt x="158167" y="126674"/>
                </a:cubicBezTo>
                <a:cubicBezTo>
                  <a:pt x="161034" y="126522"/>
                  <a:pt x="163905" y="125452"/>
                  <a:pt x="166780" y="123466"/>
                </a:cubicBezTo>
                <a:cubicBezTo>
                  <a:pt x="169656" y="121480"/>
                  <a:pt x="172943" y="119494"/>
                  <a:pt x="176641" y="117508"/>
                </a:cubicBezTo>
                <a:cubicBezTo>
                  <a:pt x="180339" y="115522"/>
                  <a:pt x="184854" y="114453"/>
                  <a:pt x="190187" y="114300"/>
                </a:cubicBezTo>
                <a:cubicBezTo>
                  <a:pt x="195077" y="114371"/>
                  <a:pt x="199158" y="115605"/>
                  <a:pt x="202428" y="118004"/>
                </a:cubicBezTo>
                <a:cubicBezTo>
                  <a:pt x="205699" y="120403"/>
                  <a:pt x="208154" y="123546"/>
                  <a:pt x="209794" y="127432"/>
                </a:cubicBezTo>
                <a:cubicBezTo>
                  <a:pt x="211434" y="131319"/>
                  <a:pt x="212255" y="135528"/>
                  <a:pt x="212256" y="140060"/>
                </a:cubicBezTo>
                <a:cubicBezTo>
                  <a:pt x="212232" y="146815"/>
                  <a:pt x="210398" y="152481"/>
                  <a:pt x="206754" y="157059"/>
                </a:cubicBezTo>
                <a:cubicBezTo>
                  <a:pt x="203111" y="161637"/>
                  <a:pt x="197801" y="164018"/>
                  <a:pt x="190824" y="164202"/>
                </a:cubicBezTo>
                <a:cubicBezTo>
                  <a:pt x="185769" y="164027"/>
                  <a:pt x="181592" y="162800"/>
                  <a:pt x="178295" y="160521"/>
                </a:cubicBezTo>
                <a:cubicBezTo>
                  <a:pt x="174997" y="158242"/>
                  <a:pt x="171784" y="155963"/>
                  <a:pt x="168656" y="153684"/>
                </a:cubicBezTo>
                <a:cubicBezTo>
                  <a:pt x="165528" y="151406"/>
                  <a:pt x="161692" y="150178"/>
                  <a:pt x="157147" y="150003"/>
                </a:cubicBezTo>
                <a:cubicBezTo>
                  <a:pt x="152097" y="150072"/>
                  <a:pt x="148483" y="151533"/>
                  <a:pt x="146304" y="154384"/>
                </a:cubicBezTo>
                <a:cubicBezTo>
                  <a:pt x="144124" y="157236"/>
                  <a:pt x="143061" y="161063"/>
                  <a:pt x="143114" y="165865"/>
                </a:cubicBezTo>
                <a:cubicBezTo>
                  <a:pt x="143287" y="170841"/>
                  <a:pt x="143962" y="175761"/>
                  <a:pt x="145140" y="180624"/>
                </a:cubicBezTo>
                <a:cubicBezTo>
                  <a:pt x="146317" y="185488"/>
                  <a:pt x="146960" y="190376"/>
                  <a:pt x="147069" y="195288"/>
                </a:cubicBezTo>
                <a:lnTo>
                  <a:pt x="147069" y="195927"/>
                </a:lnTo>
                <a:cubicBezTo>
                  <a:pt x="145666" y="195906"/>
                  <a:pt x="144263" y="195949"/>
                  <a:pt x="142859" y="196055"/>
                </a:cubicBezTo>
                <a:cubicBezTo>
                  <a:pt x="136287" y="196772"/>
                  <a:pt x="129691" y="197570"/>
                  <a:pt x="123070" y="198447"/>
                </a:cubicBezTo>
                <a:cubicBezTo>
                  <a:pt x="116450" y="199324"/>
                  <a:pt x="109822" y="199802"/>
                  <a:pt x="103186" y="199882"/>
                </a:cubicBezTo>
                <a:cubicBezTo>
                  <a:pt x="98453" y="199952"/>
                  <a:pt x="94238" y="198919"/>
                  <a:pt x="90541" y="196785"/>
                </a:cubicBezTo>
                <a:cubicBezTo>
                  <a:pt x="86844" y="194650"/>
                  <a:pt x="84893" y="190996"/>
                  <a:pt x="84689" y="185821"/>
                </a:cubicBezTo>
                <a:cubicBezTo>
                  <a:pt x="84864" y="181263"/>
                  <a:pt x="86087" y="177416"/>
                  <a:pt x="88360" y="174280"/>
                </a:cubicBezTo>
                <a:cubicBezTo>
                  <a:pt x="90632" y="171143"/>
                  <a:pt x="92905" y="167922"/>
                  <a:pt x="95178" y="164615"/>
                </a:cubicBezTo>
                <a:cubicBezTo>
                  <a:pt x="97450" y="161307"/>
                  <a:pt x="98674" y="157119"/>
                  <a:pt x="98849" y="152050"/>
                </a:cubicBezTo>
                <a:cubicBezTo>
                  <a:pt x="98665" y="145075"/>
                  <a:pt x="96290" y="139767"/>
                  <a:pt x="91722" y="136125"/>
                </a:cubicBezTo>
                <a:cubicBezTo>
                  <a:pt x="87154" y="132483"/>
                  <a:pt x="81495" y="130650"/>
                  <a:pt x="74745" y="130626"/>
                </a:cubicBezTo>
                <a:cubicBezTo>
                  <a:pt x="70213" y="130627"/>
                  <a:pt x="66004" y="131447"/>
                  <a:pt x="62118" y="133087"/>
                </a:cubicBezTo>
                <a:cubicBezTo>
                  <a:pt x="58232" y="134726"/>
                  <a:pt x="55089" y="137180"/>
                  <a:pt x="52690" y="140450"/>
                </a:cubicBezTo>
                <a:cubicBezTo>
                  <a:pt x="50291" y="143719"/>
                  <a:pt x="49056" y="147799"/>
                  <a:pt x="48986" y="152689"/>
                </a:cubicBezTo>
                <a:cubicBezTo>
                  <a:pt x="49139" y="158037"/>
                  <a:pt x="50208" y="162565"/>
                  <a:pt x="52194" y="166273"/>
                </a:cubicBezTo>
                <a:cubicBezTo>
                  <a:pt x="54180" y="169981"/>
                  <a:pt x="56166" y="173277"/>
                  <a:pt x="58152" y="176161"/>
                </a:cubicBezTo>
                <a:cubicBezTo>
                  <a:pt x="60138" y="179045"/>
                  <a:pt x="61207" y="181924"/>
                  <a:pt x="61360" y="184798"/>
                </a:cubicBezTo>
                <a:cubicBezTo>
                  <a:pt x="61307" y="187047"/>
                  <a:pt x="60711" y="189137"/>
                  <a:pt x="59574" y="191066"/>
                </a:cubicBezTo>
                <a:cubicBezTo>
                  <a:pt x="58437" y="192996"/>
                  <a:pt x="57076" y="194701"/>
                  <a:pt x="55492" y="196182"/>
                </a:cubicBezTo>
                <a:cubicBezTo>
                  <a:pt x="53475" y="197987"/>
                  <a:pt x="51163" y="199194"/>
                  <a:pt x="48555" y="199802"/>
                </a:cubicBezTo>
                <a:cubicBezTo>
                  <a:pt x="45948" y="200411"/>
                  <a:pt x="43285" y="200692"/>
                  <a:pt x="40567" y="200647"/>
                </a:cubicBezTo>
                <a:cubicBezTo>
                  <a:pt x="35334" y="200623"/>
                  <a:pt x="30109" y="200320"/>
                  <a:pt x="24892" y="199738"/>
                </a:cubicBezTo>
                <a:cubicBezTo>
                  <a:pt x="19675" y="199156"/>
                  <a:pt x="14482" y="198439"/>
                  <a:pt x="9313" y="197586"/>
                </a:cubicBezTo>
                <a:cubicBezTo>
                  <a:pt x="8159" y="197400"/>
                  <a:pt x="6990" y="197230"/>
                  <a:pt x="5805" y="197075"/>
                </a:cubicBezTo>
                <a:cubicBezTo>
                  <a:pt x="4619" y="196921"/>
                  <a:pt x="3450" y="196751"/>
                  <a:pt x="2296" y="196565"/>
                </a:cubicBezTo>
                <a:lnTo>
                  <a:pt x="638" y="196310"/>
                </a:lnTo>
                <a:cubicBezTo>
                  <a:pt x="500" y="196251"/>
                  <a:pt x="362" y="196209"/>
                  <a:pt x="223" y="196182"/>
                </a:cubicBezTo>
                <a:cubicBezTo>
                  <a:pt x="85" y="196156"/>
                  <a:pt x="11" y="196113"/>
                  <a:pt x="0" y="196055"/>
                </a:cubicBezTo>
                <a:lnTo>
                  <a:pt x="0" y="65315"/>
                </a:lnTo>
                <a:cubicBezTo>
                  <a:pt x="252" y="65449"/>
                  <a:pt x="1038" y="65619"/>
                  <a:pt x="2358" y="65825"/>
                </a:cubicBezTo>
                <a:cubicBezTo>
                  <a:pt x="3678" y="66030"/>
                  <a:pt x="5040" y="66229"/>
                  <a:pt x="6445" y="66420"/>
                </a:cubicBezTo>
                <a:cubicBezTo>
                  <a:pt x="7850" y="66612"/>
                  <a:pt x="8805" y="66753"/>
                  <a:pt x="9313" y="66845"/>
                </a:cubicBezTo>
                <a:cubicBezTo>
                  <a:pt x="14482" y="67699"/>
                  <a:pt x="19675" y="68416"/>
                  <a:pt x="24892" y="68998"/>
                </a:cubicBezTo>
                <a:cubicBezTo>
                  <a:pt x="30109" y="69580"/>
                  <a:pt x="35334" y="69883"/>
                  <a:pt x="40567" y="69907"/>
                </a:cubicBezTo>
                <a:cubicBezTo>
                  <a:pt x="43285" y="69952"/>
                  <a:pt x="45948" y="69671"/>
                  <a:pt x="48555" y="69062"/>
                </a:cubicBezTo>
                <a:cubicBezTo>
                  <a:pt x="51163" y="68453"/>
                  <a:pt x="53475" y="67247"/>
                  <a:pt x="55492" y="65442"/>
                </a:cubicBezTo>
                <a:cubicBezTo>
                  <a:pt x="57076" y="63965"/>
                  <a:pt x="58437" y="62264"/>
                  <a:pt x="59574" y="60340"/>
                </a:cubicBezTo>
                <a:cubicBezTo>
                  <a:pt x="60711" y="58415"/>
                  <a:pt x="61307" y="56332"/>
                  <a:pt x="61360" y="54089"/>
                </a:cubicBezTo>
                <a:cubicBezTo>
                  <a:pt x="61207" y="51222"/>
                  <a:pt x="60138" y="48351"/>
                  <a:pt x="58152" y="45476"/>
                </a:cubicBezTo>
                <a:cubicBezTo>
                  <a:pt x="56166" y="42600"/>
                  <a:pt x="54180" y="39313"/>
                  <a:pt x="52194" y="35615"/>
                </a:cubicBezTo>
                <a:cubicBezTo>
                  <a:pt x="50208" y="31917"/>
                  <a:pt x="49139" y="27402"/>
                  <a:pt x="48986" y="22069"/>
                </a:cubicBezTo>
                <a:cubicBezTo>
                  <a:pt x="49055" y="17179"/>
                  <a:pt x="50291" y="13098"/>
                  <a:pt x="52694" y="9828"/>
                </a:cubicBezTo>
                <a:cubicBezTo>
                  <a:pt x="55097" y="6557"/>
                  <a:pt x="58251" y="4102"/>
                  <a:pt x="62156" y="2462"/>
                </a:cubicBezTo>
                <a:cubicBezTo>
                  <a:pt x="66060" y="822"/>
                  <a:pt x="70299" y="1"/>
                  <a:pt x="748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Freeform: Shape 58"/>
          <p:cNvSpPr/>
          <p:nvPr/>
        </p:nvSpPr>
        <p:spPr>
          <a:xfrm>
            <a:off x="14847339" y="6693045"/>
            <a:ext cx="394789" cy="394789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7199" y="79985"/>
                </a:moveTo>
                <a:lnTo>
                  <a:pt x="129471" y="79985"/>
                </a:lnTo>
                <a:cubicBezTo>
                  <a:pt x="134374" y="80104"/>
                  <a:pt x="138440" y="81778"/>
                  <a:pt x="141668" y="85005"/>
                </a:cubicBezTo>
                <a:cubicBezTo>
                  <a:pt x="144897" y="88233"/>
                  <a:pt x="146571" y="92297"/>
                  <a:pt x="146691" y="97198"/>
                </a:cubicBezTo>
                <a:cubicBezTo>
                  <a:pt x="146571" y="102038"/>
                  <a:pt x="144897" y="106065"/>
                  <a:pt x="141668" y="109280"/>
                </a:cubicBezTo>
                <a:cubicBezTo>
                  <a:pt x="138440" y="112494"/>
                  <a:pt x="134374" y="114162"/>
                  <a:pt x="129471" y="114284"/>
                </a:cubicBezTo>
                <a:lnTo>
                  <a:pt x="97199" y="114284"/>
                </a:lnTo>
                <a:close/>
                <a:moveTo>
                  <a:pt x="74239" y="57150"/>
                </a:moveTo>
                <a:lnTo>
                  <a:pt x="74239" y="171434"/>
                </a:lnTo>
                <a:lnTo>
                  <a:pt x="97199" y="171434"/>
                </a:lnTo>
                <a:lnTo>
                  <a:pt x="97199" y="137119"/>
                </a:lnTo>
                <a:lnTo>
                  <a:pt x="129471" y="137119"/>
                </a:lnTo>
                <a:cubicBezTo>
                  <a:pt x="136953" y="137035"/>
                  <a:pt x="143702" y="135219"/>
                  <a:pt x="149719" y="131672"/>
                </a:cubicBezTo>
                <a:cubicBezTo>
                  <a:pt x="155737" y="128124"/>
                  <a:pt x="160521" y="123352"/>
                  <a:pt x="164072" y="117353"/>
                </a:cubicBezTo>
                <a:cubicBezTo>
                  <a:pt x="167623" y="111355"/>
                  <a:pt x="169440" y="104636"/>
                  <a:pt x="169524" y="97198"/>
                </a:cubicBezTo>
                <a:cubicBezTo>
                  <a:pt x="169440" y="89719"/>
                  <a:pt x="167623" y="82970"/>
                  <a:pt x="164072" y="76954"/>
                </a:cubicBezTo>
                <a:cubicBezTo>
                  <a:pt x="160521" y="70937"/>
                  <a:pt x="155737" y="66154"/>
                  <a:pt x="149719" y="62602"/>
                </a:cubicBezTo>
                <a:cubicBezTo>
                  <a:pt x="143702" y="59051"/>
                  <a:pt x="136953" y="57234"/>
                  <a:pt x="129471" y="57150"/>
                </a:cubicBezTo>
                <a:close/>
                <a:moveTo>
                  <a:pt x="114292" y="0"/>
                </a:moveTo>
                <a:cubicBezTo>
                  <a:pt x="130179" y="102"/>
                  <a:pt x="145011" y="3095"/>
                  <a:pt x="158787" y="8980"/>
                </a:cubicBezTo>
                <a:cubicBezTo>
                  <a:pt x="172564" y="14864"/>
                  <a:pt x="184673" y="23027"/>
                  <a:pt x="195116" y="33469"/>
                </a:cubicBezTo>
                <a:cubicBezTo>
                  <a:pt x="205558" y="43911"/>
                  <a:pt x="213721" y="56019"/>
                  <a:pt x="219605" y="69795"/>
                </a:cubicBezTo>
                <a:cubicBezTo>
                  <a:pt x="225489" y="83570"/>
                  <a:pt x="228482" y="98400"/>
                  <a:pt x="228584" y="114284"/>
                </a:cubicBezTo>
                <a:cubicBezTo>
                  <a:pt x="228482" y="130173"/>
                  <a:pt x="225489" y="145006"/>
                  <a:pt x="219605" y="158783"/>
                </a:cubicBezTo>
                <a:cubicBezTo>
                  <a:pt x="213721" y="172561"/>
                  <a:pt x="205558" y="184671"/>
                  <a:pt x="195116" y="195114"/>
                </a:cubicBezTo>
                <a:cubicBezTo>
                  <a:pt x="184673" y="205557"/>
                  <a:pt x="172564" y="213721"/>
                  <a:pt x="158787" y="219605"/>
                </a:cubicBezTo>
                <a:cubicBezTo>
                  <a:pt x="145011" y="225489"/>
                  <a:pt x="130179" y="228482"/>
                  <a:pt x="114292" y="228584"/>
                </a:cubicBezTo>
                <a:cubicBezTo>
                  <a:pt x="98404" y="228482"/>
                  <a:pt x="83572" y="225489"/>
                  <a:pt x="69796" y="219605"/>
                </a:cubicBezTo>
                <a:cubicBezTo>
                  <a:pt x="56019" y="213721"/>
                  <a:pt x="43910" y="205557"/>
                  <a:pt x="33468" y="195114"/>
                </a:cubicBezTo>
                <a:cubicBezTo>
                  <a:pt x="23026" y="184671"/>
                  <a:pt x="14863" y="172561"/>
                  <a:pt x="8979" y="158783"/>
                </a:cubicBezTo>
                <a:cubicBezTo>
                  <a:pt x="3095" y="145006"/>
                  <a:pt x="102" y="130173"/>
                  <a:pt x="0" y="114284"/>
                </a:cubicBezTo>
                <a:cubicBezTo>
                  <a:pt x="102" y="98400"/>
                  <a:pt x="3095" y="83570"/>
                  <a:pt x="8979" y="69795"/>
                </a:cubicBezTo>
                <a:cubicBezTo>
                  <a:pt x="14863" y="56019"/>
                  <a:pt x="23026" y="43911"/>
                  <a:pt x="33468" y="33469"/>
                </a:cubicBezTo>
                <a:cubicBezTo>
                  <a:pt x="43910" y="23027"/>
                  <a:pt x="56019" y="14864"/>
                  <a:pt x="69796" y="8980"/>
                </a:cubicBezTo>
                <a:cubicBezTo>
                  <a:pt x="83572" y="3095"/>
                  <a:pt x="98404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Freeform: Shape 59"/>
          <p:cNvSpPr/>
          <p:nvPr/>
        </p:nvSpPr>
        <p:spPr>
          <a:xfrm>
            <a:off x="14861439" y="5880488"/>
            <a:ext cx="366589" cy="338387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48970" y="146951"/>
                </a:moveTo>
                <a:lnTo>
                  <a:pt x="48970" y="179614"/>
                </a:lnTo>
                <a:lnTo>
                  <a:pt x="163286" y="179614"/>
                </a:lnTo>
                <a:lnTo>
                  <a:pt x="163286" y="146951"/>
                </a:lnTo>
                <a:close/>
                <a:moveTo>
                  <a:pt x="187771" y="97955"/>
                </a:moveTo>
                <a:cubicBezTo>
                  <a:pt x="185475" y="98017"/>
                  <a:pt x="183554" y="98819"/>
                  <a:pt x="182009" y="100364"/>
                </a:cubicBezTo>
                <a:cubicBezTo>
                  <a:pt x="180463" y="101908"/>
                  <a:pt x="179660" y="103827"/>
                  <a:pt x="179599" y="106121"/>
                </a:cubicBezTo>
                <a:cubicBezTo>
                  <a:pt x="179660" y="108415"/>
                  <a:pt x="180463" y="110334"/>
                  <a:pt x="182009" y="111879"/>
                </a:cubicBezTo>
                <a:cubicBezTo>
                  <a:pt x="183554" y="113423"/>
                  <a:pt x="185475" y="114226"/>
                  <a:pt x="187771" y="114287"/>
                </a:cubicBezTo>
                <a:cubicBezTo>
                  <a:pt x="190067" y="114226"/>
                  <a:pt x="191987" y="113423"/>
                  <a:pt x="193533" y="111879"/>
                </a:cubicBezTo>
                <a:cubicBezTo>
                  <a:pt x="195078" y="110334"/>
                  <a:pt x="195882" y="108415"/>
                  <a:pt x="195943" y="106121"/>
                </a:cubicBezTo>
                <a:cubicBezTo>
                  <a:pt x="195882" y="103827"/>
                  <a:pt x="195078" y="101908"/>
                  <a:pt x="193533" y="100364"/>
                </a:cubicBezTo>
                <a:cubicBezTo>
                  <a:pt x="191987" y="98819"/>
                  <a:pt x="190067" y="98017"/>
                  <a:pt x="187771" y="97955"/>
                </a:cubicBezTo>
                <a:close/>
                <a:moveTo>
                  <a:pt x="48970" y="16313"/>
                </a:moveTo>
                <a:lnTo>
                  <a:pt x="48970" y="97955"/>
                </a:lnTo>
                <a:lnTo>
                  <a:pt x="163286" y="97955"/>
                </a:lnTo>
                <a:lnTo>
                  <a:pt x="163286" y="48978"/>
                </a:lnTo>
                <a:lnTo>
                  <a:pt x="142872" y="48978"/>
                </a:lnTo>
                <a:cubicBezTo>
                  <a:pt x="139403" y="48890"/>
                  <a:pt x="136517" y="47694"/>
                  <a:pt x="134212" y="45389"/>
                </a:cubicBezTo>
                <a:cubicBezTo>
                  <a:pt x="131908" y="43084"/>
                  <a:pt x="130712" y="40197"/>
                  <a:pt x="130624" y="36728"/>
                </a:cubicBezTo>
                <a:lnTo>
                  <a:pt x="130624" y="16313"/>
                </a:lnTo>
                <a:close/>
                <a:moveTo>
                  <a:pt x="44892" y="0"/>
                </a:moveTo>
                <a:lnTo>
                  <a:pt x="130624" y="0"/>
                </a:lnTo>
                <a:cubicBezTo>
                  <a:pt x="134151" y="58"/>
                  <a:pt x="137878" y="897"/>
                  <a:pt x="141804" y="2517"/>
                </a:cubicBezTo>
                <a:cubicBezTo>
                  <a:pt x="145730" y="4137"/>
                  <a:pt x="148978" y="6186"/>
                  <a:pt x="151548" y="8666"/>
                </a:cubicBezTo>
                <a:lnTo>
                  <a:pt x="170932" y="28052"/>
                </a:lnTo>
                <a:cubicBezTo>
                  <a:pt x="173412" y="30622"/>
                  <a:pt x="175462" y="33871"/>
                  <a:pt x="177082" y="37797"/>
                </a:cubicBezTo>
                <a:cubicBezTo>
                  <a:pt x="178701" y="41723"/>
                  <a:pt x="179540" y="45450"/>
                  <a:pt x="179599" y="48978"/>
                </a:cubicBezTo>
                <a:lnTo>
                  <a:pt x="179599" y="81643"/>
                </a:lnTo>
                <a:lnTo>
                  <a:pt x="187771" y="81643"/>
                </a:lnTo>
                <a:cubicBezTo>
                  <a:pt x="194652" y="81826"/>
                  <a:pt x="200408" y="84232"/>
                  <a:pt x="205037" y="88860"/>
                </a:cubicBezTo>
                <a:cubicBezTo>
                  <a:pt x="209667" y="93489"/>
                  <a:pt x="212073" y="99243"/>
                  <a:pt x="212256" y="106121"/>
                </a:cubicBezTo>
                <a:lnTo>
                  <a:pt x="212256" y="159199"/>
                </a:lnTo>
                <a:cubicBezTo>
                  <a:pt x="212221" y="160319"/>
                  <a:pt x="211812" y="161270"/>
                  <a:pt x="211029" y="162054"/>
                </a:cubicBezTo>
                <a:cubicBezTo>
                  <a:pt x="210246" y="162838"/>
                  <a:pt x="209295" y="163248"/>
                  <a:pt x="208178" y="163282"/>
                </a:cubicBezTo>
                <a:lnTo>
                  <a:pt x="179599" y="163282"/>
                </a:lnTo>
                <a:lnTo>
                  <a:pt x="179599" y="183692"/>
                </a:lnTo>
                <a:cubicBezTo>
                  <a:pt x="179511" y="187157"/>
                  <a:pt x="178316" y="190041"/>
                  <a:pt x="176014" y="192343"/>
                </a:cubicBezTo>
                <a:cubicBezTo>
                  <a:pt x="173712" y="194644"/>
                  <a:pt x="170829" y="195839"/>
                  <a:pt x="167364" y="195927"/>
                </a:cubicBezTo>
                <a:lnTo>
                  <a:pt x="44892" y="195927"/>
                </a:lnTo>
                <a:cubicBezTo>
                  <a:pt x="41427" y="195839"/>
                  <a:pt x="38544" y="194644"/>
                  <a:pt x="36242" y="192343"/>
                </a:cubicBezTo>
                <a:cubicBezTo>
                  <a:pt x="33940" y="190041"/>
                  <a:pt x="32745" y="187157"/>
                  <a:pt x="32657" y="183692"/>
                </a:cubicBezTo>
                <a:lnTo>
                  <a:pt x="32657" y="163282"/>
                </a:lnTo>
                <a:lnTo>
                  <a:pt x="4082" y="163282"/>
                </a:lnTo>
                <a:cubicBezTo>
                  <a:pt x="2963" y="163248"/>
                  <a:pt x="2012" y="162838"/>
                  <a:pt x="1228" y="162054"/>
                </a:cubicBezTo>
                <a:cubicBezTo>
                  <a:pt x="444" y="161270"/>
                  <a:pt x="35" y="160319"/>
                  <a:pt x="0" y="159199"/>
                </a:cubicBezTo>
                <a:lnTo>
                  <a:pt x="0" y="106121"/>
                </a:lnTo>
                <a:cubicBezTo>
                  <a:pt x="184" y="99243"/>
                  <a:pt x="2591" y="93489"/>
                  <a:pt x="7224" y="88860"/>
                </a:cubicBezTo>
                <a:cubicBezTo>
                  <a:pt x="11856" y="84232"/>
                  <a:pt x="17612" y="81826"/>
                  <a:pt x="24493" y="81643"/>
                </a:cubicBezTo>
                <a:lnTo>
                  <a:pt x="32657" y="81643"/>
                </a:lnTo>
                <a:lnTo>
                  <a:pt x="32657" y="12234"/>
                </a:lnTo>
                <a:cubicBezTo>
                  <a:pt x="32745" y="8770"/>
                  <a:pt x="33940" y="5886"/>
                  <a:pt x="36242" y="3584"/>
                </a:cubicBezTo>
                <a:cubicBezTo>
                  <a:pt x="38544" y="1282"/>
                  <a:pt x="41427" y="88"/>
                  <a:pt x="448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Freeform: Shape 60"/>
          <p:cNvSpPr/>
          <p:nvPr/>
        </p:nvSpPr>
        <p:spPr>
          <a:xfrm>
            <a:off x="14875541" y="5025679"/>
            <a:ext cx="338387" cy="366589"/>
          </a:xfrm>
          <a:custGeom>
            <a:avLst/>
            <a:gdLst/>
            <a:ahLst/>
            <a:cxnLst/>
            <a:rect l="l" t="t" r="r" b="b"/>
            <a:pathLst>
              <a:path w="195927" h="212256">
                <a:moveTo>
                  <a:pt x="51288" y="32913"/>
                </a:moveTo>
                <a:cubicBezTo>
                  <a:pt x="55582" y="33508"/>
                  <a:pt x="59149" y="35634"/>
                  <a:pt x="61991" y="39291"/>
                </a:cubicBezTo>
                <a:cubicBezTo>
                  <a:pt x="64706" y="43033"/>
                  <a:pt x="65753" y="47062"/>
                  <a:pt x="65134" y="51378"/>
                </a:cubicBezTo>
                <a:cubicBezTo>
                  <a:pt x="64514" y="55694"/>
                  <a:pt x="62403" y="59276"/>
                  <a:pt x="58801" y="62125"/>
                </a:cubicBezTo>
                <a:cubicBezTo>
                  <a:pt x="50453" y="68477"/>
                  <a:pt x="44020" y="76153"/>
                  <a:pt x="39500" y="85151"/>
                </a:cubicBezTo>
                <a:cubicBezTo>
                  <a:pt x="34981" y="94150"/>
                  <a:pt x="32695" y="103866"/>
                  <a:pt x="32641" y="114300"/>
                </a:cubicBezTo>
                <a:cubicBezTo>
                  <a:pt x="32782" y="126432"/>
                  <a:pt x="35762" y="137406"/>
                  <a:pt x="41583" y="147222"/>
                </a:cubicBezTo>
                <a:cubicBezTo>
                  <a:pt x="47404" y="157038"/>
                  <a:pt x="55223" y="164856"/>
                  <a:pt x="65041" y="170676"/>
                </a:cubicBezTo>
                <a:cubicBezTo>
                  <a:pt x="74858" y="176495"/>
                  <a:pt x="85833" y="179474"/>
                  <a:pt x="97964" y="179615"/>
                </a:cubicBezTo>
                <a:cubicBezTo>
                  <a:pt x="110095" y="179474"/>
                  <a:pt x="121069" y="176495"/>
                  <a:pt x="130887" y="170676"/>
                </a:cubicBezTo>
                <a:cubicBezTo>
                  <a:pt x="140704" y="164856"/>
                  <a:pt x="148524" y="157038"/>
                  <a:pt x="154344" y="147222"/>
                </a:cubicBezTo>
                <a:cubicBezTo>
                  <a:pt x="160165" y="137406"/>
                  <a:pt x="163146" y="126432"/>
                  <a:pt x="163286" y="114300"/>
                </a:cubicBezTo>
                <a:cubicBezTo>
                  <a:pt x="163233" y="103866"/>
                  <a:pt x="160946" y="94150"/>
                  <a:pt x="156427" y="85151"/>
                </a:cubicBezTo>
                <a:cubicBezTo>
                  <a:pt x="151907" y="76153"/>
                  <a:pt x="145474" y="68477"/>
                  <a:pt x="137126" y="62125"/>
                </a:cubicBezTo>
                <a:cubicBezTo>
                  <a:pt x="133524" y="59276"/>
                  <a:pt x="131413" y="55694"/>
                  <a:pt x="130794" y="51378"/>
                </a:cubicBezTo>
                <a:cubicBezTo>
                  <a:pt x="130174" y="47062"/>
                  <a:pt x="131222" y="43033"/>
                  <a:pt x="133936" y="39291"/>
                </a:cubicBezTo>
                <a:cubicBezTo>
                  <a:pt x="136786" y="35634"/>
                  <a:pt x="140369" y="33508"/>
                  <a:pt x="144687" y="32913"/>
                </a:cubicBezTo>
                <a:cubicBezTo>
                  <a:pt x="149004" y="32317"/>
                  <a:pt x="153035" y="33380"/>
                  <a:pt x="156778" y="36102"/>
                </a:cubicBezTo>
                <a:cubicBezTo>
                  <a:pt x="169289" y="45571"/>
                  <a:pt x="178923" y="57057"/>
                  <a:pt x="185678" y="70561"/>
                </a:cubicBezTo>
                <a:cubicBezTo>
                  <a:pt x="192434" y="84064"/>
                  <a:pt x="195850" y="98644"/>
                  <a:pt x="195927" y="114300"/>
                </a:cubicBezTo>
                <a:cubicBezTo>
                  <a:pt x="195717" y="132497"/>
                  <a:pt x="191248" y="148957"/>
                  <a:pt x="182521" y="163679"/>
                </a:cubicBezTo>
                <a:cubicBezTo>
                  <a:pt x="173794" y="178401"/>
                  <a:pt x="162069" y="190125"/>
                  <a:pt x="147346" y="198851"/>
                </a:cubicBezTo>
                <a:cubicBezTo>
                  <a:pt x="132623" y="207578"/>
                  <a:pt x="116162" y="212046"/>
                  <a:pt x="97964" y="212256"/>
                </a:cubicBezTo>
                <a:cubicBezTo>
                  <a:pt x="79765" y="212046"/>
                  <a:pt x="63304" y="207578"/>
                  <a:pt x="48581" y="198851"/>
                </a:cubicBezTo>
                <a:cubicBezTo>
                  <a:pt x="33858" y="190125"/>
                  <a:pt x="22133" y="178401"/>
                  <a:pt x="13406" y="163679"/>
                </a:cubicBezTo>
                <a:cubicBezTo>
                  <a:pt x="4679" y="148957"/>
                  <a:pt x="210" y="132497"/>
                  <a:pt x="0" y="114300"/>
                </a:cubicBezTo>
                <a:cubicBezTo>
                  <a:pt x="77" y="98644"/>
                  <a:pt x="3493" y="84064"/>
                  <a:pt x="10249" y="70561"/>
                </a:cubicBezTo>
                <a:cubicBezTo>
                  <a:pt x="17005" y="57057"/>
                  <a:pt x="26638" y="45571"/>
                  <a:pt x="39149" y="36102"/>
                </a:cubicBezTo>
                <a:cubicBezTo>
                  <a:pt x="42948" y="33380"/>
                  <a:pt x="46995" y="32317"/>
                  <a:pt x="51288" y="32913"/>
                </a:cubicBezTo>
                <a:close/>
                <a:moveTo>
                  <a:pt x="97964" y="0"/>
                </a:moveTo>
                <a:cubicBezTo>
                  <a:pt x="102549" y="123"/>
                  <a:pt x="106384" y="1728"/>
                  <a:pt x="109471" y="4816"/>
                </a:cubicBezTo>
                <a:cubicBezTo>
                  <a:pt x="112558" y="7904"/>
                  <a:pt x="114162" y="11742"/>
                  <a:pt x="114284" y="16329"/>
                </a:cubicBezTo>
                <a:lnTo>
                  <a:pt x="114284" y="97972"/>
                </a:lnTo>
                <a:cubicBezTo>
                  <a:pt x="114162" y="102559"/>
                  <a:pt x="112558" y="106397"/>
                  <a:pt x="109471" y="109485"/>
                </a:cubicBezTo>
                <a:cubicBezTo>
                  <a:pt x="106384" y="112573"/>
                  <a:pt x="102549" y="114178"/>
                  <a:pt x="97964" y="114300"/>
                </a:cubicBezTo>
                <a:cubicBezTo>
                  <a:pt x="93379" y="114178"/>
                  <a:pt x="89543" y="112573"/>
                  <a:pt x="86456" y="109485"/>
                </a:cubicBezTo>
                <a:cubicBezTo>
                  <a:pt x="83370" y="106397"/>
                  <a:pt x="81765" y="102559"/>
                  <a:pt x="81643" y="97972"/>
                </a:cubicBezTo>
                <a:lnTo>
                  <a:pt x="81643" y="16329"/>
                </a:lnTo>
                <a:cubicBezTo>
                  <a:pt x="81765" y="11742"/>
                  <a:pt x="83370" y="7904"/>
                  <a:pt x="86456" y="4816"/>
                </a:cubicBezTo>
                <a:cubicBezTo>
                  <a:pt x="89543" y="1728"/>
                  <a:pt x="93379" y="123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Freeform: Shape 61"/>
          <p:cNvSpPr/>
          <p:nvPr/>
        </p:nvSpPr>
        <p:spPr>
          <a:xfrm>
            <a:off x="14889641" y="4213140"/>
            <a:ext cx="310186" cy="310185"/>
          </a:xfrm>
          <a:custGeom>
            <a:avLst/>
            <a:gdLst/>
            <a:ahLst/>
            <a:cxnLst/>
            <a:rect l="l" t="t" r="r" b="b"/>
            <a:pathLst>
              <a:path w="179599" h="179598">
                <a:moveTo>
                  <a:pt x="85721" y="32645"/>
                </a:moveTo>
                <a:lnTo>
                  <a:pt x="93878" y="32645"/>
                </a:lnTo>
                <a:cubicBezTo>
                  <a:pt x="95051" y="32672"/>
                  <a:pt x="96018" y="33065"/>
                  <a:pt x="96777" y="33825"/>
                </a:cubicBezTo>
                <a:cubicBezTo>
                  <a:pt x="97536" y="34586"/>
                  <a:pt x="97929" y="35553"/>
                  <a:pt x="97956" y="36728"/>
                </a:cubicBezTo>
                <a:lnTo>
                  <a:pt x="97956" y="81643"/>
                </a:lnTo>
                <a:lnTo>
                  <a:pt x="142870" y="81643"/>
                </a:lnTo>
                <a:cubicBezTo>
                  <a:pt x="144045" y="81669"/>
                  <a:pt x="145013" y="82062"/>
                  <a:pt x="145773" y="82822"/>
                </a:cubicBezTo>
                <a:cubicBezTo>
                  <a:pt x="146533" y="83581"/>
                  <a:pt x="146927" y="84547"/>
                  <a:pt x="146953" y="85721"/>
                </a:cubicBezTo>
                <a:lnTo>
                  <a:pt x="146953" y="93877"/>
                </a:lnTo>
                <a:cubicBezTo>
                  <a:pt x="146927" y="95051"/>
                  <a:pt x="146533" y="96017"/>
                  <a:pt x="145773" y="96776"/>
                </a:cubicBezTo>
                <a:cubicBezTo>
                  <a:pt x="145013" y="97536"/>
                  <a:pt x="144045" y="97929"/>
                  <a:pt x="142870" y="97955"/>
                </a:cubicBezTo>
                <a:lnTo>
                  <a:pt x="97956" y="97955"/>
                </a:lnTo>
                <a:lnTo>
                  <a:pt x="97956" y="142870"/>
                </a:lnTo>
                <a:cubicBezTo>
                  <a:pt x="97929" y="144045"/>
                  <a:pt x="97536" y="145012"/>
                  <a:pt x="96777" y="145773"/>
                </a:cubicBezTo>
                <a:cubicBezTo>
                  <a:pt x="96018" y="146533"/>
                  <a:pt x="95051" y="146926"/>
                  <a:pt x="93878" y="146953"/>
                </a:cubicBezTo>
                <a:lnTo>
                  <a:pt x="85721" y="146953"/>
                </a:lnTo>
                <a:cubicBezTo>
                  <a:pt x="84548" y="146926"/>
                  <a:pt x="83581" y="146533"/>
                  <a:pt x="82822" y="145773"/>
                </a:cubicBezTo>
                <a:cubicBezTo>
                  <a:pt x="82063" y="145012"/>
                  <a:pt x="81670" y="144045"/>
                  <a:pt x="81643" y="142870"/>
                </a:cubicBezTo>
                <a:lnTo>
                  <a:pt x="81643" y="97955"/>
                </a:lnTo>
                <a:lnTo>
                  <a:pt x="36729" y="97955"/>
                </a:lnTo>
                <a:cubicBezTo>
                  <a:pt x="35554" y="97929"/>
                  <a:pt x="34586" y="97536"/>
                  <a:pt x="33826" y="96776"/>
                </a:cubicBezTo>
                <a:cubicBezTo>
                  <a:pt x="33065" y="96017"/>
                  <a:pt x="32672" y="95051"/>
                  <a:pt x="32645" y="93877"/>
                </a:cubicBezTo>
                <a:lnTo>
                  <a:pt x="32645" y="85721"/>
                </a:lnTo>
                <a:cubicBezTo>
                  <a:pt x="32672" y="84547"/>
                  <a:pt x="33065" y="83581"/>
                  <a:pt x="33826" y="82822"/>
                </a:cubicBezTo>
                <a:cubicBezTo>
                  <a:pt x="34586" y="82062"/>
                  <a:pt x="35554" y="81669"/>
                  <a:pt x="36729" y="81643"/>
                </a:cubicBezTo>
                <a:lnTo>
                  <a:pt x="81643" y="81643"/>
                </a:lnTo>
                <a:lnTo>
                  <a:pt x="81643" y="36728"/>
                </a:lnTo>
                <a:cubicBezTo>
                  <a:pt x="81670" y="35553"/>
                  <a:pt x="82063" y="34586"/>
                  <a:pt x="82822" y="33825"/>
                </a:cubicBezTo>
                <a:cubicBezTo>
                  <a:pt x="83581" y="33065"/>
                  <a:pt x="84548" y="32672"/>
                  <a:pt x="85721" y="32645"/>
                </a:cubicBezTo>
                <a:close/>
                <a:moveTo>
                  <a:pt x="36729" y="16312"/>
                </a:moveTo>
                <a:cubicBezTo>
                  <a:pt x="30965" y="16461"/>
                  <a:pt x="26159" y="18460"/>
                  <a:pt x="22310" y="22310"/>
                </a:cubicBezTo>
                <a:cubicBezTo>
                  <a:pt x="18461" y="26159"/>
                  <a:pt x="16462" y="30965"/>
                  <a:pt x="16313" y="36728"/>
                </a:cubicBezTo>
                <a:lnTo>
                  <a:pt x="16313" y="142870"/>
                </a:lnTo>
                <a:cubicBezTo>
                  <a:pt x="16462" y="148633"/>
                  <a:pt x="18461" y="153439"/>
                  <a:pt x="22310" y="157288"/>
                </a:cubicBezTo>
                <a:cubicBezTo>
                  <a:pt x="26159" y="161138"/>
                  <a:pt x="30965" y="163137"/>
                  <a:pt x="36729" y="163286"/>
                </a:cubicBezTo>
                <a:lnTo>
                  <a:pt x="142870" y="163286"/>
                </a:lnTo>
                <a:cubicBezTo>
                  <a:pt x="148633" y="163137"/>
                  <a:pt x="153440" y="161138"/>
                  <a:pt x="157289" y="157288"/>
                </a:cubicBezTo>
                <a:cubicBezTo>
                  <a:pt x="161138" y="153439"/>
                  <a:pt x="163137" y="148633"/>
                  <a:pt x="163286" y="142870"/>
                </a:cubicBezTo>
                <a:lnTo>
                  <a:pt x="163286" y="36728"/>
                </a:lnTo>
                <a:cubicBezTo>
                  <a:pt x="163137" y="30965"/>
                  <a:pt x="161138" y="26159"/>
                  <a:pt x="157289" y="22310"/>
                </a:cubicBezTo>
                <a:cubicBezTo>
                  <a:pt x="153440" y="18460"/>
                  <a:pt x="148633" y="16461"/>
                  <a:pt x="142870" y="16312"/>
                </a:cubicBezTo>
                <a:close/>
                <a:moveTo>
                  <a:pt x="36729" y="0"/>
                </a:moveTo>
                <a:lnTo>
                  <a:pt x="142870" y="0"/>
                </a:lnTo>
                <a:cubicBezTo>
                  <a:pt x="149711" y="78"/>
                  <a:pt x="155890" y="1749"/>
                  <a:pt x="161409" y="5013"/>
                </a:cubicBezTo>
                <a:cubicBezTo>
                  <a:pt x="166928" y="8278"/>
                  <a:pt x="171320" y="12670"/>
                  <a:pt x="174585" y="18189"/>
                </a:cubicBezTo>
                <a:cubicBezTo>
                  <a:pt x="177850" y="23708"/>
                  <a:pt x="179521" y="29888"/>
                  <a:pt x="179599" y="36728"/>
                </a:cubicBezTo>
                <a:lnTo>
                  <a:pt x="179599" y="142870"/>
                </a:lnTo>
                <a:cubicBezTo>
                  <a:pt x="179521" y="149710"/>
                  <a:pt x="177850" y="155890"/>
                  <a:pt x="174585" y="161409"/>
                </a:cubicBezTo>
                <a:cubicBezTo>
                  <a:pt x="171320" y="166928"/>
                  <a:pt x="166928" y="171320"/>
                  <a:pt x="161409" y="174584"/>
                </a:cubicBezTo>
                <a:cubicBezTo>
                  <a:pt x="155890" y="177849"/>
                  <a:pt x="149711" y="179520"/>
                  <a:pt x="142870" y="179598"/>
                </a:cubicBezTo>
                <a:lnTo>
                  <a:pt x="36729" y="179598"/>
                </a:lnTo>
                <a:cubicBezTo>
                  <a:pt x="29888" y="179520"/>
                  <a:pt x="23708" y="177849"/>
                  <a:pt x="18189" y="174584"/>
                </a:cubicBezTo>
                <a:cubicBezTo>
                  <a:pt x="12670" y="171320"/>
                  <a:pt x="8279" y="166928"/>
                  <a:pt x="5014" y="161409"/>
                </a:cubicBezTo>
                <a:cubicBezTo>
                  <a:pt x="1749" y="155890"/>
                  <a:pt x="78" y="149710"/>
                  <a:pt x="0" y="142870"/>
                </a:cubicBezTo>
                <a:lnTo>
                  <a:pt x="0" y="36728"/>
                </a:lnTo>
                <a:cubicBezTo>
                  <a:pt x="78" y="29888"/>
                  <a:pt x="1749" y="23708"/>
                  <a:pt x="5014" y="18189"/>
                </a:cubicBezTo>
                <a:cubicBezTo>
                  <a:pt x="8279" y="12670"/>
                  <a:pt x="12670" y="8278"/>
                  <a:pt x="18189" y="5014"/>
                </a:cubicBezTo>
                <a:cubicBezTo>
                  <a:pt x="23708" y="1749"/>
                  <a:pt x="29888" y="78"/>
                  <a:pt x="367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Freeform: Shape 62"/>
          <p:cNvSpPr/>
          <p:nvPr/>
        </p:nvSpPr>
        <p:spPr>
          <a:xfrm>
            <a:off x="14875541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9798" y="32641"/>
                </a:moveTo>
                <a:cubicBezTo>
                  <a:pt x="87505" y="32702"/>
                  <a:pt x="85585" y="33505"/>
                  <a:pt x="84041" y="35049"/>
                </a:cubicBezTo>
                <a:cubicBezTo>
                  <a:pt x="82497" y="36593"/>
                  <a:pt x="81694" y="38512"/>
                  <a:pt x="81633" y="40806"/>
                </a:cubicBezTo>
                <a:lnTo>
                  <a:pt x="81633" y="81633"/>
                </a:lnTo>
                <a:lnTo>
                  <a:pt x="40807" y="81633"/>
                </a:lnTo>
                <a:cubicBezTo>
                  <a:pt x="38513" y="81694"/>
                  <a:pt x="36594" y="82497"/>
                  <a:pt x="35050" y="84041"/>
                </a:cubicBezTo>
                <a:cubicBezTo>
                  <a:pt x="33505" y="85585"/>
                  <a:pt x="32703" y="87504"/>
                  <a:pt x="32641" y="89798"/>
                </a:cubicBezTo>
                <a:lnTo>
                  <a:pt x="32641" y="106129"/>
                </a:lnTo>
                <a:cubicBezTo>
                  <a:pt x="32703" y="108422"/>
                  <a:pt x="33505" y="110341"/>
                  <a:pt x="35050" y="111886"/>
                </a:cubicBezTo>
                <a:cubicBezTo>
                  <a:pt x="36594" y="113430"/>
                  <a:pt x="38513" y="114233"/>
                  <a:pt x="40807" y="114294"/>
                </a:cubicBezTo>
                <a:lnTo>
                  <a:pt x="81633" y="114294"/>
                </a:lnTo>
                <a:lnTo>
                  <a:pt x="81633" y="155120"/>
                </a:lnTo>
                <a:cubicBezTo>
                  <a:pt x="81694" y="157414"/>
                  <a:pt x="82497" y="159333"/>
                  <a:pt x="84041" y="160877"/>
                </a:cubicBezTo>
                <a:cubicBezTo>
                  <a:pt x="85586" y="162422"/>
                  <a:pt x="87505" y="163224"/>
                  <a:pt x="89798" y="163286"/>
                </a:cubicBezTo>
                <a:lnTo>
                  <a:pt x="106129" y="163286"/>
                </a:lnTo>
                <a:cubicBezTo>
                  <a:pt x="108423" y="163224"/>
                  <a:pt x="110342" y="162422"/>
                  <a:pt x="111886" y="160877"/>
                </a:cubicBezTo>
                <a:cubicBezTo>
                  <a:pt x="113430" y="159333"/>
                  <a:pt x="114233" y="157414"/>
                  <a:pt x="114294" y="155120"/>
                </a:cubicBezTo>
                <a:lnTo>
                  <a:pt x="114294" y="114294"/>
                </a:lnTo>
                <a:lnTo>
                  <a:pt x="155121" y="114294"/>
                </a:lnTo>
                <a:cubicBezTo>
                  <a:pt x="157414" y="114233"/>
                  <a:pt x="159334" y="113430"/>
                  <a:pt x="160878" y="111886"/>
                </a:cubicBezTo>
                <a:cubicBezTo>
                  <a:pt x="162422" y="110341"/>
                  <a:pt x="163225" y="108422"/>
                  <a:pt x="163286" y="106129"/>
                </a:cubicBezTo>
                <a:lnTo>
                  <a:pt x="163286" y="89798"/>
                </a:lnTo>
                <a:cubicBezTo>
                  <a:pt x="163225" y="87504"/>
                  <a:pt x="162422" y="85585"/>
                  <a:pt x="160878" y="84041"/>
                </a:cubicBezTo>
                <a:cubicBezTo>
                  <a:pt x="159334" y="82497"/>
                  <a:pt x="157414" y="81694"/>
                  <a:pt x="155121" y="81633"/>
                </a:cubicBezTo>
                <a:lnTo>
                  <a:pt x="114294" y="81633"/>
                </a:lnTo>
                <a:lnTo>
                  <a:pt x="114294" y="40806"/>
                </a:lnTo>
                <a:cubicBezTo>
                  <a:pt x="114233" y="38512"/>
                  <a:pt x="113430" y="36593"/>
                  <a:pt x="111886" y="35049"/>
                </a:cubicBezTo>
                <a:cubicBezTo>
                  <a:pt x="110342" y="33505"/>
                  <a:pt x="108423" y="32702"/>
                  <a:pt x="106129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Freeform: Shape 63"/>
          <p:cNvSpPr/>
          <p:nvPr/>
        </p:nvSpPr>
        <p:spPr>
          <a:xfrm>
            <a:off x="14228503" y="7541171"/>
            <a:ext cx="310021" cy="341931"/>
          </a:xfrm>
          <a:custGeom>
            <a:avLst/>
            <a:gdLst/>
            <a:ahLst/>
            <a:cxnLst/>
            <a:rect l="l" t="t" r="r" b="b"/>
            <a:pathLst>
              <a:path w="179503" h="197979">
                <a:moveTo>
                  <a:pt x="2089" y="516"/>
                </a:moveTo>
                <a:cubicBezTo>
                  <a:pt x="3431" y="-281"/>
                  <a:pt x="5116" y="-154"/>
                  <a:pt x="7143" y="898"/>
                </a:cubicBezTo>
                <a:lnTo>
                  <a:pt x="176537" y="95036"/>
                </a:lnTo>
                <a:cubicBezTo>
                  <a:pt x="178514" y="96178"/>
                  <a:pt x="179503" y="97496"/>
                  <a:pt x="179503" y="98990"/>
                </a:cubicBezTo>
                <a:cubicBezTo>
                  <a:pt x="179503" y="100483"/>
                  <a:pt x="178514" y="101802"/>
                  <a:pt x="176537" y="102944"/>
                </a:cubicBezTo>
                <a:lnTo>
                  <a:pt x="7143" y="197081"/>
                </a:lnTo>
                <a:cubicBezTo>
                  <a:pt x="5116" y="198134"/>
                  <a:pt x="3431" y="198261"/>
                  <a:pt x="2089" y="197464"/>
                </a:cubicBezTo>
                <a:cubicBezTo>
                  <a:pt x="747" y="196667"/>
                  <a:pt x="51" y="195136"/>
                  <a:pt x="0" y="192872"/>
                </a:cubicBezTo>
                <a:lnTo>
                  <a:pt x="0" y="5108"/>
                </a:lnTo>
                <a:cubicBezTo>
                  <a:pt x="51" y="2844"/>
                  <a:pt x="747" y="1313"/>
                  <a:pt x="2089" y="5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Freeform: Shape 64"/>
          <p:cNvSpPr/>
          <p:nvPr/>
        </p:nvSpPr>
        <p:spPr>
          <a:xfrm>
            <a:off x="14229075" y="6736001"/>
            <a:ext cx="308877" cy="308876"/>
          </a:xfrm>
          <a:custGeom>
            <a:avLst/>
            <a:gdLst/>
            <a:ahLst/>
            <a:cxnLst/>
            <a:rect l="l" t="t" r="r" b="b"/>
            <a:pathLst>
              <a:path w="178841" h="178840">
                <a:moveTo>
                  <a:pt x="164045" y="133"/>
                </a:moveTo>
                <a:cubicBezTo>
                  <a:pt x="168857" y="-396"/>
                  <a:pt x="172687" y="662"/>
                  <a:pt x="175534" y="3308"/>
                </a:cubicBezTo>
                <a:cubicBezTo>
                  <a:pt x="178180" y="6156"/>
                  <a:pt x="179239" y="9986"/>
                  <a:pt x="178709" y="14799"/>
                </a:cubicBezTo>
                <a:cubicBezTo>
                  <a:pt x="178180" y="19612"/>
                  <a:pt x="176517" y="24651"/>
                  <a:pt x="173720" y="29918"/>
                </a:cubicBezTo>
                <a:cubicBezTo>
                  <a:pt x="170923" y="35184"/>
                  <a:pt x="167446" y="39921"/>
                  <a:pt x="163289" y="44130"/>
                </a:cubicBezTo>
                <a:lnTo>
                  <a:pt x="142753" y="64668"/>
                </a:lnTo>
                <a:lnTo>
                  <a:pt x="163161" y="153454"/>
                </a:lnTo>
                <a:cubicBezTo>
                  <a:pt x="163345" y="154236"/>
                  <a:pt x="163297" y="155001"/>
                  <a:pt x="163018" y="155751"/>
                </a:cubicBezTo>
                <a:cubicBezTo>
                  <a:pt x="162739" y="156500"/>
                  <a:pt x="162277" y="157138"/>
                  <a:pt x="161631" y="157664"/>
                </a:cubicBezTo>
                <a:lnTo>
                  <a:pt x="145304" y="169911"/>
                </a:lnTo>
                <a:cubicBezTo>
                  <a:pt x="144979" y="170166"/>
                  <a:pt x="144607" y="170357"/>
                  <a:pt x="144188" y="170485"/>
                </a:cubicBezTo>
                <a:cubicBezTo>
                  <a:pt x="143768" y="170612"/>
                  <a:pt x="143332" y="170676"/>
                  <a:pt x="142880" y="170676"/>
                </a:cubicBezTo>
                <a:cubicBezTo>
                  <a:pt x="142646" y="170697"/>
                  <a:pt x="142349" y="170655"/>
                  <a:pt x="141987" y="170548"/>
                </a:cubicBezTo>
                <a:cubicBezTo>
                  <a:pt x="141405" y="170424"/>
                  <a:pt x="140879" y="170195"/>
                  <a:pt x="140409" y="169863"/>
                </a:cubicBezTo>
                <a:cubicBezTo>
                  <a:pt x="139938" y="169531"/>
                  <a:pt x="139572" y="169079"/>
                  <a:pt x="139309" y="168507"/>
                </a:cubicBezTo>
                <a:lnTo>
                  <a:pt x="103721" y="103703"/>
                </a:lnTo>
                <a:lnTo>
                  <a:pt x="70684" y="136743"/>
                </a:lnTo>
                <a:lnTo>
                  <a:pt x="77444" y="161491"/>
                </a:lnTo>
                <a:cubicBezTo>
                  <a:pt x="77633" y="162198"/>
                  <a:pt x="77638" y="162889"/>
                  <a:pt x="77460" y="163564"/>
                </a:cubicBezTo>
                <a:cubicBezTo>
                  <a:pt x="77282" y="164239"/>
                  <a:pt x="76937" y="164866"/>
                  <a:pt x="76424" y="165446"/>
                </a:cubicBezTo>
                <a:lnTo>
                  <a:pt x="64179" y="177692"/>
                </a:lnTo>
                <a:cubicBezTo>
                  <a:pt x="63785" y="178075"/>
                  <a:pt x="63328" y="178362"/>
                  <a:pt x="62807" y="178553"/>
                </a:cubicBezTo>
                <a:cubicBezTo>
                  <a:pt x="62286" y="178745"/>
                  <a:pt x="61766" y="178840"/>
                  <a:pt x="61245" y="178840"/>
                </a:cubicBezTo>
                <a:cubicBezTo>
                  <a:pt x="61186" y="178840"/>
                  <a:pt x="61144" y="178840"/>
                  <a:pt x="61117" y="178840"/>
                </a:cubicBezTo>
                <a:cubicBezTo>
                  <a:pt x="61091" y="178840"/>
                  <a:pt x="61048" y="178840"/>
                  <a:pt x="60990" y="178840"/>
                </a:cubicBezTo>
                <a:cubicBezTo>
                  <a:pt x="59714" y="178734"/>
                  <a:pt x="58694" y="178181"/>
                  <a:pt x="57928" y="177182"/>
                </a:cubicBezTo>
                <a:lnTo>
                  <a:pt x="33820" y="145035"/>
                </a:lnTo>
                <a:lnTo>
                  <a:pt x="1676" y="120925"/>
                </a:lnTo>
                <a:cubicBezTo>
                  <a:pt x="1169" y="120595"/>
                  <a:pt x="781" y="120170"/>
                  <a:pt x="512" y="119649"/>
                </a:cubicBezTo>
                <a:cubicBezTo>
                  <a:pt x="244" y="119128"/>
                  <a:pt x="79" y="118576"/>
                  <a:pt x="18" y="117991"/>
                </a:cubicBezTo>
                <a:cubicBezTo>
                  <a:pt x="-38" y="117411"/>
                  <a:pt x="42" y="116848"/>
                  <a:pt x="257" y="116301"/>
                </a:cubicBezTo>
                <a:cubicBezTo>
                  <a:pt x="473" y="115753"/>
                  <a:pt x="776" y="115253"/>
                  <a:pt x="1166" y="114802"/>
                </a:cubicBezTo>
                <a:lnTo>
                  <a:pt x="13412" y="102428"/>
                </a:lnTo>
                <a:cubicBezTo>
                  <a:pt x="13805" y="102045"/>
                  <a:pt x="14262" y="101758"/>
                  <a:pt x="14783" y="101567"/>
                </a:cubicBezTo>
                <a:cubicBezTo>
                  <a:pt x="15304" y="101375"/>
                  <a:pt x="15824" y="101280"/>
                  <a:pt x="16345" y="101280"/>
                </a:cubicBezTo>
                <a:cubicBezTo>
                  <a:pt x="16749" y="101258"/>
                  <a:pt x="17089" y="101301"/>
                  <a:pt x="17366" y="101407"/>
                </a:cubicBezTo>
                <a:lnTo>
                  <a:pt x="42111" y="108168"/>
                </a:lnTo>
                <a:lnTo>
                  <a:pt x="75148" y="75128"/>
                </a:lnTo>
                <a:lnTo>
                  <a:pt x="10350" y="39537"/>
                </a:lnTo>
                <a:cubicBezTo>
                  <a:pt x="9774" y="39210"/>
                  <a:pt x="9301" y="38780"/>
                  <a:pt x="8931" y="38246"/>
                </a:cubicBezTo>
                <a:cubicBezTo>
                  <a:pt x="8562" y="37711"/>
                  <a:pt x="8312" y="37121"/>
                  <a:pt x="8182" y="36476"/>
                </a:cubicBezTo>
                <a:cubicBezTo>
                  <a:pt x="8118" y="35886"/>
                  <a:pt x="8182" y="35280"/>
                  <a:pt x="8373" y="34658"/>
                </a:cubicBezTo>
                <a:cubicBezTo>
                  <a:pt x="8564" y="34036"/>
                  <a:pt x="8883" y="33494"/>
                  <a:pt x="9330" y="33031"/>
                </a:cubicBezTo>
                <a:lnTo>
                  <a:pt x="25657" y="16703"/>
                </a:lnTo>
                <a:cubicBezTo>
                  <a:pt x="26183" y="16246"/>
                  <a:pt x="26789" y="15916"/>
                  <a:pt x="27474" y="15714"/>
                </a:cubicBezTo>
                <a:cubicBezTo>
                  <a:pt x="28160" y="15512"/>
                  <a:pt x="28830" y="15501"/>
                  <a:pt x="29483" y="15682"/>
                </a:cubicBezTo>
                <a:lnTo>
                  <a:pt x="114308" y="35965"/>
                </a:lnTo>
                <a:lnTo>
                  <a:pt x="134717" y="15555"/>
                </a:lnTo>
                <a:cubicBezTo>
                  <a:pt x="138924" y="11397"/>
                  <a:pt x="143661" y="7919"/>
                  <a:pt x="148927" y="5122"/>
                </a:cubicBezTo>
                <a:cubicBezTo>
                  <a:pt x="154193" y="2325"/>
                  <a:pt x="159232" y="662"/>
                  <a:pt x="164045" y="1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Freeform: Shape 65"/>
          <p:cNvSpPr/>
          <p:nvPr/>
        </p:nvSpPr>
        <p:spPr>
          <a:xfrm>
            <a:off x="14214320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6727" y="0"/>
                </a:moveTo>
                <a:lnTo>
                  <a:pt x="159201" y="0"/>
                </a:lnTo>
                <a:cubicBezTo>
                  <a:pt x="166038" y="78"/>
                  <a:pt x="172216" y="1750"/>
                  <a:pt x="177735" y="5015"/>
                </a:cubicBezTo>
                <a:cubicBezTo>
                  <a:pt x="183254" y="8281"/>
                  <a:pt x="187646" y="12673"/>
                  <a:pt x="190912" y="18192"/>
                </a:cubicBezTo>
                <a:cubicBezTo>
                  <a:pt x="194177" y="23711"/>
                  <a:pt x="195849" y="29890"/>
                  <a:pt x="195927" y="36727"/>
                </a:cubicBezTo>
                <a:lnTo>
                  <a:pt x="195927" y="159202"/>
                </a:lnTo>
                <a:cubicBezTo>
                  <a:pt x="195849" y="166038"/>
                  <a:pt x="194177" y="172216"/>
                  <a:pt x="190912" y="177734"/>
                </a:cubicBezTo>
                <a:cubicBezTo>
                  <a:pt x="187646" y="183253"/>
                  <a:pt x="183254" y="187645"/>
                  <a:pt x="177735" y="190911"/>
                </a:cubicBezTo>
                <a:cubicBezTo>
                  <a:pt x="172216" y="194177"/>
                  <a:pt x="166038" y="195849"/>
                  <a:pt x="159201" y="195927"/>
                </a:cubicBezTo>
                <a:lnTo>
                  <a:pt x="66705" y="195927"/>
                </a:lnTo>
                <a:cubicBezTo>
                  <a:pt x="68952" y="192842"/>
                  <a:pt x="71439" y="188937"/>
                  <a:pt x="74167" y="184211"/>
                </a:cubicBezTo>
                <a:cubicBezTo>
                  <a:pt x="76895" y="179485"/>
                  <a:pt x="79000" y="174464"/>
                  <a:pt x="80484" y="169148"/>
                </a:cubicBezTo>
                <a:cubicBezTo>
                  <a:pt x="80464" y="169232"/>
                  <a:pt x="80632" y="168582"/>
                  <a:pt x="80990" y="167197"/>
                </a:cubicBezTo>
                <a:cubicBezTo>
                  <a:pt x="81348" y="165812"/>
                  <a:pt x="82017" y="163187"/>
                  <a:pt x="82999" y="159322"/>
                </a:cubicBezTo>
                <a:cubicBezTo>
                  <a:pt x="83981" y="155457"/>
                  <a:pt x="85397" y="149847"/>
                  <a:pt x="87249" y="142490"/>
                </a:cubicBezTo>
                <a:cubicBezTo>
                  <a:pt x="89091" y="145842"/>
                  <a:pt x="92170" y="148675"/>
                  <a:pt x="96485" y="150991"/>
                </a:cubicBezTo>
                <a:cubicBezTo>
                  <a:pt x="100799" y="153306"/>
                  <a:pt x="105631" y="154513"/>
                  <a:pt x="110980" y="154611"/>
                </a:cubicBezTo>
                <a:cubicBezTo>
                  <a:pt x="121421" y="154495"/>
                  <a:pt x="130551" y="151566"/>
                  <a:pt x="138370" y="145826"/>
                </a:cubicBezTo>
                <a:cubicBezTo>
                  <a:pt x="146188" y="140086"/>
                  <a:pt x="152278" y="132234"/>
                  <a:pt x="156640" y="122269"/>
                </a:cubicBezTo>
                <a:cubicBezTo>
                  <a:pt x="161001" y="112305"/>
                  <a:pt x="163216" y="100927"/>
                  <a:pt x="163286" y="88137"/>
                </a:cubicBezTo>
                <a:cubicBezTo>
                  <a:pt x="163213" y="78417"/>
                  <a:pt x="160650" y="69369"/>
                  <a:pt x="155595" y="60994"/>
                </a:cubicBezTo>
                <a:cubicBezTo>
                  <a:pt x="150541" y="52619"/>
                  <a:pt x="143432" y="45838"/>
                  <a:pt x="134269" y="40651"/>
                </a:cubicBezTo>
                <a:cubicBezTo>
                  <a:pt x="125106" y="35465"/>
                  <a:pt x="114325" y="32795"/>
                  <a:pt x="101926" y="32641"/>
                </a:cubicBezTo>
                <a:cubicBezTo>
                  <a:pt x="90411" y="32741"/>
                  <a:pt x="80326" y="34606"/>
                  <a:pt x="71671" y="38235"/>
                </a:cubicBezTo>
                <a:cubicBezTo>
                  <a:pt x="63016" y="41863"/>
                  <a:pt x="55796" y="46654"/>
                  <a:pt x="50013" y="52607"/>
                </a:cubicBezTo>
                <a:cubicBezTo>
                  <a:pt x="44230" y="58560"/>
                  <a:pt x="39889" y="65073"/>
                  <a:pt x="36991" y="72146"/>
                </a:cubicBezTo>
                <a:cubicBezTo>
                  <a:pt x="34092" y="79220"/>
                  <a:pt x="32642" y="86251"/>
                  <a:pt x="32641" y="93240"/>
                </a:cubicBezTo>
                <a:cubicBezTo>
                  <a:pt x="32625" y="101688"/>
                  <a:pt x="34253" y="109226"/>
                  <a:pt x="37525" y="115856"/>
                </a:cubicBezTo>
                <a:cubicBezTo>
                  <a:pt x="40796" y="122485"/>
                  <a:pt x="45807" y="127280"/>
                  <a:pt x="52557" y="130241"/>
                </a:cubicBezTo>
                <a:cubicBezTo>
                  <a:pt x="53667" y="130683"/>
                  <a:pt x="54665" y="130693"/>
                  <a:pt x="55552" y="130273"/>
                </a:cubicBezTo>
                <a:cubicBezTo>
                  <a:pt x="56439" y="129853"/>
                  <a:pt x="57055" y="129035"/>
                  <a:pt x="57400" y="127817"/>
                </a:cubicBezTo>
                <a:cubicBezTo>
                  <a:pt x="57616" y="126879"/>
                  <a:pt x="57918" y="125598"/>
                  <a:pt x="58309" y="123973"/>
                </a:cubicBezTo>
                <a:cubicBezTo>
                  <a:pt x="58699" y="122349"/>
                  <a:pt x="59034" y="121036"/>
                  <a:pt x="59312" y="120034"/>
                </a:cubicBezTo>
                <a:cubicBezTo>
                  <a:pt x="59644" y="118878"/>
                  <a:pt x="59713" y="117937"/>
                  <a:pt x="59519" y="117211"/>
                </a:cubicBezTo>
                <a:cubicBezTo>
                  <a:pt x="59326" y="116486"/>
                  <a:pt x="58789" y="115640"/>
                  <a:pt x="57910" y="114675"/>
                </a:cubicBezTo>
                <a:cubicBezTo>
                  <a:pt x="55972" y="112347"/>
                  <a:pt x="54432" y="109636"/>
                  <a:pt x="53290" y="106541"/>
                </a:cubicBezTo>
                <a:cubicBezTo>
                  <a:pt x="52148" y="103447"/>
                  <a:pt x="51564" y="99779"/>
                  <a:pt x="51537" y="95537"/>
                </a:cubicBezTo>
                <a:cubicBezTo>
                  <a:pt x="51583" y="87253"/>
                  <a:pt x="53531" y="79623"/>
                  <a:pt x="57383" y="72646"/>
                </a:cubicBezTo>
                <a:cubicBezTo>
                  <a:pt x="61235" y="65670"/>
                  <a:pt x="66717" y="60054"/>
                  <a:pt x="73831" y="55800"/>
                </a:cubicBezTo>
                <a:cubicBezTo>
                  <a:pt x="80944" y="51545"/>
                  <a:pt x="89416" y="49359"/>
                  <a:pt x="99246" y="49241"/>
                </a:cubicBezTo>
                <a:cubicBezTo>
                  <a:pt x="107933" y="49304"/>
                  <a:pt x="115270" y="50933"/>
                  <a:pt x="121255" y="54128"/>
                </a:cubicBezTo>
                <a:cubicBezTo>
                  <a:pt x="127241" y="57322"/>
                  <a:pt x="131781" y="61700"/>
                  <a:pt x="134876" y="67261"/>
                </a:cubicBezTo>
                <a:cubicBezTo>
                  <a:pt x="137971" y="72823"/>
                  <a:pt x="139527" y="79186"/>
                  <a:pt x="139543" y="86350"/>
                </a:cubicBezTo>
                <a:cubicBezTo>
                  <a:pt x="139503" y="95783"/>
                  <a:pt x="138208" y="104378"/>
                  <a:pt x="135656" y="112133"/>
                </a:cubicBezTo>
                <a:cubicBezTo>
                  <a:pt x="133104" y="119888"/>
                  <a:pt x="129532" y="126091"/>
                  <a:pt x="124940" y="130742"/>
                </a:cubicBezTo>
                <a:cubicBezTo>
                  <a:pt x="120348" y="135393"/>
                  <a:pt x="114972" y="137778"/>
                  <a:pt x="108812" y="137897"/>
                </a:cubicBezTo>
                <a:cubicBezTo>
                  <a:pt x="103614" y="137761"/>
                  <a:pt x="99500" y="135927"/>
                  <a:pt x="96469" y="132394"/>
                </a:cubicBezTo>
                <a:cubicBezTo>
                  <a:pt x="93439" y="128862"/>
                  <a:pt x="92450" y="124444"/>
                  <a:pt x="93502" y="119141"/>
                </a:cubicBezTo>
                <a:cubicBezTo>
                  <a:pt x="95143" y="112902"/>
                  <a:pt x="96935" y="106751"/>
                  <a:pt x="98879" y="100688"/>
                </a:cubicBezTo>
                <a:cubicBezTo>
                  <a:pt x="100823" y="94625"/>
                  <a:pt x="101881" y="89335"/>
                  <a:pt x="102054" y="84819"/>
                </a:cubicBezTo>
                <a:cubicBezTo>
                  <a:pt x="102062" y="80752"/>
                  <a:pt x="100993" y="77339"/>
                  <a:pt x="98847" y="74580"/>
                </a:cubicBezTo>
                <a:cubicBezTo>
                  <a:pt x="96701" y="71821"/>
                  <a:pt x="93431" y="70385"/>
                  <a:pt x="89035" y="70273"/>
                </a:cubicBezTo>
                <a:cubicBezTo>
                  <a:pt x="83736" y="70422"/>
                  <a:pt x="79338" y="72804"/>
                  <a:pt x="75842" y="77419"/>
                </a:cubicBezTo>
                <a:cubicBezTo>
                  <a:pt x="72345" y="82033"/>
                  <a:pt x="70532" y="87988"/>
                  <a:pt x="70401" y="95282"/>
                </a:cubicBezTo>
                <a:cubicBezTo>
                  <a:pt x="70382" y="95356"/>
                  <a:pt x="70420" y="96227"/>
                  <a:pt x="70515" y="97895"/>
                </a:cubicBezTo>
                <a:cubicBezTo>
                  <a:pt x="70609" y="99562"/>
                  <a:pt x="70874" y="101577"/>
                  <a:pt x="71309" y="103939"/>
                </a:cubicBezTo>
                <a:cubicBezTo>
                  <a:pt x="71744" y="106301"/>
                  <a:pt x="72462" y="108561"/>
                  <a:pt x="73464" y="110720"/>
                </a:cubicBezTo>
                <a:cubicBezTo>
                  <a:pt x="69978" y="125511"/>
                  <a:pt x="67331" y="136729"/>
                  <a:pt x="65521" y="144374"/>
                </a:cubicBezTo>
                <a:cubicBezTo>
                  <a:pt x="63712" y="152019"/>
                  <a:pt x="62490" y="157169"/>
                  <a:pt x="61857" y="159824"/>
                </a:cubicBezTo>
                <a:cubicBezTo>
                  <a:pt x="61223" y="162479"/>
                  <a:pt x="60928" y="163717"/>
                  <a:pt x="60969" y="163537"/>
                </a:cubicBezTo>
                <a:cubicBezTo>
                  <a:pt x="59658" y="169581"/>
                  <a:pt x="59063" y="175569"/>
                  <a:pt x="59185" y="181501"/>
                </a:cubicBezTo>
                <a:cubicBezTo>
                  <a:pt x="59307" y="187434"/>
                  <a:pt x="59604" y="192242"/>
                  <a:pt x="60077" y="195927"/>
                </a:cubicBezTo>
                <a:lnTo>
                  <a:pt x="36727" y="195927"/>
                </a:lnTo>
                <a:cubicBezTo>
                  <a:pt x="29890" y="195849"/>
                  <a:pt x="23711" y="194177"/>
                  <a:pt x="18192" y="190911"/>
                </a:cubicBezTo>
                <a:cubicBezTo>
                  <a:pt x="12674" y="187645"/>
                  <a:pt x="8281" y="183253"/>
                  <a:pt x="5016" y="177734"/>
                </a:cubicBezTo>
                <a:cubicBezTo>
                  <a:pt x="1750" y="172216"/>
                  <a:pt x="78" y="166038"/>
                  <a:pt x="0" y="159202"/>
                </a:cubicBezTo>
                <a:lnTo>
                  <a:pt x="0" y="36727"/>
                </a:lnTo>
                <a:cubicBezTo>
                  <a:pt x="78" y="29890"/>
                  <a:pt x="1750" y="23711"/>
                  <a:pt x="5016" y="18192"/>
                </a:cubicBezTo>
                <a:cubicBezTo>
                  <a:pt x="8281" y="12673"/>
                  <a:pt x="12674" y="8281"/>
                  <a:pt x="18192" y="5015"/>
                </a:cubicBezTo>
                <a:cubicBezTo>
                  <a:pt x="23711" y="1750"/>
                  <a:pt x="29890" y="78"/>
                  <a:pt x="367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Freeform: Shape 66"/>
          <p:cNvSpPr/>
          <p:nvPr/>
        </p:nvSpPr>
        <p:spPr>
          <a:xfrm>
            <a:off x="14242520" y="5025679"/>
            <a:ext cx="281986" cy="366589"/>
          </a:xfrm>
          <a:custGeom>
            <a:avLst/>
            <a:gdLst/>
            <a:ahLst/>
            <a:cxnLst/>
            <a:rect l="l" t="t" r="r" b="b"/>
            <a:pathLst>
              <a:path w="163271" h="212256">
                <a:moveTo>
                  <a:pt x="86739" y="0"/>
                </a:moveTo>
                <a:cubicBezTo>
                  <a:pt x="100296" y="80"/>
                  <a:pt x="112845" y="2981"/>
                  <a:pt x="124386" y="8704"/>
                </a:cubicBezTo>
                <a:cubicBezTo>
                  <a:pt x="135927" y="14428"/>
                  <a:pt x="145242" y="22497"/>
                  <a:pt x="152332" y="32913"/>
                </a:cubicBezTo>
                <a:cubicBezTo>
                  <a:pt x="159422" y="43329"/>
                  <a:pt x="163068" y="55615"/>
                  <a:pt x="163271" y="69771"/>
                </a:cubicBezTo>
                <a:cubicBezTo>
                  <a:pt x="163283" y="79816"/>
                  <a:pt x="161992" y="89754"/>
                  <a:pt x="159398" y="99585"/>
                </a:cubicBezTo>
                <a:cubicBezTo>
                  <a:pt x="156804" y="109415"/>
                  <a:pt x="152834" y="118383"/>
                  <a:pt x="147490" y="126489"/>
                </a:cubicBezTo>
                <a:cubicBezTo>
                  <a:pt x="142145" y="134594"/>
                  <a:pt x="135354" y="141082"/>
                  <a:pt x="127115" y="145953"/>
                </a:cubicBezTo>
                <a:cubicBezTo>
                  <a:pt x="118876" y="150823"/>
                  <a:pt x="109117" y="153322"/>
                  <a:pt x="97839" y="153447"/>
                </a:cubicBezTo>
                <a:cubicBezTo>
                  <a:pt x="94198" y="153443"/>
                  <a:pt x="90451" y="152857"/>
                  <a:pt x="86598" y="151691"/>
                </a:cubicBezTo>
                <a:cubicBezTo>
                  <a:pt x="82744" y="150525"/>
                  <a:pt x="79195" y="148807"/>
                  <a:pt x="75951" y="146536"/>
                </a:cubicBezTo>
                <a:cubicBezTo>
                  <a:pt x="72708" y="144265"/>
                  <a:pt x="70179" y="141470"/>
                  <a:pt x="68367" y="138151"/>
                </a:cubicBezTo>
                <a:cubicBezTo>
                  <a:pt x="66028" y="147601"/>
                  <a:pt x="64088" y="155450"/>
                  <a:pt x="62546" y="161698"/>
                </a:cubicBezTo>
                <a:cubicBezTo>
                  <a:pt x="61005" y="167947"/>
                  <a:pt x="59351" y="173473"/>
                  <a:pt x="57586" y="178277"/>
                </a:cubicBezTo>
                <a:cubicBezTo>
                  <a:pt x="55822" y="183081"/>
                  <a:pt x="53435" y="188041"/>
                  <a:pt x="50426" y="193159"/>
                </a:cubicBezTo>
                <a:cubicBezTo>
                  <a:pt x="47417" y="198276"/>
                  <a:pt x="43276" y="204429"/>
                  <a:pt x="38002" y="211618"/>
                </a:cubicBezTo>
                <a:lnTo>
                  <a:pt x="36216" y="212256"/>
                </a:lnTo>
                <a:lnTo>
                  <a:pt x="35068" y="210980"/>
                </a:lnTo>
                <a:cubicBezTo>
                  <a:pt x="34653" y="206967"/>
                  <a:pt x="34238" y="202970"/>
                  <a:pt x="33824" y="198989"/>
                </a:cubicBezTo>
                <a:cubicBezTo>
                  <a:pt x="33409" y="195008"/>
                  <a:pt x="33186" y="191011"/>
                  <a:pt x="33154" y="186998"/>
                </a:cubicBezTo>
                <a:cubicBezTo>
                  <a:pt x="33266" y="178175"/>
                  <a:pt x="34375" y="168508"/>
                  <a:pt x="36481" y="157996"/>
                </a:cubicBezTo>
                <a:cubicBezTo>
                  <a:pt x="38587" y="147485"/>
                  <a:pt x="41019" y="137015"/>
                  <a:pt x="43777" y="126588"/>
                </a:cubicBezTo>
                <a:cubicBezTo>
                  <a:pt x="46535" y="116161"/>
                  <a:pt x="48948" y="106663"/>
                  <a:pt x="51016" y="98095"/>
                </a:cubicBezTo>
                <a:cubicBezTo>
                  <a:pt x="49450" y="94796"/>
                  <a:pt x="48371" y="91282"/>
                  <a:pt x="47778" y="87553"/>
                </a:cubicBezTo>
                <a:cubicBezTo>
                  <a:pt x="47186" y="83824"/>
                  <a:pt x="46904" y="80150"/>
                  <a:pt x="46933" y="76533"/>
                </a:cubicBezTo>
                <a:cubicBezTo>
                  <a:pt x="46954" y="72115"/>
                  <a:pt x="47905" y="67681"/>
                  <a:pt x="49787" y="63231"/>
                </a:cubicBezTo>
                <a:cubicBezTo>
                  <a:pt x="51669" y="58781"/>
                  <a:pt x="54360" y="55046"/>
                  <a:pt x="57858" y="52027"/>
                </a:cubicBezTo>
                <a:cubicBezTo>
                  <a:pt x="61356" y="49008"/>
                  <a:pt x="65540" y="47438"/>
                  <a:pt x="70409" y="47316"/>
                </a:cubicBezTo>
                <a:cubicBezTo>
                  <a:pt x="75783" y="47446"/>
                  <a:pt x="79866" y="49227"/>
                  <a:pt x="82657" y="52659"/>
                </a:cubicBezTo>
                <a:cubicBezTo>
                  <a:pt x="85448" y="56090"/>
                  <a:pt x="86851" y="60391"/>
                  <a:pt x="86867" y="65561"/>
                </a:cubicBezTo>
                <a:cubicBezTo>
                  <a:pt x="86728" y="71080"/>
                  <a:pt x="85758" y="76514"/>
                  <a:pt x="83956" y="81863"/>
                </a:cubicBezTo>
                <a:cubicBezTo>
                  <a:pt x="82154" y="87212"/>
                  <a:pt x="80352" y="92533"/>
                  <a:pt x="78550" y="97825"/>
                </a:cubicBezTo>
                <a:cubicBezTo>
                  <a:pt x="76749" y="103118"/>
                  <a:pt x="75778" y="108438"/>
                  <a:pt x="75640" y="113788"/>
                </a:cubicBezTo>
                <a:cubicBezTo>
                  <a:pt x="75796" y="119364"/>
                  <a:pt x="77747" y="123840"/>
                  <a:pt x="81493" y="127216"/>
                </a:cubicBezTo>
                <a:cubicBezTo>
                  <a:pt x="85238" y="130591"/>
                  <a:pt x="89836" y="132324"/>
                  <a:pt x="95288" y="132415"/>
                </a:cubicBezTo>
                <a:cubicBezTo>
                  <a:pt x="102595" y="132253"/>
                  <a:pt x="108721" y="129929"/>
                  <a:pt x="113668" y="125444"/>
                </a:cubicBezTo>
                <a:cubicBezTo>
                  <a:pt x="118615" y="120958"/>
                  <a:pt x="122556" y="115281"/>
                  <a:pt x="125494" y="108413"/>
                </a:cubicBezTo>
                <a:cubicBezTo>
                  <a:pt x="128431" y="101545"/>
                  <a:pt x="130539" y="94457"/>
                  <a:pt x="131817" y="87148"/>
                </a:cubicBezTo>
                <a:cubicBezTo>
                  <a:pt x="133096" y="79840"/>
                  <a:pt x="133721" y="73282"/>
                  <a:pt x="133691" y="67474"/>
                </a:cubicBezTo>
                <a:cubicBezTo>
                  <a:pt x="133606" y="57379"/>
                  <a:pt x="131396" y="48864"/>
                  <a:pt x="127062" y="41929"/>
                </a:cubicBezTo>
                <a:cubicBezTo>
                  <a:pt x="122727" y="34994"/>
                  <a:pt x="116784" y="29740"/>
                  <a:pt x="109232" y="26165"/>
                </a:cubicBezTo>
                <a:cubicBezTo>
                  <a:pt x="101680" y="22590"/>
                  <a:pt x="93034" y="20794"/>
                  <a:pt x="83295" y="20778"/>
                </a:cubicBezTo>
                <a:cubicBezTo>
                  <a:pt x="71954" y="20866"/>
                  <a:pt x="61804" y="23383"/>
                  <a:pt x="52845" y="28329"/>
                </a:cubicBezTo>
                <a:cubicBezTo>
                  <a:pt x="43885" y="33275"/>
                  <a:pt x="36797" y="40121"/>
                  <a:pt x="31580" y="48866"/>
                </a:cubicBezTo>
                <a:cubicBezTo>
                  <a:pt x="26364" y="57611"/>
                  <a:pt x="23699" y="67726"/>
                  <a:pt x="23585" y="79212"/>
                </a:cubicBezTo>
                <a:cubicBezTo>
                  <a:pt x="23710" y="84676"/>
                  <a:pt x="24581" y="89313"/>
                  <a:pt x="26198" y="93124"/>
                </a:cubicBezTo>
                <a:cubicBezTo>
                  <a:pt x="27816" y="96934"/>
                  <a:pt x="29434" y="100049"/>
                  <a:pt x="31051" y="102470"/>
                </a:cubicBezTo>
                <a:cubicBezTo>
                  <a:pt x="32669" y="104891"/>
                  <a:pt x="33540" y="106750"/>
                  <a:pt x="33664" y="108046"/>
                </a:cubicBezTo>
                <a:cubicBezTo>
                  <a:pt x="33660" y="109276"/>
                  <a:pt x="33399" y="111069"/>
                  <a:pt x="32880" y="113424"/>
                </a:cubicBezTo>
                <a:cubicBezTo>
                  <a:pt x="32361" y="115778"/>
                  <a:pt x="31608" y="117949"/>
                  <a:pt x="30621" y="119935"/>
                </a:cubicBezTo>
                <a:cubicBezTo>
                  <a:pt x="29634" y="121921"/>
                  <a:pt x="28437" y="122977"/>
                  <a:pt x="27030" y="123101"/>
                </a:cubicBezTo>
                <a:cubicBezTo>
                  <a:pt x="26700" y="123093"/>
                  <a:pt x="26339" y="123045"/>
                  <a:pt x="25945" y="122958"/>
                </a:cubicBezTo>
                <a:cubicBezTo>
                  <a:pt x="25552" y="122870"/>
                  <a:pt x="25191" y="122790"/>
                  <a:pt x="24861" y="122718"/>
                </a:cubicBezTo>
                <a:cubicBezTo>
                  <a:pt x="18815" y="120726"/>
                  <a:pt x="13966" y="117127"/>
                  <a:pt x="10313" y="111921"/>
                </a:cubicBezTo>
                <a:cubicBezTo>
                  <a:pt x="6661" y="106715"/>
                  <a:pt x="4022" y="100886"/>
                  <a:pt x="2395" y="94432"/>
                </a:cubicBezTo>
                <a:cubicBezTo>
                  <a:pt x="768" y="87979"/>
                  <a:pt x="-29" y="81885"/>
                  <a:pt x="1" y="76150"/>
                </a:cubicBezTo>
                <a:cubicBezTo>
                  <a:pt x="112" y="64352"/>
                  <a:pt x="2584" y="53765"/>
                  <a:pt x="7418" y="44390"/>
                </a:cubicBezTo>
                <a:cubicBezTo>
                  <a:pt x="12252" y="35016"/>
                  <a:pt x="18782" y="27026"/>
                  <a:pt x="27008" y="20421"/>
                </a:cubicBezTo>
                <a:cubicBezTo>
                  <a:pt x="35234" y="13816"/>
                  <a:pt x="44491" y="8768"/>
                  <a:pt x="54779" y="5278"/>
                </a:cubicBezTo>
                <a:cubicBezTo>
                  <a:pt x="65067" y="1789"/>
                  <a:pt x="75720" y="29"/>
                  <a:pt x="867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Freeform: Shape 67"/>
          <p:cNvSpPr/>
          <p:nvPr/>
        </p:nvSpPr>
        <p:spPr>
          <a:xfrm>
            <a:off x="14214320" y="4199039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70" y="0"/>
                </a:moveTo>
                <a:cubicBezTo>
                  <a:pt x="116205" y="208"/>
                  <a:pt x="132683" y="4667"/>
                  <a:pt x="147403" y="13379"/>
                </a:cubicBezTo>
                <a:cubicBezTo>
                  <a:pt x="162123" y="22090"/>
                  <a:pt x="173838" y="33806"/>
                  <a:pt x="182549" y="48526"/>
                </a:cubicBezTo>
                <a:cubicBezTo>
                  <a:pt x="191260" y="63247"/>
                  <a:pt x="195719" y="79725"/>
                  <a:pt x="195927" y="97961"/>
                </a:cubicBezTo>
                <a:cubicBezTo>
                  <a:pt x="195719" y="116201"/>
                  <a:pt x="191260" y="132682"/>
                  <a:pt x="182549" y="147403"/>
                </a:cubicBezTo>
                <a:cubicBezTo>
                  <a:pt x="173838" y="162124"/>
                  <a:pt x="162123" y="173840"/>
                  <a:pt x="147403" y="182550"/>
                </a:cubicBezTo>
                <a:cubicBezTo>
                  <a:pt x="132683" y="191260"/>
                  <a:pt x="116205" y="195719"/>
                  <a:pt x="97970" y="195927"/>
                </a:cubicBezTo>
                <a:cubicBezTo>
                  <a:pt x="93125" y="195924"/>
                  <a:pt x="88392" y="195579"/>
                  <a:pt x="83771" y="194891"/>
                </a:cubicBezTo>
                <a:cubicBezTo>
                  <a:pt x="79150" y="194203"/>
                  <a:pt x="74608" y="193188"/>
                  <a:pt x="70146" y="191846"/>
                </a:cubicBezTo>
                <a:cubicBezTo>
                  <a:pt x="72053" y="188879"/>
                  <a:pt x="73919" y="185601"/>
                  <a:pt x="75746" y="182012"/>
                </a:cubicBezTo>
                <a:cubicBezTo>
                  <a:pt x="77573" y="178422"/>
                  <a:pt x="79025" y="174730"/>
                  <a:pt x="80102" y="170934"/>
                </a:cubicBezTo>
                <a:cubicBezTo>
                  <a:pt x="80080" y="171019"/>
                  <a:pt x="80250" y="170366"/>
                  <a:pt x="80612" y="168973"/>
                </a:cubicBezTo>
                <a:cubicBezTo>
                  <a:pt x="80974" y="167581"/>
                  <a:pt x="81654" y="164934"/>
                  <a:pt x="82654" y="161032"/>
                </a:cubicBezTo>
                <a:cubicBezTo>
                  <a:pt x="83654" y="157131"/>
                  <a:pt x="85100" y="151461"/>
                  <a:pt x="86994" y="144021"/>
                </a:cubicBezTo>
                <a:cubicBezTo>
                  <a:pt x="88778" y="147378"/>
                  <a:pt x="91846" y="150233"/>
                  <a:pt x="96198" y="152585"/>
                </a:cubicBezTo>
                <a:cubicBezTo>
                  <a:pt x="100550" y="154938"/>
                  <a:pt x="105435" y="156166"/>
                  <a:pt x="110852" y="156269"/>
                </a:cubicBezTo>
                <a:cubicBezTo>
                  <a:pt x="121422" y="156153"/>
                  <a:pt x="130664" y="153196"/>
                  <a:pt x="138578" y="147399"/>
                </a:cubicBezTo>
                <a:cubicBezTo>
                  <a:pt x="146492" y="141603"/>
                  <a:pt x="152656" y="133665"/>
                  <a:pt x="157070" y="123587"/>
                </a:cubicBezTo>
                <a:cubicBezTo>
                  <a:pt x="161484" y="113509"/>
                  <a:pt x="163726" y="101990"/>
                  <a:pt x="163796" y="89029"/>
                </a:cubicBezTo>
                <a:cubicBezTo>
                  <a:pt x="163723" y="79221"/>
                  <a:pt x="161132" y="70081"/>
                  <a:pt x="156021" y="61608"/>
                </a:cubicBezTo>
                <a:cubicBezTo>
                  <a:pt x="150909" y="53135"/>
                  <a:pt x="143716" y="46271"/>
                  <a:pt x="134439" y="41015"/>
                </a:cubicBezTo>
                <a:cubicBezTo>
                  <a:pt x="125163" y="35759"/>
                  <a:pt x="114240" y="33053"/>
                  <a:pt x="101671" y="32896"/>
                </a:cubicBezTo>
                <a:cubicBezTo>
                  <a:pt x="90060" y="32998"/>
                  <a:pt x="79888" y="34884"/>
                  <a:pt x="71155" y="38554"/>
                </a:cubicBezTo>
                <a:cubicBezTo>
                  <a:pt x="62421" y="42223"/>
                  <a:pt x="55135" y="47067"/>
                  <a:pt x="49295" y="53085"/>
                </a:cubicBezTo>
                <a:cubicBezTo>
                  <a:pt x="43456" y="59104"/>
                  <a:pt x="39072" y="65686"/>
                  <a:pt x="36144" y="72832"/>
                </a:cubicBezTo>
                <a:cubicBezTo>
                  <a:pt x="33215" y="79978"/>
                  <a:pt x="31750" y="87079"/>
                  <a:pt x="31748" y="94133"/>
                </a:cubicBezTo>
                <a:cubicBezTo>
                  <a:pt x="31730" y="102713"/>
                  <a:pt x="33363" y="110369"/>
                  <a:pt x="36648" y="117099"/>
                </a:cubicBezTo>
                <a:cubicBezTo>
                  <a:pt x="39932" y="123830"/>
                  <a:pt x="44980" y="128678"/>
                  <a:pt x="51792" y="131644"/>
                </a:cubicBezTo>
                <a:cubicBezTo>
                  <a:pt x="52902" y="132088"/>
                  <a:pt x="53900" y="132094"/>
                  <a:pt x="54787" y="131660"/>
                </a:cubicBezTo>
                <a:cubicBezTo>
                  <a:pt x="55674" y="131227"/>
                  <a:pt x="56290" y="130371"/>
                  <a:pt x="56635" y="129093"/>
                </a:cubicBezTo>
                <a:cubicBezTo>
                  <a:pt x="56911" y="128154"/>
                  <a:pt x="57251" y="126873"/>
                  <a:pt x="57655" y="125249"/>
                </a:cubicBezTo>
                <a:cubicBezTo>
                  <a:pt x="58058" y="123625"/>
                  <a:pt x="58398" y="122312"/>
                  <a:pt x="58674" y="121310"/>
                </a:cubicBezTo>
                <a:cubicBezTo>
                  <a:pt x="59006" y="120100"/>
                  <a:pt x="59075" y="119138"/>
                  <a:pt x="58882" y="118423"/>
                </a:cubicBezTo>
                <a:cubicBezTo>
                  <a:pt x="58688" y="117708"/>
                  <a:pt x="58151" y="116841"/>
                  <a:pt x="57272" y="115823"/>
                </a:cubicBezTo>
                <a:cubicBezTo>
                  <a:pt x="55273" y="113489"/>
                  <a:pt x="53695" y="110757"/>
                  <a:pt x="52540" y="107626"/>
                </a:cubicBezTo>
                <a:cubicBezTo>
                  <a:pt x="51385" y="104494"/>
                  <a:pt x="50796" y="100805"/>
                  <a:pt x="50772" y="96557"/>
                </a:cubicBezTo>
                <a:cubicBezTo>
                  <a:pt x="50816" y="88185"/>
                  <a:pt x="52781" y="80462"/>
                  <a:pt x="56665" y="73388"/>
                </a:cubicBezTo>
                <a:cubicBezTo>
                  <a:pt x="60549" y="66314"/>
                  <a:pt x="66085" y="60615"/>
                  <a:pt x="73273" y="56291"/>
                </a:cubicBezTo>
                <a:cubicBezTo>
                  <a:pt x="80461" y="51967"/>
                  <a:pt x="89034" y="49744"/>
                  <a:pt x="98991" y="49623"/>
                </a:cubicBezTo>
                <a:cubicBezTo>
                  <a:pt x="107765" y="49689"/>
                  <a:pt x="115183" y="51343"/>
                  <a:pt x="121246" y="54586"/>
                </a:cubicBezTo>
                <a:cubicBezTo>
                  <a:pt x="127309" y="57829"/>
                  <a:pt x="131912" y="62270"/>
                  <a:pt x="135056" y="67908"/>
                </a:cubicBezTo>
                <a:cubicBezTo>
                  <a:pt x="138200" y="73547"/>
                  <a:pt x="139780" y="79992"/>
                  <a:pt x="139798" y="87243"/>
                </a:cubicBezTo>
                <a:cubicBezTo>
                  <a:pt x="139758" y="96763"/>
                  <a:pt x="138449" y="105439"/>
                  <a:pt x="135868" y="113271"/>
                </a:cubicBezTo>
                <a:cubicBezTo>
                  <a:pt x="133288" y="121104"/>
                  <a:pt x="129674" y="127370"/>
                  <a:pt x="125025" y="132070"/>
                </a:cubicBezTo>
                <a:cubicBezTo>
                  <a:pt x="120376" y="136769"/>
                  <a:pt x="114929" y="139179"/>
                  <a:pt x="108684" y="139300"/>
                </a:cubicBezTo>
                <a:cubicBezTo>
                  <a:pt x="103425" y="139167"/>
                  <a:pt x="99274" y="137328"/>
                  <a:pt x="96230" y="133782"/>
                </a:cubicBezTo>
                <a:cubicBezTo>
                  <a:pt x="93186" y="130236"/>
                  <a:pt x="92192" y="125781"/>
                  <a:pt x="93248" y="120416"/>
                </a:cubicBezTo>
                <a:cubicBezTo>
                  <a:pt x="94893" y="114114"/>
                  <a:pt x="96707" y="107899"/>
                  <a:pt x="98688" y="101772"/>
                </a:cubicBezTo>
                <a:cubicBezTo>
                  <a:pt x="100669" y="95645"/>
                  <a:pt x="101748" y="90292"/>
                  <a:pt x="101926" y="85712"/>
                </a:cubicBezTo>
                <a:cubicBezTo>
                  <a:pt x="101932" y="81578"/>
                  <a:pt x="100836" y="78107"/>
                  <a:pt x="98640" y="75297"/>
                </a:cubicBezTo>
                <a:cubicBezTo>
                  <a:pt x="96444" y="72487"/>
                  <a:pt x="93115" y="71025"/>
                  <a:pt x="88653" y="70911"/>
                </a:cubicBezTo>
                <a:cubicBezTo>
                  <a:pt x="83287" y="71060"/>
                  <a:pt x="78831" y="73474"/>
                  <a:pt x="75283" y="78152"/>
                </a:cubicBezTo>
                <a:cubicBezTo>
                  <a:pt x="71736" y="82830"/>
                  <a:pt x="69896" y="88880"/>
                  <a:pt x="69763" y="96302"/>
                </a:cubicBezTo>
                <a:cubicBezTo>
                  <a:pt x="69744" y="96378"/>
                  <a:pt x="69783" y="97260"/>
                  <a:pt x="69882" y="98948"/>
                </a:cubicBezTo>
                <a:cubicBezTo>
                  <a:pt x="69980" y="100636"/>
                  <a:pt x="70256" y="102671"/>
                  <a:pt x="70709" y="105054"/>
                </a:cubicBezTo>
                <a:cubicBezTo>
                  <a:pt x="71162" y="107436"/>
                  <a:pt x="71910" y="109708"/>
                  <a:pt x="72954" y="111868"/>
                </a:cubicBezTo>
                <a:cubicBezTo>
                  <a:pt x="69426" y="126826"/>
                  <a:pt x="66749" y="138163"/>
                  <a:pt x="64921" y="145881"/>
                </a:cubicBezTo>
                <a:cubicBezTo>
                  <a:pt x="63094" y="153598"/>
                  <a:pt x="61861" y="158793"/>
                  <a:pt x="61224" y="161463"/>
                </a:cubicBezTo>
                <a:cubicBezTo>
                  <a:pt x="60586" y="164134"/>
                  <a:pt x="60289" y="165378"/>
                  <a:pt x="60331" y="165195"/>
                </a:cubicBezTo>
                <a:cubicBezTo>
                  <a:pt x="59466" y="168941"/>
                  <a:pt x="58935" y="172767"/>
                  <a:pt x="58738" y="176672"/>
                </a:cubicBezTo>
                <a:cubicBezTo>
                  <a:pt x="58542" y="180577"/>
                  <a:pt x="58520" y="184275"/>
                  <a:pt x="58674" y="187766"/>
                </a:cubicBezTo>
                <a:cubicBezTo>
                  <a:pt x="47065" y="182624"/>
                  <a:pt x="36872" y="175592"/>
                  <a:pt x="28095" y="166670"/>
                </a:cubicBezTo>
                <a:cubicBezTo>
                  <a:pt x="19319" y="157748"/>
                  <a:pt x="12463" y="147436"/>
                  <a:pt x="7528" y="135734"/>
                </a:cubicBezTo>
                <a:cubicBezTo>
                  <a:pt x="2594" y="124032"/>
                  <a:pt x="84" y="111441"/>
                  <a:pt x="0" y="97961"/>
                </a:cubicBezTo>
                <a:cubicBezTo>
                  <a:pt x="208" y="79725"/>
                  <a:pt x="4668" y="63247"/>
                  <a:pt x="13379" y="48526"/>
                </a:cubicBezTo>
                <a:cubicBezTo>
                  <a:pt x="22091" y="33806"/>
                  <a:pt x="33807" y="22090"/>
                  <a:pt x="48529" y="13379"/>
                </a:cubicBezTo>
                <a:cubicBezTo>
                  <a:pt x="63251" y="4667"/>
                  <a:pt x="79731" y="208"/>
                  <a:pt x="979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Freeform: Shape 68"/>
          <p:cNvSpPr/>
          <p:nvPr/>
        </p:nvSpPr>
        <p:spPr>
          <a:xfrm>
            <a:off x="14214320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6974" y="94015"/>
                </a:moveTo>
                <a:cubicBezTo>
                  <a:pt x="121619" y="94153"/>
                  <a:pt x="125491" y="96075"/>
                  <a:pt x="128591" y="99782"/>
                </a:cubicBezTo>
                <a:cubicBezTo>
                  <a:pt x="131690" y="103489"/>
                  <a:pt x="133300" y="108153"/>
                  <a:pt x="133419" y="113776"/>
                </a:cubicBezTo>
                <a:cubicBezTo>
                  <a:pt x="133300" y="119339"/>
                  <a:pt x="131690" y="123970"/>
                  <a:pt x="128591" y="127667"/>
                </a:cubicBezTo>
                <a:cubicBezTo>
                  <a:pt x="125491" y="131365"/>
                  <a:pt x="121619" y="133284"/>
                  <a:pt x="116974" y="133425"/>
                </a:cubicBezTo>
                <a:cubicBezTo>
                  <a:pt x="113298" y="133425"/>
                  <a:pt x="110323" y="132787"/>
                  <a:pt x="108049" y="131511"/>
                </a:cubicBezTo>
                <a:lnTo>
                  <a:pt x="108049" y="96184"/>
                </a:lnTo>
                <a:cubicBezTo>
                  <a:pt x="109194" y="95480"/>
                  <a:pt x="110506" y="94943"/>
                  <a:pt x="111986" y="94574"/>
                </a:cubicBezTo>
                <a:cubicBezTo>
                  <a:pt x="113465" y="94204"/>
                  <a:pt x="115128" y="94018"/>
                  <a:pt x="116974" y="94015"/>
                </a:cubicBezTo>
                <a:close/>
                <a:moveTo>
                  <a:pt x="122965" y="72835"/>
                </a:moveTo>
                <a:cubicBezTo>
                  <a:pt x="121308" y="72835"/>
                  <a:pt x="119651" y="72963"/>
                  <a:pt x="117993" y="73218"/>
                </a:cubicBezTo>
                <a:cubicBezTo>
                  <a:pt x="117037" y="76477"/>
                  <a:pt x="115731" y="79560"/>
                  <a:pt x="114073" y="82468"/>
                </a:cubicBezTo>
                <a:cubicBezTo>
                  <a:pt x="112416" y="85376"/>
                  <a:pt x="110408" y="88077"/>
                  <a:pt x="108049" y="90570"/>
                </a:cubicBezTo>
                <a:cubicBezTo>
                  <a:pt x="104438" y="94480"/>
                  <a:pt x="100332" y="97535"/>
                  <a:pt x="95732" y="99734"/>
                </a:cubicBezTo>
                <a:cubicBezTo>
                  <a:pt x="91132" y="101934"/>
                  <a:pt x="86260" y="103169"/>
                  <a:pt x="81117" y="103441"/>
                </a:cubicBezTo>
                <a:lnTo>
                  <a:pt x="81117" y="184589"/>
                </a:lnTo>
                <a:lnTo>
                  <a:pt x="108049" y="179358"/>
                </a:lnTo>
                <a:lnTo>
                  <a:pt x="108049" y="153074"/>
                </a:lnTo>
                <a:cubicBezTo>
                  <a:pt x="110280" y="153901"/>
                  <a:pt x="112639" y="154512"/>
                  <a:pt x="115125" y="154908"/>
                </a:cubicBezTo>
                <a:cubicBezTo>
                  <a:pt x="117611" y="155304"/>
                  <a:pt x="120224" y="155501"/>
                  <a:pt x="122965" y="155498"/>
                </a:cubicBezTo>
                <a:cubicBezTo>
                  <a:pt x="130106" y="155411"/>
                  <a:pt x="136562" y="153530"/>
                  <a:pt x="142334" y="149856"/>
                </a:cubicBezTo>
                <a:cubicBezTo>
                  <a:pt x="148106" y="146182"/>
                  <a:pt x="152702" y="141239"/>
                  <a:pt x="156121" y="135027"/>
                </a:cubicBezTo>
                <a:cubicBezTo>
                  <a:pt x="159540" y="128815"/>
                  <a:pt x="161290" y="121859"/>
                  <a:pt x="161372" y="114158"/>
                </a:cubicBezTo>
                <a:cubicBezTo>
                  <a:pt x="161290" y="106463"/>
                  <a:pt x="159540" y="99511"/>
                  <a:pt x="156121" y="93302"/>
                </a:cubicBezTo>
                <a:cubicBezTo>
                  <a:pt x="152702" y="87092"/>
                  <a:pt x="148106" y="82150"/>
                  <a:pt x="142334" y="78477"/>
                </a:cubicBezTo>
                <a:cubicBezTo>
                  <a:pt x="136562" y="74803"/>
                  <a:pt x="130106" y="72922"/>
                  <a:pt x="122965" y="72835"/>
                </a:cubicBezTo>
                <a:close/>
                <a:moveTo>
                  <a:pt x="73215" y="39533"/>
                </a:moveTo>
                <a:cubicBezTo>
                  <a:pt x="77860" y="39674"/>
                  <a:pt x="81734" y="41593"/>
                  <a:pt x="84836" y="45291"/>
                </a:cubicBezTo>
                <a:cubicBezTo>
                  <a:pt x="87938" y="48988"/>
                  <a:pt x="89549" y="53619"/>
                  <a:pt x="89669" y="59183"/>
                </a:cubicBezTo>
                <a:cubicBezTo>
                  <a:pt x="89549" y="64807"/>
                  <a:pt x="87938" y="69475"/>
                  <a:pt x="84836" y="73186"/>
                </a:cubicBezTo>
                <a:cubicBezTo>
                  <a:pt x="81734" y="76897"/>
                  <a:pt x="77860" y="78821"/>
                  <a:pt x="73215" y="78959"/>
                </a:cubicBezTo>
                <a:cubicBezTo>
                  <a:pt x="69541" y="78959"/>
                  <a:pt x="66567" y="78321"/>
                  <a:pt x="64294" y="77046"/>
                </a:cubicBezTo>
                <a:lnTo>
                  <a:pt x="64294" y="41702"/>
                </a:lnTo>
                <a:cubicBezTo>
                  <a:pt x="65438" y="40998"/>
                  <a:pt x="66750" y="40461"/>
                  <a:pt x="68229" y="40092"/>
                </a:cubicBezTo>
                <a:cubicBezTo>
                  <a:pt x="69708" y="39722"/>
                  <a:pt x="71370" y="39536"/>
                  <a:pt x="73215" y="39533"/>
                </a:cubicBezTo>
                <a:close/>
                <a:moveTo>
                  <a:pt x="79078" y="18357"/>
                </a:moveTo>
                <a:cubicBezTo>
                  <a:pt x="75939" y="18365"/>
                  <a:pt x="72849" y="18763"/>
                  <a:pt x="69805" y="19552"/>
                </a:cubicBezTo>
                <a:cubicBezTo>
                  <a:pt x="66762" y="20341"/>
                  <a:pt x="63861" y="21472"/>
                  <a:pt x="61103" y="22946"/>
                </a:cubicBezTo>
                <a:lnTo>
                  <a:pt x="37361" y="22946"/>
                </a:lnTo>
                <a:lnTo>
                  <a:pt x="37361" y="130107"/>
                </a:lnTo>
                <a:lnTo>
                  <a:pt x="64294" y="124876"/>
                </a:lnTo>
                <a:lnTo>
                  <a:pt x="64294" y="98609"/>
                </a:lnTo>
                <a:cubicBezTo>
                  <a:pt x="66527" y="99379"/>
                  <a:pt x="68879" y="99975"/>
                  <a:pt x="71351" y="100395"/>
                </a:cubicBezTo>
                <a:cubicBezTo>
                  <a:pt x="73823" y="100815"/>
                  <a:pt x="76399" y="101028"/>
                  <a:pt x="79078" y="101033"/>
                </a:cubicBezTo>
                <a:cubicBezTo>
                  <a:pt x="86263" y="100945"/>
                  <a:pt x="92751" y="99065"/>
                  <a:pt x="98540" y="95390"/>
                </a:cubicBezTo>
                <a:cubicBezTo>
                  <a:pt x="104330" y="91716"/>
                  <a:pt x="108936" y="86773"/>
                  <a:pt x="112357" y="80561"/>
                </a:cubicBezTo>
                <a:cubicBezTo>
                  <a:pt x="115779" y="74350"/>
                  <a:pt x="117530" y="67393"/>
                  <a:pt x="117611" y="59693"/>
                </a:cubicBezTo>
                <a:cubicBezTo>
                  <a:pt x="117530" y="51993"/>
                  <a:pt x="115779" y="45037"/>
                  <a:pt x="112357" y="38825"/>
                </a:cubicBezTo>
                <a:cubicBezTo>
                  <a:pt x="108936" y="32614"/>
                  <a:pt x="104330" y="27672"/>
                  <a:pt x="98540" y="23998"/>
                </a:cubicBezTo>
                <a:cubicBezTo>
                  <a:pt x="92751" y="20325"/>
                  <a:pt x="86263" y="18444"/>
                  <a:pt x="79078" y="18357"/>
                </a:cubicBezTo>
                <a:close/>
                <a:moveTo>
                  <a:pt x="36724" y="0"/>
                </a:moveTo>
                <a:lnTo>
                  <a:pt x="159202" y="0"/>
                </a:lnTo>
                <a:cubicBezTo>
                  <a:pt x="166039" y="78"/>
                  <a:pt x="172217" y="1749"/>
                  <a:pt x="177735" y="5014"/>
                </a:cubicBezTo>
                <a:cubicBezTo>
                  <a:pt x="183254" y="8280"/>
                  <a:pt x="187646" y="12672"/>
                  <a:pt x="190912" y="18191"/>
                </a:cubicBezTo>
                <a:cubicBezTo>
                  <a:pt x="194177" y="23709"/>
                  <a:pt x="195849" y="29888"/>
                  <a:pt x="195927" y="36726"/>
                </a:cubicBezTo>
                <a:lnTo>
                  <a:pt x="195927" y="159198"/>
                </a:lnTo>
                <a:cubicBezTo>
                  <a:pt x="195849" y="166038"/>
                  <a:pt x="194177" y="172218"/>
                  <a:pt x="190912" y="177737"/>
                </a:cubicBezTo>
                <a:cubicBezTo>
                  <a:pt x="187646" y="183256"/>
                  <a:pt x="183254" y="187648"/>
                  <a:pt x="177735" y="190913"/>
                </a:cubicBezTo>
                <a:cubicBezTo>
                  <a:pt x="172217" y="194178"/>
                  <a:pt x="166039" y="195849"/>
                  <a:pt x="159202" y="195927"/>
                </a:cubicBezTo>
                <a:lnTo>
                  <a:pt x="36724" y="195927"/>
                </a:lnTo>
                <a:cubicBezTo>
                  <a:pt x="29888" y="195849"/>
                  <a:pt x="23710" y="194178"/>
                  <a:pt x="18192" y="190913"/>
                </a:cubicBezTo>
                <a:cubicBezTo>
                  <a:pt x="12674" y="187648"/>
                  <a:pt x="8281" y="183256"/>
                  <a:pt x="5016" y="177737"/>
                </a:cubicBezTo>
                <a:cubicBezTo>
                  <a:pt x="1750" y="172218"/>
                  <a:pt x="78" y="166038"/>
                  <a:pt x="0" y="159198"/>
                </a:cubicBezTo>
                <a:lnTo>
                  <a:pt x="0" y="36726"/>
                </a:lnTo>
                <a:cubicBezTo>
                  <a:pt x="78" y="29888"/>
                  <a:pt x="1750" y="23709"/>
                  <a:pt x="5016" y="18191"/>
                </a:cubicBezTo>
                <a:cubicBezTo>
                  <a:pt x="8281" y="12672"/>
                  <a:pt x="12674" y="8280"/>
                  <a:pt x="18192" y="5014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Freeform: Shape 69"/>
          <p:cNvSpPr/>
          <p:nvPr/>
        </p:nvSpPr>
        <p:spPr>
          <a:xfrm>
            <a:off x="13439414" y="7542943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0072" y="32641"/>
                </a:moveTo>
                <a:cubicBezTo>
                  <a:pt x="58275" y="32678"/>
                  <a:pt x="56095" y="32987"/>
                  <a:pt x="53533" y="33566"/>
                </a:cubicBezTo>
                <a:cubicBezTo>
                  <a:pt x="50971" y="34146"/>
                  <a:pt x="48855" y="34773"/>
                  <a:pt x="47186" y="35448"/>
                </a:cubicBezTo>
                <a:cubicBezTo>
                  <a:pt x="44355" y="36844"/>
                  <a:pt x="41851" y="39240"/>
                  <a:pt x="39673" y="42635"/>
                </a:cubicBezTo>
                <a:cubicBezTo>
                  <a:pt x="37494" y="46030"/>
                  <a:pt x="35784" y="49702"/>
                  <a:pt x="34541" y="53650"/>
                </a:cubicBezTo>
                <a:cubicBezTo>
                  <a:pt x="33298" y="57598"/>
                  <a:pt x="32665" y="61099"/>
                  <a:pt x="32641" y="64154"/>
                </a:cubicBezTo>
                <a:cubicBezTo>
                  <a:pt x="32724" y="68409"/>
                  <a:pt x="33420" y="72529"/>
                  <a:pt x="34731" y="76514"/>
                </a:cubicBezTo>
                <a:cubicBezTo>
                  <a:pt x="36041" y="80498"/>
                  <a:pt x="37471" y="84458"/>
                  <a:pt x="39021" y="88395"/>
                </a:cubicBezTo>
                <a:cubicBezTo>
                  <a:pt x="42562" y="97848"/>
                  <a:pt x="47925" y="107152"/>
                  <a:pt x="55110" y="116307"/>
                </a:cubicBezTo>
                <a:cubicBezTo>
                  <a:pt x="62295" y="125462"/>
                  <a:pt x="70465" y="133632"/>
                  <a:pt x="79620" y="140817"/>
                </a:cubicBezTo>
                <a:cubicBezTo>
                  <a:pt x="88775" y="148002"/>
                  <a:pt x="98079" y="153365"/>
                  <a:pt x="107532" y="156907"/>
                </a:cubicBezTo>
                <a:cubicBezTo>
                  <a:pt x="111469" y="158456"/>
                  <a:pt x="115429" y="159886"/>
                  <a:pt x="119413" y="161196"/>
                </a:cubicBezTo>
                <a:cubicBezTo>
                  <a:pt x="123398" y="162507"/>
                  <a:pt x="127518" y="163203"/>
                  <a:pt x="131773" y="163286"/>
                </a:cubicBezTo>
                <a:cubicBezTo>
                  <a:pt x="134828" y="163262"/>
                  <a:pt x="138329" y="162629"/>
                  <a:pt x="142277" y="161386"/>
                </a:cubicBezTo>
                <a:cubicBezTo>
                  <a:pt x="146225" y="160143"/>
                  <a:pt x="149897" y="158433"/>
                  <a:pt x="153292" y="156254"/>
                </a:cubicBezTo>
                <a:cubicBezTo>
                  <a:pt x="156687" y="154076"/>
                  <a:pt x="159083" y="151572"/>
                  <a:pt x="160479" y="148741"/>
                </a:cubicBezTo>
                <a:cubicBezTo>
                  <a:pt x="161154" y="147072"/>
                  <a:pt x="161782" y="144956"/>
                  <a:pt x="162361" y="142394"/>
                </a:cubicBezTo>
                <a:cubicBezTo>
                  <a:pt x="162940" y="139832"/>
                  <a:pt x="163249" y="137652"/>
                  <a:pt x="163286" y="135855"/>
                </a:cubicBezTo>
                <a:cubicBezTo>
                  <a:pt x="163291" y="135531"/>
                  <a:pt x="163281" y="135191"/>
                  <a:pt x="163254" y="134835"/>
                </a:cubicBezTo>
                <a:cubicBezTo>
                  <a:pt x="163227" y="134479"/>
                  <a:pt x="163153" y="134138"/>
                  <a:pt x="163031" y="133814"/>
                </a:cubicBezTo>
                <a:cubicBezTo>
                  <a:pt x="162572" y="132959"/>
                  <a:pt x="160739" y="131579"/>
                  <a:pt x="157531" y="129675"/>
                </a:cubicBezTo>
                <a:cubicBezTo>
                  <a:pt x="154322" y="127770"/>
                  <a:pt x="150958" y="125880"/>
                  <a:pt x="147437" y="124004"/>
                </a:cubicBezTo>
                <a:cubicBezTo>
                  <a:pt x="143917" y="122128"/>
                  <a:pt x="141460" y="120805"/>
                  <a:pt x="140066" y="120035"/>
                </a:cubicBezTo>
                <a:cubicBezTo>
                  <a:pt x="138843" y="119246"/>
                  <a:pt x="137525" y="118369"/>
                  <a:pt x="136111" y="117404"/>
                </a:cubicBezTo>
                <a:cubicBezTo>
                  <a:pt x="134697" y="116439"/>
                  <a:pt x="133251" y="115913"/>
                  <a:pt x="131773" y="115825"/>
                </a:cubicBezTo>
                <a:cubicBezTo>
                  <a:pt x="129865" y="116031"/>
                  <a:pt x="127770" y="117476"/>
                  <a:pt x="125488" y="120158"/>
                </a:cubicBezTo>
                <a:cubicBezTo>
                  <a:pt x="123207" y="122840"/>
                  <a:pt x="120961" y="125523"/>
                  <a:pt x="118750" y="128205"/>
                </a:cubicBezTo>
                <a:cubicBezTo>
                  <a:pt x="116540" y="130888"/>
                  <a:pt x="114586" y="132332"/>
                  <a:pt x="112891" y="132538"/>
                </a:cubicBezTo>
                <a:cubicBezTo>
                  <a:pt x="111583" y="132469"/>
                  <a:pt x="110212" y="132033"/>
                  <a:pt x="108776" y="131231"/>
                </a:cubicBezTo>
                <a:cubicBezTo>
                  <a:pt x="107341" y="130428"/>
                  <a:pt x="106033" y="129673"/>
                  <a:pt x="104853" y="128966"/>
                </a:cubicBezTo>
                <a:cubicBezTo>
                  <a:pt x="96496" y="124309"/>
                  <a:pt x="89256" y="118919"/>
                  <a:pt x="83132" y="112795"/>
                </a:cubicBezTo>
                <a:cubicBezTo>
                  <a:pt x="77008" y="106671"/>
                  <a:pt x="71618" y="99431"/>
                  <a:pt x="66961" y="91074"/>
                </a:cubicBezTo>
                <a:cubicBezTo>
                  <a:pt x="66254" y="89894"/>
                  <a:pt x="65499" y="88586"/>
                  <a:pt x="64697" y="87151"/>
                </a:cubicBezTo>
                <a:cubicBezTo>
                  <a:pt x="63894" y="85715"/>
                  <a:pt x="63458" y="84344"/>
                  <a:pt x="63389" y="83036"/>
                </a:cubicBezTo>
                <a:cubicBezTo>
                  <a:pt x="63595" y="81341"/>
                  <a:pt x="65040" y="79388"/>
                  <a:pt x="67722" y="77177"/>
                </a:cubicBezTo>
                <a:cubicBezTo>
                  <a:pt x="70404" y="74966"/>
                  <a:pt x="73087" y="72720"/>
                  <a:pt x="75769" y="70439"/>
                </a:cubicBezTo>
                <a:cubicBezTo>
                  <a:pt x="78451" y="68157"/>
                  <a:pt x="79896" y="66062"/>
                  <a:pt x="80102" y="64154"/>
                </a:cubicBezTo>
                <a:cubicBezTo>
                  <a:pt x="80014" y="62676"/>
                  <a:pt x="79488" y="61230"/>
                  <a:pt x="78523" y="59816"/>
                </a:cubicBezTo>
                <a:cubicBezTo>
                  <a:pt x="77558" y="58402"/>
                  <a:pt x="76681" y="57084"/>
                  <a:pt x="75892" y="55861"/>
                </a:cubicBezTo>
                <a:cubicBezTo>
                  <a:pt x="75122" y="54467"/>
                  <a:pt x="73799" y="52010"/>
                  <a:pt x="71923" y="48490"/>
                </a:cubicBezTo>
                <a:cubicBezTo>
                  <a:pt x="70047" y="44969"/>
                  <a:pt x="68157" y="41605"/>
                  <a:pt x="66252" y="38397"/>
                </a:cubicBezTo>
                <a:cubicBezTo>
                  <a:pt x="64348" y="35188"/>
                  <a:pt x="62968" y="33355"/>
                  <a:pt x="62113" y="32896"/>
                </a:cubicBezTo>
                <a:cubicBezTo>
                  <a:pt x="61789" y="32774"/>
                  <a:pt x="61448" y="32700"/>
                  <a:pt x="61092" y="32673"/>
                </a:cubicBezTo>
                <a:cubicBezTo>
                  <a:pt x="60736" y="32646"/>
                  <a:pt x="60396" y="32636"/>
                  <a:pt x="60072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6" y="190912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2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Freeform: Shape 70"/>
          <p:cNvSpPr/>
          <p:nvPr/>
        </p:nvSpPr>
        <p:spPr>
          <a:xfrm>
            <a:off x="13453513" y="6735331"/>
            <a:ext cx="310190" cy="310216"/>
          </a:xfrm>
          <a:custGeom>
            <a:avLst/>
            <a:gdLst/>
            <a:ahLst/>
            <a:cxnLst/>
            <a:rect l="l" t="t" r="r" b="b"/>
            <a:pathLst>
              <a:path w="179601" h="179616">
                <a:moveTo>
                  <a:pt x="37757" y="2"/>
                </a:moveTo>
                <a:cubicBezTo>
                  <a:pt x="38203" y="-6"/>
                  <a:pt x="38649" y="10"/>
                  <a:pt x="39096" y="50"/>
                </a:cubicBezTo>
                <a:cubicBezTo>
                  <a:pt x="39542" y="90"/>
                  <a:pt x="39989" y="201"/>
                  <a:pt x="40435" y="385"/>
                </a:cubicBezTo>
                <a:cubicBezTo>
                  <a:pt x="41809" y="1020"/>
                  <a:pt x="43111" y="2428"/>
                  <a:pt x="44342" y="4610"/>
                </a:cubicBezTo>
                <a:cubicBezTo>
                  <a:pt x="45572" y="6792"/>
                  <a:pt x="46523" y="8615"/>
                  <a:pt x="47196" y="10080"/>
                </a:cubicBezTo>
                <a:cubicBezTo>
                  <a:pt x="49229" y="13723"/>
                  <a:pt x="51254" y="17375"/>
                  <a:pt x="53270" y="21035"/>
                </a:cubicBezTo>
                <a:cubicBezTo>
                  <a:pt x="55287" y="24694"/>
                  <a:pt x="57344" y="28314"/>
                  <a:pt x="59441" y="31894"/>
                </a:cubicBezTo>
                <a:cubicBezTo>
                  <a:pt x="60578" y="33571"/>
                  <a:pt x="61811" y="35383"/>
                  <a:pt x="63140" y="37331"/>
                </a:cubicBezTo>
                <a:cubicBezTo>
                  <a:pt x="64469" y="39279"/>
                  <a:pt x="65192" y="41251"/>
                  <a:pt x="65309" y="43247"/>
                </a:cubicBezTo>
                <a:cubicBezTo>
                  <a:pt x="65188" y="45214"/>
                  <a:pt x="63986" y="47340"/>
                  <a:pt x="61701" y="49628"/>
                </a:cubicBezTo>
                <a:cubicBezTo>
                  <a:pt x="59416" y="51915"/>
                  <a:pt x="56771" y="54237"/>
                  <a:pt x="53765" y="56594"/>
                </a:cubicBezTo>
                <a:cubicBezTo>
                  <a:pt x="50759" y="58951"/>
                  <a:pt x="48113" y="61217"/>
                  <a:pt x="45828" y="63393"/>
                </a:cubicBezTo>
                <a:cubicBezTo>
                  <a:pt x="43544" y="65568"/>
                  <a:pt x="42341" y="67528"/>
                  <a:pt x="42221" y="69271"/>
                </a:cubicBezTo>
                <a:cubicBezTo>
                  <a:pt x="42317" y="71043"/>
                  <a:pt x="42923" y="72920"/>
                  <a:pt x="44039" y="74900"/>
                </a:cubicBezTo>
                <a:cubicBezTo>
                  <a:pt x="45155" y="76880"/>
                  <a:pt x="46207" y="78660"/>
                  <a:pt x="47196" y="80242"/>
                </a:cubicBezTo>
                <a:cubicBezTo>
                  <a:pt x="53555" y="91768"/>
                  <a:pt x="60958" y="101755"/>
                  <a:pt x="69406" y="110204"/>
                </a:cubicBezTo>
                <a:cubicBezTo>
                  <a:pt x="77854" y="118653"/>
                  <a:pt x="87841" y="126057"/>
                  <a:pt x="99366" y="132416"/>
                </a:cubicBezTo>
                <a:cubicBezTo>
                  <a:pt x="100947" y="133405"/>
                  <a:pt x="102727" y="134458"/>
                  <a:pt x="104707" y="135574"/>
                </a:cubicBezTo>
                <a:cubicBezTo>
                  <a:pt x="106687" y="136690"/>
                  <a:pt x="108563" y="137296"/>
                  <a:pt x="110336" y="137392"/>
                </a:cubicBezTo>
                <a:cubicBezTo>
                  <a:pt x="112078" y="137271"/>
                  <a:pt x="114038" y="136069"/>
                  <a:pt x="116213" y="133784"/>
                </a:cubicBezTo>
                <a:cubicBezTo>
                  <a:pt x="118388" y="131499"/>
                  <a:pt x="120655" y="128853"/>
                  <a:pt x="123011" y="125847"/>
                </a:cubicBezTo>
                <a:cubicBezTo>
                  <a:pt x="125368" y="122840"/>
                  <a:pt x="127690" y="120195"/>
                  <a:pt x="129977" y="117910"/>
                </a:cubicBezTo>
                <a:cubicBezTo>
                  <a:pt x="132264" y="115625"/>
                  <a:pt x="134391" y="114422"/>
                  <a:pt x="136357" y="114302"/>
                </a:cubicBezTo>
                <a:cubicBezTo>
                  <a:pt x="138353" y="114419"/>
                  <a:pt x="140324" y="115142"/>
                  <a:pt x="142272" y="116471"/>
                </a:cubicBezTo>
                <a:cubicBezTo>
                  <a:pt x="144220" y="117799"/>
                  <a:pt x="146032" y="119033"/>
                  <a:pt x="147709" y="120170"/>
                </a:cubicBezTo>
                <a:cubicBezTo>
                  <a:pt x="151289" y="122267"/>
                  <a:pt x="154908" y="124324"/>
                  <a:pt x="158567" y="126341"/>
                </a:cubicBezTo>
                <a:cubicBezTo>
                  <a:pt x="162227" y="128358"/>
                  <a:pt x="165878" y="130383"/>
                  <a:pt x="169521" y="132416"/>
                </a:cubicBezTo>
                <a:cubicBezTo>
                  <a:pt x="170985" y="133089"/>
                  <a:pt x="172808" y="134040"/>
                  <a:pt x="174990" y="135271"/>
                </a:cubicBezTo>
                <a:cubicBezTo>
                  <a:pt x="177172" y="136501"/>
                  <a:pt x="178580" y="137804"/>
                  <a:pt x="179215" y="139178"/>
                </a:cubicBezTo>
                <a:cubicBezTo>
                  <a:pt x="179399" y="139624"/>
                  <a:pt x="179511" y="140071"/>
                  <a:pt x="179551" y="140517"/>
                </a:cubicBezTo>
                <a:cubicBezTo>
                  <a:pt x="179591" y="140963"/>
                  <a:pt x="179607" y="141410"/>
                  <a:pt x="179599" y="141856"/>
                </a:cubicBezTo>
                <a:cubicBezTo>
                  <a:pt x="179553" y="144341"/>
                  <a:pt x="179133" y="147344"/>
                  <a:pt x="178339" y="150866"/>
                </a:cubicBezTo>
                <a:cubicBezTo>
                  <a:pt x="177544" y="154387"/>
                  <a:pt x="176646" y="157295"/>
                  <a:pt x="175644" y="159588"/>
                </a:cubicBezTo>
                <a:cubicBezTo>
                  <a:pt x="174182" y="162687"/>
                  <a:pt x="171971" y="165323"/>
                  <a:pt x="169011" y="167497"/>
                </a:cubicBezTo>
                <a:cubicBezTo>
                  <a:pt x="166051" y="169671"/>
                  <a:pt x="163074" y="171542"/>
                  <a:pt x="160082" y="173110"/>
                </a:cubicBezTo>
                <a:cubicBezTo>
                  <a:pt x="156335" y="175167"/>
                  <a:pt x="152508" y="176762"/>
                  <a:pt x="148602" y="177894"/>
                </a:cubicBezTo>
                <a:cubicBezTo>
                  <a:pt x="144696" y="179026"/>
                  <a:pt x="140614" y="179600"/>
                  <a:pt x="136357" y="179616"/>
                </a:cubicBezTo>
                <a:cubicBezTo>
                  <a:pt x="130452" y="179497"/>
                  <a:pt x="124755" y="178524"/>
                  <a:pt x="119264" y="176698"/>
                </a:cubicBezTo>
                <a:cubicBezTo>
                  <a:pt x="113774" y="174872"/>
                  <a:pt x="108332" y="172911"/>
                  <a:pt x="102937" y="170814"/>
                </a:cubicBezTo>
                <a:cubicBezTo>
                  <a:pt x="99042" y="169416"/>
                  <a:pt x="95226" y="167843"/>
                  <a:pt x="91489" y="166094"/>
                </a:cubicBezTo>
                <a:cubicBezTo>
                  <a:pt x="87753" y="164345"/>
                  <a:pt x="84128" y="162389"/>
                  <a:pt x="80615" y="160226"/>
                </a:cubicBezTo>
                <a:cubicBezTo>
                  <a:pt x="73281" y="155655"/>
                  <a:pt x="65769" y="149985"/>
                  <a:pt x="58080" y="143217"/>
                </a:cubicBezTo>
                <a:cubicBezTo>
                  <a:pt x="50392" y="136449"/>
                  <a:pt x="43164" y="129220"/>
                  <a:pt x="36396" y="121531"/>
                </a:cubicBezTo>
                <a:cubicBezTo>
                  <a:pt x="29628" y="113841"/>
                  <a:pt x="23959" y="106329"/>
                  <a:pt x="19389" y="98994"/>
                </a:cubicBezTo>
                <a:cubicBezTo>
                  <a:pt x="17226" y="95481"/>
                  <a:pt x="15270" y="91856"/>
                  <a:pt x="13521" y="88119"/>
                </a:cubicBezTo>
                <a:cubicBezTo>
                  <a:pt x="11773" y="84382"/>
                  <a:pt x="10199" y="80566"/>
                  <a:pt x="8802" y="76670"/>
                </a:cubicBezTo>
                <a:cubicBezTo>
                  <a:pt x="6705" y="71275"/>
                  <a:pt x="4744" y="65832"/>
                  <a:pt x="2918" y="60341"/>
                </a:cubicBezTo>
                <a:cubicBezTo>
                  <a:pt x="1092" y="54850"/>
                  <a:pt x="120" y="49152"/>
                  <a:pt x="0" y="43247"/>
                </a:cubicBezTo>
                <a:cubicBezTo>
                  <a:pt x="16" y="38990"/>
                  <a:pt x="590" y="34907"/>
                  <a:pt x="1722" y="31001"/>
                </a:cubicBezTo>
                <a:cubicBezTo>
                  <a:pt x="2854" y="27094"/>
                  <a:pt x="4449" y="23267"/>
                  <a:pt x="6506" y="19520"/>
                </a:cubicBezTo>
                <a:cubicBezTo>
                  <a:pt x="8073" y="16527"/>
                  <a:pt x="9944" y="13551"/>
                  <a:pt x="12118" y="10590"/>
                </a:cubicBezTo>
                <a:cubicBezTo>
                  <a:pt x="14292" y="7629"/>
                  <a:pt x="16928" y="5418"/>
                  <a:pt x="20026" y="3957"/>
                </a:cubicBezTo>
                <a:cubicBezTo>
                  <a:pt x="22320" y="2955"/>
                  <a:pt x="25227" y="2056"/>
                  <a:pt x="28748" y="1262"/>
                </a:cubicBezTo>
                <a:cubicBezTo>
                  <a:pt x="32269" y="467"/>
                  <a:pt x="35272" y="47"/>
                  <a:pt x="37757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Freeform: Shape 71"/>
          <p:cNvSpPr/>
          <p:nvPr/>
        </p:nvSpPr>
        <p:spPr>
          <a:xfrm>
            <a:off x="13439414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46" y="130618"/>
                </a:moveTo>
                <a:cubicBezTo>
                  <a:pt x="142359" y="130740"/>
                  <a:pt x="138522" y="132345"/>
                  <a:pt x="135434" y="135433"/>
                </a:cubicBezTo>
                <a:cubicBezTo>
                  <a:pt x="132346" y="138521"/>
                  <a:pt x="130741" y="142358"/>
                  <a:pt x="130619" y="146945"/>
                </a:cubicBezTo>
                <a:cubicBezTo>
                  <a:pt x="130741" y="151532"/>
                  <a:pt x="132346" y="155369"/>
                  <a:pt x="135434" y="158457"/>
                </a:cubicBezTo>
                <a:cubicBezTo>
                  <a:pt x="138522" y="161545"/>
                  <a:pt x="142359" y="163150"/>
                  <a:pt x="146946" y="163272"/>
                </a:cubicBezTo>
                <a:cubicBezTo>
                  <a:pt x="151533" y="163150"/>
                  <a:pt x="155370" y="161545"/>
                  <a:pt x="158458" y="158457"/>
                </a:cubicBezTo>
                <a:cubicBezTo>
                  <a:pt x="161546" y="155369"/>
                  <a:pt x="163151" y="151532"/>
                  <a:pt x="163273" y="146945"/>
                </a:cubicBezTo>
                <a:cubicBezTo>
                  <a:pt x="163151" y="142358"/>
                  <a:pt x="161546" y="138521"/>
                  <a:pt x="158458" y="135433"/>
                </a:cubicBezTo>
                <a:cubicBezTo>
                  <a:pt x="155370" y="132345"/>
                  <a:pt x="151533" y="130740"/>
                  <a:pt x="146946" y="130618"/>
                </a:cubicBezTo>
                <a:close/>
                <a:moveTo>
                  <a:pt x="146946" y="97963"/>
                </a:moveTo>
                <a:cubicBezTo>
                  <a:pt x="156064" y="98067"/>
                  <a:pt x="164303" y="100297"/>
                  <a:pt x="171664" y="104653"/>
                </a:cubicBezTo>
                <a:cubicBezTo>
                  <a:pt x="179024" y="109008"/>
                  <a:pt x="184882" y="114867"/>
                  <a:pt x="189238" y="122227"/>
                </a:cubicBezTo>
                <a:cubicBezTo>
                  <a:pt x="193593" y="129588"/>
                  <a:pt x="195823" y="137827"/>
                  <a:pt x="195927" y="146945"/>
                </a:cubicBezTo>
                <a:cubicBezTo>
                  <a:pt x="195823" y="156063"/>
                  <a:pt x="193593" y="164302"/>
                  <a:pt x="189238" y="171663"/>
                </a:cubicBezTo>
                <a:cubicBezTo>
                  <a:pt x="184882" y="179023"/>
                  <a:pt x="179024" y="184881"/>
                  <a:pt x="171664" y="189237"/>
                </a:cubicBezTo>
                <a:cubicBezTo>
                  <a:pt x="164303" y="193593"/>
                  <a:pt x="156064" y="195823"/>
                  <a:pt x="146946" y="195927"/>
                </a:cubicBezTo>
                <a:cubicBezTo>
                  <a:pt x="137828" y="195823"/>
                  <a:pt x="129589" y="193593"/>
                  <a:pt x="122228" y="189237"/>
                </a:cubicBezTo>
                <a:cubicBezTo>
                  <a:pt x="114868" y="184881"/>
                  <a:pt x="109010" y="179023"/>
                  <a:pt x="104654" y="171663"/>
                </a:cubicBezTo>
                <a:cubicBezTo>
                  <a:pt x="100298" y="164302"/>
                  <a:pt x="98068" y="156063"/>
                  <a:pt x="97964" y="146945"/>
                </a:cubicBezTo>
                <a:cubicBezTo>
                  <a:pt x="98068" y="137827"/>
                  <a:pt x="100298" y="129588"/>
                  <a:pt x="104654" y="122227"/>
                </a:cubicBezTo>
                <a:cubicBezTo>
                  <a:pt x="109010" y="114867"/>
                  <a:pt x="114868" y="109008"/>
                  <a:pt x="122228" y="104653"/>
                </a:cubicBezTo>
                <a:cubicBezTo>
                  <a:pt x="129589" y="100297"/>
                  <a:pt x="137828" y="98067"/>
                  <a:pt x="146946" y="97963"/>
                </a:cubicBezTo>
                <a:close/>
                <a:moveTo>
                  <a:pt x="48982" y="32654"/>
                </a:moveTo>
                <a:cubicBezTo>
                  <a:pt x="44395" y="32776"/>
                  <a:pt x="40558" y="34381"/>
                  <a:pt x="37470" y="37469"/>
                </a:cubicBezTo>
                <a:cubicBezTo>
                  <a:pt x="34382" y="40557"/>
                  <a:pt x="32777" y="44394"/>
                  <a:pt x="32655" y="48981"/>
                </a:cubicBezTo>
                <a:cubicBezTo>
                  <a:pt x="32777" y="53568"/>
                  <a:pt x="34382" y="57405"/>
                  <a:pt x="37470" y="60493"/>
                </a:cubicBezTo>
                <a:cubicBezTo>
                  <a:pt x="40558" y="63581"/>
                  <a:pt x="44395" y="65186"/>
                  <a:pt x="48982" y="65308"/>
                </a:cubicBezTo>
                <a:cubicBezTo>
                  <a:pt x="53569" y="65186"/>
                  <a:pt x="57406" y="63581"/>
                  <a:pt x="60494" y="60493"/>
                </a:cubicBezTo>
                <a:cubicBezTo>
                  <a:pt x="63582" y="57405"/>
                  <a:pt x="65187" y="53568"/>
                  <a:pt x="65310" y="48981"/>
                </a:cubicBezTo>
                <a:cubicBezTo>
                  <a:pt x="65187" y="44394"/>
                  <a:pt x="63582" y="40557"/>
                  <a:pt x="60494" y="37469"/>
                </a:cubicBezTo>
                <a:cubicBezTo>
                  <a:pt x="57406" y="34381"/>
                  <a:pt x="53569" y="32776"/>
                  <a:pt x="48982" y="32654"/>
                </a:cubicBezTo>
                <a:close/>
                <a:moveTo>
                  <a:pt x="155106" y="0"/>
                </a:moveTo>
                <a:lnTo>
                  <a:pt x="175516" y="0"/>
                </a:lnTo>
                <a:cubicBezTo>
                  <a:pt x="177810" y="61"/>
                  <a:pt x="179729" y="863"/>
                  <a:pt x="181274" y="2407"/>
                </a:cubicBezTo>
                <a:cubicBezTo>
                  <a:pt x="182818" y="3950"/>
                  <a:pt x="183623" y="5868"/>
                  <a:pt x="183687" y="8160"/>
                </a:cubicBezTo>
                <a:cubicBezTo>
                  <a:pt x="183681" y="9055"/>
                  <a:pt x="183533" y="9911"/>
                  <a:pt x="183240" y="10726"/>
                </a:cubicBezTo>
                <a:cubicBezTo>
                  <a:pt x="182948" y="11542"/>
                  <a:pt x="182544" y="12301"/>
                  <a:pt x="182029" y="13005"/>
                </a:cubicBezTo>
                <a:lnTo>
                  <a:pt x="47328" y="192612"/>
                </a:lnTo>
                <a:cubicBezTo>
                  <a:pt x="46546" y="193642"/>
                  <a:pt x="45589" y="194450"/>
                  <a:pt x="44457" y="195034"/>
                </a:cubicBezTo>
                <a:cubicBezTo>
                  <a:pt x="43325" y="195619"/>
                  <a:pt x="42113" y="195916"/>
                  <a:pt x="40822" y="195927"/>
                </a:cubicBezTo>
                <a:lnTo>
                  <a:pt x="20411" y="195927"/>
                </a:lnTo>
                <a:cubicBezTo>
                  <a:pt x="18117" y="195866"/>
                  <a:pt x="16199" y="195064"/>
                  <a:pt x="14654" y="193520"/>
                </a:cubicBezTo>
                <a:cubicBezTo>
                  <a:pt x="13110" y="191977"/>
                  <a:pt x="12308" y="190059"/>
                  <a:pt x="12247" y="187767"/>
                </a:cubicBezTo>
                <a:cubicBezTo>
                  <a:pt x="12252" y="186871"/>
                  <a:pt x="12401" y="186016"/>
                  <a:pt x="12693" y="185201"/>
                </a:cubicBezTo>
                <a:cubicBezTo>
                  <a:pt x="12985" y="184385"/>
                  <a:pt x="13389" y="183625"/>
                  <a:pt x="13905" y="182921"/>
                </a:cubicBezTo>
                <a:lnTo>
                  <a:pt x="148600" y="3315"/>
                </a:lnTo>
                <a:cubicBezTo>
                  <a:pt x="149381" y="2284"/>
                  <a:pt x="150338" y="1477"/>
                  <a:pt x="151470" y="892"/>
                </a:cubicBezTo>
                <a:cubicBezTo>
                  <a:pt x="152602" y="308"/>
                  <a:pt x="153814" y="11"/>
                  <a:pt x="155106" y="0"/>
                </a:cubicBezTo>
                <a:close/>
                <a:moveTo>
                  <a:pt x="48986" y="0"/>
                </a:moveTo>
                <a:cubicBezTo>
                  <a:pt x="58105" y="104"/>
                  <a:pt x="66344" y="2333"/>
                  <a:pt x="73706" y="6687"/>
                </a:cubicBezTo>
                <a:cubicBezTo>
                  <a:pt x="81067" y="11042"/>
                  <a:pt x="86925" y="16899"/>
                  <a:pt x="91281" y="24258"/>
                </a:cubicBezTo>
                <a:cubicBezTo>
                  <a:pt x="95638" y="31617"/>
                  <a:pt x="97868" y="39856"/>
                  <a:pt x="97972" y="48974"/>
                </a:cubicBezTo>
                <a:lnTo>
                  <a:pt x="97956" y="48978"/>
                </a:lnTo>
                <a:cubicBezTo>
                  <a:pt x="97852" y="58097"/>
                  <a:pt x="95622" y="66337"/>
                  <a:pt x="91266" y="73697"/>
                </a:cubicBezTo>
                <a:cubicBezTo>
                  <a:pt x="86910" y="81057"/>
                  <a:pt x="81053" y="86916"/>
                  <a:pt x="73694" y="91273"/>
                </a:cubicBezTo>
                <a:cubicBezTo>
                  <a:pt x="66336" y="95629"/>
                  <a:pt x="58099" y="97862"/>
                  <a:pt x="48986" y="97971"/>
                </a:cubicBezTo>
                <a:cubicBezTo>
                  <a:pt x="39867" y="97867"/>
                  <a:pt x="31627" y="95637"/>
                  <a:pt x="24266" y="91280"/>
                </a:cubicBezTo>
                <a:cubicBezTo>
                  <a:pt x="16905" y="86922"/>
                  <a:pt x="11047" y="81062"/>
                  <a:pt x="6690" y="73699"/>
                </a:cubicBezTo>
                <a:cubicBezTo>
                  <a:pt x="2334" y="66336"/>
                  <a:pt x="104" y="58095"/>
                  <a:pt x="0" y="48974"/>
                </a:cubicBezTo>
                <a:cubicBezTo>
                  <a:pt x="104" y="39856"/>
                  <a:pt x="2334" y="31617"/>
                  <a:pt x="6690" y="24258"/>
                </a:cubicBezTo>
                <a:cubicBezTo>
                  <a:pt x="11047" y="16899"/>
                  <a:pt x="16905" y="11042"/>
                  <a:pt x="24266" y="6687"/>
                </a:cubicBezTo>
                <a:cubicBezTo>
                  <a:pt x="31627" y="2333"/>
                  <a:pt x="39867" y="104"/>
                  <a:pt x="489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Freeform: Shape 72"/>
          <p:cNvSpPr/>
          <p:nvPr/>
        </p:nvSpPr>
        <p:spPr>
          <a:xfrm>
            <a:off x="13412121" y="5053881"/>
            <a:ext cx="392972" cy="310187"/>
          </a:xfrm>
          <a:custGeom>
            <a:avLst/>
            <a:gdLst/>
            <a:ahLst/>
            <a:cxnLst/>
            <a:rect l="l" t="t" r="r" b="b"/>
            <a:pathLst>
              <a:path w="227532" h="179599">
                <a:moveTo>
                  <a:pt x="108675" y="100519"/>
                </a:moveTo>
                <a:lnTo>
                  <a:pt x="93874" y="115319"/>
                </a:lnTo>
                <a:lnTo>
                  <a:pt x="93874" y="122464"/>
                </a:lnTo>
                <a:lnTo>
                  <a:pt x="106123" y="122464"/>
                </a:lnTo>
                <a:lnTo>
                  <a:pt x="106123" y="134712"/>
                </a:lnTo>
                <a:lnTo>
                  <a:pt x="113268" y="134712"/>
                </a:lnTo>
                <a:lnTo>
                  <a:pt x="128069" y="119912"/>
                </a:lnTo>
                <a:close/>
                <a:moveTo>
                  <a:pt x="167300" y="42053"/>
                </a:moveTo>
                <a:cubicBezTo>
                  <a:pt x="166504" y="42091"/>
                  <a:pt x="165803" y="42399"/>
                  <a:pt x="165198" y="42978"/>
                </a:cubicBezTo>
                <a:lnTo>
                  <a:pt x="120541" y="87633"/>
                </a:lnTo>
                <a:cubicBezTo>
                  <a:pt x="119962" y="88239"/>
                  <a:pt x="119653" y="88941"/>
                  <a:pt x="119616" y="89738"/>
                </a:cubicBezTo>
                <a:cubicBezTo>
                  <a:pt x="119579" y="90536"/>
                  <a:pt x="119845" y="91237"/>
                  <a:pt x="120414" y="91843"/>
                </a:cubicBezTo>
                <a:cubicBezTo>
                  <a:pt x="121020" y="92412"/>
                  <a:pt x="121721" y="92678"/>
                  <a:pt x="122519" y="92641"/>
                </a:cubicBezTo>
                <a:cubicBezTo>
                  <a:pt x="123316" y="92603"/>
                  <a:pt x="124018" y="92295"/>
                  <a:pt x="124624" y="91716"/>
                </a:cubicBezTo>
                <a:lnTo>
                  <a:pt x="169276" y="47061"/>
                </a:lnTo>
                <a:cubicBezTo>
                  <a:pt x="169855" y="46455"/>
                  <a:pt x="170163" y="45753"/>
                  <a:pt x="170200" y="44956"/>
                </a:cubicBezTo>
                <a:cubicBezTo>
                  <a:pt x="170237" y="44159"/>
                  <a:pt x="169971" y="43457"/>
                  <a:pt x="169403" y="42851"/>
                </a:cubicBezTo>
                <a:cubicBezTo>
                  <a:pt x="168798" y="42282"/>
                  <a:pt x="168097" y="42016"/>
                  <a:pt x="167300" y="42053"/>
                </a:cubicBezTo>
                <a:close/>
                <a:moveTo>
                  <a:pt x="167364" y="24479"/>
                </a:moveTo>
                <a:lnTo>
                  <a:pt x="204091" y="61223"/>
                </a:lnTo>
                <a:lnTo>
                  <a:pt x="118372" y="146942"/>
                </a:lnTo>
                <a:lnTo>
                  <a:pt x="81643" y="146942"/>
                </a:lnTo>
                <a:lnTo>
                  <a:pt x="81643" y="110215"/>
                </a:lnTo>
                <a:close/>
                <a:moveTo>
                  <a:pt x="195927" y="1052"/>
                </a:moveTo>
                <a:cubicBezTo>
                  <a:pt x="199217" y="1052"/>
                  <a:pt x="202109" y="2231"/>
                  <a:pt x="204602" y="4589"/>
                </a:cubicBezTo>
                <a:lnTo>
                  <a:pt x="223992" y="23968"/>
                </a:lnTo>
                <a:cubicBezTo>
                  <a:pt x="226352" y="26462"/>
                  <a:pt x="227532" y="29353"/>
                  <a:pt x="227532" y="32644"/>
                </a:cubicBezTo>
                <a:cubicBezTo>
                  <a:pt x="227532" y="35935"/>
                  <a:pt x="226352" y="38827"/>
                  <a:pt x="223992" y="41320"/>
                </a:cubicBezTo>
                <a:lnTo>
                  <a:pt x="212256" y="53058"/>
                </a:lnTo>
                <a:lnTo>
                  <a:pt x="175520" y="16314"/>
                </a:lnTo>
                <a:lnTo>
                  <a:pt x="187253" y="4589"/>
                </a:lnTo>
                <a:cubicBezTo>
                  <a:pt x="189745" y="2231"/>
                  <a:pt x="192637" y="1052"/>
                  <a:pt x="195927" y="1052"/>
                </a:cubicBezTo>
                <a:close/>
                <a:moveTo>
                  <a:pt x="36729" y="1"/>
                </a:moveTo>
                <a:lnTo>
                  <a:pt x="142870" y="1"/>
                </a:lnTo>
                <a:cubicBezTo>
                  <a:pt x="145430" y="-2"/>
                  <a:pt x="147966" y="258"/>
                  <a:pt x="150478" y="782"/>
                </a:cubicBezTo>
                <a:cubicBezTo>
                  <a:pt x="152990" y="1305"/>
                  <a:pt x="155431" y="2106"/>
                  <a:pt x="157799" y="3187"/>
                </a:cubicBezTo>
                <a:cubicBezTo>
                  <a:pt x="158381" y="3453"/>
                  <a:pt x="158876" y="3845"/>
                  <a:pt x="159283" y="4366"/>
                </a:cubicBezTo>
                <a:cubicBezTo>
                  <a:pt x="159689" y="4886"/>
                  <a:pt x="159960" y="5470"/>
                  <a:pt x="160096" y="6118"/>
                </a:cubicBezTo>
                <a:cubicBezTo>
                  <a:pt x="160351" y="7541"/>
                  <a:pt x="159968" y="8773"/>
                  <a:pt x="158948" y="9814"/>
                </a:cubicBezTo>
                <a:lnTo>
                  <a:pt x="152695" y="16059"/>
                </a:lnTo>
                <a:cubicBezTo>
                  <a:pt x="152111" y="16635"/>
                  <a:pt x="151462" y="17012"/>
                  <a:pt x="150750" y="17190"/>
                </a:cubicBezTo>
                <a:cubicBezTo>
                  <a:pt x="150037" y="17368"/>
                  <a:pt x="149325" y="17331"/>
                  <a:pt x="148612" y="17079"/>
                </a:cubicBezTo>
                <a:cubicBezTo>
                  <a:pt x="146698" y="16569"/>
                  <a:pt x="144784" y="16313"/>
                  <a:pt x="142870" y="16314"/>
                </a:cubicBezTo>
                <a:lnTo>
                  <a:pt x="36729" y="16314"/>
                </a:lnTo>
                <a:cubicBezTo>
                  <a:pt x="30965" y="16462"/>
                  <a:pt x="26159" y="18461"/>
                  <a:pt x="22310" y="22310"/>
                </a:cubicBezTo>
                <a:cubicBezTo>
                  <a:pt x="18461" y="26159"/>
                  <a:pt x="16462" y="30964"/>
                  <a:pt x="16313" y="36727"/>
                </a:cubicBezTo>
                <a:lnTo>
                  <a:pt x="16313" y="142865"/>
                </a:lnTo>
                <a:cubicBezTo>
                  <a:pt x="16462" y="148628"/>
                  <a:pt x="18461" y="153435"/>
                  <a:pt x="22310" y="157286"/>
                </a:cubicBezTo>
                <a:cubicBezTo>
                  <a:pt x="26159" y="161137"/>
                  <a:pt x="30965" y="163137"/>
                  <a:pt x="36729" y="163287"/>
                </a:cubicBezTo>
                <a:lnTo>
                  <a:pt x="142870" y="163287"/>
                </a:lnTo>
                <a:cubicBezTo>
                  <a:pt x="148634" y="163137"/>
                  <a:pt x="153440" y="161137"/>
                  <a:pt x="157289" y="157286"/>
                </a:cubicBezTo>
                <a:cubicBezTo>
                  <a:pt x="161138" y="153435"/>
                  <a:pt x="163137" y="148628"/>
                  <a:pt x="163286" y="142865"/>
                </a:cubicBezTo>
                <a:lnTo>
                  <a:pt x="163286" y="126801"/>
                </a:lnTo>
                <a:cubicBezTo>
                  <a:pt x="163286" y="126286"/>
                  <a:pt x="163382" y="125786"/>
                  <a:pt x="163573" y="125302"/>
                </a:cubicBezTo>
                <a:cubicBezTo>
                  <a:pt x="163764" y="124819"/>
                  <a:pt x="164051" y="124383"/>
                  <a:pt x="164433" y="123995"/>
                </a:cubicBezTo>
                <a:lnTo>
                  <a:pt x="172589" y="115829"/>
                </a:lnTo>
                <a:cubicBezTo>
                  <a:pt x="173237" y="115194"/>
                  <a:pt x="173949" y="114806"/>
                  <a:pt x="174724" y="114665"/>
                </a:cubicBezTo>
                <a:cubicBezTo>
                  <a:pt x="175499" y="114524"/>
                  <a:pt x="176274" y="114614"/>
                  <a:pt x="177050" y="114936"/>
                </a:cubicBezTo>
                <a:cubicBezTo>
                  <a:pt x="177825" y="115266"/>
                  <a:pt x="178441" y="115755"/>
                  <a:pt x="178898" y="116403"/>
                </a:cubicBezTo>
                <a:cubicBezTo>
                  <a:pt x="179354" y="117052"/>
                  <a:pt x="179588" y="117796"/>
                  <a:pt x="179599" y="118636"/>
                </a:cubicBezTo>
                <a:lnTo>
                  <a:pt x="179599" y="142865"/>
                </a:lnTo>
                <a:cubicBezTo>
                  <a:pt x="179521" y="149708"/>
                  <a:pt x="177850" y="155889"/>
                  <a:pt x="174585" y="161408"/>
                </a:cubicBezTo>
                <a:cubicBezTo>
                  <a:pt x="171320" y="166928"/>
                  <a:pt x="166928" y="171320"/>
                  <a:pt x="161409" y="174585"/>
                </a:cubicBezTo>
                <a:cubicBezTo>
                  <a:pt x="155890" y="177850"/>
                  <a:pt x="149711" y="179522"/>
                  <a:pt x="142870" y="179599"/>
                </a:cubicBezTo>
                <a:lnTo>
                  <a:pt x="36729" y="179599"/>
                </a:lnTo>
                <a:cubicBezTo>
                  <a:pt x="29888" y="179522"/>
                  <a:pt x="23708" y="177850"/>
                  <a:pt x="18189" y="174585"/>
                </a:cubicBezTo>
                <a:cubicBezTo>
                  <a:pt x="12670" y="171320"/>
                  <a:pt x="8279" y="166928"/>
                  <a:pt x="5014" y="161408"/>
                </a:cubicBezTo>
                <a:cubicBezTo>
                  <a:pt x="1749" y="155889"/>
                  <a:pt x="78" y="149708"/>
                  <a:pt x="0" y="142865"/>
                </a:cubicBezTo>
                <a:lnTo>
                  <a:pt x="0" y="36727"/>
                </a:lnTo>
                <a:cubicBezTo>
                  <a:pt x="78" y="29887"/>
                  <a:pt x="1749" y="23708"/>
                  <a:pt x="5014" y="18189"/>
                </a:cubicBezTo>
                <a:cubicBezTo>
                  <a:pt x="8279" y="12671"/>
                  <a:pt x="12670" y="8279"/>
                  <a:pt x="18189" y="5014"/>
                </a:cubicBezTo>
                <a:cubicBezTo>
                  <a:pt x="23708" y="1750"/>
                  <a:pt x="29888" y="79"/>
                  <a:pt x="3672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Freeform: Shape 73"/>
          <p:cNvSpPr/>
          <p:nvPr/>
        </p:nvSpPr>
        <p:spPr>
          <a:xfrm>
            <a:off x="13439414" y="4199039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1534" y="125014"/>
                </a:moveTo>
                <a:lnTo>
                  <a:pt x="70913" y="144393"/>
                </a:lnTo>
                <a:lnTo>
                  <a:pt x="64278" y="151031"/>
                </a:lnTo>
                <a:lnTo>
                  <a:pt x="57150" y="151031"/>
                </a:lnTo>
                <a:lnTo>
                  <a:pt x="57150" y="138777"/>
                </a:lnTo>
                <a:lnTo>
                  <a:pt x="44896" y="138777"/>
                </a:lnTo>
                <a:lnTo>
                  <a:pt x="44896" y="131649"/>
                </a:lnTo>
                <a:close/>
                <a:moveTo>
                  <a:pt x="102523" y="74633"/>
                </a:moveTo>
                <a:cubicBezTo>
                  <a:pt x="103256" y="74545"/>
                  <a:pt x="103862" y="74752"/>
                  <a:pt x="104341" y="75255"/>
                </a:cubicBezTo>
                <a:cubicBezTo>
                  <a:pt x="104843" y="75733"/>
                  <a:pt x="105050" y="76339"/>
                  <a:pt x="104963" y="77073"/>
                </a:cubicBezTo>
                <a:cubicBezTo>
                  <a:pt x="104875" y="77807"/>
                  <a:pt x="104540" y="78476"/>
                  <a:pt x="103958" y="79083"/>
                </a:cubicBezTo>
                <a:lnTo>
                  <a:pt x="66830" y="116211"/>
                </a:lnTo>
                <a:cubicBezTo>
                  <a:pt x="66224" y="116793"/>
                  <a:pt x="65554" y="117128"/>
                  <a:pt x="64821" y="117215"/>
                </a:cubicBezTo>
                <a:cubicBezTo>
                  <a:pt x="64088" y="117303"/>
                  <a:pt x="63483" y="117096"/>
                  <a:pt x="63005" y="116593"/>
                </a:cubicBezTo>
                <a:cubicBezTo>
                  <a:pt x="62504" y="116115"/>
                  <a:pt x="62297" y="115509"/>
                  <a:pt x="62385" y="114775"/>
                </a:cubicBezTo>
                <a:cubicBezTo>
                  <a:pt x="62472" y="114042"/>
                  <a:pt x="62806" y="113372"/>
                  <a:pt x="63387" y="112766"/>
                </a:cubicBezTo>
                <a:lnTo>
                  <a:pt x="100513" y="75638"/>
                </a:lnTo>
                <a:cubicBezTo>
                  <a:pt x="101119" y="75056"/>
                  <a:pt x="101789" y="74721"/>
                  <a:pt x="102523" y="74633"/>
                </a:cubicBezTo>
                <a:close/>
                <a:moveTo>
                  <a:pt x="102044" y="57137"/>
                </a:moveTo>
                <a:lnTo>
                  <a:pt x="32641" y="126545"/>
                </a:lnTo>
                <a:lnTo>
                  <a:pt x="32641" y="163286"/>
                </a:lnTo>
                <a:lnTo>
                  <a:pt x="69382" y="163286"/>
                </a:lnTo>
                <a:lnTo>
                  <a:pt x="138790" y="93883"/>
                </a:lnTo>
                <a:close/>
                <a:moveTo>
                  <a:pt x="130624" y="33694"/>
                </a:moveTo>
                <a:cubicBezTo>
                  <a:pt x="127333" y="33694"/>
                  <a:pt x="124441" y="34874"/>
                  <a:pt x="121948" y="37234"/>
                </a:cubicBezTo>
                <a:lnTo>
                  <a:pt x="110210" y="48972"/>
                </a:lnTo>
                <a:lnTo>
                  <a:pt x="146955" y="85717"/>
                </a:lnTo>
                <a:lnTo>
                  <a:pt x="158693" y="73979"/>
                </a:lnTo>
                <a:cubicBezTo>
                  <a:pt x="161053" y="71486"/>
                  <a:pt x="162233" y="68594"/>
                  <a:pt x="162233" y="65303"/>
                </a:cubicBezTo>
                <a:cubicBezTo>
                  <a:pt x="162233" y="62012"/>
                  <a:pt x="161053" y="59120"/>
                  <a:pt x="158693" y="56627"/>
                </a:cubicBezTo>
                <a:lnTo>
                  <a:pt x="139300" y="37234"/>
                </a:lnTo>
                <a:cubicBezTo>
                  <a:pt x="136807" y="34874"/>
                  <a:pt x="133915" y="33694"/>
                  <a:pt x="130624" y="33694"/>
                </a:cubicBezTo>
                <a:close/>
                <a:moveTo>
                  <a:pt x="36726" y="0"/>
                </a:moveTo>
                <a:lnTo>
                  <a:pt x="159204" y="0"/>
                </a:lnTo>
                <a:cubicBezTo>
                  <a:pt x="166040" y="78"/>
                  <a:pt x="172217" y="1750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3"/>
                </a:cubicBezTo>
                <a:lnTo>
                  <a:pt x="195927" y="159201"/>
                </a:lnTo>
                <a:cubicBezTo>
                  <a:pt x="195849" y="166038"/>
                  <a:pt x="194177" y="172216"/>
                  <a:pt x="190912" y="177735"/>
                </a:cubicBezTo>
                <a:cubicBezTo>
                  <a:pt x="187646" y="183253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4" y="195927"/>
                </a:cubicBezTo>
                <a:lnTo>
                  <a:pt x="36726" y="195927"/>
                </a:lnTo>
                <a:cubicBezTo>
                  <a:pt x="29889" y="195849"/>
                  <a:pt x="23711" y="194177"/>
                  <a:pt x="18192" y="190911"/>
                </a:cubicBezTo>
                <a:cubicBezTo>
                  <a:pt x="12673" y="187646"/>
                  <a:pt x="8281" y="183253"/>
                  <a:pt x="5016" y="177735"/>
                </a:cubicBezTo>
                <a:cubicBezTo>
                  <a:pt x="1750" y="172216"/>
                  <a:pt x="78" y="166038"/>
                  <a:pt x="0" y="159201"/>
                </a:cubicBezTo>
                <a:lnTo>
                  <a:pt x="0" y="36723"/>
                </a:lnTo>
                <a:cubicBezTo>
                  <a:pt x="78" y="29887"/>
                  <a:pt x="1750" y="23710"/>
                  <a:pt x="5016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1" y="1750"/>
                  <a:pt x="29889" y="78"/>
                  <a:pt x="367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Freeform: Shape 74"/>
          <p:cNvSpPr/>
          <p:nvPr/>
        </p:nvSpPr>
        <p:spPr>
          <a:xfrm>
            <a:off x="13441727" y="3360607"/>
            <a:ext cx="333760" cy="333760"/>
          </a:xfrm>
          <a:custGeom>
            <a:avLst/>
            <a:gdLst/>
            <a:ahLst/>
            <a:cxnLst/>
            <a:rect l="l" t="t" r="r" b="b"/>
            <a:pathLst>
              <a:path w="193248" h="193248">
                <a:moveTo>
                  <a:pt x="27921" y="135348"/>
                </a:moveTo>
                <a:lnTo>
                  <a:pt x="16313" y="146957"/>
                </a:lnTo>
                <a:lnTo>
                  <a:pt x="16313" y="160607"/>
                </a:lnTo>
                <a:lnTo>
                  <a:pt x="32641" y="160607"/>
                </a:lnTo>
                <a:lnTo>
                  <a:pt x="32641" y="176935"/>
                </a:lnTo>
                <a:lnTo>
                  <a:pt x="46291" y="176935"/>
                </a:lnTo>
                <a:lnTo>
                  <a:pt x="57900" y="165327"/>
                </a:lnTo>
                <a:close/>
                <a:moveTo>
                  <a:pt x="110202" y="55746"/>
                </a:moveTo>
                <a:cubicBezTo>
                  <a:pt x="109415" y="55725"/>
                  <a:pt x="108693" y="56023"/>
                  <a:pt x="108033" y="56639"/>
                </a:cubicBezTo>
                <a:lnTo>
                  <a:pt x="38892" y="125781"/>
                </a:lnTo>
                <a:cubicBezTo>
                  <a:pt x="38276" y="126440"/>
                  <a:pt x="37978" y="127163"/>
                  <a:pt x="37999" y="127949"/>
                </a:cubicBezTo>
                <a:cubicBezTo>
                  <a:pt x="38013" y="128792"/>
                  <a:pt x="38273" y="129467"/>
                  <a:pt x="38781" y="129975"/>
                </a:cubicBezTo>
                <a:cubicBezTo>
                  <a:pt x="39288" y="130482"/>
                  <a:pt x="39963" y="130743"/>
                  <a:pt x="40806" y="130756"/>
                </a:cubicBezTo>
                <a:cubicBezTo>
                  <a:pt x="41592" y="130777"/>
                  <a:pt x="42315" y="130479"/>
                  <a:pt x="42974" y="129863"/>
                </a:cubicBezTo>
                <a:lnTo>
                  <a:pt x="112116" y="60722"/>
                </a:lnTo>
                <a:cubicBezTo>
                  <a:pt x="112732" y="60063"/>
                  <a:pt x="113030" y="59340"/>
                  <a:pt x="113009" y="58553"/>
                </a:cubicBezTo>
                <a:cubicBezTo>
                  <a:pt x="112995" y="57710"/>
                  <a:pt x="112735" y="57035"/>
                  <a:pt x="112227" y="56528"/>
                </a:cubicBezTo>
                <a:cubicBezTo>
                  <a:pt x="111720" y="56020"/>
                  <a:pt x="111045" y="55760"/>
                  <a:pt x="110202" y="55746"/>
                </a:cubicBezTo>
                <a:close/>
                <a:moveTo>
                  <a:pt x="106120" y="34060"/>
                </a:moveTo>
                <a:lnTo>
                  <a:pt x="159188" y="87128"/>
                </a:lnTo>
                <a:lnTo>
                  <a:pt x="53052" y="193248"/>
                </a:lnTo>
                <a:lnTo>
                  <a:pt x="0" y="193248"/>
                </a:lnTo>
                <a:lnTo>
                  <a:pt x="0" y="140196"/>
                </a:lnTo>
                <a:close/>
                <a:moveTo>
                  <a:pt x="146941" y="0"/>
                </a:moveTo>
                <a:cubicBezTo>
                  <a:pt x="149131" y="10"/>
                  <a:pt x="151226" y="436"/>
                  <a:pt x="153224" y="1275"/>
                </a:cubicBezTo>
                <a:cubicBezTo>
                  <a:pt x="155223" y="2115"/>
                  <a:pt x="156998" y="3306"/>
                  <a:pt x="158550" y="4847"/>
                </a:cubicBezTo>
                <a:lnTo>
                  <a:pt x="188528" y="34698"/>
                </a:lnTo>
                <a:cubicBezTo>
                  <a:pt x="190009" y="36250"/>
                  <a:pt x="191162" y="38025"/>
                  <a:pt x="191988" y="40024"/>
                </a:cubicBezTo>
                <a:cubicBezTo>
                  <a:pt x="192815" y="42022"/>
                  <a:pt x="193235" y="44117"/>
                  <a:pt x="193248" y="46307"/>
                </a:cubicBezTo>
                <a:cubicBezTo>
                  <a:pt x="193235" y="48499"/>
                  <a:pt x="192815" y="50588"/>
                  <a:pt x="191988" y="52573"/>
                </a:cubicBezTo>
                <a:cubicBezTo>
                  <a:pt x="191162" y="54559"/>
                  <a:pt x="190009" y="56297"/>
                  <a:pt x="188528" y="57788"/>
                </a:cubicBezTo>
                <a:lnTo>
                  <a:pt x="167352" y="78964"/>
                </a:lnTo>
                <a:lnTo>
                  <a:pt x="114284" y="25896"/>
                </a:lnTo>
                <a:lnTo>
                  <a:pt x="135460" y="4847"/>
                </a:lnTo>
                <a:cubicBezTo>
                  <a:pt x="136951" y="3306"/>
                  <a:pt x="138689" y="2115"/>
                  <a:pt x="140675" y="1275"/>
                </a:cubicBezTo>
                <a:cubicBezTo>
                  <a:pt x="142660" y="436"/>
                  <a:pt x="144749" y="10"/>
                  <a:pt x="1469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Freeform: Shape 75"/>
          <p:cNvSpPr/>
          <p:nvPr/>
        </p:nvSpPr>
        <p:spPr>
          <a:xfrm>
            <a:off x="12740959" y="7514741"/>
            <a:ext cx="394789" cy="394789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63270" y="76146"/>
                </a:moveTo>
                <a:lnTo>
                  <a:pt x="163270" y="114300"/>
                </a:lnTo>
                <a:lnTo>
                  <a:pt x="201425" y="114300"/>
                </a:lnTo>
                <a:close/>
                <a:moveTo>
                  <a:pt x="97956" y="65299"/>
                </a:moveTo>
                <a:lnTo>
                  <a:pt x="97956" y="212272"/>
                </a:lnTo>
                <a:lnTo>
                  <a:pt x="212272" y="212272"/>
                </a:lnTo>
                <a:lnTo>
                  <a:pt x="212272" y="130613"/>
                </a:lnTo>
                <a:lnTo>
                  <a:pt x="159192" y="130613"/>
                </a:lnTo>
                <a:cubicBezTo>
                  <a:pt x="155727" y="130525"/>
                  <a:pt x="152844" y="129331"/>
                  <a:pt x="150542" y="127029"/>
                </a:cubicBezTo>
                <a:cubicBezTo>
                  <a:pt x="148240" y="124727"/>
                  <a:pt x="147045" y="121843"/>
                  <a:pt x="146957" y="118379"/>
                </a:cubicBezTo>
                <a:lnTo>
                  <a:pt x="146957" y="65299"/>
                </a:lnTo>
                <a:close/>
                <a:moveTo>
                  <a:pt x="36725" y="16313"/>
                </a:moveTo>
                <a:cubicBezTo>
                  <a:pt x="35606" y="16348"/>
                  <a:pt x="34654" y="16757"/>
                  <a:pt x="33870" y="17542"/>
                </a:cubicBezTo>
                <a:cubicBezTo>
                  <a:pt x="33085" y="18327"/>
                  <a:pt x="32676" y="19279"/>
                  <a:pt x="32641" y="20399"/>
                </a:cubicBezTo>
                <a:lnTo>
                  <a:pt x="32641" y="28571"/>
                </a:lnTo>
                <a:cubicBezTo>
                  <a:pt x="32676" y="29691"/>
                  <a:pt x="33085" y="30644"/>
                  <a:pt x="33870" y="31428"/>
                </a:cubicBezTo>
                <a:cubicBezTo>
                  <a:pt x="34654" y="32213"/>
                  <a:pt x="35606" y="32623"/>
                  <a:pt x="36725" y="32658"/>
                </a:cubicBezTo>
                <a:lnTo>
                  <a:pt x="126540" y="32658"/>
                </a:lnTo>
                <a:cubicBezTo>
                  <a:pt x="127659" y="32623"/>
                  <a:pt x="128611" y="32213"/>
                  <a:pt x="129395" y="31428"/>
                </a:cubicBezTo>
                <a:cubicBezTo>
                  <a:pt x="130179" y="30644"/>
                  <a:pt x="130589" y="29691"/>
                  <a:pt x="130623" y="28571"/>
                </a:cubicBezTo>
                <a:lnTo>
                  <a:pt x="130623" y="20399"/>
                </a:lnTo>
                <a:cubicBezTo>
                  <a:pt x="130589" y="19279"/>
                  <a:pt x="130179" y="18327"/>
                  <a:pt x="129395" y="17542"/>
                </a:cubicBezTo>
                <a:cubicBezTo>
                  <a:pt x="128611" y="16757"/>
                  <a:pt x="127659" y="16348"/>
                  <a:pt x="126540" y="16313"/>
                </a:cubicBezTo>
                <a:close/>
                <a:moveTo>
                  <a:pt x="12241" y="0"/>
                </a:moveTo>
                <a:lnTo>
                  <a:pt x="151036" y="0"/>
                </a:lnTo>
                <a:cubicBezTo>
                  <a:pt x="154500" y="88"/>
                  <a:pt x="157384" y="1283"/>
                  <a:pt x="159686" y="3585"/>
                </a:cubicBezTo>
                <a:cubicBezTo>
                  <a:pt x="161988" y="5887"/>
                  <a:pt x="163182" y="8770"/>
                  <a:pt x="163270" y="12235"/>
                </a:cubicBezTo>
                <a:lnTo>
                  <a:pt x="163270" y="54078"/>
                </a:lnTo>
                <a:cubicBezTo>
                  <a:pt x="164929" y="55077"/>
                  <a:pt x="166460" y="56267"/>
                  <a:pt x="167864" y="57648"/>
                </a:cubicBezTo>
                <a:lnTo>
                  <a:pt x="219918" y="109706"/>
                </a:lnTo>
                <a:cubicBezTo>
                  <a:pt x="222398" y="112277"/>
                  <a:pt x="224448" y="115523"/>
                  <a:pt x="226067" y="119445"/>
                </a:cubicBezTo>
                <a:cubicBezTo>
                  <a:pt x="227687" y="123367"/>
                  <a:pt x="228526" y="127090"/>
                  <a:pt x="228584" y="130613"/>
                </a:cubicBezTo>
                <a:lnTo>
                  <a:pt x="228584" y="216350"/>
                </a:lnTo>
                <a:cubicBezTo>
                  <a:pt x="228497" y="219815"/>
                  <a:pt x="227302" y="222698"/>
                  <a:pt x="225000" y="225000"/>
                </a:cubicBezTo>
                <a:cubicBezTo>
                  <a:pt x="222698" y="227302"/>
                  <a:pt x="219815" y="228497"/>
                  <a:pt x="216350" y="228584"/>
                </a:cubicBezTo>
                <a:lnTo>
                  <a:pt x="93878" y="228584"/>
                </a:lnTo>
                <a:cubicBezTo>
                  <a:pt x="90413" y="228497"/>
                  <a:pt x="87529" y="227302"/>
                  <a:pt x="85227" y="225000"/>
                </a:cubicBezTo>
                <a:cubicBezTo>
                  <a:pt x="82925" y="222698"/>
                  <a:pt x="81731" y="219815"/>
                  <a:pt x="81643" y="216350"/>
                </a:cubicBezTo>
                <a:lnTo>
                  <a:pt x="81643" y="195927"/>
                </a:lnTo>
                <a:lnTo>
                  <a:pt x="12241" y="195927"/>
                </a:lnTo>
                <a:cubicBezTo>
                  <a:pt x="8774" y="195840"/>
                  <a:pt x="5889" y="194644"/>
                  <a:pt x="3586" y="192339"/>
                </a:cubicBezTo>
                <a:cubicBezTo>
                  <a:pt x="1283" y="190035"/>
                  <a:pt x="88" y="187149"/>
                  <a:pt x="0" y="183681"/>
                </a:cubicBezTo>
                <a:lnTo>
                  <a:pt x="0" y="12235"/>
                </a:lnTo>
                <a:cubicBezTo>
                  <a:pt x="88" y="8770"/>
                  <a:pt x="1283" y="5887"/>
                  <a:pt x="3586" y="3585"/>
                </a:cubicBezTo>
                <a:cubicBezTo>
                  <a:pt x="5889" y="1283"/>
                  <a:pt x="8774" y="88"/>
                  <a:pt x="1224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Freeform: Shape 76"/>
          <p:cNvSpPr/>
          <p:nvPr/>
        </p:nvSpPr>
        <p:spPr>
          <a:xfrm>
            <a:off x="12800226" y="6721245"/>
            <a:ext cx="276256" cy="338388"/>
          </a:xfrm>
          <a:custGeom>
            <a:avLst/>
            <a:gdLst/>
            <a:ahLst/>
            <a:cxnLst/>
            <a:rect l="l" t="t" r="r" b="b"/>
            <a:pathLst>
              <a:path w="159953" h="195928">
                <a:moveTo>
                  <a:pt x="91068" y="1"/>
                </a:moveTo>
                <a:lnTo>
                  <a:pt x="152171" y="1"/>
                </a:lnTo>
                <a:cubicBezTo>
                  <a:pt x="154393" y="54"/>
                  <a:pt x="156232" y="808"/>
                  <a:pt x="157689" y="2264"/>
                </a:cubicBezTo>
                <a:cubicBezTo>
                  <a:pt x="159145" y="3720"/>
                  <a:pt x="159900" y="5558"/>
                  <a:pt x="159953" y="7779"/>
                </a:cubicBezTo>
                <a:lnTo>
                  <a:pt x="159953" y="17087"/>
                </a:lnTo>
                <a:cubicBezTo>
                  <a:pt x="159937" y="18598"/>
                  <a:pt x="159586" y="20265"/>
                  <a:pt x="158899" y="22088"/>
                </a:cubicBezTo>
                <a:cubicBezTo>
                  <a:pt x="158213" y="23910"/>
                  <a:pt x="157285" y="25492"/>
                  <a:pt x="156116" y="26834"/>
                </a:cubicBezTo>
                <a:cubicBezTo>
                  <a:pt x="154948" y="28175"/>
                  <a:pt x="153633" y="28878"/>
                  <a:pt x="152171" y="28945"/>
                </a:cubicBezTo>
                <a:cubicBezTo>
                  <a:pt x="151071" y="28918"/>
                  <a:pt x="149923" y="28875"/>
                  <a:pt x="148727" y="28817"/>
                </a:cubicBezTo>
                <a:cubicBezTo>
                  <a:pt x="147531" y="28759"/>
                  <a:pt x="146383" y="28844"/>
                  <a:pt x="145283" y="29072"/>
                </a:cubicBezTo>
                <a:cubicBezTo>
                  <a:pt x="144251" y="29332"/>
                  <a:pt x="143380" y="29800"/>
                  <a:pt x="142668" y="30475"/>
                </a:cubicBezTo>
                <a:cubicBezTo>
                  <a:pt x="141955" y="31149"/>
                  <a:pt x="141466" y="31999"/>
                  <a:pt x="141201" y="33025"/>
                </a:cubicBezTo>
                <a:cubicBezTo>
                  <a:pt x="140905" y="34258"/>
                  <a:pt x="140762" y="35587"/>
                  <a:pt x="140770" y="37011"/>
                </a:cubicBezTo>
                <a:cubicBezTo>
                  <a:pt x="140778" y="38436"/>
                  <a:pt x="140794" y="39828"/>
                  <a:pt x="140818" y="41189"/>
                </a:cubicBezTo>
                <a:lnTo>
                  <a:pt x="140818" y="188146"/>
                </a:lnTo>
                <a:cubicBezTo>
                  <a:pt x="140765" y="190368"/>
                  <a:pt x="140010" y="192207"/>
                  <a:pt x="138555" y="193664"/>
                </a:cubicBezTo>
                <a:cubicBezTo>
                  <a:pt x="137099" y="195120"/>
                  <a:pt x="135261" y="195875"/>
                  <a:pt x="133040" y="195928"/>
                </a:cubicBezTo>
                <a:lnTo>
                  <a:pt x="119271" y="195928"/>
                </a:lnTo>
                <a:cubicBezTo>
                  <a:pt x="117050" y="195875"/>
                  <a:pt x="115212" y="195120"/>
                  <a:pt x="113756" y="193664"/>
                </a:cubicBezTo>
                <a:cubicBezTo>
                  <a:pt x="112301" y="192207"/>
                  <a:pt x="111546" y="190368"/>
                  <a:pt x="111493" y="188146"/>
                </a:cubicBezTo>
                <a:lnTo>
                  <a:pt x="111493" y="32770"/>
                </a:lnTo>
                <a:lnTo>
                  <a:pt x="93235" y="32770"/>
                </a:lnTo>
                <a:lnTo>
                  <a:pt x="93235" y="188146"/>
                </a:lnTo>
                <a:cubicBezTo>
                  <a:pt x="93182" y="190368"/>
                  <a:pt x="92428" y="192207"/>
                  <a:pt x="90972" y="193664"/>
                </a:cubicBezTo>
                <a:cubicBezTo>
                  <a:pt x="89517" y="195120"/>
                  <a:pt x="87678" y="195875"/>
                  <a:pt x="85458" y="195928"/>
                </a:cubicBezTo>
                <a:lnTo>
                  <a:pt x="71688" y="195928"/>
                </a:lnTo>
                <a:cubicBezTo>
                  <a:pt x="69468" y="195875"/>
                  <a:pt x="67630" y="195120"/>
                  <a:pt x="66174" y="193664"/>
                </a:cubicBezTo>
                <a:cubicBezTo>
                  <a:pt x="64718" y="192207"/>
                  <a:pt x="63964" y="190368"/>
                  <a:pt x="63911" y="188146"/>
                </a:cubicBezTo>
                <a:lnTo>
                  <a:pt x="63911" y="124873"/>
                </a:lnTo>
                <a:cubicBezTo>
                  <a:pt x="57713" y="124360"/>
                  <a:pt x="51994" y="123472"/>
                  <a:pt x="46753" y="122210"/>
                </a:cubicBezTo>
                <a:cubicBezTo>
                  <a:pt x="41512" y="120948"/>
                  <a:pt x="36814" y="119327"/>
                  <a:pt x="32657" y="117347"/>
                </a:cubicBezTo>
                <a:cubicBezTo>
                  <a:pt x="21941" y="112350"/>
                  <a:pt x="13777" y="104739"/>
                  <a:pt x="8164" y="94512"/>
                </a:cubicBezTo>
                <a:cubicBezTo>
                  <a:pt x="5480" y="89595"/>
                  <a:pt x="3449" y="84376"/>
                  <a:pt x="2073" y="78853"/>
                </a:cubicBezTo>
                <a:cubicBezTo>
                  <a:pt x="696" y="73331"/>
                  <a:pt x="5" y="67537"/>
                  <a:pt x="0" y="61472"/>
                </a:cubicBezTo>
                <a:cubicBezTo>
                  <a:pt x="5" y="54387"/>
                  <a:pt x="951" y="47796"/>
                  <a:pt x="2838" y="41700"/>
                </a:cubicBezTo>
                <a:cubicBezTo>
                  <a:pt x="4725" y="35604"/>
                  <a:pt x="7521" y="30034"/>
                  <a:pt x="11226" y="24992"/>
                </a:cubicBezTo>
                <a:cubicBezTo>
                  <a:pt x="18773" y="14919"/>
                  <a:pt x="27661" y="8161"/>
                  <a:pt x="37887" y="4719"/>
                </a:cubicBezTo>
                <a:cubicBezTo>
                  <a:pt x="42823" y="3128"/>
                  <a:pt x="49950" y="1943"/>
                  <a:pt x="59268" y="1164"/>
                </a:cubicBezTo>
                <a:cubicBezTo>
                  <a:pt x="68586" y="386"/>
                  <a:pt x="79186" y="-2"/>
                  <a:pt x="91068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Freeform: Shape 77"/>
          <p:cNvSpPr/>
          <p:nvPr/>
        </p:nvSpPr>
        <p:spPr>
          <a:xfrm>
            <a:off x="12784142" y="5881369"/>
            <a:ext cx="308423" cy="336625"/>
          </a:xfrm>
          <a:custGeom>
            <a:avLst/>
            <a:gdLst/>
            <a:ahLst/>
            <a:cxnLst/>
            <a:rect l="l" t="t" r="r" b="b"/>
            <a:pathLst>
              <a:path w="178578" h="194907">
                <a:moveTo>
                  <a:pt x="48348" y="0"/>
                </a:moveTo>
                <a:cubicBezTo>
                  <a:pt x="54903" y="27"/>
                  <a:pt x="61166" y="1280"/>
                  <a:pt x="67137" y="3760"/>
                </a:cubicBezTo>
                <a:cubicBezTo>
                  <a:pt x="73107" y="6239"/>
                  <a:pt x="78448" y="9786"/>
                  <a:pt x="83161" y="14401"/>
                </a:cubicBezTo>
                <a:lnTo>
                  <a:pt x="160352" y="91709"/>
                </a:lnTo>
                <a:cubicBezTo>
                  <a:pt x="160740" y="92097"/>
                  <a:pt x="161049" y="92533"/>
                  <a:pt x="161277" y="93017"/>
                </a:cubicBezTo>
                <a:cubicBezTo>
                  <a:pt x="161506" y="93500"/>
                  <a:pt x="161623" y="94000"/>
                  <a:pt x="161628" y="94516"/>
                </a:cubicBezTo>
                <a:cubicBezTo>
                  <a:pt x="161557" y="95481"/>
                  <a:pt x="160906" y="96726"/>
                  <a:pt x="159677" y="98253"/>
                </a:cubicBezTo>
                <a:cubicBezTo>
                  <a:pt x="158447" y="99781"/>
                  <a:pt x="157069" y="101159"/>
                  <a:pt x="155542" y="102388"/>
                </a:cubicBezTo>
                <a:cubicBezTo>
                  <a:pt x="154015" y="103618"/>
                  <a:pt x="152769" y="104268"/>
                  <a:pt x="151804" y="104340"/>
                </a:cubicBezTo>
                <a:cubicBezTo>
                  <a:pt x="151227" y="104334"/>
                  <a:pt x="150690" y="104217"/>
                  <a:pt x="150193" y="103989"/>
                </a:cubicBezTo>
                <a:cubicBezTo>
                  <a:pt x="149696" y="103760"/>
                  <a:pt x="149255" y="103452"/>
                  <a:pt x="148869" y="103064"/>
                </a:cubicBezTo>
                <a:lnTo>
                  <a:pt x="71551" y="25630"/>
                </a:lnTo>
                <a:cubicBezTo>
                  <a:pt x="68452" y="22596"/>
                  <a:pt x="64923" y="20208"/>
                  <a:pt x="60966" y="18467"/>
                </a:cubicBezTo>
                <a:cubicBezTo>
                  <a:pt x="57009" y="16725"/>
                  <a:pt x="52845" y="15837"/>
                  <a:pt x="48475" y="15803"/>
                </a:cubicBezTo>
                <a:cubicBezTo>
                  <a:pt x="42373" y="15873"/>
                  <a:pt x="36909" y="17363"/>
                  <a:pt x="32082" y="20274"/>
                </a:cubicBezTo>
                <a:cubicBezTo>
                  <a:pt x="27256" y="23185"/>
                  <a:pt x="23437" y="27096"/>
                  <a:pt x="20624" y="32007"/>
                </a:cubicBezTo>
                <a:cubicBezTo>
                  <a:pt x="17812" y="36917"/>
                  <a:pt x="16375" y="42407"/>
                  <a:pt x="16313" y="48475"/>
                </a:cubicBezTo>
                <a:cubicBezTo>
                  <a:pt x="16334" y="52845"/>
                  <a:pt x="17185" y="57009"/>
                  <a:pt x="18866" y="60966"/>
                </a:cubicBezTo>
                <a:cubicBezTo>
                  <a:pt x="20546" y="64923"/>
                  <a:pt x="22929" y="68451"/>
                  <a:pt x="26013" y="71551"/>
                </a:cubicBezTo>
                <a:lnTo>
                  <a:pt x="125010" y="170684"/>
                </a:lnTo>
                <a:cubicBezTo>
                  <a:pt x="127472" y="173140"/>
                  <a:pt x="130300" y="175085"/>
                  <a:pt x="133495" y="176521"/>
                </a:cubicBezTo>
                <a:cubicBezTo>
                  <a:pt x="136690" y="177956"/>
                  <a:pt x="140029" y="178690"/>
                  <a:pt x="143511" y="178722"/>
                </a:cubicBezTo>
                <a:cubicBezTo>
                  <a:pt x="149042" y="178613"/>
                  <a:pt x="153545" y="176821"/>
                  <a:pt x="157019" y="173347"/>
                </a:cubicBezTo>
                <a:cubicBezTo>
                  <a:pt x="160493" y="169873"/>
                  <a:pt x="162284" y="165370"/>
                  <a:pt x="162393" y="159839"/>
                </a:cubicBezTo>
                <a:cubicBezTo>
                  <a:pt x="162361" y="156301"/>
                  <a:pt x="161628" y="152947"/>
                  <a:pt x="160193" y="149776"/>
                </a:cubicBezTo>
                <a:cubicBezTo>
                  <a:pt x="158757" y="146605"/>
                  <a:pt x="156812" y="143793"/>
                  <a:pt x="154356" y="141339"/>
                </a:cubicBezTo>
                <a:lnTo>
                  <a:pt x="80227" y="67213"/>
                </a:lnTo>
                <a:cubicBezTo>
                  <a:pt x="79190" y="66248"/>
                  <a:pt x="78010" y="65498"/>
                  <a:pt x="76686" y="64964"/>
                </a:cubicBezTo>
                <a:cubicBezTo>
                  <a:pt x="75363" y="64430"/>
                  <a:pt x="73991" y="64158"/>
                  <a:pt x="72572" y="64150"/>
                </a:cubicBezTo>
                <a:cubicBezTo>
                  <a:pt x="70094" y="64196"/>
                  <a:pt x="68063" y="64998"/>
                  <a:pt x="66479" y="66559"/>
                </a:cubicBezTo>
                <a:cubicBezTo>
                  <a:pt x="64895" y="68119"/>
                  <a:pt x="64076" y="70166"/>
                  <a:pt x="64023" y="72699"/>
                </a:cubicBezTo>
                <a:cubicBezTo>
                  <a:pt x="64036" y="74113"/>
                  <a:pt x="64329" y="75463"/>
                  <a:pt x="64900" y="76750"/>
                </a:cubicBezTo>
                <a:cubicBezTo>
                  <a:pt x="65472" y="78036"/>
                  <a:pt x="66243" y="79195"/>
                  <a:pt x="67213" y="80226"/>
                </a:cubicBezTo>
                <a:lnTo>
                  <a:pt x="119524" y="132536"/>
                </a:lnTo>
                <a:cubicBezTo>
                  <a:pt x="119912" y="132924"/>
                  <a:pt x="120221" y="133360"/>
                  <a:pt x="120449" y="133844"/>
                </a:cubicBezTo>
                <a:cubicBezTo>
                  <a:pt x="120678" y="134327"/>
                  <a:pt x="120795" y="134827"/>
                  <a:pt x="120800" y="135343"/>
                </a:cubicBezTo>
                <a:cubicBezTo>
                  <a:pt x="120727" y="136309"/>
                  <a:pt x="120065" y="137566"/>
                  <a:pt x="118815" y="139114"/>
                </a:cubicBezTo>
                <a:cubicBezTo>
                  <a:pt x="117565" y="140661"/>
                  <a:pt x="116167" y="142060"/>
                  <a:pt x="114619" y="143310"/>
                </a:cubicBezTo>
                <a:cubicBezTo>
                  <a:pt x="113071" y="144560"/>
                  <a:pt x="111814" y="145221"/>
                  <a:pt x="110848" y="145294"/>
                </a:cubicBezTo>
                <a:cubicBezTo>
                  <a:pt x="110332" y="145289"/>
                  <a:pt x="109833" y="145172"/>
                  <a:pt x="109349" y="144944"/>
                </a:cubicBezTo>
                <a:cubicBezTo>
                  <a:pt x="108865" y="144715"/>
                  <a:pt x="108429" y="144407"/>
                  <a:pt x="108041" y="144019"/>
                </a:cubicBezTo>
                <a:lnTo>
                  <a:pt x="55739" y="91709"/>
                </a:lnTo>
                <a:cubicBezTo>
                  <a:pt x="53175" y="89178"/>
                  <a:pt x="51199" y="86265"/>
                  <a:pt x="49813" y="82969"/>
                </a:cubicBezTo>
                <a:cubicBezTo>
                  <a:pt x="48427" y="79673"/>
                  <a:pt x="47726" y="76250"/>
                  <a:pt x="47711" y="72699"/>
                </a:cubicBezTo>
                <a:cubicBezTo>
                  <a:pt x="47875" y="65520"/>
                  <a:pt x="50286" y="59602"/>
                  <a:pt x="54944" y="54944"/>
                </a:cubicBezTo>
                <a:cubicBezTo>
                  <a:pt x="59602" y="50286"/>
                  <a:pt x="65520" y="47875"/>
                  <a:pt x="72699" y="47710"/>
                </a:cubicBezTo>
                <a:cubicBezTo>
                  <a:pt x="76306" y="47726"/>
                  <a:pt x="79746" y="48427"/>
                  <a:pt x="83018" y="49813"/>
                </a:cubicBezTo>
                <a:cubicBezTo>
                  <a:pt x="86290" y="51199"/>
                  <a:pt x="89187" y="53174"/>
                  <a:pt x="91710" y="55739"/>
                </a:cubicBezTo>
                <a:lnTo>
                  <a:pt x="165834" y="129857"/>
                </a:lnTo>
                <a:cubicBezTo>
                  <a:pt x="169878" y="133865"/>
                  <a:pt x="173005" y="138447"/>
                  <a:pt x="175217" y="143604"/>
                </a:cubicBezTo>
                <a:cubicBezTo>
                  <a:pt x="177429" y="148760"/>
                  <a:pt x="178549" y="154172"/>
                  <a:pt x="178578" y="159839"/>
                </a:cubicBezTo>
                <a:cubicBezTo>
                  <a:pt x="178514" y="166537"/>
                  <a:pt x="176958" y="172516"/>
                  <a:pt x="173909" y="177776"/>
                </a:cubicBezTo>
                <a:cubicBezTo>
                  <a:pt x="170861" y="183036"/>
                  <a:pt x="166707" y="187189"/>
                  <a:pt x="161448" y="190238"/>
                </a:cubicBezTo>
                <a:cubicBezTo>
                  <a:pt x="156188" y="193286"/>
                  <a:pt x="150209" y="194842"/>
                  <a:pt x="143511" y="194907"/>
                </a:cubicBezTo>
                <a:cubicBezTo>
                  <a:pt x="137844" y="194869"/>
                  <a:pt x="132432" y="193733"/>
                  <a:pt x="127275" y="191498"/>
                </a:cubicBezTo>
                <a:cubicBezTo>
                  <a:pt x="122118" y="189262"/>
                  <a:pt x="117536" y="186150"/>
                  <a:pt x="113527" y="182163"/>
                </a:cubicBezTo>
                <a:lnTo>
                  <a:pt x="14401" y="83161"/>
                </a:lnTo>
                <a:cubicBezTo>
                  <a:pt x="9843" y="78506"/>
                  <a:pt x="6312" y="73207"/>
                  <a:pt x="3808" y="67264"/>
                </a:cubicBezTo>
                <a:cubicBezTo>
                  <a:pt x="1304" y="61320"/>
                  <a:pt x="35" y="55100"/>
                  <a:pt x="0" y="48602"/>
                </a:cubicBezTo>
                <a:cubicBezTo>
                  <a:pt x="96" y="39485"/>
                  <a:pt x="2270" y="31276"/>
                  <a:pt x="6522" y="23977"/>
                </a:cubicBezTo>
                <a:cubicBezTo>
                  <a:pt x="10774" y="16677"/>
                  <a:pt x="16530" y="10881"/>
                  <a:pt x="23788" y="6588"/>
                </a:cubicBezTo>
                <a:cubicBezTo>
                  <a:pt x="31046" y="2295"/>
                  <a:pt x="39233" y="99"/>
                  <a:pt x="483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Freeform: Shape 78"/>
          <p:cNvSpPr/>
          <p:nvPr/>
        </p:nvSpPr>
        <p:spPr>
          <a:xfrm>
            <a:off x="12740957" y="5011562"/>
            <a:ext cx="394794" cy="394825"/>
          </a:xfrm>
          <a:custGeom>
            <a:avLst/>
            <a:gdLst/>
            <a:ahLst/>
            <a:cxnLst/>
            <a:rect l="l" t="t" r="r" b="b"/>
            <a:pathLst>
              <a:path w="228587" h="228605">
                <a:moveTo>
                  <a:pt x="209599" y="23875"/>
                </a:moveTo>
                <a:lnTo>
                  <a:pt x="26682" y="129365"/>
                </a:lnTo>
                <a:lnTo>
                  <a:pt x="69541" y="146840"/>
                </a:lnTo>
                <a:lnTo>
                  <a:pt x="179623" y="65331"/>
                </a:lnTo>
                <a:lnTo>
                  <a:pt x="118650" y="166994"/>
                </a:lnTo>
                <a:lnTo>
                  <a:pt x="181409" y="192633"/>
                </a:lnTo>
                <a:close/>
                <a:moveTo>
                  <a:pt x="220744" y="5"/>
                </a:moveTo>
                <a:cubicBezTo>
                  <a:pt x="222293" y="55"/>
                  <a:pt x="223723" y="529"/>
                  <a:pt x="225033" y="1425"/>
                </a:cubicBezTo>
                <a:cubicBezTo>
                  <a:pt x="226381" y="2403"/>
                  <a:pt x="227353" y="3604"/>
                  <a:pt x="227952" y="5028"/>
                </a:cubicBezTo>
                <a:cubicBezTo>
                  <a:pt x="228550" y="6453"/>
                  <a:pt x="228726" y="7973"/>
                  <a:pt x="228479" y="9589"/>
                </a:cubicBezTo>
                <a:lnTo>
                  <a:pt x="195823" y="205517"/>
                </a:lnTo>
                <a:cubicBezTo>
                  <a:pt x="195621" y="206736"/>
                  <a:pt x="195164" y="207836"/>
                  <a:pt x="194451" y="208817"/>
                </a:cubicBezTo>
                <a:cubicBezTo>
                  <a:pt x="193739" y="209798"/>
                  <a:pt x="192836" y="210611"/>
                  <a:pt x="191741" y="211257"/>
                </a:cubicBezTo>
                <a:cubicBezTo>
                  <a:pt x="191161" y="211578"/>
                  <a:pt x="190534" y="211828"/>
                  <a:pt x="189859" y="212006"/>
                </a:cubicBezTo>
                <a:cubicBezTo>
                  <a:pt x="189184" y="212184"/>
                  <a:pt x="188493" y="212274"/>
                  <a:pt x="187786" y="212277"/>
                </a:cubicBezTo>
                <a:cubicBezTo>
                  <a:pt x="186766" y="212256"/>
                  <a:pt x="185746" y="212043"/>
                  <a:pt x="184725" y="211639"/>
                </a:cubicBezTo>
                <a:lnTo>
                  <a:pt x="117502" y="184214"/>
                </a:lnTo>
                <a:lnTo>
                  <a:pt x="79490" y="225926"/>
                </a:lnTo>
                <a:cubicBezTo>
                  <a:pt x="78714" y="226819"/>
                  <a:pt x="77811" y="227488"/>
                  <a:pt x="76780" y="227935"/>
                </a:cubicBezTo>
                <a:cubicBezTo>
                  <a:pt x="75749" y="228381"/>
                  <a:pt x="74654" y="228604"/>
                  <a:pt x="73495" y="228604"/>
                </a:cubicBezTo>
                <a:cubicBezTo>
                  <a:pt x="72453" y="228626"/>
                  <a:pt x="71476" y="228456"/>
                  <a:pt x="70561" y="228094"/>
                </a:cubicBezTo>
                <a:cubicBezTo>
                  <a:pt x="68948" y="227425"/>
                  <a:pt x="67678" y="226404"/>
                  <a:pt x="66751" y="225033"/>
                </a:cubicBezTo>
                <a:cubicBezTo>
                  <a:pt x="65823" y="223662"/>
                  <a:pt x="65350" y="222131"/>
                  <a:pt x="65332" y="220441"/>
                </a:cubicBezTo>
                <a:lnTo>
                  <a:pt x="65332" y="162785"/>
                </a:lnTo>
                <a:lnTo>
                  <a:pt x="5125" y="138166"/>
                </a:lnTo>
                <a:cubicBezTo>
                  <a:pt x="3644" y="137571"/>
                  <a:pt x="2459" y="136657"/>
                  <a:pt x="1569" y="135424"/>
                </a:cubicBezTo>
                <a:cubicBezTo>
                  <a:pt x="679" y="134191"/>
                  <a:pt x="163" y="132766"/>
                  <a:pt x="22" y="131151"/>
                </a:cubicBezTo>
                <a:cubicBezTo>
                  <a:pt x="-87" y="129593"/>
                  <a:pt x="227" y="128148"/>
                  <a:pt x="963" y="126814"/>
                </a:cubicBezTo>
                <a:cubicBezTo>
                  <a:pt x="1699" y="125480"/>
                  <a:pt x="2746" y="124417"/>
                  <a:pt x="4104" y="123625"/>
                </a:cubicBezTo>
                <a:lnTo>
                  <a:pt x="216359" y="1170"/>
                </a:lnTo>
                <a:cubicBezTo>
                  <a:pt x="217733" y="343"/>
                  <a:pt x="219195" y="-46"/>
                  <a:pt x="220744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0" name="Freeform: Shape 79"/>
          <p:cNvSpPr/>
          <p:nvPr/>
        </p:nvSpPr>
        <p:spPr>
          <a:xfrm>
            <a:off x="12740971" y="4170838"/>
            <a:ext cx="394766" cy="394789"/>
          </a:xfrm>
          <a:custGeom>
            <a:avLst/>
            <a:gdLst/>
            <a:ahLst/>
            <a:cxnLst/>
            <a:rect l="l" t="t" r="r" b="b"/>
            <a:pathLst>
              <a:path w="228571" h="228584">
                <a:moveTo>
                  <a:pt x="220425" y="0"/>
                </a:moveTo>
                <a:cubicBezTo>
                  <a:pt x="221262" y="3"/>
                  <a:pt x="222075" y="125"/>
                  <a:pt x="222865" y="368"/>
                </a:cubicBezTo>
                <a:cubicBezTo>
                  <a:pt x="223654" y="610"/>
                  <a:pt x="224371" y="956"/>
                  <a:pt x="225017" y="1405"/>
                </a:cubicBezTo>
                <a:cubicBezTo>
                  <a:pt x="226365" y="2383"/>
                  <a:pt x="227337" y="3584"/>
                  <a:pt x="227936" y="5008"/>
                </a:cubicBezTo>
                <a:cubicBezTo>
                  <a:pt x="228534" y="6433"/>
                  <a:pt x="228710" y="7953"/>
                  <a:pt x="228463" y="9569"/>
                </a:cubicBezTo>
                <a:lnTo>
                  <a:pt x="195807" y="205496"/>
                </a:lnTo>
                <a:cubicBezTo>
                  <a:pt x="195605" y="206716"/>
                  <a:pt x="195148" y="207816"/>
                  <a:pt x="194435" y="208797"/>
                </a:cubicBezTo>
                <a:cubicBezTo>
                  <a:pt x="193723" y="209778"/>
                  <a:pt x="192820" y="210591"/>
                  <a:pt x="191725" y="211237"/>
                </a:cubicBezTo>
                <a:cubicBezTo>
                  <a:pt x="191145" y="211558"/>
                  <a:pt x="190518" y="211808"/>
                  <a:pt x="189843" y="211986"/>
                </a:cubicBezTo>
                <a:cubicBezTo>
                  <a:pt x="189168" y="212164"/>
                  <a:pt x="188477" y="212254"/>
                  <a:pt x="187770" y="212257"/>
                </a:cubicBezTo>
                <a:cubicBezTo>
                  <a:pt x="186750" y="212236"/>
                  <a:pt x="185730" y="212023"/>
                  <a:pt x="184709" y="211619"/>
                </a:cubicBezTo>
                <a:lnTo>
                  <a:pt x="126926" y="188021"/>
                </a:lnTo>
                <a:lnTo>
                  <a:pt x="96057" y="225650"/>
                </a:lnTo>
                <a:cubicBezTo>
                  <a:pt x="95278" y="226610"/>
                  <a:pt x="94348" y="227338"/>
                  <a:pt x="93266" y="227835"/>
                </a:cubicBezTo>
                <a:cubicBezTo>
                  <a:pt x="92185" y="228332"/>
                  <a:pt x="91032" y="228582"/>
                  <a:pt x="89806" y="228584"/>
                </a:cubicBezTo>
                <a:cubicBezTo>
                  <a:pt x="89355" y="228587"/>
                  <a:pt x="88887" y="228550"/>
                  <a:pt x="88403" y="228473"/>
                </a:cubicBezTo>
                <a:cubicBezTo>
                  <a:pt x="87920" y="228396"/>
                  <a:pt x="87452" y="228263"/>
                  <a:pt x="87000" y="228074"/>
                </a:cubicBezTo>
                <a:cubicBezTo>
                  <a:pt x="85382" y="227468"/>
                  <a:pt x="84090" y="226480"/>
                  <a:pt x="83126" y="225108"/>
                </a:cubicBezTo>
                <a:cubicBezTo>
                  <a:pt x="82161" y="223737"/>
                  <a:pt x="81667" y="222175"/>
                  <a:pt x="81643" y="220421"/>
                </a:cubicBezTo>
                <a:lnTo>
                  <a:pt x="81643" y="175903"/>
                </a:lnTo>
                <a:lnTo>
                  <a:pt x="191852" y="40820"/>
                </a:lnTo>
                <a:lnTo>
                  <a:pt x="55494" y="158811"/>
                </a:lnTo>
                <a:lnTo>
                  <a:pt x="5109" y="138146"/>
                </a:lnTo>
                <a:cubicBezTo>
                  <a:pt x="3628" y="137551"/>
                  <a:pt x="2443" y="136637"/>
                  <a:pt x="1553" y="135404"/>
                </a:cubicBezTo>
                <a:cubicBezTo>
                  <a:pt x="663" y="134171"/>
                  <a:pt x="147" y="132746"/>
                  <a:pt x="6" y="131131"/>
                </a:cubicBezTo>
                <a:cubicBezTo>
                  <a:pt x="-47" y="129573"/>
                  <a:pt x="283" y="128128"/>
                  <a:pt x="995" y="126794"/>
                </a:cubicBezTo>
                <a:cubicBezTo>
                  <a:pt x="1707" y="125460"/>
                  <a:pt x="2738" y="124397"/>
                  <a:pt x="4088" y="123605"/>
                </a:cubicBezTo>
                <a:lnTo>
                  <a:pt x="216343" y="1150"/>
                </a:lnTo>
                <a:cubicBezTo>
                  <a:pt x="217640" y="384"/>
                  <a:pt x="219001" y="1"/>
                  <a:pt x="2204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1" name="Freeform: Shape 80"/>
          <p:cNvSpPr/>
          <p:nvPr/>
        </p:nvSpPr>
        <p:spPr>
          <a:xfrm>
            <a:off x="12741178" y="3330093"/>
            <a:ext cx="394350" cy="394789"/>
          </a:xfrm>
          <a:custGeom>
            <a:avLst/>
            <a:gdLst/>
            <a:ahLst/>
            <a:cxnLst/>
            <a:rect l="l" t="t" r="r" b="b"/>
            <a:pathLst>
              <a:path w="228330" h="228584">
                <a:moveTo>
                  <a:pt x="90057" y="131896"/>
                </a:moveTo>
                <a:cubicBezTo>
                  <a:pt x="93448" y="138396"/>
                  <a:pt x="97986" y="143924"/>
                  <a:pt x="103673" y="148478"/>
                </a:cubicBezTo>
                <a:cubicBezTo>
                  <a:pt x="109360" y="153033"/>
                  <a:pt x="115749" y="156265"/>
                  <a:pt x="122839" y="158173"/>
                </a:cubicBezTo>
                <a:lnTo>
                  <a:pt x="122966" y="167229"/>
                </a:lnTo>
                <a:cubicBezTo>
                  <a:pt x="123130" y="179431"/>
                  <a:pt x="120677" y="190119"/>
                  <a:pt x="115606" y="199293"/>
                </a:cubicBezTo>
                <a:cubicBezTo>
                  <a:pt x="110535" y="208467"/>
                  <a:pt x="103395" y="215622"/>
                  <a:pt x="94186" y="220756"/>
                </a:cubicBezTo>
                <a:cubicBezTo>
                  <a:pt x="84976" y="225891"/>
                  <a:pt x="74246" y="228500"/>
                  <a:pt x="61994" y="228584"/>
                </a:cubicBezTo>
                <a:cubicBezTo>
                  <a:pt x="47616" y="228401"/>
                  <a:pt x="35852" y="224941"/>
                  <a:pt x="26703" y="218205"/>
                </a:cubicBezTo>
                <a:cubicBezTo>
                  <a:pt x="17555" y="211469"/>
                  <a:pt x="10808" y="202557"/>
                  <a:pt x="6464" y="191470"/>
                </a:cubicBezTo>
                <a:cubicBezTo>
                  <a:pt x="2120" y="180383"/>
                  <a:pt x="-34" y="168221"/>
                  <a:pt x="1" y="154984"/>
                </a:cubicBezTo>
                <a:cubicBezTo>
                  <a:pt x="1715" y="156189"/>
                  <a:pt x="4311" y="158073"/>
                  <a:pt x="7787" y="160634"/>
                </a:cubicBezTo>
                <a:cubicBezTo>
                  <a:pt x="11263" y="163195"/>
                  <a:pt x="14775" y="165580"/>
                  <a:pt x="18322" y="167787"/>
                </a:cubicBezTo>
                <a:cubicBezTo>
                  <a:pt x="21869" y="169994"/>
                  <a:pt x="24606" y="171169"/>
                  <a:pt x="26533" y="171311"/>
                </a:cubicBezTo>
                <a:cubicBezTo>
                  <a:pt x="28149" y="171298"/>
                  <a:pt x="29573" y="170878"/>
                  <a:pt x="30806" y="170051"/>
                </a:cubicBezTo>
                <a:cubicBezTo>
                  <a:pt x="32039" y="169225"/>
                  <a:pt x="32954" y="168072"/>
                  <a:pt x="33549" y="166591"/>
                </a:cubicBezTo>
                <a:cubicBezTo>
                  <a:pt x="37128" y="157272"/>
                  <a:pt x="41492" y="150173"/>
                  <a:pt x="46640" y="145294"/>
                </a:cubicBezTo>
                <a:cubicBezTo>
                  <a:pt x="51788" y="140415"/>
                  <a:pt x="57928" y="137039"/>
                  <a:pt x="65060" y="135165"/>
                </a:cubicBezTo>
                <a:cubicBezTo>
                  <a:pt x="72192" y="133291"/>
                  <a:pt x="80524" y="132201"/>
                  <a:pt x="90057" y="131896"/>
                </a:cubicBezTo>
                <a:close/>
                <a:moveTo>
                  <a:pt x="206006" y="0"/>
                </a:moveTo>
                <a:cubicBezTo>
                  <a:pt x="212015" y="109"/>
                  <a:pt x="217186" y="2060"/>
                  <a:pt x="221521" y="5853"/>
                </a:cubicBezTo>
                <a:cubicBezTo>
                  <a:pt x="225856" y="9645"/>
                  <a:pt x="228125" y="14626"/>
                  <a:pt x="228330" y="20794"/>
                </a:cubicBezTo>
                <a:cubicBezTo>
                  <a:pt x="228282" y="24179"/>
                  <a:pt x="227708" y="27485"/>
                  <a:pt x="226607" y="30711"/>
                </a:cubicBezTo>
                <a:cubicBezTo>
                  <a:pt x="225507" y="33937"/>
                  <a:pt x="224167" y="37052"/>
                  <a:pt x="222589" y="40055"/>
                </a:cubicBezTo>
                <a:cubicBezTo>
                  <a:pt x="220544" y="43952"/>
                  <a:pt x="217725" y="49224"/>
                  <a:pt x="214130" y="55872"/>
                </a:cubicBezTo>
                <a:cubicBezTo>
                  <a:pt x="210535" y="62519"/>
                  <a:pt x="206493" y="69812"/>
                  <a:pt x="202004" y="77750"/>
                </a:cubicBezTo>
                <a:cubicBezTo>
                  <a:pt x="197514" y="85689"/>
                  <a:pt x="192905" y="93543"/>
                  <a:pt x="188176" y="101313"/>
                </a:cubicBezTo>
                <a:cubicBezTo>
                  <a:pt x="183446" y="109083"/>
                  <a:pt x="178925" y="116039"/>
                  <a:pt x="174611" y="122181"/>
                </a:cubicBezTo>
                <a:cubicBezTo>
                  <a:pt x="170297" y="128323"/>
                  <a:pt x="166518" y="132922"/>
                  <a:pt x="163274" y="135978"/>
                </a:cubicBezTo>
                <a:cubicBezTo>
                  <a:pt x="159389" y="139642"/>
                  <a:pt x="155137" y="142486"/>
                  <a:pt x="150519" y="144508"/>
                </a:cubicBezTo>
                <a:cubicBezTo>
                  <a:pt x="145900" y="146530"/>
                  <a:pt x="140883" y="147556"/>
                  <a:pt x="135467" y="147585"/>
                </a:cubicBezTo>
                <a:cubicBezTo>
                  <a:pt x="128197" y="147491"/>
                  <a:pt x="121619" y="145639"/>
                  <a:pt x="115733" y="142030"/>
                </a:cubicBezTo>
                <a:cubicBezTo>
                  <a:pt x="109848" y="138420"/>
                  <a:pt x="105160" y="133620"/>
                  <a:pt x="101669" y="127630"/>
                </a:cubicBezTo>
                <a:cubicBezTo>
                  <a:pt x="98179" y="121639"/>
                  <a:pt x="96391" y="115025"/>
                  <a:pt x="96307" y="107788"/>
                </a:cubicBezTo>
                <a:cubicBezTo>
                  <a:pt x="96326" y="102627"/>
                  <a:pt x="97341" y="97705"/>
                  <a:pt x="99352" y="93023"/>
                </a:cubicBezTo>
                <a:cubicBezTo>
                  <a:pt x="101364" y="88340"/>
                  <a:pt x="104261" y="84248"/>
                  <a:pt x="108042" y="80745"/>
                </a:cubicBezTo>
                <a:lnTo>
                  <a:pt x="189424" y="6890"/>
                </a:lnTo>
                <a:cubicBezTo>
                  <a:pt x="191677" y="4817"/>
                  <a:pt x="194218" y="3158"/>
                  <a:pt x="197045" y="1914"/>
                </a:cubicBezTo>
                <a:cubicBezTo>
                  <a:pt x="199873" y="670"/>
                  <a:pt x="202860" y="32"/>
                  <a:pt x="2060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2" name="Freeform: Shape 81"/>
          <p:cNvSpPr/>
          <p:nvPr/>
        </p:nvSpPr>
        <p:spPr>
          <a:xfrm>
            <a:off x="11976906" y="7529503"/>
            <a:ext cx="507609" cy="365266"/>
          </a:xfrm>
          <a:custGeom>
            <a:avLst/>
            <a:gdLst/>
            <a:ahLst/>
            <a:cxnLst/>
            <a:rect l="l" t="t" r="r" b="b"/>
            <a:pathLst>
              <a:path w="293907" h="211490">
                <a:moveTo>
                  <a:pt x="173480" y="169521"/>
                </a:moveTo>
                <a:cubicBezTo>
                  <a:pt x="179430" y="169672"/>
                  <a:pt x="184367" y="171729"/>
                  <a:pt x="188293" y="175692"/>
                </a:cubicBezTo>
                <a:cubicBezTo>
                  <a:pt x="192218" y="179654"/>
                  <a:pt x="194253" y="184614"/>
                  <a:pt x="194400" y="190569"/>
                </a:cubicBezTo>
                <a:cubicBezTo>
                  <a:pt x="194253" y="196520"/>
                  <a:pt x="192218" y="201458"/>
                  <a:pt x="188293" y="205383"/>
                </a:cubicBezTo>
                <a:cubicBezTo>
                  <a:pt x="184367" y="209308"/>
                  <a:pt x="179430" y="211344"/>
                  <a:pt x="173480" y="211490"/>
                </a:cubicBezTo>
                <a:cubicBezTo>
                  <a:pt x="167524" y="211344"/>
                  <a:pt x="162565" y="209308"/>
                  <a:pt x="158603" y="205383"/>
                </a:cubicBezTo>
                <a:cubicBezTo>
                  <a:pt x="154641" y="201458"/>
                  <a:pt x="152584" y="196520"/>
                  <a:pt x="152432" y="190569"/>
                </a:cubicBezTo>
                <a:cubicBezTo>
                  <a:pt x="152584" y="184614"/>
                  <a:pt x="154641" y="179654"/>
                  <a:pt x="158603" y="175692"/>
                </a:cubicBezTo>
                <a:cubicBezTo>
                  <a:pt x="162565" y="171729"/>
                  <a:pt x="167524" y="169672"/>
                  <a:pt x="173480" y="169521"/>
                </a:cubicBezTo>
                <a:close/>
                <a:moveTo>
                  <a:pt x="77811" y="169521"/>
                </a:moveTo>
                <a:cubicBezTo>
                  <a:pt x="83766" y="169672"/>
                  <a:pt x="88725" y="171729"/>
                  <a:pt x="92687" y="175692"/>
                </a:cubicBezTo>
                <a:cubicBezTo>
                  <a:pt x="96649" y="179654"/>
                  <a:pt x="98706" y="184614"/>
                  <a:pt x="98858" y="190569"/>
                </a:cubicBezTo>
                <a:cubicBezTo>
                  <a:pt x="98706" y="196520"/>
                  <a:pt x="96649" y="201458"/>
                  <a:pt x="92687" y="205383"/>
                </a:cubicBezTo>
                <a:cubicBezTo>
                  <a:pt x="88725" y="209308"/>
                  <a:pt x="83766" y="211344"/>
                  <a:pt x="77811" y="211490"/>
                </a:cubicBezTo>
                <a:cubicBezTo>
                  <a:pt x="71860" y="211344"/>
                  <a:pt x="66923" y="209308"/>
                  <a:pt x="62998" y="205383"/>
                </a:cubicBezTo>
                <a:cubicBezTo>
                  <a:pt x="59072" y="201458"/>
                  <a:pt x="57037" y="196520"/>
                  <a:pt x="56891" y="190569"/>
                </a:cubicBezTo>
                <a:cubicBezTo>
                  <a:pt x="57037" y="184614"/>
                  <a:pt x="59072" y="179654"/>
                  <a:pt x="62998" y="175692"/>
                </a:cubicBezTo>
                <a:cubicBezTo>
                  <a:pt x="66923" y="171729"/>
                  <a:pt x="71860" y="169672"/>
                  <a:pt x="77811" y="169521"/>
                </a:cubicBezTo>
                <a:close/>
                <a:moveTo>
                  <a:pt x="0" y="0"/>
                </a:moveTo>
                <a:cubicBezTo>
                  <a:pt x="7384" y="7898"/>
                  <a:pt x="15101" y="14555"/>
                  <a:pt x="23148" y="19971"/>
                </a:cubicBezTo>
                <a:cubicBezTo>
                  <a:pt x="31195" y="25388"/>
                  <a:pt x="40419" y="29787"/>
                  <a:pt x="50821" y="33170"/>
                </a:cubicBezTo>
                <a:cubicBezTo>
                  <a:pt x="61223" y="36552"/>
                  <a:pt x="73647" y="39141"/>
                  <a:pt x="88095" y="40937"/>
                </a:cubicBezTo>
                <a:cubicBezTo>
                  <a:pt x="102542" y="42733"/>
                  <a:pt x="119859" y="43958"/>
                  <a:pt x="140045" y="44614"/>
                </a:cubicBezTo>
                <a:cubicBezTo>
                  <a:pt x="160231" y="45270"/>
                  <a:pt x="184132" y="45579"/>
                  <a:pt x="211747" y="45542"/>
                </a:cubicBezTo>
                <a:cubicBezTo>
                  <a:pt x="234744" y="45530"/>
                  <a:pt x="252597" y="46410"/>
                  <a:pt x="265305" y="48182"/>
                </a:cubicBezTo>
                <a:cubicBezTo>
                  <a:pt x="278014" y="49953"/>
                  <a:pt x="286389" y="52685"/>
                  <a:pt x="290430" y="56376"/>
                </a:cubicBezTo>
                <a:cubicBezTo>
                  <a:pt x="294472" y="60068"/>
                  <a:pt x="294990" y="64788"/>
                  <a:pt x="291984" y="70537"/>
                </a:cubicBezTo>
                <a:cubicBezTo>
                  <a:pt x="288979" y="76286"/>
                  <a:pt x="283260" y="83132"/>
                  <a:pt x="274829" y="91076"/>
                </a:cubicBezTo>
                <a:cubicBezTo>
                  <a:pt x="266398" y="99020"/>
                  <a:pt x="256063" y="108130"/>
                  <a:pt x="243827" y="118406"/>
                </a:cubicBezTo>
                <a:cubicBezTo>
                  <a:pt x="231590" y="128681"/>
                  <a:pt x="218260" y="140192"/>
                  <a:pt x="203839" y="152937"/>
                </a:cubicBezTo>
                <a:cubicBezTo>
                  <a:pt x="207872" y="146176"/>
                  <a:pt x="212801" y="139580"/>
                  <a:pt x="218626" y="133150"/>
                </a:cubicBezTo>
                <a:cubicBezTo>
                  <a:pt x="224449" y="126720"/>
                  <a:pt x="230257" y="120569"/>
                  <a:pt x="236049" y="114697"/>
                </a:cubicBezTo>
                <a:cubicBezTo>
                  <a:pt x="241841" y="108825"/>
                  <a:pt x="246705" y="103345"/>
                  <a:pt x="250642" y="98257"/>
                </a:cubicBezTo>
                <a:cubicBezTo>
                  <a:pt x="254578" y="93169"/>
                  <a:pt x="256676" y="88586"/>
                  <a:pt x="256933" y="84508"/>
                </a:cubicBezTo>
                <a:cubicBezTo>
                  <a:pt x="257191" y="80431"/>
                  <a:pt x="254698" y="76971"/>
                  <a:pt x="249455" y="74129"/>
                </a:cubicBezTo>
                <a:cubicBezTo>
                  <a:pt x="244212" y="71287"/>
                  <a:pt x="235306" y="69177"/>
                  <a:pt x="222737" y="67797"/>
                </a:cubicBezTo>
                <a:cubicBezTo>
                  <a:pt x="210169" y="66418"/>
                  <a:pt x="193028" y="65883"/>
                  <a:pt x="171311" y="66192"/>
                </a:cubicBezTo>
                <a:cubicBezTo>
                  <a:pt x="142141" y="66535"/>
                  <a:pt x="117915" y="65277"/>
                  <a:pt x="98634" y="62418"/>
                </a:cubicBezTo>
                <a:cubicBezTo>
                  <a:pt x="79353" y="59559"/>
                  <a:pt x="63854" y="55641"/>
                  <a:pt x="52138" y="50663"/>
                </a:cubicBezTo>
                <a:cubicBezTo>
                  <a:pt x="40422" y="45685"/>
                  <a:pt x="31326" y="40188"/>
                  <a:pt x="24850" y="34175"/>
                </a:cubicBezTo>
                <a:cubicBezTo>
                  <a:pt x="18374" y="28161"/>
                  <a:pt x="13356" y="22170"/>
                  <a:pt x="9795" y="16204"/>
                </a:cubicBezTo>
                <a:cubicBezTo>
                  <a:pt x="6234" y="10237"/>
                  <a:pt x="2969" y="4836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3" name="Freeform: Shape 82"/>
          <p:cNvSpPr/>
          <p:nvPr/>
        </p:nvSpPr>
        <p:spPr>
          <a:xfrm>
            <a:off x="12061517" y="6721246"/>
            <a:ext cx="338385" cy="338387"/>
          </a:xfrm>
          <a:custGeom>
            <a:avLst/>
            <a:gdLst/>
            <a:ahLst/>
            <a:cxnLst/>
            <a:rect l="l" t="t" r="r" b="b"/>
            <a:pathLst>
              <a:path w="195926" h="195927">
                <a:moveTo>
                  <a:pt x="56714" y="98815"/>
                </a:moveTo>
                <a:cubicBezTo>
                  <a:pt x="53688" y="99742"/>
                  <a:pt x="51578" y="101457"/>
                  <a:pt x="50385" y="103961"/>
                </a:cubicBezTo>
                <a:cubicBezTo>
                  <a:pt x="48405" y="107892"/>
                  <a:pt x="48410" y="111212"/>
                  <a:pt x="50400" y="113919"/>
                </a:cubicBezTo>
                <a:cubicBezTo>
                  <a:pt x="52391" y="116627"/>
                  <a:pt x="56000" y="119599"/>
                  <a:pt x="61227" y="122834"/>
                </a:cubicBezTo>
                <a:cubicBezTo>
                  <a:pt x="65792" y="125599"/>
                  <a:pt x="70724" y="127629"/>
                  <a:pt x="76023" y="128927"/>
                </a:cubicBezTo>
                <a:cubicBezTo>
                  <a:pt x="81322" y="130224"/>
                  <a:pt x="86000" y="131043"/>
                  <a:pt x="90055" y="131383"/>
                </a:cubicBezTo>
                <a:lnTo>
                  <a:pt x="83549" y="138018"/>
                </a:lnTo>
                <a:cubicBezTo>
                  <a:pt x="78907" y="142664"/>
                  <a:pt x="74480" y="147088"/>
                  <a:pt x="70267" y="151288"/>
                </a:cubicBezTo>
                <a:cubicBezTo>
                  <a:pt x="66055" y="155488"/>
                  <a:pt x="62361" y="159146"/>
                  <a:pt x="59186" y="162261"/>
                </a:cubicBezTo>
                <a:cubicBezTo>
                  <a:pt x="57336" y="164207"/>
                  <a:pt x="56411" y="166440"/>
                  <a:pt x="56411" y="168960"/>
                </a:cubicBezTo>
                <a:cubicBezTo>
                  <a:pt x="56411" y="171480"/>
                  <a:pt x="57336" y="173713"/>
                  <a:pt x="59186" y="175659"/>
                </a:cubicBezTo>
                <a:lnTo>
                  <a:pt x="60334" y="176807"/>
                </a:lnTo>
                <a:cubicBezTo>
                  <a:pt x="62279" y="178657"/>
                  <a:pt x="64511" y="179582"/>
                  <a:pt x="67031" y="179582"/>
                </a:cubicBezTo>
                <a:cubicBezTo>
                  <a:pt x="69550" y="179582"/>
                  <a:pt x="71782" y="178657"/>
                  <a:pt x="73727" y="176807"/>
                </a:cubicBezTo>
                <a:lnTo>
                  <a:pt x="98091" y="152436"/>
                </a:lnTo>
                <a:cubicBezTo>
                  <a:pt x="102733" y="157144"/>
                  <a:pt x="107161" y="161605"/>
                  <a:pt x="111373" y="165818"/>
                </a:cubicBezTo>
                <a:cubicBezTo>
                  <a:pt x="115585" y="170031"/>
                  <a:pt x="119279" y="173694"/>
                  <a:pt x="122454" y="176807"/>
                </a:cubicBezTo>
                <a:cubicBezTo>
                  <a:pt x="124399" y="178657"/>
                  <a:pt x="126632" y="179582"/>
                  <a:pt x="129151" y="179582"/>
                </a:cubicBezTo>
                <a:cubicBezTo>
                  <a:pt x="131670" y="179582"/>
                  <a:pt x="133902" y="178657"/>
                  <a:pt x="135848" y="176807"/>
                </a:cubicBezTo>
                <a:lnTo>
                  <a:pt x="136996" y="175659"/>
                </a:lnTo>
                <a:cubicBezTo>
                  <a:pt x="138845" y="173713"/>
                  <a:pt x="139770" y="171480"/>
                  <a:pt x="139770" y="168960"/>
                </a:cubicBezTo>
                <a:cubicBezTo>
                  <a:pt x="139770" y="166440"/>
                  <a:pt x="138845" y="164207"/>
                  <a:pt x="136996" y="162261"/>
                </a:cubicBezTo>
                <a:lnTo>
                  <a:pt x="112632" y="138018"/>
                </a:lnTo>
                <a:lnTo>
                  <a:pt x="105999" y="131383"/>
                </a:lnTo>
                <a:cubicBezTo>
                  <a:pt x="110105" y="131043"/>
                  <a:pt x="114777" y="130224"/>
                  <a:pt x="120015" y="128927"/>
                </a:cubicBezTo>
                <a:cubicBezTo>
                  <a:pt x="125252" y="127629"/>
                  <a:pt x="130147" y="125599"/>
                  <a:pt x="134700" y="122834"/>
                </a:cubicBezTo>
                <a:cubicBezTo>
                  <a:pt x="139927" y="119599"/>
                  <a:pt x="143536" y="116627"/>
                  <a:pt x="145526" y="113919"/>
                </a:cubicBezTo>
                <a:cubicBezTo>
                  <a:pt x="147516" y="111212"/>
                  <a:pt x="147522" y="107892"/>
                  <a:pt x="145542" y="103961"/>
                </a:cubicBezTo>
                <a:cubicBezTo>
                  <a:pt x="144349" y="101457"/>
                  <a:pt x="142239" y="99742"/>
                  <a:pt x="139212" y="98815"/>
                </a:cubicBezTo>
                <a:cubicBezTo>
                  <a:pt x="136185" y="97887"/>
                  <a:pt x="132513" y="99008"/>
                  <a:pt x="128194" y="102177"/>
                </a:cubicBezTo>
                <a:cubicBezTo>
                  <a:pt x="128166" y="102290"/>
                  <a:pt x="126933" y="103083"/>
                  <a:pt x="124495" y="104555"/>
                </a:cubicBezTo>
                <a:cubicBezTo>
                  <a:pt x="122057" y="106027"/>
                  <a:pt x="118585" y="107500"/>
                  <a:pt x="114078" y="108972"/>
                </a:cubicBezTo>
                <a:cubicBezTo>
                  <a:pt x="109571" y="110444"/>
                  <a:pt x="104199" y="111237"/>
                  <a:pt x="97963" y="111350"/>
                </a:cubicBezTo>
                <a:cubicBezTo>
                  <a:pt x="91727" y="111237"/>
                  <a:pt x="86355" y="110444"/>
                  <a:pt x="81848" y="108972"/>
                </a:cubicBezTo>
                <a:cubicBezTo>
                  <a:pt x="77341" y="107500"/>
                  <a:pt x="73869" y="106027"/>
                  <a:pt x="71431" y="104555"/>
                </a:cubicBezTo>
                <a:cubicBezTo>
                  <a:pt x="68994" y="103083"/>
                  <a:pt x="67760" y="102290"/>
                  <a:pt x="67732" y="102177"/>
                </a:cubicBezTo>
                <a:cubicBezTo>
                  <a:pt x="63414" y="99008"/>
                  <a:pt x="59741" y="97887"/>
                  <a:pt x="56714" y="98815"/>
                </a:cubicBezTo>
                <a:close/>
                <a:moveTo>
                  <a:pt x="97963" y="37365"/>
                </a:moveTo>
                <a:cubicBezTo>
                  <a:pt x="103719" y="37508"/>
                  <a:pt x="108503" y="39486"/>
                  <a:pt x="112314" y="43298"/>
                </a:cubicBezTo>
                <a:cubicBezTo>
                  <a:pt x="116124" y="47110"/>
                  <a:pt x="118101" y="51894"/>
                  <a:pt x="118245" y="57652"/>
                </a:cubicBezTo>
                <a:cubicBezTo>
                  <a:pt x="118101" y="63410"/>
                  <a:pt x="116124" y="68194"/>
                  <a:pt x="112314" y="72006"/>
                </a:cubicBezTo>
                <a:cubicBezTo>
                  <a:pt x="108503" y="75818"/>
                  <a:pt x="103719" y="77796"/>
                  <a:pt x="97963" y="77939"/>
                </a:cubicBezTo>
                <a:cubicBezTo>
                  <a:pt x="92207" y="77796"/>
                  <a:pt x="87424" y="75818"/>
                  <a:pt x="83613" y="72006"/>
                </a:cubicBezTo>
                <a:cubicBezTo>
                  <a:pt x="79802" y="68194"/>
                  <a:pt x="77825" y="63410"/>
                  <a:pt x="77682" y="57652"/>
                </a:cubicBezTo>
                <a:cubicBezTo>
                  <a:pt x="77825" y="51894"/>
                  <a:pt x="79802" y="47110"/>
                  <a:pt x="83613" y="43298"/>
                </a:cubicBezTo>
                <a:cubicBezTo>
                  <a:pt x="87424" y="39486"/>
                  <a:pt x="92207" y="37508"/>
                  <a:pt x="97963" y="37365"/>
                </a:cubicBezTo>
                <a:close/>
                <a:moveTo>
                  <a:pt x="97963" y="16313"/>
                </a:moveTo>
                <a:cubicBezTo>
                  <a:pt x="90265" y="16400"/>
                  <a:pt x="83311" y="18281"/>
                  <a:pt x="77100" y="21955"/>
                </a:cubicBezTo>
                <a:cubicBezTo>
                  <a:pt x="70890" y="25629"/>
                  <a:pt x="65949" y="30572"/>
                  <a:pt x="62275" y="36784"/>
                </a:cubicBezTo>
                <a:cubicBezTo>
                  <a:pt x="58602" y="42995"/>
                  <a:pt x="56722" y="49952"/>
                  <a:pt x="56635" y="57652"/>
                </a:cubicBezTo>
                <a:cubicBezTo>
                  <a:pt x="56722" y="65352"/>
                  <a:pt x="58602" y="72309"/>
                  <a:pt x="62275" y="78520"/>
                </a:cubicBezTo>
                <a:cubicBezTo>
                  <a:pt x="65949" y="84732"/>
                  <a:pt x="70890" y="89675"/>
                  <a:pt x="77100" y="93349"/>
                </a:cubicBezTo>
                <a:cubicBezTo>
                  <a:pt x="83311" y="97024"/>
                  <a:pt x="90265" y="98904"/>
                  <a:pt x="97963" y="98992"/>
                </a:cubicBezTo>
                <a:cubicBezTo>
                  <a:pt x="105661" y="98904"/>
                  <a:pt x="112616" y="97024"/>
                  <a:pt x="118826" y="93349"/>
                </a:cubicBezTo>
                <a:cubicBezTo>
                  <a:pt x="125036" y="89675"/>
                  <a:pt x="129978" y="84732"/>
                  <a:pt x="133651" y="78520"/>
                </a:cubicBezTo>
                <a:cubicBezTo>
                  <a:pt x="137325" y="72309"/>
                  <a:pt x="139204" y="65352"/>
                  <a:pt x="139292" y="57652"/>
                </a:cubicBezTo>
                <a:cubicBezTo>
                  <a:pt x="139204" y="49952"/>
                  <a:pt x="137325" y="42995"/>
                  <a:pt x="133651" y="36784"/>
                </a:cubicBezTo>
                <a:cubicBezTo>
                  <a:pt x="129978" y="30572"/>
                  <a:pt x="125036" y="25629"/>
                  <a:pt x="118826" y="21955"/>
                </a:cubicBezTo>
                <a:cubicBezTo>
                  <a:pt x="112616" y="18281"/>
                  <a:pt x="105661" y="16400"/>
                  <a:pt x="97963" y="16313"/>
                </a:cubicBezTo>
                <a:close/>
                <a:moveTo>
                  <a:pt x="36736" y="0"/>
                </a:moveTo>
                <a:lnTo>
                  <a:pt x="159191" y="0"/>
                </a:lnTo>
                <a:cubicBezTo>
                  <a:pt x="166030" y="78"/>
                  <a:pt x="172208" y="1749"/>
                  <a:pt x="177729" y="5013"/>
                </a:cubicBezTo>
                <a:cubicBezTo>
                  <a:pt x="183249" y="8278"/>
                  <a:pt x="187642" y="12670"/>
                  <a:pt x="190909" y="18189"/>
                </a:cubicBezTo>
                <a:cubicBezTo>
                  <a:pt x="194176" y="23707"/>
                  <a:pt x="195848" y="29887"/>
                  <a:pt x="195926" y="36727"/>
                </a:cubicBezTo>
                <a:lnTo>
                  <a:pt x="195926" y="159199"/>
                </a:lnTo>
                <a:cubicBezTo>
                  <a:pt x="195848" y="166039"/>
                  <a:pt x="194176" y="172219"/>
                  <a:pt x="190909" y="177738"/>
                </a:cubicBezTo>
                <a:cubicBezTo>
                  <a:pt x="187642" y="183257"/>
                  <a:pt x="183249" y="187648"/>
                  <a:pt x="177729" y="190913"/>
                </a:cubicBezTo>
                <a:cubicBezTo>
                  <a:pt x="172208" y="194178"/>
                  <a:pt x="166030" y="195849"/>
                  <a:pt x="159191" y="195927"/>
                </a:cubicBezTo>
                <a:lnTo>
                  <a:pt x="36736" y="195927"/>
                </a:lnTo>
                <a:cubicBezTo>
                  <a:pt x="29897" y="195849"/>
                  <a:pt x="23718" y="194178"/>
                  <a:pt x="18198" y="190913"/>
                </a:cubicBezTo>
                <a:cubicBezTo>
                  <a:pt x="12678" y="187648"/>
                  <a:pt x="8284" y="183257"/>
                  <a:pt x="5016" y="177738"/>
                </a:cubicBezTo>
                <a:cubicBezTo>
                  <a:pt x="1750" y="172219"/>
                  <a:pt x="77" y="166039"/>
                  <a:pt x="0" y="159199"/>
                </a:cubicBezTo>
                <a:lnTo>
                  <a:pt x="0" y="36727"/>
                </a:lnTo>
                <a:cubicBezTo>
                  <a:pt x="77" y="29887"/>
                  <a:pt x="1750" y="23707"/>
                  <a:pt x="5016" y="18189"/>
                </a:cubicBezTo>
                <a:cubicBezTo>
                  <a:pt x="8284" y="12670"/>
                  <a:pt x="12678" y="8278"/>
                  <a:pt x="18198" y="5013"/>
                </a:cubicBezTo>
                <a:cubicBezTo>
                  <a:pt x="23718" y="1749"/>
                  <a:pt x="29897" y="78"/>
                  <a:pt x="367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4" name="Freeform: Shape 83"/>
          <p:cNvSpPr/>
          <p:nvPr/>
        </p:nvSpPr>
        <p:spPr>
          <a:xfrm>
            <a:off x="12112004" y="5852286"/>
            <a:ext cx="237411" cy="394789"/>
          </a:xfrm>
          <a:custGeom>
            <a:avLst/>
            <a:gdLst/>
            <a:ahLst/>
            <a:cxnLst/>
            <a:rect l="l" t="t" r="r" b="b"/>
            <a:pathLst>
              <a:path w="137462" h="228584">
                <a:moveTo>
                  <a:pt x="15474" y="115182"/>
                </a:moveTo>
                <a:cubicBezTo>
                  <a:pt x="18731" y="115440"/>
                  <a:pt x="22367" y="117097"/>
                  <a:pt x="26379" y="120152"/>
                </a:cubicBezTo>
                <a:cubicBezTo>
                  <a:pt x="26417" y="120312"/>
                  <a:pt x="28139" y="121427"/>
                  <a:pt x="31546" y="123497"/>
                </a:cubicBezTo>
                <a:cubicBezTo>
                  <a:pt x="34952" y="125567"/>
                  <a:pt x="39812" y="127638"/>
                  <a:pt x="46125" y="129708"/>
                </a:cubicBezTo>
                <a:cubicBezTo>
                  <a:pt x="52438" y="131779"/>
                  <a:pt x="59973" y="132893"/>
                  <a:pt x="68731" y="133053"/>
                </a:cubicBezTo>
                <a:cubicBezTo>
                  <a:pt x="77489" y="132893"/>
                  <a:pt x="85024" y="131779"/>
                  <a:pt x="91337" y="129708"/>
                </a:cubicBezTo>
                <a:cubicBezTo>
                  <a:pt x="97650" y="127638"/>
                  <a:pt x="102510" y="125567"/>
                  <a:pt x="105916" y="123497"/>
                </a:cubicBezTo>
                <a:cubicBezTo>
                  <a:pt x="109323" y="121427"/>
                  <a:pt x="111046" y="120312"/>
                  <a:pt x="111084" y="120152"/>
                </a:cubicBezTo>
                <a:cubicBezTo>
                  <a:pt x="115097" y="117097"/>
                  <a:pt x="118731" y="115440"/>
                  <a:pt x="121989" y="115182"/>
                </a:cubicBezTo>
                <a:cubicBezTo>
                  <a:pt x="125245" y="114925"/>
                  <a:pt x="128021" y="115551"/>
                  <a:pt x="130315" y="117063"/>
                </a:cubicBezTo>
                <a:cubicBezTo>
                  <a:pt x="132609" y="118574"/>
                  <a:pt x="134318" y="120456"/>
                  <a:pt x="135441" y="122707"/>
                </a:cubicBezTo>
                <a:cubicBezTo>
                  <a:pt x="138167" y="128246"/>
                  <a:pt x="138136" y="132905"/>
                  <a:pt x="135345" y="136684"/>
                </a:cubicBezTo>
                <a:cubicBezTo>
                  <a:pt x="132555" y="140463"/>
                  <a:pt x="127486" y="144607"/>
                  <a:pt x="120136" y="149117"/>
                </a:cubicBezTo>
                <a:cubicBezTo>
                  <a:pt x="115993" y="151692"/>
                  <a:pt x="111530" y="153795"/>
                  <a:pt x="106747" y="155426"/>
                </a:cubicBezTo>
                <a:cubicBezTo>
                  <a:pt x="101965" y="157056"/>
                  <a:pt x="97246" y="158319"/>
                  <a:pt x="92590" y="159213"/>
                </a:cubicBezTo>
                <a:cubicBezTo>
                  <a:pt x="87934" y="160107"/>
                  <a:pt x="83725" y="160736"/>
                  <a:pt x="79960" y="161101"/>
                </a:cubicBezTo>
                <a:lnTo>
                  <a:pt x="89275" y="170286"/>
                </a:lnTo>
                <a:lnTo>
                  <a:pt x="123324" y="204347"/>
                </a:lnTo>
                <a:cubicBezTo>
                  <a:pt x="125874" y="207097"/>
                  <a:pt x="127149" y="210239"/>
                  <a:pt x="127149" y="213771"/>
                </a:cubicBezTo>
                <a:cubicBezTo>
                  <a:pt x="127149" y="217303"/>
                  <a:pt x="125874" y="220412"/>
                  <a:pt x="123324" y="223099"/>
                </a:cubicBezTo>
                <a:lnTo>
                  <a:pt x="121794" y="224757"/>
                </a:lnTo>
                <a:cubicBezTo>
                  <a:pt x="119047" y="227309"/>
                  <a:pt x="115902" y="228584"/>
                  <a:pt x="112359" y="228584"/>
                </a:cubicBezTo>
                <a:cubicBezTo>
                  <a:pt x="108815" y="228584"/>
                  <a:pt x="105670" y="227309"/>
                  <a:pt x="102924" y="224757"/>
                </a:cubicBezTo>
                <a:cubicBezTo>
                  <a:pt x="98580" y="220351"/>
                  <a:pt x="93461" y="215195"/>
                  <a:pt x="87568" y="209290"/>
                </a:cubicBezTo>
                <a:cubicBezTo>
                  <a:pt x="81674" y="203385"/>
                  <a:pt x="75438" y="197144"/>
                  <a:pt x="68859" y="190569"/>
                </a:cubicBezTo>
                <a:lnTo>
                  <a:pt x="34793" y="224757"/>
                </a:lnTo>
                <a:cubicBezTo>
                  <a:pt x="32045" y="227309"/>
                  <a:pt x="28905" y="228584"/>
                  <a:pt x="25375" y="228584"/>
                </a:cubicBezTo>
                <a:cubicBezTo>
                  <a:pt x="21844" y="228584"/>
                  <a:pt x="18737" y="227309"/>
                  <a:pt x="16051" y="224757"/>
                </a:cubicBezTo>
                <a:lnTo>
                  <a:pt x="14521" y="223099"/>
                </a:lnTo>
                <a:cubicBezTo>
                  <a:pt x="11907" y="220412"/>
                  <a:pt x="10600" y="217303"/>
                  <a:pt x="10600" y="213771"/>
                </a:cubicBezTo>
                <a:cubicBezTo>
                  <a:pt x="10600" y="210239"/>
                  <a:pt x="11907" y="207097"/>
                  <a:pt x="14521" y="204347"/>
                </a:cubicBezTo>
                <a:cubicBezTo>
                  <a:pt x="18920" y="199938"/>
                  <a:pt x="24052" y="194787"/>
                  <a:pt x="29917" y="188895"/>
                </a:cubicBezTo>
                <a:cubicBezTo>
                  <a:pt x="35783" y="183003"/>
                  <a:pt x="42001" y="176800"/>
                  <a:pt x="48570" y="170286"/>
                </a:cubicBezTo>
                <a:lnTo>
                  <a:pt x="57758" y="161101"/>
                </a:lnTo>
                <a:cubicBezTo>
                  <a:pt x="54032" y="160739"/>
                  <a:pt x="49829" y="160119"/>
                  <a:pt x="45146" y="159241"/>
                </a:cubicBezTo>
                <a:cubicBezTo>
                  <a:pt x="40464" y="158363"/>
                  <a:pt x="35704" y="157111"/>
                  <a:pt x="30866" y="155482"/>
                </a:cubicBezTo>
                <a:cubicBezTo>
                  <a:pt x="26029" y="153854"/>
                  <a:pt x="21515" y="151732"/>
                  <a:pt x="17326" y="149117"/>
                </a:cubicBezTo>
                <a:cubicBezTo>
                  <a:pt x="9977" y="144607"/>
                  <a:pt x="4907" y="140463"/>
                  <a:pt x="2117" y="136684"/>
                </a:cubicBezTo>
                <a:cubicBezTo>
                  <a:pt x="-673" y="132905"/>
                  <a:pt x="-705" y="128246"/>
                  <a:pt x="2022" y="122707"/>
                </a:cubicBezTo>
                <a:cubicBezTo>
                  <a:pt x="3144" y="120456"/>
                  <a:pt x="4853" y="118574"/>
                  <a:pt x="7147" y="117063"/>
                </a:cubicBezTo>
                <a:cubicBezTo>
                  <a:pt x="9441" y="115551"/>
                  <a:pt x="12217" y="114925"/>
                  <a:pt x="15474" y="115182"/>
                </a:cubicBezTo>
                <a:close/>
                <a:moveTo>
                  <a:pt x="68731" y="29325"/>
                </a:moveTo>
                <a:cubicBezTo>
                  <a:pt x="60679" y="29527"/>
                  <a:pt x="53975" y="32313"/>
                  <a:pt x="48618" y="37683"/>
                </a:cubicBezTo>
                <a:cubicBezTo>
                  <a:pt x="43261" y="43053"/>
                  <a:pt x="40480" y="49795"/>
                  <a:pt x="40276" y="57908"/>
                </a:cubicBezTo>
                <a:cubicBezTo>
                  <a:pt x="40480" y="65960"/>
                  <a:pt x="43261" y="72665"/>
                  <a:pt x="48618" y="78021"/>
                </a:cubicBezTo>
                <a:cubicBezTo>
                  <a:pt x="53975" y="83378"/>
                  <a:pt x="60679" y="86158"/>
                  <a:pt x="68731" y="86363"/>
                </a:cubicBezTo>
                <a:cubicBezTo>
                  <a:pt x="76783" y="86158"/>
                  <a:pt x="83488" y="83378"/>
                  <a:pt x="88844" y="78021"/>
                </a:cubicBezTo>
                <a:cubicBezTo>
                  <a:pt x="94202" y="72665"/>
                  <a:pt x="96982" y="65960"/>
                  <a:pt x="97187" y="57908"/>
                </a:cubicBezTo>
                <a:cubicBezTo>
                  <a:pt x="96982" y="49795"/>
                  <a:pt x="94202" y="43053"/>
                  <a:pt x="88844" y="37683"/>
                </a:cubicBezTo>
                <a:cubicBezTo>
                  <a:pt x="83488" y="32313"/>
                  <a:pt x="76783" y="29527"/>
                  <a:pt x="68731" y="29325"/>
                </a:cubicBezTo>
                <a:close/>
                <a:moveTo>
                  <a:pt x="68731" y="0"/>
                </a:moveTo>
                <a:cubicBezTo>
                  <a:pt x="79488" y="122"/>
                  <a:pt x="89218" y="2754"/>
                  <a:pt x="97921" y="7897"/>
                </a:cubicBezTo>
                <a:cubicBezTo>
                  <a:pt x="106624" y="13039"/>
                  <a:pt x="113555" y="19961"/>
                  <a:pt x="118714" y="28661"/>
                </a:cubicBezTo>
                <a:cubicBezTo>
                  <a:pt x="123873" y="37362"/>
                  <a:pt x="126514" y="47111"/>
                  <a:pt x="126639" y="57908"/>
                </a:cubicBezTo>
                <a:cubicBezTo>
                  <a:pt x="126514" y="68663"/>
                  <a:pt x="123873" y="78382"/>
                  <a:pt x="118714" y="87065"/>
                </a:cubicBezTo>
                <a:cubicBezTo>
                  <a:pt x="113555" y="95747"/>
                  <a:pt x="106624" y="102658"/>
                  <a:pt x="97921" y="107796"/>
                </a:cubicBezTo>
                <a:cubicBezTo>
                  <a:pt x="89218" y="112935"/>
                  <a:pt x="79488" y="115565"/>
                  <a:pt x="68731" y="115688"/>
                </a:cubicBezTo>
                <a:cubicBezTo>
                  <a:pt x="57974" y="115565"/>
                  <a:pt x="48244" y="112935"/>
                  <a:pt x="39542" y="107796"/>
                </a:cubicBezTo>
                <a:cubicBezTo>
                  <a:pt x="30838" y="102658"/>
                  <a:pt x="23907" y="95747"/>
                  <a:pt x="18748" y="87065"/>
                </a:cubicBezTo>
                <a:cubicBezTo>
                  <a:pt x="13589" y="78382"/>
                  <a:pt x="10948" y="68663"/>
                  <a:pt x="10824" y="57908"/>
                </a:cubicBezTo>
                <a:cubicBezTo>
                  <a:pt x="10948" y="47111"/>
                  <a:pt x="13589" y="37362"/>
                  <a:pt x="18748" y="28661"/>
                </a:cubicBezTo>
                <a:cubicBezTo>
                  <a:pt x="23907" y="19961"/>
                  <a:pt x="30838" y="13039"/>
                  <a:pt x="39542" y="7897"/>
                </a:cubicBezTo>
                <a:cubicBezTo>
                  <a:pt x="48244" y="2754"/>
                  <a:pt x="57974" y="122"/>
                  <a:pt x="687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Freeform: Shape 84"/>
          <p:cNvSpPr/>
          <p:nvPr/>
        </p:nvSpPr>
        <p:spPr>
          <a:xfrm>
            <a:off x="11976913" y="5011579"/>
            <a:ext cx="507593" cy="394789"/>
          </a:xfrm>
          <a:custGeom>
            <a:avLst/>
            <a:gdLst/>
            <a:ahLst/>
            <a:cxnLst/>
            <a:rect l="l" t="t" r="r" b="b"/>
            <a:pathLst>
              <a:path w="293898" h="228584">
                <a:moveTo>
                  <a:pt x="261256" y="195927"/>
                </a:moveTo>
                <a:lnTo>
                  <a:pt x="261256" y="212272"/>
                </a:lnTo>
                <a:lnTo>
                  <a:pt x="277569" y="212272"/>
                </a:lnTo>
                <a:lnTo>
                  <a:pt x="277569" y="195927"/>
                </a:lnTo>
                <a:close/>
                <a:moveTo>
                  <a:pt x="97955" y="195927"/>
                </a:moveTo>
                <a:lnTo>
                  <a:pt x="97955" y="212272"/>
                </a:lnTo>
                <a:lnTo>
                  <a:pt x="114299" y="212272"/>
                </a:lnTo>
                <a:lnTo>
                  <a:pt x="114299" y="195927"/>
                </a:lnTo>
                <a:close/>
                <a:moveTo>
                  <a:pt x="179598" y="146958"/>
                </a:moveTo>
                <a:lnTo>
                  <a:pt x="179598" y="163270"/>
                </a:lnTo>
                <a:lnTo>
                  <a:pt x="195926" y="163270"/>
                </a:lnTo>
                <a:lnTo>
                  <a:pt x="195926" y="146958"/>
                </a:lnTo>
                <a:close/>
                <a:moveTo>
                  <a:pt x="16328" y="146958"/>
                </a:moveTo>
                <a:lnTo>
                  <a:pt x="16328" y="163286"/>
                </a:lnTo>
                <a:lnTo>
                  <a:pt x="32656" y="163270"/>
                </a:lnTo>
                <a:lnTo>
                  <a:pt x="32656" y="146958"/>
                </a:lnTo>
                <a:close/>
                <a:moveTo>
                  <a:pt x="195942" y="81643"/>
                </a:moveTo>
                <a:lnTo>
                  <a:pt x="195942" y="130621"/>
                </a:lnTo>
                <a:lnTo>
                  <a:pt x="212255" y="130621"/>
                </a:lnTo>
                <a:lnTo>
                  <a:pt x="212255" y="179607"/>
                </a:lnTo>
                <a:lnTo>
                  <a:pt x="163285" y="179607"/>
                </a:lnTo>
                <a:lnTo>
                  <a:pt x="163285" y="163286"/>
                </a:lnTo>
                <a:lnTo>
                  <a:pt x="114292" y="163286"/>
                </a:lnTo>
                <a:lnTo>
                  <a:pt x="114292" y="179607"/>
                </a:lnTo>
                <a:lnTo>
                  <a:pt x="130623" y="179607"/>
                </a:lnTo>
                <a:lnTo>
                  <a:pt x="130623" y="195927"/>
                </a:lnTo>
                <a:lnTo>
                  <a:pt x="244928" y="195927"/>
                </a:lnTo>
                <a:lnTo>
                  <a:pt x="244928" y="179607"/>
                </a:lnTo>
                <a:lnTo>
                  <a:pt x="261240" y="179607"/>
                </a:lnTo>
                <a:lnTo>
                  <a:pt x="261240" y="97956"/>
                </a:lnTo>
                <a:lnTo>
                  <a:pt x="244928" y="97956"/>
                </a:lnTo>
                <a:lnTo>
                  <a:pt x="244928" y="81643"/>
                </a:lnTo>
                <a:close/>
                <a:moveTo>
                  <a:pt x="261256" y="65315"/>
                </a:moveTo>
                <a:lnTo>
                  <a:pt x="261240" y="81631"/>
                </a:lnTo>
                <a:lnTo>
                  <a:pt x="277569" y="81631"/>
                </a:lnTo>
                <a:lnTo>
                  <a:pt x="277569" y="65315"/>
                </a:lnTo>
                <a:close/>
                <a:moveTo>
                  <a:pt x="48985" y="32658"/>
                </a:moveTo>
                <a:lnTo>
                  <a:pt x="48985" y="48986"/>
                </a:lnTo>
                <a:lnTo>
                  <a:pt x="32656" y="48986"/>
                </a:lnTo>
                <a:lnTo>
                  <a:pt x="32656" y="130629"/>
                </a:lnTo>
                <a:lnTo>
                  <a:pt x="48985" y="130629"/>
                </a:lnTo>
                <a:lnTo>
                  <a:pt x="48985" y="146942"/>
                </a:lnTo>
                <a:lnTo>
                  <a:pt x="163285" y="146942"/>
                </a:lnTo>
                <a:lnTo>
                  <a:pt x="163285" y="130629"/>
                </a:lnTo>
                <a:lnTo>
                  <a:pt x="179598" y="130629"/>
                </a:lnTo>
                <a:lnTo>
                  <a:pt x="179598" y="48986"/>
                </a:lnTo>
                <a:lnTo>
                  <a:pt x="163285" y="48986"/>
                </a:lnTo>
                <a:lnTo>
                  <a:pt x="163285" y="32658"/>
                </a:lnTo>
                <a:close/>
                <a:moveTo>
                  <a:pt x="179598" y="16329"/>
                </a:moveTo>
                <a:lnTo>
                  <a:pt x="179598" y="32658"/>
                </a:lnTo>
                <a:lnTo>
                  <a:pt x="195926" y="32642"/>
                </a:lnTo>
                <a:lnTo>
                  <a:pt x="195926" y="16329"/>
                </a:lnTo>
                <a:close/>
                <a:moveTo>
                  <a:pt x="16328" y="16329"/>
                </a:moveTo>
                <a:lnTo>
                  <a:pt x="16328" y="32658"/>
                </a:lnTo>
                <a:lnTo>
                  <a:pt x="32656" y="32658"/>
                </a:lnTo>
                <a:lnTo>
                  <a:pt x="32656" y="16329"/>
                </a:lnTo>
                <a:close/>
                <a:moveTo>
                  <a:pt x="0" y="0"/>
                </a:moveTo>
                <a:lnTo>
                  <a:pt x="48969" y="0"/>
                </a:lnTo>
                <a:lnTo>
                  <a:pt x="48969" y="16329"/>
                </a:lnTo>
                <a:lnTo>
                  <a:pt x="163285" y="16329"/>
                </a:lnTo>
                <a:lnTo>
                  <a:pt x="163285" y="0"/>
                </a:lnTo>
                <a:lnTo>
                  <a:pt x="212255" y="0"/>
                </a:lnTo>
                <a:lnTo>
                  <a:pt x="212255" y="48978"/>
                </a:lnTo>
                <a:lnTo>
                  <a:pt x="195926" y="48978"/>
                </a:lnTo>
                <a:lnTo>
                  <a:pt x="195926" y="65315"/>
                </a:lnTo>
                <a:lnTo>
                  <a:pt x="244928" y="65315"/>
                </a:lnTo>
                <a:lnTo>
                  <a:pt x="244928" y="48978"/>
                </a:lnTo>
                <a:lnTo>
                  <a:pt x="293898" y="48978"/>
                </a:lnTo>
                <a:lnTo>
                  <a:pt x="293898" y="97956"/>
                </a:lnTo>
                <a:lnTo>
                  <a:pt x="277569" y="97956"/>
                </a:lnTo>
                <a:lnTo>
                  <a:pt x="277569" y="179615"/>
                </a:lnTo>
                <a:lnTo>
                  <a:pt x="293898" y="179615"/>
                </a:lnTo>
                <a:lnTo>
                  <a:pt x="293898" y="228584"/>
                </a:lnTo>
                <a:lnTo>
                  <a:pt x="244928" y="228584"/>
                </a:lnTo>
                <a:lnTo>
                  <a:pt x="244928" y="212256"/>
                </a:lnTo>
                <a:lnTo>
                  <a:pt x="130612" y="212256"/>
                </a:lnTo>
                <a:lnTo>
                  <a:pt x="130612" y="228584"/>
                </a:lnTo>
                <a:lnTo>
                  <a:pt x="81642" y="228584"/>
                </a:lnTo>
                <a:lnTo>
                  <a:pt x="81642" y="179615"/>
                </a:lnTo>
                <a:lnTo>
                  <a:pt x="97971" y="179615"/>
                </a:lnTo>
                <a:lnTo>
                  <a:pt x="97971" y="163270"/>
                </a:lnTo>
                <a:lnTo>
                  <a:pt x="48969" y="163270"/>
                </a:lnTo>
                <a:lnTo>
                  <a:pt x="48969" y="179599"/>
                </a:lnTo>
                <a:lnTo>
                  <a:pt x="0" y="179599"/>
                </a:lnTo>
                <a:lnTo>
                  <a:pt x="0" y="130629"/>
                </a:lnTo>
                <a:lnTo>
                  <a:pt x="16328" y="130629"/>
                </a:lnTo>
                <a:lnTo>
                  <a:pt x="16328" y="48978"/>
                </a:lnTo>
                <a:lnTo>
                  <a:pt x="0" y="489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Freeform: Shape 85"/>
          <p:cNvSpPr/>
          <p:nvPr/>
        </p:nvSpPr>
        <p:spPr>
          <a:xfrm>
            <a:off x="12005115" y="4170838"/>
            <a:ext cx="451189" cy="394789"/>
          </a:xfrm>
          <a:custGeom>
            <a:avLst/>
            <a:gdLst/>
            <a:ahLst/>
            <a:cxnLst/>
            <a:rect l="l" t="t" r="r" b="b"/>
            <a:pathLst>
              <a:path w="261240" h="228584">
                <a:moveTo>
                  <a:pt x="228583" y="195927"/>
                </a:moveTo>
                <a:lnTo>
                  <a:pt x="228583" y="212272"/>
                </a:lnTo>
                <a:lnTo>
                  <a:pt x="244928" y="212272"/>
                </a:lnTo>
                <a:lnTo>
                  <a:pt x="244928" y="195927"/>
                </a:lnTo>
                <a:close/>
                <a:moveTo>
                  <a:pt x="16328" y="195927"/>
                </a:moveTo>
                <a:lnTo>
                  <a:pt x="16328" y="212256"/>
                </a:lnTo>
                <a:lnTo>
                  <a:pt x="32656" y="212256"/>
                </a:lnTo>
                <a:lnTo>
                  <a:pt x="32656" y="195927"/>
                </a:lnTo>
                <a:close/>
                <a:moveTo>
                  <a:pt x="163269" y="97956"/>
                </a:moveTo>
                <a:lnTo>
                  <a:pt x="163269" y="146941"/>
                </a:lnTo>
                <a:lnTo>
                  <a:pt x="114283" y="146941"/>
                </a:lnTo>
                <a:lnTo>
                  <a:pt x="114283" y="163286"/>
                </a:lnTo>
                <a:lnTo>
                  <a:pt x="195942" y="163286"/>
                </a:lnTo>
                <a:lnTo>
                  <a:pt x="195942" y="97956"/>
                </a:lnTo>
                <a:close/>
                <a:moveTo>
                  <a:pt x="65298" y="65299"/>
                </a:moveTo>
                <a:lnTo>
                  <a:pt x="65298" y="130629"/>
                </a:lnTo>
                <a:lnTo>
                  <a:pt x="146956" y="130629"/>
                </a:lnTo>
                <a:lnTo>
                  <a:pt x="146956" y="65299"/>
                </a:lnTo>
                <a:close/>
                <a:moveTo>
                  <a:pt x="48985" y="48986"/>
                </a:moveTo>
                <a:lnTo>
                  <a:pt x="163269" y="48986"/>
                </a:lnTo>
                <a:lnTo>
                  <a:pt x="163269" y="81643"/>
                </a:lnTo>
                <a:lnTo>
                  <a:pt x="212255" y="81643"/>
                </a:lnTo>
                <a:lnTo>
                  <a:pt x="212255" y="179599"/>
                </a:lnTo>
                <a:lnTo>
                  <a:pt x="97971" y="179599"/>
                </a:lnTo>
                <a:lnTo>
                  <a:pt x="97971" y="146941"/>
                </a:lnTo>
                <a:lnTo>
                  <a:pt x="48985" y="146941"/>
                </a:lnTo>
                <a:close/>
                <a:moveTo>
                  <a:pt x="48969" y="32657"/>
                </a:moveTo>
                <a:lnTo>
                  <a:pt x="48969" y="48970"/>
                </a:lnTo>
                <a:lnTo>
                  <a:pt x="32656" y="48970"/>
                </a:lnTo>
                <a:lnTo>
                  <a:pt x="32656" y="179615"/>
                </a:lnTo>
                <a:lnTo>
                  <a:pt x="48969" y="179615"/>
                </a:lnTo>
                <a:lnTo>
                  <a:pt x="48969" y="195927"/>
                </a:lnTo>
                <a:lnTo>
                  <a:pt x="212271" y="195927"/>
                </a:lnTo>
                <a:lnTo>
                  <a:pt x="212271" y="179615"/>
                </a:lnTo>
                <a:lnTo>
                  <a:pt x="228583" y="179615"/>
                </a:lnTo>
                <a:lnTo>
                  <a:pt x="228583" y="48970"/>
                </a:lnTo>
                <a:lnTo>
                  <a:pt x="212271" y="48970"/>
                </a:lnTo>
                <a:lnTo>
                  <a:pt x="212271" y="32657"/>
                </a:lnTo>
                <a:close/>
                <a:moveTo>
                  <a:pt x="228583" y="16329"/>
                </a:moveTo>
                <a:lnTo>
                  <a:pt x="228583" y="32657"/>
                </a:lnTo>
                <a:lnTo>
                  <a:pt x="244912" y="32657"/>
                </a:lnTo>
                <a:lnTo>
                  <a:pt x="244912" y="16329"/>
                </a:lnTo>
                <a:close/>
                <a:moveTo>
                  <a:pt x="16328" y="16329"/>
                </a:moveTo>
                <a:lnTo>
                  <a:pt x="16328" y="32641"/>
                </a:lnTo>
                <a:lnTo>
                  <a:pt x="32656" y="32641"/>
                </a:lnTo>
                <a:lnTo>
                  <a:pt x="32656" y="16329"/>
                </a:lnTo>
                <a:close/>
                <a:moveTo>
                  <a:pt x="0" y="0"/>
                </a:moveTo>
                <a:lnTo>
                  <a:pt x="48969" y="0"/>
                </a:lnTo>
                <a:lnTo>
                  <a:pt x="48969" y="16329"/>
                </a:lnTo>
                <a:lnTo>
                  <a:pt x="212271" y="16329"/>
                </a:lnTo>
                <a:lnTo>
                  <a:pt x="212271" y="0"/>
                </a:lnTo>
                <a:lnTo>
                  <a:pt x="261240" y="0"/>
                </a:lnTo>
                <a:lnTo>
                  <a:pt x="261240" y="48970"/>
                </a:lnTo>
                <a:lnTo>
                  <a:pt x="244912" y="48970"/>
                </a:lnTo>
                <a:lnTo>
                  <a:pt x="244912" y="179615"/>
                </a:lnTo>
                <a:lnTo>
                  <a:pt x="261240" y="179615"/>
                </a:lnTo>
                <a:lnTo>
                  <a:pt x="261240" y="228584"/>
                </a:lnTo>
                <a:lnTo>
                  <a:pt x="212271" y="228584"/>
                </a:lnTo>
                <a:lnTo>
                  <a:pt x="212271" y="212256"/>
                </a:lnTo>
                <a:lnTo>
                  <a:pt x="48969" y="212256"/>
                </a:lnTo>
                <a:lnTo>
                  <a:pt x="48969" y="228584"/>
                </a:lnTo>
                <a:lnTo>
                  <a:pt x="0" y="228584"/>
                </a:lnTo>
                <a:lnTo>
                  <a:pt x="0" y="179615"/>
                </a:lnTo>
                <a:lnTo>
                  <a:pt x="16328" y="179615"/>
                </a:lnTo>
                <a:lnTo>
                  <a:pt x="16328" y="48970"/>
                </a:lnTo>
                <a:lnTo>
                  <a:pt x="0" y="489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Freeform: Shape 86"/>
          <p:cNvSpPr/>
          <p:nvPr/>
        </p:nvSpPr>
        <p:spPr>
          <a:xfrm>
            <a:off x="12005115" y="3372395"/>
            <a:ext cx="451189" cy="310185"/>
          </a:xfrm>
          <a:custGeom>
            <a:avLst/>
            <a:gdLst/>
            <a:ahLst/>
            <a:cxnLst/>
            <a:rect l="l" t="t" r="r" b="b"/>
            <a:pathLst>
              <a:path w="261240" h="179598">
                <a:moveTo>
                  <a:pt x="163272" y="130628"/>
                </a:moveTo>
                <a:lnTo>
                  <a:pt x="228597" y="130628"/>
                </a:lnTo>
                <a:lnTo>
                  <a:pt x="228597" y="146941"/>
                </a:lnTo>
                <a:lnTo>
                  <a:pt x="163272" y="146941"/>
                </a:lnTo>
                <a:close/>
                <a:moveTo>
                  <a:pt x="65314" y="130628"/>
                </a:moveTo>
                <a:lnTo>
                  <a:pt x="146940" y="130628"/>
                </a:lnTo>
                <a:lnTo>
                  <a:pt x="146940" y="146941"/>
                </a:lnTo>
                <a:lnTo>
                  <a:pt x="65314" y="146941"/>
                </a:lnTo>
                <a:close/>
                <a:moveTo>
                  <a:pt x="163272" y="97971"/>
                </a:moveTo>
                <a:lnTo>
                  <a:pt x="228597" y="97971"/>
                </a:lnTo>
                <a:lnTo>
                  <a:pt x="228597" y="114284"/>
                </a:lnTo>
                <a:lnTo>
                  <a:pt x="163272" y="114284"/>
                </a:lnTo>
                <a:close/>
                <a:moveTo>
                  <a:pt x="163272" y="65314"/>
                </a:moveTo>
                <a:lnTo>
                  <a:pt x="228597" y="65314"/>
                </a:lnTo>
                <a:lnTo>
                  <a:pt x="228597" y="81627"/>
                </a:lnTo>
                <a:lnTo>
                  <a:pt x="163272" y="81627"/>
                </a:lnTo>
                <a:close/>
                <a:moveTo>
                  <a:pt x="81626" y="48970"/>
                </a:moveTo>
                <a:lnTo>
                  <a:pt x="81626" y="97971"/>
                </a:lnTo>
                <a:lnTo>
                  <a:pt x="130628" y="97971"/>
                </a:lnTo>
                <a:lnTo>
                  <a:pt x="130628" y="48970"/>
                </a:lnTo>
                <a:close/>
                <a:moveTo>
                  <a:pt x="163272" y="32657"/>
                </a:moveTo>
                <a:lnTo>
                  <a:pt x="228597" y="32657"/>
                </a:lnTo>
                <a:lnTo>
                  <a:pt x="228583" y="48970"/>
                </a:lnTo>
                <a:lnTo>
                  <a:pt x="163272" y="48970"/>
                </a:lnTo>
                <a:close/>
                <a:moveTo>
                  <a:pt x="65314" y="32657"/>
                </a:moveTo>
                <a:lnTo>
                  <a:pt x="146940" y="32657"/>
                </a:lnTo>
                <a:lnTo>
                  <a:pt x="146940" y="114284"/>
                </a:lnTo>
                <a:lnTo>
                  <a:pt x="65314" y="114284"/>
                </a:lnTo>
                <a:close/>
                <a:moveTo>
                  <a:pt x="16312" y="32641"/>
                </a:moveTo>
                <a:lnTo>
                  <a:pt x="16312" y="155105"/>
                </a:lnTo>
                <a:cubicBezTo>
                  <a:pt x="16374" y="157399"/>
                  <a:pt x="17177" y="159318"/>
                  <a:pt x="18722" y="160862"/>
                </a:cubicBezTo>
                <a:cubicBezTo>
                  <a:pt x="20268" y="162406"/>
                  <a:pt x="22188" y="163208"/>
                  <a:pt x="24484" y="163270"/>
                </a:cubicBezTo>
                <a:cubicBezTo>
                  <a:pt x="26780" y="163208"/>
                  <a:pt x="28701" y="162406"/>
                  <a:pt x="30246" y="160862"/>
                </a:cubicBezTo>
                <a:cubicBezTo>
                  <a:pt x="31792" y="159318"/>
                  <a:pt x="32595" y="157399"/>
                  <a:pt x="32656" y="155105"/>
                </a:cubicBezTo>
                <a:lnTo>
                  <a:pt x="32656" y="32641"/>
                </a:lnTo>
                <a:close/>
                <a:moveTo>
                  <a:pt x="48969" y="16312"/>
                </a:moveTo>
                <a:lnTo>
                  <a:pt x="48969" y="155113"/>
                </a:lnTo>
                <a:cubicBezTo>
                  <a:pt x="48966" y="156523"/>
                  <a:pt x="48844" y="157917"/>
                  <a:pt x="48603" y="159295"/>
                </a:cubicBezTo>
                <a:cubicBezTo>
                  <a:pt x="48361" y="160673"/>
                  <a:pt x="48016" y="162003"/>
                  <a:pt x="47567" y="163286"/>
                </a:cubicBezTo>
                <a:lnTo>
                  <a:pt x="236763" y="163286"/>
                </a:lnTo>
                <a:cubicBezTo>
                  <a:pt x="239057" y="163224"/>
                  <a:pt x="240976" y="162421"/>
                  <a:pt x="242520" y="160875"/>
                </a:cubicBezTo>
                <a:cubicBezTo>
                  <a:pt x="244064" y="159330"/>
                  <a:pt x="244867" y="157409"/>
                  <a:pt x="244928" y="155113"/>
                </a:cubicBezTo>
                <a:lnTo>
                  <a:pt x="244928" y="16312"/>
                </a:lnTo>
                <a:close/>
                <a:moveTo>
                  <a:pt x="32656" y="0"/>
                </a:moveTo>
                <a:lnTo>
                  <a:pt x="261240" y="0"/>
                </a:lnTo>
                <a:lnTo>
                  <a:pt x="261240" y="155105"/>
                </a:lnTo>
                <a:cubicBezTo>
                  <a:pt x="261066" y="162042"/>
                  <a:pt x="258673" y="167814"/>
                  <a:pt x="254065" y="172423"/>
                </a:cubicBezTo>
                <a:cubicBezTo>
                  <a:pt x="249456" y="177031"/>
                  <a:pt x="243684" y="179423"/>
                  <a:pt x="236748" y="179598"/>
                </a:cubicBezTo>
                <a:lnTo>
                  <a:pt x="24492" y="179598"/>
                </a:lnTo>
                <a:cubicBezTo>
                  <a:pt x="17556" y="179423"/>
                  <a:pt x="11783" y="177031"/>
                  <a:pt x="7175" y="172423"/>
                </a:cubicBezTo>
                <a:cubicBezTo>
                  <a:pt x="2567" y="167814"/>
                  <a:pt x="175" y="162042"/>
                  <a:pt x="0" y="155105"/>
                </a:cubicBezTo>
                <a:lnTo>
                  <a:pt x="0" y="16328"/>
                </a:lnTo>
                <a:lnTo>
                  <a:pt x="32656" y="1632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Freeform: Shape 87"/>
          <p:cNvSpPr/>
          <p:nvPr/>
        </p:nvSpPr>
        <p:spPr>
          <a:xfrm>
            <a:off x="11259295" y="7542926"/>
            <a:ext cx="507595" cy="338420"/>
          </a:xfrm>
          <a:custGeom>
            <a:avLst/>
            <a:gdLst/>
            <a:ahLst/>
            <a:cxnLst/>
            <a:rect l="l" t="t" r="r" b="b"/>
            <a:pathLst>
              <a:path w="293899" h="195946">
                <a:moveTo>
                  <a:pt x="67607" y="90328"/>
                </a:moveTo>
                <a:lnTo>
                  <a:pt x="140826" y="113416"/>
                </a:lnTo>
                <a:cubicBezTo>
                  <a:pt x="142867" y="114033"/>
                  <a:pt x="144907" y="114330"/>
                  <a:pt x="146948" y="114309"/>
                </a:cubicBezTo>
                <a:cubicBezTo>
                  <a:pt x="148990" y="114330"/>
                  <a:pt x="151030" y="114033"/>
                  <a:pt x="153071" y="113416"/>
                </a:cubicBezTo>
                <a:lnTo>
                  <a:pt x="226290" y="90328"/>
                </a:lnTo>
                <a:lnTo>
                  <a:pt x="228586" y="130637"/>
                </a:lnTo>
                <a:cubicBezTo>
                  <a:pt x="228733" y="136702"/>
                  <a:pt x="225165" y="142188"/>
                  <a:pt x="217881" y="147096"/>
                </a:cubicBezTo>
                <a:cubicBezTo>
                  <a:pt x="210596" y="152004"/>
                  <a:pt x="200754" y="155913"/>
                  <a:pt x="188353" y="158822"/>
                </a:cubicBezTo>
                <a:cubicBezTo>
                  <a:pt x="175952" y="161731"/>
                  <a:pt x="162151" y="163221"/>
                  <a:pt x="146948" y="163291"/>
                </a:cubicBezTo>
                <a:cubicBezTo>
                  <a:pt x="131746" y="163221"/>
                  <a:pt x="117944" y="161731"/>
                  <a:pt x="105544" y="158822"/>
                </a:cubicBezTo>
                <a:cubicBezTo>
                  <a:pt x="93143" y="155913"/>
                  <a:pt x="83300" y="152004"/>
                  <a:pt x="76016" y="147096"/>
                </a:cubicBezTo>
                <a:cubicBezTo>
                  <a:pt x="68732" y="142188"/>
                  <a:pt x="65163" y="136702"/>
                  <a:pt x="65311" y="130637"/>
                </a:cubicBezTo>
                <a:close/>
                <a:moveTo>
                  <a:pt x="146948" y="4"/>
                </a:moveTo>
                <a:cubicBezTo>
                  <a:pt x="147310" y="-12"/>
                  <a:pt x="147735" y="35"/>
                  <a:pt x="148224" y="145"/>
                </a:cubicBezTo>
                <a:lnTo>
                  <a:pt x="291090" y="45046"/>
                </a:lnTo>
                <a:cubicBezTo>
                  <a:pt x="291933" y="45378"/>
                  <a:pt x="292608" y="45893"/>
                  <a:pt x="293116" y="46592"/>
                </a:cubicBezTo>
                <a:cubicBezTo>
                  <a:pt x="293624" y="47291"/>
                  <a:pt x="293885" y="48094"/>
                  <a:pt x="293899" y="49000"/>
                </a:cubicBezTo>
                <a:cubicBezTo>
                  <a:pt x="293885" y="49906"/>
                  <a:pt x="293624" y="50709"/>
                  <a:pt x="293116" y="51408"/>
                </a:cubicBezTo>
                <a:cubicBezTo>
                  <a:pt x="292608" y="52106"/>
                  <a:pt x="291933" y="52622"/>
                  <a:pt x="291090" y="52954"/>
                </a:cubicBezTo>
                <a:lnTo>
                  <a:pt x="148224" y="97854"/>
                </a:lnTo>
                <a:cubicBezTo>
                  <a:pt x="147735" y="97961"/>
                  <a:pt x="147310" y="98004"/>
                  <a:pt x="146948" y="97983"/>
                </a:cubicBezTo>
                <a:cubicBezTo>
                  <a:pt x="146587" y="98004"/>
                  <a:pt x="146162" y="97961"/>
                  <a:pt x="145673" y="97854"/>
                </a:cubicBezTo>
                <a:lnTo>
                  <a:pt x="62504" y="71578"/>
                </a:lnTo>
                <a:cubicBezTo>
                  <a:pt x="58829" y="74554"/>
                  <a:pt x="55816" y="79284"/>
                  <a:pt x="53463" y="85768"/>
                </a:cubicBezTo>
                <a:cubicBezTo>
                  <a:pt x="51112" y="92252"/>
                  <a:pt x="49661" y="99853"/>
                  <a:pt x="49111" y="108569"/>
                </a:cubicBezTo>
                <a:cubicBezTo>
                  <a:pt x="51567" y="110002"/>
                  <a:pt x="53512" y="111920"/>
                  <a:pt x="54946" y="114325"/>
                </a:cubicBezTo>
                <a:cubicBezTo>
                  <a:pt x="56381" y="116730"/>
                  <a:pt x="57115" y="119446"/>
                  <a:pt x="57147" y="122473"/>
                </a:cubicBezTo>
                <a:cubicBezTo>
                  <a:pt x="57118" y="125369"/>
                  <a:pt x="56442" y="127995"/>
                  <a:pt x="55122" y="130350"/>
                </a:cubicBezTo>
                <a:cubicBezTo>
                  <a:pt x="53801" y="132704"/>
                  <a:pt x="52010" y="134628"/>
                  <a:pt x="49748" y="136121"/>
                </a:cubicBezTo>
                <a:lnTo>
                  <a:pt x="57147" y="191354"/>
                </a:lnTo>
                <a:cubicBezTo>
                  <a:pt x="57208" y="191933"/>
                  <a:pt x="57149" y="192496"/>
                  <a:pt x="56972" y="193044"/>
                </a:cubicBezTo>
                <a:cubicBezTo>
                  <a:pt x="56793" y="193591"/>
                  <a:pt x="56512" y="194091"/>
                  <a:pt x="56126" y="194543"/>
                </a:cubicBezTo>
                <a:cubicBezTo>
                  <a:pt x="55736" y="194992"/>
                  <a:pt x="55273" y="195337"/>
                  <a:pt x="54739" y="195579"/>
                </a:cubicBezTo>
                <a:cubicBezTo>
                  <a:pt x="54205" y="195821"/>
                  <a:pt x="53647" y="195943"/>
                  <a:pt x="53065" y="195946"/>
                </a:cubicBezTo>
                <a:lnTo>
                  <a:pt x="28573" y="195946"/>
                </a:lnTo>
                <a:cubicBezTo>
                  <a:pt x="27991" y="195943"/>
                  <a:pt x="27433" y="195821"/>
                  <a:pt x="26899" y="195579"/>
                </a:cubicBezTo>
                <a:cubicBezTo>
                  <a:pt x="26365" y="195337"/>
                  <a:pt x="25903" y="194992"/>
                  <a:pt x="25512" y="194543"/>
                </a:cubicBezTo>
                <a:cubicBezTo>
                  <a:pt x="25127" y="194091"/>
                  <a:pt x="24845" y="193591"/>
                  <a:pt x="24667" y="193044"/>
                </a:cubicBezTo>
                <a:cubicBezTo>
                  <a:pt x="24489" y="192496"/>
                  <a:pt x="24430" y="191933"/>
                  <a:pt x="24492" y="191354"/>
                </a:cubicBezTo>
                <a:lnTo>
                  <a:pt x="31890" y="136121"/>
                </a:lnTo>
                <a:cubicBezTo>
                  <a:pt x="29629" y="134628"/>
                  <a:pt x="27837" y="132704"/>
                  <a:pt x="26517" y="130350"/>
                </a:cubicBezTo>
                <a:cubicBezTo>
                  <a:pt x="25196" y="127995"/>
                  <a:pt x="24521" y="125369"/>
                  <a:pt x="24492" y="122473"/>
                </a:cubicBezTo>
                <a:cubicBezTo>
                  <a:pt x="24534" y="119380"/>
                  <a:pt x="25310" y="116605"/>
                  <a:pt x="26820" y="114150"/>
                </a:cubicBezTo>
                <a:cubicBezTo>
                  <a:pt x="28329" y="111694"/>
                  <a:pt x="30317" y="109749"/>
                  <a:pt x="32783" y="108314"/>
                </a:cubicBezTo>
                <a:cubicBezTo>
                  <a:pt x="33144" y="100724"/>
                  <a:pt x="34335" y="93230"/>
                  <a:pt x="36355" y="85832"/>
                </a:cubicBezTo>
                <a:cubicBezTo>
                  <a:pt x="38374" y="78434"/>
                  <a:pt x="41351" y="71896"/>
                  <a:pt x="45284" y="66220"/>
                </a:cubicBezTo>
                <a:lnTo>
                  <a:pt x="2807" y="52954"/>
                </a:lnTo>
                <a:cubicBezTo>
                  <a:pt x="1965" y="52622"/>
                  <a:pt x="1289" y="52106"/>
                  <a:pt x="782" y="51408"/>
                </a:cubicBezTo>
                <a:cubicBezTo>
                  <a:pt x="274" y="50709"/>
                  <a:pt x="14" y="49906"/>
                  <a:pt x="0" y="49000"/>
                </a:cubicBezTo>
                <a:cubicBezTo>
                  <a:pt x="14" y="48094"/>
                  <a:pt x="274" y="47291"/>
                  <a:pt x="782" y="46592"/>
                </a:cubicBezTo>
                <a:cubicBezTo>
                  <a:pt x="1289" y="45893"/>
                  <a:pt x="1965" y="45378"/>
                  <a:pt x="2807" y="45046"/>
                </a:cubicBezTo>
                <a:lnTo>
                  <a:pt x="145673" y="145"/>
                </a:lnTo>
                <a:cubicBezTo>
                  <a:pt x="146162" y="35"/>
                  <a:pt x="146587" y="-12"/>
                  <a:pt x="146948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Freeform: Shape 88"/>
          <p:cNvSpPr/>
          <p:nvPr/>
        </p:nvSpPr>
        <p:spPr>
          <a:xfrm>
            <a:off x="11351086" y="6721354"/>
            <a:ext cx="324014" cy="338171"/>
          </a:xfrm>
          <a:custGeom>
            <a:avLst/>
            <a:gdLst/>
            <a:ahLst/>
            <a:cxnLst/>
            <a:rect l="l" t="t" r="r" b="b"/>
            <a:pathLst>
              <a:path w="187605" h="195802">
                <a:moveTo>
                  <a:pt x="74486" y="19648"/>
                </a:moveTo>
                <a:cubicBezTo>
                  <a:pt x="63087" y="23101"/>
                  <a:pt x="53034" y="28611"/>
                  <a:pt x="44326" y="36180"/>
                </a:cubicBezTo>
                <a:cubicBezTo>
                  <a:pt x="35617" y="43748"/>
                  <a:pt x="28794" y="52811"/>
                  <a:pt x="23855" y="63370"/>
                </a:cubicBezTo>
                <a:cubicBezTo>
                  <a:pt x="18917" y="73929"/>
                  <a:pt x="16403" y="85421"/>
                  <a:pt x="16313" y="97846"/>
                </a:cubicBezTo>
                <a:cubicBezTo>
                  <a:pt x="16487" y="113028"/>
                  <a:pt x="20208" y="126754"/>
                  <a:pt x="27475" y="139023"/>
                </a:cubicBezTo>
                <a:cubicBezTo>
                  <a:pt x="34743" y="151293"/>
                  <a:pt x="44512" y="161061"/>
                  <a:pt x="56781" y="168328"/>
                </a:cubicBezTo>
                <a:cubicBezTo>
                  <a:pt x="69050" y="175595"/>
                  <a:pt x="82775" y="179315"/>
                  <a:pt x="97956" y="179489"/>
                </a:cubicBezTo>
                <a:cubicBezTo>
                  <a:pt x="110396" y="179407"/>
                  <a:pt x="122063" y="176764"/>
                  <a:pt x="132957" y="171560"/>
                </a:cubicBezTo>
                <a:cubicBezTo>
                  <a:pt x="143851" y="166356"/>
                  <a:pt x="153190" y="159087"/>
                  <a:pt x="160974" y="149751"/>
                </a:cubicBezTo>
                <a:cubicBezTo>
                  <a:pt x="156360" y="150516"/>
                  <a:pt x="151683" y="150898"/>
                  <a:pt x="146941" y="150898"/>
                </a:cubicBezTo>
                <a:cubicBezTo>
                  <a:pt x="130984" y="150717"/>
                  <a:pt x="116566" y="146815"/>
                  <a:pt x="103687" y="139195"/>
                </a:cubicBezTo>
                <a:cubicBezTo>
                  <a:pt x="90807" y="131574"/>
                  <a:pt x="80557" y="121324"/>
                  <a:pt x="72936" y="108444"/>
                </a:cubicBezTo>
                <a:cubicBezTo>
                  <a:pt x="65315" y="95565"/>
                  <a:pt x="61414" y="81147"/>
                  <a:pt x="61233" y="65189"/>
                </a:cubicBezTo>
                <a:cubicBezTo>
                  <a:pt x="61251" y="57049"/>
                  <a:pt x="62393" y="49124"/>
                  <a:pt x="64657" y="41414"/>
                </a:cubicBezTo>
                <a:cubicBezTo>
                  <a:pt x="66922" y="33704"/>
                  <a:pt x="70198" y="26449"/>
                  <a:pt x="74486" y="19648"/>
                </a:cubicBezTo>
                <a:close/>
                <a:moveTo>
                  <a:pt x="94256" y="3"/>
                </a:moveTo>
                <a:cubicBezTo>
                  <a:pt x="96063" y="-37"/>
                  <a:pt x="97647" y="393"/>
                  <a:pt x="99008" y="1294"/>
                </a:cubicBezTo>
                <a:cubicBezTo>
                  <a:pt x="100369" y="2195"/>
                  <a:pt x="101379" y="3423"/>
                  <a:pt x="102038" y="4978"/>
                </a:cubicBezTo>
                <a:cubicBezTo>
                  <a:pt x="102724" y="6612"/>
                  <a:pt x="102883" y="8254"/>
                  <a:pt x="102517" y="9905"/>
                </a:cubicBezTo>
                <a:cubicBezTo>
                  <a:pt x="102149" y="11555"/>
                  <a:pt x="101352" y="12974"/>
                  <a:pt x="100124" y="14162"/>
                </a:cubicBezTo>
                <a:cubicBezTo>
                  <a:pt x="92821" y="20865"/>
                  <a:pt x="87240" y="28572"/>
                  <a:pt x="83381" y="37284"/>
                </a:cubicBezTo>
                <a:cubicBezTo>
                  <a:pt x="79522" y="45996"/>
                  <a:pt x="77577" y="55297"/>
                  <a:pt x="77545" y="65189"/>
                </a:cubicBezTo>
                <a:cubicBezTo>
                  <a:pt x="77693" y="78094"/>
                  <a:pt x="80855" y="89761"/>
                  <a:pt x="87032" y="100190"/>
                </a:cubicBezTo>
                <a:cubicBezTo>
                  <a:pt x="93209" y="110619"/>
                  <a:pt x="101512" y="118922"/>
                  <a:pt x="111941" y="125098"/>
                </a:cubicBezTo>
                <a:cubicBezTo>
                  <a:pt x="122370" y="131275"/>
                  <a:pt x="134037" y="134438"/>
                  <a:pt x="146941" y="134586"/>
                </a:cubicBezTo>
                <a:cubicBezTo>
                  <a:pt x="157019" y="134586"/>
                  <a:pt x="166714" y="132417"/>
                  <a:pt x="176027" y="128080"/>
                </a:cubicBezTo>
                <a:cubicBezTo>
                  <a:pt x="177653" y="127383"/>
                  <a:pt x="179280" y="127181"/>
                  <a:pt x="180906" y="127474"/>
                </a:cubicBezTo>
                <a:cubicBezTo>
                  <a:pt x="182533" y="127766"/>
                  <a:pt x="183968" y="128521"/>
                  <a:pt x="185212" y="129738"/>
                </a:cubicBezTo>
                <a:cubicBezTo>
                  <a:pt x="186429" y="130990"/>
                  <a:pt x="187183" y="132441"/>
                  <a:pt x="187476" y="134090"/>
                </a:cubicBezTo>
                <a:cubicBezTo>
                  <a:pt x="187768" y="135740"/>
                  <a:pt x="187566" y="137350"/>
                  <a:pt x="186870" y="138919"/>
                </a:cubicBezTo>
                <a:cubicBezTo>
                  <a:pt x="181456" y="150505"/>
                  <a:pt x="174226" y="160542"/>
                  <a:pt x="165179" y="169031"/>
                </a:cubicBezTo>
                <a:cubicBezTo>
                  <a:pt x="156132" y="177520"/>
                  <a:pt x="145859" y="184089"/>
                  <a:pt x="134360" y="188737"/>
                </a:cubicBezTo>
                <a:cubicBezTo>
                  <a:pt x="122860" y="193385"/>
                  <a:pt x="110726" y="195740"/>
                  <a:pt x="97956" y="195802"/>
                </a:cubicBezTo>
                <a:cubicBezTo>
                  <a:pt x="79762" y="195591"/>
                  <a:pt x="63304" y="191122"/>
                  <a:pt x="48582" y="182394"/>
                </a:cubicBezTo>
                <a:cubicBezTo>
                  <a:pt x="33859" y="173665"/>
                  <a:pt x="22135" y="161940"/>
                  <a:pt x="13407" y="147218"/>
                </a:cubicBezTo>
                <a:cubicBezTo>
                  <a:pt x="4679" y="132496"/>
                  <a:pt x="210" y="116038"/>
                  <a:pt x="0" y="97846"/>
                </a:cubicBezTo>
                <a:cubicBezTo>
                  <a:pt x="186" y="80007"/>
                  <a:pt x="4420" y="63851"/>
                  <a:pt x="12703" y="49376"/>
                </a:cubicBezTo>
                <a:cubicBezTo>
                  <a:pt x="20986" y="34901"/>
                  <a:pt x="32201" y="23261"/>
                  <a:pt x="46352" y="14455"/>
                </a:cubicBezTo>
                <a:cubicBezTo>
                  <a:pt x="60501" y="5650"/>
                  <a:pt x="76469" y="832"/>
                  <a:pt x="94256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Freeform: Shape 89"/>
          <p:cNvSpPr/>
          <p:nvPr/>
        </p:nvSpPr>
        <p:spPr>
          <a:xfrm>
            <a:off x="11301597" y="5908690"/>
            <a:ext cx="422991" cy="281983"/>
          </a:xfrm>
          <a:custGeom>
            <a:avLst/>
            <a:gdLst/>
            <a:ahLst/>
            <a:cxnLst/>
            <a:rect l="l" t="t" r="r" b="b"/>
            <a:pathLst>
              <a:path w="244913" h="163269">
                <a:moveTo>
                  <a:pt x="116072" y="44887"/>
                </a:moveTo>
                <a:lnTo>
                  <a:pt x="97191" y="62368"/>
                </a:lnTo>
                <a:lnTo>
                  <a:pt x="107029" y="72576"/>
                </a:lnTo>
                <a:cubicBezTo>
                  <a:pt x="108530" y="71300"/>
                  <a:pt x="109824" y="70151"/>
                  <a:pt x="110911" y="69130"/>
                </a:cubicBezTo>
                <a:cubicBezTo>
                  <a:pt x="111998" y="68110"/>
                  <a:pt x="113038" y="66834"/>
                  <a:pt x="114030" y="65303"/>
                </a:cubicBezTo>
                <a:lnTo>
                  <a:pt x="114285" y="65303"/>
                </a:lnTo>
                <a:lnTo>
                  <a:pt x="114285" y="102050"/>
                </a:lnTo>
                <a:lnTo>
                  <a:pt x="97956" y="102050"/>
                </a:lnTo>
                <a:lnTo>
                  <a:pt x="97956" y="114300"/>
                </a:lnTo>
                <a:lnTo>
                  <a:pt x="146949" y="114300"/>
                </a:lnTo>
                <a:lnTo>
                  <a:pt x="146949" y="102050"/>
                </a:lnTo>
                <a:lnTo>
                  <a:pt x="130629" y="102050"/>
                </a:lnTo>
                <a:lnTo>
                  <a:pt x="130629" y="44887"/>
                </a:lnTo>
                <a:close/>
                <a:moveTo>
                  <a:pt x="122457" y="28575"/>
                </a:moveTo>
                <a:cubicBezTo>
                  <a:pt x="129157" y="28669"/>
                  <a:pt x="135050" y="30344"/>
                  <a:pt x="140135" y="33600"/>
                </a:cubicBezTo>
                <a:cubicBezTo>
                  <a:pt x="145220" y="36855"/>
                  <a:pt x="149478" y="41120"/>
                  <a:pt x="152909" y="46396"/>
                </a:cubicBezTo>
                <a:cubicBezTo>
                  <a:pt x="156339" y="51672"/>
                  <a:pt x="158924" y="57389"/>
                  <a:pt x="160660" y="63547"/>
                </a:cubicBezTo>
                <a:cubicBezTo>
                  <a:pt x="162397" y="69705"/>
                  <a:pt x="163267" y="75734"/>
                  <a:pt x="163270" y="81635"/>
                </a:cubicBezTo>
                <a:cubicBezTo>
                  <a:pt x="163267" y="87535"/>
                  <a:pt x="162397" y="93565"/>
                  <a:pt x="160660" y="99722"/>
                </a:cubicBezTo>
                <a:cubicBezTo>
                  <a:pt x="158924" y="105880"/>
                  <a:pt x="156339" y="111597"/>
                  <a:pt x="152909" y="116873"/>
                </a:cubicBezTo>
                <a:cubicBezTo>
                  <a:pt x="149478" y="122149"/>
                  <a:pt x="145220" y="126414"/>
                  <a:pt x="140135" y="129669"/>
                </a:cubicBezTo>
                <a:cubicBezTo>
                  <a:pt x="135050" y="132924"/>
                  <a:pt x="129157" y="134599"/>
                  <a:pt x="122457" y="134694"/>
                </a:cubicBezTo>
                <a:cubicBezTo>
                  <a:pt x="115755" y="134599"/>
                  <a:pt x="109861" y="132924"/>
                  <a:pt x="104775" y="129669"/>
                </a:cubicBezTo>
                <a:cubicBezTo>
                  <a:pt x="99690" y="126414"/>
                  <a:pt x="95432" y="122149"/>
                  <a:pt x="92002" y="116873"/>
                </a:cubicBezTo>
                <a:cubicBezTo>
                  <a:pt x="88572" y="111597"/>
                  <a:pt x="85988" y="105880"/>
                  <a:pt x="84252" y="99722"/>
                </a:cubicBezTo>
                <a:cubicBezTo>
                  <a:pt x="82516" y="93565"/>
                  <a:pt x="81646" y="87535"/>
                  <a:pt x="81644" y="81635"/>
                </a:cubicBezTo>
                <a:cubicBezTo>
                  <a:pt x="81646" y="75734"/>
                  <a:pt x="82516" y="69705"/>
                  <a:pt x="84252" y="63547"/>
                </a:cubicBezTo>
                <a:cubicBezTo>
                  <a:pt x="85988" y="57389"/>
                  <a:pt x="88572" y="51672"/>
                  <a:pt x="92002" y="46396"/>
                </a:cubicBezTo>
                <a:cubicBezTo>
                  <a:pt x="95432" y="41120"/>
                  <a:pt x="99690" y="36855"/>
                  <a:pt x="104775" y="33600"/>
                </a:cubicBezTo>
                <a:cubicBezTo>
                  <a:pt x="109861" y="30344"/>
                  <a:pt x="115755" y="28669"/>
                  <a:pt x="122457" y="28575"/>
                </a:cubicBezTo>
                <a:close/>
                <a:moveTo>
                  <a:pt x="48978" y="16312"/>
                </a:moveTo>
                <a:cubicBezTo>
                  <a:pt x="48908" y="22381"/>
                  <a:pt x="47418" y="27870"/>
                  <a:pt x="44508" y="32778"/>
                </a:cubicBezTo>
                <a:cubicBezTo>
                  <a:pt x="41597" y="37686"/>
                  <a:pt x="37687" y="41594"/>
                  <a:pt x="32778" y="44503"/>
                </a:cubicBezTo>
                <a:cubicBezTo>
                  <a:pt x="27868" y="47411"/>
                  <a:pt x="22380" y="48900"/>
                  <a:pt x="16313" y="48970"/>
                </a:cubicBezTo>
                <a:lnTo>
                  <a:pt x="16313" y="114300"/>
                </a:lnTo>
                <a:cubicBezTo>
                  <a:pt x="22380" y="114369"/>
                  <a:pt x="27868" y="115858"/>
                  <a:pt x="32778" y="118767"/>
                </a:cubicBezTo>
                <a:cubicBezTo>
                  <a:pt x="37687" y="121675"/>
                  <a:pt x="41597" y="125583"/>
                  <a:pt x="44508" y="130491"/>
                </a:cubicBezTo>
                <a:cubicBezTo>
                  <a:pt x="47418" y="135399"/>
                  <a:pt x="48908" y="140887"/>
                  <a:pt x="48978" y="146957"/>
                </a:cubicBezTo>
                <a:lnTo>
                  <a:pt x="195935" y="146957"/>
                </a:lnTo>
                <a:cubicBezTo>
                  <a:pt x="196005" y="140887"/>
                  <a:pt x="197495" y="135399"/>
                  <a:pt x="200406" y="130491"/>
                </a:cubicBezTo>
                <a:cubicBezTo>
                  <a:pt x="203317" y="125583"/>
                  <a:pt x="207226" y="121675"/>
                  <a:pt x="212135" y="118767"/>
                </a:cubicBezTo>
                <a:cubicBezTo>
                  <a:pt x="217045" y="115858"/>
                  <a:pt x="222533" y="114369"/>
                  <a:pt x="228600" y="114300"/>
                </a:cubicBezTo>
                <a:lnTo>
                  <a:pt x="228600" y="48970"/>
                </a:lnTo>
                <a:cubicBezTo>
                  <a:pt x="222533" y="48900"/>
                  <a:pt x="217045" y="47411"/>
                  <a:pt x="212135" y="44503"/>
                </a:cubicBezTo>
                <a:cubicBezTo>
                  <a:pt x="207226" y="41594"/>
                  <a:pt x="203317" y="37686"/>
                  <a:pt x="200406" y="32778"/>
                </a:cubicBezTo>
                <a:cubicBezTo>
                  <a:pt x="197495" y="27870"/>
                  <a:pt x="196005" y="22381"/>
                  <a:pt x="195935" y="16312"/>
                </a:cubicBezTo>
                <a:close/>
                <a:moveTo>
                  <a:pt x="8157" y="0"/>
                </a:moveTo>
                <a:lnTo>
                  <a:pt x="236757" y="0"/>
                </a:lnTo>
                <a:cubicBezTo>
                  <a:pt x="239048" y="61"/>
                  <a:pt x="240965" y="862"/>
                  <a:pt x="242507" y="2405"/>
                </a:cubicBezTo>
                <a:cubicBezTo>
                  <a:pt x="244050" y="3948"/>
                  <a:pt x="244852" y="5865"/>
                  <a:pt x="244913" y="8156"/>
                </a:cubicBezTo>
                <a:lnTo>
                  <a:pt x="244913" y="155113"/>
                </a:lnTo>
                <a:cubicBezTo>
                  <a:pt x="244852" y="157404"/>
                  <a:pt x="244050" y="159321"/>
                  <a:pt x="242507" y="160864"/>
                </a:cubicBezTo>
                <a:cubicBezTo>
                  <a:pt x="240965" y="162406"/>
                  <a:pt x="239048" y="163208"/>
                  <a:pt x="236757" y="163269"/>
                </a:cubicBezTo>
                <a:lnTo>
                  <a:pt x="8157" y="163269"/>
                </a:lnTo>
                <a:cubicBezTo>
                  <a:pt x="5865" y="163208"/>
                  <a:pt x="3948" y="162406"/>
                  <a:pt x="2406" y="160864"/>
                </a:cubicBezTo>
                <a:cubicBezTo>
                  <a:pt x="863" y="159321"/>
                  <a:pt x="61" y="157404"/>
                  <a:pt x="0" y="155113"/>
                </a:cubicBezTo>
                <a:lnTo>
                  <a:pt x="0" y="8156"/>
                </a:lnTo>
                <a:cubicBezTo>
                  <a:pt x="61" y="5865"/>
                  <a:pt x="863" y="3948"/>
                  <a:pt x="2406" y="2405"/>
                </a:cubicBezTo>
                <a:cubicBezTo>
                  <a:pt x="3948" y="862"/>
                  <a:pt x="5865" y="61"/>
                  <a:pt x="81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Freeform: Shape 90"/>
          <p:cNvSpPr/>
          <p:nvPr/>
        </p:nvSpPr>
        <p:spPr>
          <a:xfrm>
            <a:off x="11322748" y="5011565"/>
            <a:ext cx="380689" cy="394816"/>
          </a:xfrm>
          <a:custGeom>
            <a:avLst/>
            <a:gdLst/>
            <a:ahLst/>
            <a:cxnLst/>
            <a:rect l="l" t="t" r="r" b="b"/>
            <a:pathLst>
              <a:path w="220420" h="228600">
                <a:moveTo>
                  <a:pt x="177560" y="107029"/>
                </a:moveTo>
                <a:lnTo>
                  <a:pt x="196311" y="119148"/>
                </a:lnTo>
                <a:lnTo>
                  <a:pt x="196311" y="228600"/>
                </a:lnTo>
                <a:lnTo>
                  <a:pt x="128451" y="185865"/>
                </a:lnTo>
                <a:close/>
                <a:moveTo>
                  <a:pt x="172840" y="104350"/>
                </a:moveTo>
                <a:lnTo>
                  <a:pt x="109062" y="206659"/>
                </a:lnTo>
                <a:lnTo>
                  <a:pt x="0" y="206659"/>
                </a:lnTo>
                <a:lnTo>
                  <a:pt x="45411" y="133818"/>
                </a:lnTo>
                <a:close/>
                <a:moveTo>
                  <a:pt x="111358" y="21942"/>
                </a:moveTo>
                <a:lnTo>
                  <a:pt x="220420" y="21942"/>
                </a:lnTo>
                <a:lnTo>
                  <a:pt x="177943" y="90445"/>
                </a:lnTo>
                <a:lnTo>
                  <a:pt x="99623" y="41204"/>
                </a:lnTo>
                <a:close/>
                <a:moveTo>
                  <a:pt x="24109" y="0"/>
                </a:moveTo>
                <a:lnTo>
                  <a:pt x="175009" y="94783"/>
                </a:lnTo>
                <a:lnTo>
                  <a:pt x="47580" y="124251"/>
                </a:lnTo>
                <a:lnTo>
                  <a:pt x="24109" y="1094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Freeform: Shape 91"/>
          <p:cNvSpPr/>
          <p:nvPr/>
        </p:nvSpPr>
        <p:spPr>
          <a:xfrm>
            <a:off x="11428502" y="4227240"/>
            <a:ext cx="169180" cy="281985"/>
          </a:xfrm>
          <a:custGeom>
            <a:avLst/>
            <a:gdLst/>
            <a:ahLst/>
            <a:cxnLst/>
            <a:rect l="l" t="t" r="r" b="b"/>
            <a:pathLst>
              <a:path w="97956" h="163270">
                <a:moveTo>
                  <a:pt x="48978" y="136736"/>
                </a:moveTo>
                <a:cubicBezTo>
                  <a:pt x="46096" y="136811"/>
                  <a:pt x="43693" y="137811"/>
                  <a:pt x="41769" y="139736"/>
                </a:cubicBezTo>
                <a:cubicBezTo>
                  <a:pt x="39844" y="141662"/>
                  <a:pt x="38845" y="144066"/>
                  <a:pt x="38770" y="146950"/>
                </a:cubicBezTo>
                <a:cubicBezTo>
                  <a:pt x="38845" y="149833"/>
                  <a:pt x="39844" y="152237"/>
                  <a:pt x="41769" y="154163"/>
                </a:cubicBezTo>
                <a:cubicBezTo>
                  <a:pt x="43693" y="156088"/>
                  <a:pt x="46096" y="157088"/>
                  <a:pt x="48978" y="157163"/>
                </a:cubicBezTo>
                <a:cubicBezTo>
                  <a:pt x="51859" y="157088"/>
                  <a:pt x="54262" y="156088"/>
                  <a:pt x="56187" y="154163"/>
                </a:cubicBezTo>
                <a:cubicBezTo>
                  <a:pt x="58112" y="152237"/>
                  <a:pt x="59111" y="149833"/>
                  <a:pt x="59185" y="146950"/>
                </a:cubicBezTo>
                <a:cubicBezTo>
                  <a:pt x="59111" y="144066"/>
                  <a:pt x="58112" y="141662"/>
                  <a:pt x="56187" y="139736"/>
                </a:cubicBezTo>
                <a:cubicBezTo>
                  <a:pt x="54262" y="137811"/>
                  <a:pt x="51859" y="136811"/>
                  <a:pt x="48978" y="136736"/>
                </a:cubicBezTo>
                <a:close/>
                <a:moveTo>
                  <a:pt x="16314" y="32642"/>
                </a:moveTo>
                <a:cubicBezTo>
                  <a:pt x="15195" y="32676"/>
                  <a:pt x="14243" y="33085"/>
                  <a:pt x="13459" y="33869"/>
                </a:cubicBezTo>
                <a:cubicBezTo>
                  <a:pt x="12675" y="34653"/>
                  <a:pt x="12265" y="35605"/>
                  <a:pt x="12231" y="36724"/>
                </a:cubicBezTo>
                <a:lnTo>
                  <a:pt x="12231" y="126546"/>
                </a:lnTo>
                <a:cubicBezTo>
                  <a:pt x="12265" y="127665"/>
                  <a:pt x="12675" y="128617"/>
                  <a:pt x="13459" y="129401"/>
                </a:cubicBezTo>
                <a:cubicBezTo>
                  <a:pt x="14243" y="130185"/>
                  <a:pt x="15195" y="130594"/>
                  <a:pt x="16314" y="130629"/>
                </a:cubicBezTo>
                <a:lnTo>
                  <a:pt x="81642" y="130629"/>
                </a:lnTo>
                <a:cubicBezTo>
                  <a:pt x="82761" y="130594"/>
                  <a:pt x="83713" y="130185"/>
                  <a:pt x="84497" y="129401"/>
                </a:cubicBezTo>
                <a:cubicBezTo>
                  <a:pt x="85281" y="128617"/>
                  <a:pt x="85691" y="127665"/>
                  <a:pt x="85725" y="126546"/>
                </a:cubicBezTo>
                <a:lnTo>
                  <a:pt x="85725" y="36724"/>
                </a:lnTo>
                <a:cubicBezTo>
                  <a:pt x="85691" y="35605"/>
                  <a:pt x="85281" y="34653"/>
                  <a:pt x="84497" y="33869"/>
                </a:cubicBezTo>
                <a:cubicBezTo>
                  <a:pt x="83713" y="33085"/>
                  <a:pt x="82761" y="32676"/>
                  <a:pt x="81642" y="32642"/>
                </a:cubicBezTo>
                <a:close/>
                <a:moveTo>
                  <a:pt x="38770" y="16313"/>
                </a:moveTo>
                <a:cubicBezTo>
                  <a:pt x="38183" y="16326"/>
                  <a:pt x="37699" y="16524"/>
                  <a:pt x="37319" y="16905"/>
                </a:cubicBezTo>
                <a:cubicBezTo>
                  <a:pt x="36939" y="17287"/>
                  <a:pt x="36742" y="17772"/>
                  <a:pt x="36729" y="18362"/>
                </a:cubicBezTo>
                <a:cubicBezTo>
                  <a:pt x="36742" y="18952"/>
                  <a:pt x="36939" y="19437"/>
                  <a:pt x="37319" y="19819"/>
                </a:cubicBezTo>
                <a:cubicBezTo>
                  <a:pt x="37699" y="20200"/>
                  <a:pt x="38183" y="20398"/>
                  <a:pt x="38770" y="20411"/>
                </a:cubicBezTo>
                <a:lnTo>
                  <a:pt x="59185" y="20411"/>
                </a:lnTo>
                <a:cubicBezTo>
                  <a:pt x="59773" y="20398"/>
                  <a:pt x="60257" y="20200"/>
                  <a:pt x="60637" y="19819"/>
                </a:cubicBezTo>
                <a:cubicBezTo>
                  <a:pt x="61017" y="19437"/>
                  <a:pt x="61214" y="18952"/>
                  <a:pt x="61227" y="18362"/>
                </a:cubicBezTo>
                <a:cubicBezTo>
                  <a:pt x="61214" y="17772"/>
                  <a:pt x="61017" y="17287"/>
                  <a:pt x="60637" y="16905"/>
                </a:cubicBezTo>
                <a:cubicBezTo>
                  <a:pt x="60257" y="16524"/>
                  <a:pt x="59773" y="16326"/>
                  <a:pt x="59185" y="16313"/>
                </a:cubicBezTo>
                <a:close/>
                <a:moveTo>
                  <a:pt x="16314" y="0"/>
                </a:moveTo>
                <a:lnTo>
                  <a:pt x="81642" y="0"/>
                </a:lnTo>
                <a:cubicBezTo>
                  <a:pt x="86226" y="123"/>
                  <a:pt x="90061" y="1726"/>
                  <a:pt x="93146" y="4811"/>
                </a:cubicBezTo>
                <a:cubicBezTo>
                  <a:pt x="96230" y="7896"/>
                  <a:pt x="97834" y="11730"/>
                  <a:pt x="97956" y="16313"/>
                </a:cubicBezTo>
                <a:lnTo>
                  <a:pt x="97956" y="146950"/>
                </a:lnTo>
                <a:cubicBezTo>
                  <a:pt x="97834" y="151539"/>
                  <a:pt x="96230" y="155377"/>
                  <a:pt x="93146" y="158461"/>
                </a:cubicBezTo>
                <a:cubicBezTo>
                  <a:pt x="90061" y="161546"/>
                  <a:pt x="86226" y="163149"/>
                  <a:pt x="81642" y="163270"/>
                </a:cubicBezTo>
                <a:lnTo>
                  <a:pt x="16314" y="163270"/>
                </a:lnTo>
                <a:cubicBezTo>
                  <a:pt x="11730" y="163149"/>
                  <a:pt x="7895" y="161546"/>
                  <a:pt x="4810" y="158461"/>
                </a:cubicBezTo>
                <a:cubicBezTo>
                  <a:pt x="1726" y="155377"/>
                  <a:pt x="123" y="151539"/>
                  <a:pt x="0" y="146950"/>
                </a:cubicBezTo>
                <a:lnTo>
                  <a:pt x="0" y="16313"/>
                </a:lnTo>
                <a:cubicBezTo>
                  <a:pt x="123" y="11730"/>
                  <a:pt x="1726" y="7896"/>
                  <a:pt x="4810" y="4811"/>
                </a:cubicBezTo>
                <a:cubicBezTo>
                  <a:pt x="7895" y="1726"/>
                  <a:pt x="11730" y="123"/>
                  <a:pt x="163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Freeform: Shape 92"/>
          <p:cNvSpPr/>
          <p:nvPr/>
        </p:nvSpPr>
        <p:spPr>
          <a:xfrm>
            <a:off x="11428502" y="3386495"/>
            <a:ext cx="169180" cy="281985"/>
          </a:xfrm>
          <a:custGeom>
            <a:avLst/>
            <a:gdLst/>
            <a:ahLst/>
            <a:cxnLst/>
            <a:rect l="l" t="t" r="r" b="b"/>
            <a:pathLst>
              <a:path w="97956" h="163270">
                <a:moveTo>
                  <a:pt x="48978" y="136736"/>
                </a:moveTo>
                <a:cubicBezTo>
                  <a:pt x="46096" y="136811"/>
                  <a:pt x="43693" y="137811"/>
                  <a:pt x="41769" y="139736"/>
                </a:cubicBezTo>
                <a:cubicBezTo>
                  <a:pt x="39844" y="141662"/>
                  <a:pt x="38845" y="144066"/>
                  <a:pt x="38770" y="146950"/>
                </a:cubicBezTo>
                <a:cubicBezTo>
                  <a:pt x="38845" y="149833"/>
                  <a:pt x="39844" y="152237"/>
                  <a:pt x="41769" y="154163"/>
                </a:cubicBezTo>
                <a:cubicBezTo>
                  <a:pt x="43693" y="156088"/>
                  <a:pt x="46096" y="157088"/>
                  <a:pt x="48978" y="157163"/>
                </a:cubicBezTo>
                <a:cubicBezTo>
                  <a:pt x="51859" y="157088"/>
                  <a:pt x="54262" y="156088"/>
                  <a:pt x="56187" y="154163"/>
                </a:cubicBezTo>
                <a:cubicBezTo>
                  <a:pt x="58112" y="152237"/>
                  <a:pt x="59111" y="149833"/>
                  <a:pt x="59185" y="146950"/>
                </a:cubicBezTo>
                <a:cubicBezTo>
                  <a:pt x="59111" y="144066"/>
                  <a:pt x="58112" y="141662"/>
                  <a:pt x="56187" y="139736"/>
                </a:cubicBezTo>
                <a:cubicBezTo>
                  <a:pt x="54262" y="137811"/>
                  <a:pt x="51859" y="136811"/>
                  <a:pt x="48978" y="136736"/>
                </a:cubicBezTo>
                <a:close/>
                <a:moveTo>
                  <a:pt x="16314" y="32642"/>
                </a:moveTo>
                <a:cubicBezTo>
                  <a:pt x="15195" y="32676"/>
                  <a:pt x="14243" y="33085"/>
                  <a:pt x="13459" y="33869"/>
                </a:cubicBezTo>
                <a:cubicBezTo>
                  <a:pt x="12675" y="34653"/>
                  <a:pt x="12265" y="35605"/>
                  <a:pt x="12231" y="36724"/>
                </a:cubicBezTo>
                <a:lnTo>
                  <a:pt x="12231" y="126546"/>
                </a:lnTo>
                <a:cubicBezTo>
                  <a:pt x="12265" y="127665"/>
                  <a:pt x="12675" y="128617"/>
                  <a:pt x="13459" y="129401"/>
                </a:cubicBezTo>
                <a:cubicBezTo>
                  <a:pt x="14243" y="130185"/>
                  <a:pt x="15195" y="130594"/>
                  <a:pt x="16314" y="130629"/>
                </a:cubicBezTo>
                <a:lnTo>
                  <a:pt x="81642" y="130629"/>
                </a:lnTo>
                <a:cubicBezTo>
                  <a:pt x="82761" y="130594"/>
                  <a:pt x="83713" y="130185"/>
                  <a:pt x="84497" y="129401"/>
                </a:cubicBezTo>
                <a:cubicBezTo>
                  <a:pt x="85281" y="128617"/>
                  <a:pt x="85691" y="127665"/>
                  <a:pt x="85725" y="126546"/>
                </a:cubicBezTo>
                <a:lnTo>
                  <a:pt x="85725" y="36724"/>
                </a:lnTo>
                <a:cubicBezTo>
                  <a:pt x="85691" y="35605"/>
                  <a:pt x="85281" y="34653"/>
                  <a:pt x="84497" y="33869"/>
                </a:cubicBezTo>
                <a:cubicBezTo>
                  <a:pt x="83713" y="33085"/>
                  <a:pt x="82761" y="32676"/>
                  <a:pt x="81642" y="32642"/>
                </a:cubicBezTo>
                <a:close/>
                <a:moveTo>
                  <a:pt x="38770" y="16313"/>
                </a:moveTo>
                <a:cubicBezTo>
                  <a:pt x="38183" y="16326"/>
                  <a:pt x="37699" y="16524"/>
                  <a:pt x="37319" y="16905"/>
                </a:cubicBezTo>
                <a:cubicBezTo>
                  <a:pt x="36939" y="17287"/>
                  <a:pt x="36742" y="17772"/>
                  <a:pt x="36729" y="18362"/>
                </a:cubicBezTo>
                <a:cubicBezTo>
                  <a:pt x="36742" y="18952"/>
                  <a:pt x="36939" y="19437"/>
                  <a:pt x="37319" y="19819"/>
                </a:cubicBezTo>
                <a:cubicBezTo>
                  <a:pt x="37699" y="20200"/>
                  <a:pt x="38183" y="20398"/>
                  <a:pt x="38770" y="20411"/>
                </a:cubicBezTo>
                <a:lnTo>
                  <a:pt x="59185" y="20411"/>
                </a:lnTo>
                <a:cubicBezTo>
                  <a:pt x="59773" y="20398"/>
                  <a:pt x="60257" y="20200"/>
                  <a:pt x="60637" y="19819"/>
                </a:cubicBezTo>
                <a:cubicBezTo>
                  <a:pt x="61017" y="19437"/>
                  <a:pt x="61214" y="18952"/>
                  <a:pt x="61227" y="18362"/>
                </a:cubicBezTo>
                <a:cubicBezTo>
                  <a:pt x="61214" y="17772"/>
                  <a:pt x="61017" y="17287"/>
                  <a:pt x="60637" y="16905"/>
                </a:cubicBezTo>
                <a:cubicBezTo>
                  <a:pt x="60257" y="16524"/>
                  <a:pt x="59773" y="16326"/>
                  <a:pt x="59185" y="16313"/>
                </a:cubicBezTo>
                <a:close/>
                <a:moveTo>
                  <a:pt x="16314" y="0"/>
                </a:moveTo>
                <a:lnTo>
                  <a:pt x="81642" y="0"/>
                </a:lnTo>
                <a:cubicBezTo>
                  <a:pt x="86226" y="123"/>
                  <a:pt x="90061" y="1726"/>
                  <a:pt x="93146" y="4811"/>
                </a:cubicBezTo>
                <a:cubicBezTo>
                  <a:pt x="96230" y="7896"/>
                  <a:pt x="97834" y="11730"/>
                  <a:pt x="97956" y="16313"/>
                </a:cubicBezTo>
                <a:lnTo>
                  <a:pt x="97956" y="146950"/>
                </a:lnTo>
                <a:cubicBezTo>
                  <a:pt x="97834" y="151539"/>
                  <a:pt x="96230" y="155377"/>
                  <a:pt x="93146" y="158461"/>
                </a:cubicBezTo>
                <a:cubicBezTo>
                  <a:pt x="90061" y="161546"/>
                  <a:pt x="86226" y="163149"/>
                  <a:pt x="81642" y="163270"/>
                </a:cubicBezTo>
                <a:lnTo>
                  <a:pt x="16314" y="163270"/>
                </a:lnTo>
                <a:cubicBezTo>
                  <a:pt x="11730" y="163149"/>
                  <a:pt x="7895" y="161546"/>
                  <a:pt x="4810" y="158461"/>
                </a:cubicBezTo>
                <a:cubicBezTo>
                  <a:pt x="1726" y="155377"/>
                  <a:pt x="123" y="151539"/>
                  <a:pt x="0" y="146950"/>
                </a:cubicBezTo>
                <a:lnTo>
                  <a:pt x="0" y="16313"/>
                </a:lnTo>
                <a:cubicBezTo>
                  <a:pt x="123" y="11730"/>
                  <a:pt x="1726" y="7896"/>
                  <a:pt x="4810" y="4811"/>
                </a:cubicBezTo>
                <a:cubicBezTo>
                  <a:pt x="7895" y="1726"/>
                  <a:pt x="11730" y="123"/>
                  <a:pt x="163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Freeform: Shape 93"/>
          <p:cNvSpPr/>
          <p:nvPr/>
        </p:nvSpPr>
        <p:spPr>
          <a:xfrm>
            <a:off x="10587688" y="7528841"/>
            <a:ext cx="304347" cy="366589"/>
          </a:xfrm>
          <a:custGeom>
            <a:avLst/>
            <a:gdLst/>
            <a:ahLst/>
            <a:cxnLst/>
            <a:rect l="l" t="t" r="r" b="b"/>
            <a:pathLst>
              <a:path w="176218" h="212256">
                <a:moveTo>
                  <a:pt x="22795" y="81643"/>
                </a:moveTo>
                <a:cubicBezTo>
                  <a:pt x="25086" y="81704"/>
                  <a:pt x="27003" y="82507"/>
                  <a:pt x="28546" y="84051"/>
                </a:cubicBezTo>
                <a:cubicBezTo>
                  <a:pt x="30089" y="85595"/>
                  <a:pt x="30890" y="87514"/>
                  <a:pt x="30951" y="89808"/>
                </a:cubicBezTo>
                <a:lnTo>
                  <a:pt x="30951" y="106136"/>
                </a:lnTo>
                <a:cubicBezTo>
                  <a:pt x="30959" y="108626"/>
                  <a:pt x="31135" y="111077"/>
                  <a:pt x="31478" y="113487"/>
                </a:cubicBezTo>
                <a:cubicBezTo>
                  <a:pt x="31821" y="115898"/>
                  <a:pt x="32283" y="118252"/>
                  <a:pt x="32866" y="120551"/>
                </a:cubicBezTo>
                <a:lnTo>
                  <a:pt x="19992" y="133435"/>
                </a:lnTo>
                <a:cubicBezTo>
                  <a:pt x="18263" y="129220"/>
                  <a:pt x="16941" y="124830"/>
                  <a:pt x="16025" y="120264"/>
                </a:cubicBezTo>
                <a:cubicBezTo>
                  <a:pt x="15109" y="115698"/>
                  <a:pt x="14647" y="110989"/>
                  <a:pt x="14639" y="106136"/>
                </a:cubicBezTo>
                <a:lnTo>
                  <a:pt x="14639" y="89808"/>
                </a:lnTo>
                <a:cubicBezTo>
                  <a:pt x="14700" y="87514"/>
                  <a:pt x="15502" y="85595"/>
                  <a:pt x="17044" y="84051"/>
                </a:cubicBezTo>
                <a:cubicBezTo>
                  <a:pt x="18587" y="82507"/>
                  <a:pt x="20504" y="81704"/>
                  <a:pt x="22795" y="81643"/>
                </a:cubicBezTo>
                <a:close/>
                <a:moveTo>
                  <a:pt x="161581" y="26183"/>
                </a:moveTo>
                <a:cubicBezTo>
                  <a:pt x="162670" y="26183"/>
                  <a:pt x="163648" y="26598"/>
                  <a:pt x="164514" y="27427"/>
                </a:cubicBezTo>
                <a:lnTo>
                  <a:pt x="174975" y="37888"/>
                </a:lnTo>
                <a:cubicBezTo>
                  <a:pt x="175804" y="38754"/>
                  <a:pt x="176218" y="39732"/>
                  <a:pt x="176218" y="40822"/>
                </a:cubicBezTo>
                <a:cubicBezTo>
                  <a:pt x="176218" y="41911"/>
                  <a:pt x="175804" y="42889"/>
                  <a:pt x="174975" y="43756"/>
                </a:cubicBezTo>
                <a:lnTo>
                  <a:pt x="128933" y="89808"/>
                </a:lnTo>
                <a:lnTo>
                  <a:pt x="128933" y="106136"/>
                </a:lnTo>
                <a:cubicBezTo>
                  <a:pt x="128846" y="113708"/>
                  <a:pt x="126980" y="120562"/>
                  <a:pt x="123338" y="126698"/>
                </a:cubicBezTo>
                <a:cubicBezTo>
                  <a:pt x="119696" y="132834"/>
                  <a:pt x="114807" y="137722"/>
                  <a:pt x="108671" y="141363"/>
                </a:cubicBezTo>
                <a:cubicBezTo>
                  <a:pt x="102534" y="145005"/>
                  <a:pt x="95680" y="146869"/>
                  <a:pt x="88109" y="146958"/>
                </a:cubicBezTo>
                <a:cubicBezTo>
                  <a:pt x="85683" y="146952"/>
                  <a:pt x="83303" y="146740"/>
                  <a:pt x="80971" y="146320"/>
                </a:cubicBezTo>
                <a:cubicBezTo>
                  <a:pt x="78639" y="145900"/>
                  <a:pt x="76385" y="145304"/>
                  <a:pt x="74210" y="144534"/>
                </a:cubicBezTo>
                <a:lnTo>
                  <a:pt x="61960" y="156780"/>
                </a:lnTo>
                <a:cubicBezTo>
                  <a:pt x="65866" y="158837"/>
                  <a:pt x="70018" y="160432"/>
                  <a:pt x="74417" y="161564"/>
                </a:cubicBezTo>
                <a:cubicBezTo>
                  <a:pt x="78815" y="162696"/>
                  <a:pt x="83380" y="163270"/>
                  <a:pt x="88109" y="163286"/>
                </a:cubicBezTo>
                <a:cubicBezTo>
                  <a:pt x="98735" y="163164"/>
                  <a:pt x="108342" y="160559"/>
                  <a:pt x="116932" y="155471"/>
                </a:cubicBezTo>
                <a:cubicBezTo>
                  <a:pt x="125522" y="150384"/>
                  <a:pt x="132361" y="143545"/>
                  <a:pt x="137451" y="134957"/>
                </a:cubicBezTo>
                <a:cubicBezTo>
                  <a:pt x="142540" y="126368"/>
                  <a:pt x="145145" y="116761"/>
                  <a:pt x="145267" y="106136"/>
                </a:cubicBezTo>
                <a:lnTo>
                  <a:pt x="145267" y="89808"/>
                </a:lnTo>
                <a:cubicBezTo>
                  <a:pt x="145329" y="87514"/>
                  <a:pt x="146130" y="85595"/>
                  <a:pt x="147673" y="84051"/>
                </a:cubicBezTo>
                <a:cubicBezTo>
                  <a:pt x="149215" y="82507"/>
                  <a:pt x="151132" y="81704"/>
                  <a:pt x="153424" y="81643"/>
                </a:cubicBezTo>
                <a:cubicBezTo>
                  <a:pt x="155715" y="81704"/>
                  <a:pt x="157632" y="82507"/>
                  <a:pt x="159175" y="84051"/>
                </a:cubicBezTo>
                <a:cubicBezTo>
                  <a:pt x="160717" y="85595"/>
                  <a:pt x="161519" y="87514"/>
                  <a:pt x="161580" y="89808"/>
                </a:cubicBezTo>
                <a:lnTo>
                  <a:pt x="161580" y="106136"/>
                </a:lnTo>
                <a:cubicBezTo>
                  <a:pt x="161454" y="118849"/>
                  <a:pt x="158532" y="130445"/>
                  <a:pt x="152814" y="140926"/>
                </a:cubicBezTo>
                <a:cubicBezTo>
                  <a:pt x="147095" y="151406"/>
                  <a:pt x="139335" y="160015"/>
                  <a:pt x="129533" y="166753"/>
                </a:cubicBezTo>
                <a:cubicBezTo>
                  <a:pt x="119731" y="173492"/>
                  <a:pt x="108642" y="177603"/>
                  <a:pt x="96266" y="179088"/>
                </a:cubicBezTo>
                <a:lnTo>
                  <a:pt x="96266" y="195943"/>
                </a:lnTo>
                <a:lnTo>
                  <a:pt x="128933" y="195943"/>
                </a:lnTo>
                <a:cubicBezTo>
                  <a:pt x="131228" y="196004"/>
                  <a:pt x="133147" y="196806"/>
                  <a:pt x="134692" y="198349"/>
                </a:cubicBezTo>
                <a:cubicBezTo>
                  <a:pt x="136236" y="199891"/>
                  <a:pt x="137039" y="201808"/>
                  <a:pt x="137100" y="204100"/>
                </a:cubicBezTo>
                <a:cubicBezTo>
                  <a:pt x="137039" y="206391"/>
                  <a:pt x="136236" y="208308"/>
                  <a:pt x="134692" y="209850"/>
                </a:cubicBezTo>
                <a:cubicBezTo>
                  <a:pt x="133147" y="211393"/>
                  <a:pt x="131228" y="212195"/>
                  <a:pt x="128933" y="212256"/>
                </a:cubicBezTo>
                <a:lnTo>
                  <a:pt x="47285" y="212256"/>
                </a:lnTo>
                <a:cubicBezTo>
                  <a:pt x="44991" y="212195"/>
                  <a:pt x="43072" y="211393"/>
                  <a:pt x="41527" y="209850"/>
                </a:cubicBezTo>
                <a:cubicBezTo>
                  <a:pt x="39982" y="208308"/>
                  <a:pt x="39179" y="206391"/>
                  <a:pt x="39118" y="204100"/>
                </a:cubicBezTo>
                <a:cubicBezTo>
                  <a:pt x="39179" y="201808"/>
                  <a:pt x="39982" y="199891"/>
                  <a:pt x="41527" y="198349"/>
                </a:cubicBezTo>
                <a:cubicBezTo>
                  <a:pt x="43072" y="196806"/>
                  <a:pt x="44991" y="196004"/>
                  <a:pt x="47285" y="195943"/>
                </a:cubicBezTo>
                <a:lnTo>
                  <a:pt x="79954" y="195943"/>
                </a:lnTo>
                <a:lnTo>
                  <a:pt x="79954" y="179088"/>
                </a:lnTo>
                <a:cubicBezTo>
                  <a:pt x="74517" y="178499"/>
                  <a:pt x="69279" y="177320"/>
                  <a:pt x="64241" y="175552"/>
                </a:cubicBezTo>
                <a:cubicBezTo>
                  <a:pt x="59204" y="173784"/>
                  <a:pt x="54445" y="171522"/>
                  <a:pt x="49965" y="168766"/>
                </a:cubicBezTo>
                <a:lnTo>
                  <a:pt x="17570" y="201168"/>
                </a:lnTo>
                <a:cubicBezTo>
                  <a:pt x="16704" y="201997"/>
                  <a:pt x="15727" y="202411"/>
                  <a:pt x="14638" y="202411"/>
                </a:cubicBezTo>
                <a:cubicBezTo>
                  <a:pt x="13549" y="202411"/>
                  <a:pt x="12571" y="201997"/>
                  <a:pt x="11705" y="201168"/>
                </a:cubicBezTo>
                <a:lnTo>
                  <a:pt x="1244" y="190708"/>
                </a:lnTo>
                <a:cubicBezTo>
                  <a:pt x="415" y="189841"/>
                  <a:pt x="0" y="188862"/>
                  <a:pt x="0" y="187771"/>
                </a:cubicBezTo>
                <a:cubicBezTo>
                  <a:pt x="0" y="186681"/>
                  <a:pt x="415" y="185702"/>
                  <a:pt x="1244" y="184834"/>
                </a:cubicBezTo>
                <a:lnTo>
                  <a:pt x="158649" y="27427"/>
                </a:lnTo>
                <a:cubicBezTo>
                  <a:pt x="159514" y="26598"/>
                  <a:pt x="160492" y="26183"/>
                  <a:pt x="161581" y="26183"/>
                </a:cubicBezTo>
                <a:close/>
                <a:moveTo>
                  <a:pt x="88109" y="0"/>
                </a:moveTo>
                <a:cubicBezTo>
                  <a:pt x="97050" y="149"/>
                  <a:pt x="104932" y="2690"/>
                  <a:pt x="111755" y="7622"/>
                </a:cubicBezTo>
                <a:cubicBezTo>
                  <a:pt x="118579" y="12555"/>
                  <a:pt x="123496" y="18987"/>
                  <a:pt x="126509" y="26917"/>
                </a:cubicBezTo>
                <a:lnTo>
                  <a:pt x="47285" y="106136"/>
                </a:lnTo>
                <a:lnTo>
                  <a:pt x="47285" y="40822"/>
                </a:lnTo>
                <a:cubicBezTo>
                  <a:pt x="47374" y="33250"/>
                  <a:pt x="49239" y="26396"/>
                  <a:pt x="52881" y="20260"/>
                </a:cubicBezTo>
                <a:cubicBezTo>
                  <a:pt x="56523" y="14124"/>
                  <a:pt x="61412" y="9236"/>
                  <a:pt x="67548" y="5594"/>
                </a:cubicBezTo>
                <a:cubicBezTo>
                  <a:pt x="73684" y="1953"/>
                  <a:pt x="80539" y="89"/>
                  <a:pt x="881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Freeform: Shape 94"/>
          <p:cNvSpPr/>
          <p:nvPr/>
        </p:nvSpPr>
        <p:spPr>
          <a:xfrm>
            <a:off x="10612971" y="6707145"/>
            <a:ext cx="253783" cy="366589"/>
          </a:xfrm>
          <a:custGeom>
            <a:avLst/>
            <a:gdLst/>
            <a:ahLst/>
            <a:cxnLst/>
            <a:rect l="l" t="t" r="r" b="b"/>
            <a:pathLst>
              <a:path w="146941" h="212256">
                <a:moveTo>
                  <a:pt x="8157" y="81643"/>
                </a:moveTo>
                <a:cubicBezTo>
                  <a:pt x="10448" y="81704"/>
                  <a:pt x="12365" y="82507"/>
                  <a:pt x="13907" y="84051"/>
                </a:cubicBezTo>
                <a:cubicBezTo>
                  <a:pt x="15450" y="85595"/>
                  <a:pt x="16252" y="87514"/>
                  <a:pt x="16313" y="89808"/>
                </a:cubicBezTo>
                <a:lnTo>
                  <a:pt x="16313" y="106136"/>
                </a:lnTo>
                <a:cubicBezTo>
                  <a:pt x="16435" y="116761"/>
                  <a:pt x="19041" y="126368"/>
                  <a:pt x="24130" y="134957"/>
                </a:cubicBezTo>
                <a:cubicBezTo>
                  <a:pt x="29219" y="143545"/>
                  <a:pt x="36058" y="150384"/>
                  <a:pt x="44648" y="155471"/>
                </a:cubicBezTo>
                <a:cubicBezTo>
                  <a:pt x="53238" y="160559"/>
                  <a:pt x="62846" y="163164"/>
                  <a:pt x="73471" y="163286"/>
                </a:cubicBezTo>
                <a:cubicBezTo>
                  <a:pt x="84096" y="163164"/>
                  <a:pt x="93703" y="160559"/>
                  <a:pt x="102293" y="155471"/>
                </a:cubicBezTo>
                <a:cubicBezTo>
                  <a:pt x="110883" y="150384"/>
                  <a:pt x="117723" y="143545"/>
                  <a:pt x="122812" y="134957"/>
                </a:cubicBezTo>
                <a:cubicBezTo>
                  <a:pt x="127901" y="126368"/>
                  <a:pt x="130507" y="116761"/>
                  <a:pt x="130629" y="106136"/>
                </a:cubicBezTo>
                <a:lnTo>
                  <a:pt x="130629" y="89808"/>
                </a:lnTo>
                <a:cubicBezTo>
                  <a:pt x="130690" y="87514"/>
                  <a:pt x="131492" y="85595"/>
                  <a:pt x="133034" y="84051"/>
                </a:cubicBezTo>
                <a:cubicBezTo>
                  <a:pt x="134577" y="82507"/>
                  <a:pt x="136494" y="81704"/>
                  <a:pt x="138785" y="81643"/>
                </a:cubicBezTo>
                <a:cubicBezTo>
                  <a:pt x="141076" y="81704"/>
                  <a:pt x="142994" y="82507"/>
                  <a:pt x="144536" y="84051"/>
                </a:cubicBezTo>
                <a:cubicBezTo>
                  <a:pt x="146079" y="85595"/>
                  <a:pt x="146880" y="87514"/>
                  <a:pt x="146941" y="89808"/>
                </a:cubicBezTo>
                <a:lnTo>
                  <a:pt x="146941" y="106136"/>
                </a:lnTo>
                <a:cubicBezTo>
                  <a:pt x="146816" y="118849"/>
                  <a:pt x="143893" y="130446"/>
                  <a:pt x="138175" y="140929"/>
                </a:cubicBezTo>
                <a:cubicBezTo>
                  <a:pt x="132456" y="151411"/>
                  <a:pt x="124696" y="160023"/>
                  <a:pt x="114894" y="166763"/>
                </a:cubicBezTo>
                <a:cubicBezTo>
                  <a:pt x="105092" y="173504"/>
                  <a:pt x="94003" y="177618"/>
                  <a:pt x="81628" y="179104"/>
                </a:cubicBezTo>
                <a:lnTo>
                  <a:pt x="81628" y="195943"/>
                </a:lnTo>
                <a:lnTo>
                  <a:pt x="114295" y="195943"/>
                </a:lnTo>
                <a:cubicBezTo>
                  <a:pt x="116589" y="196004"/>
                  <a:pt x="118508" y="196806"/>
                  <a:pt x="120053" y="198349"/>
                </a:cubicBezTo>
                <a:cubicBezTo>
                  <a:pt x="121598" y="199891"/>
                  <a:pt x="122400" y="201808"/>
                  <a:pt x="122462" y="204100"/>
                </a:cubicBezTo>
                <a:cubicBezTo>
                  <a:pt x="122400" y="206391"/>
                  <a:pt x="121598" y="208308"/>
                  <a:pt x="120053" y="209850"/>
                </a:cubicBezTo>
                <a:cubicBezTo>
                  <a:pt x="118508" y="211393"/>
                  <a:pt x="116589" y="212195"/>
                  <a:pt x="114295" y="212256"/>
                </a:cubicBezTo>
                <a:lnTo>
                  <a:pt x="32647" y="212256"/>
                </a:lnTo>
                <a:cubicBezTo>
                  <a:pt x="30352" y="212195"/>
                  <a:pt x="28433" y="211393"/>
                  <a:pt x="26888" y="209850"/>
                </a:cubicBezTo>
                <a:cubicBezTo>
                  <a:pt x="25344" y="208308"/>
                  <a:pt x="24541" y="206391"/>
                  <a:pt x="24480" y="204100"/>
                </a:cubicBezTo>
                <a:cubicBezTo>
                  <a:pt x="24541" y="201808"/>
                  <a:pt x="25344" y="199891"/>
                  <a:pt x="26888" y="198349"/>
                </a:cubicBezTo>
                <a:cubicBezTo>
                  <a:pt x="28433" y="196806"/>
                  <a:pt x="30352" y="196004"/>
                  <a:pt x="32647" y="195943"/>
                </a:cubicBezTo>
                <a:lnTo>
                  <a:pt x="65314" y="195943"/>
                </a:lnTo>
                <a:lnTo>
                  <a:pt x="65314" y="179104"/>
                </a:lnTo>
                <a:cubicBezTo>
                  <a:pt x="52939" y="177618"/>
                  <a:pt x="41849" y="173504"/>
                  <a:pt x="32048" y="166763"/>
                </a:cubicBezTo>
                <a:cubicBezTo>
                  <a:pt x="22245" y="160023"/>
                  <a:pt x="14485" y="151411"/>
                  <a:pt x="8767" y="140929"/>
                </a:cubicBezTo>
                <a:cubicBezTo>
                  <a:pt x="3048" y="130446"/>
                  <a:pt x="126" y="118849"/>
                  <a:pt x="0" y="106136"/>
                </a:cubicBezTo>
                <a:lnTo>
                  <a:pt x="0" y="89808"/>
                </a:lnTo>
                <a:cubicBezTo>
                  <a:pt x="61" y="87514"/>
                  <a:pt x="863" y="85595"/>
                  <a:pt x="2406" y="84051"/>
                </a:cubicBezTo>
                <a:cubicBezTo>
                  <a:pt x="3948" y="82507"/>
                  <a:pt x="5865" y="81704"/>
                  <a:pt x="8157" y="81643"/>
                </a:cubicBezTo>
                <a:close/>
                <a:moveTo>
                  <a:pt x="73471" y="0"/>
                </a:moveTo>
                <a:cubicBezTo>
                  <a:pt x="81042" y="89"/>
                  <a:pt x="87896" y="1953"/>
                  <a:pt x="94032" y="5594"/>
                </a:cubicBezTo>
                <a:cubicBezTo>
                  <a:pt x="100168" y="9236"/>
                  <a:pt x="105057" y="14124"/>
                  <a:pt x="108699" y="20260"/>
                </a:cubicBezTo>
                <a:cubicBezTo>
                  <a:pt x="112341" y="26396"/>
                  <a:pt x="114206" y="33250"/>
                  <a:pt x="114295" y="40822"/>
                </a:cubicBezTo>
                <a:lnTo>
                  <a:pt x="114295" y="106136"/>
                </a:lnTo>
                <a:cubicBezTo>
                  <a:pt x="114206" y="113708"/>
                  <a:pt x="112341" y="120562"/>
                  <a:pt x="108699" y="126698"/>
                </a:cubicBezTo>
                <a:cubicBezTo>
                  <a:pt x="105057" y="132834"/>
                  <a:pt x="100168" y="137722"/>
                  <a:pt x="94032" y="141363"/>
                </a:cubicBezTo>
                <a:cubicBezTo>
                  <a:pt x="87896" y="145005"/>
                  <a:pt x="81042" y="146869"/>
                  <a:pt x="73471" y="146958"/>
                </a:cubicBezTo>
                <a:cubicBezTo>
                  <a:pt x="65900" y="146869"/>
                  <a:pt x="59046" y="145005"/>
                  <a:pt x="52910" y="141363"/>
                </a:cubicBezTo>
                <a:cubicBezTo>
                  <a:pt x="46773" y="137722"/>
                  <a:pt x="41884" y="132834"/>
                  <a:pt x="38242" y="126698"/>
                </a:cubicBezTo>
                <a:cubicBezTo>
                  <a:pt x="34600" y="120562"/>
                  <a:pt x="32735" y="113708"/>
                  <a:pt x="32647" y="106136"/>
                </a:cubicBezTo>
                <a:lnTo>
                  <a:pt x="32647" y="40822"/>
                </a:lnTo>
                <a:cubicBezTo>
                  <a:pt x="32735" y="33250"/>
                  <a:pt x="34600" y="26396"/>
                  <a:pt x="38242" y="20260"/>
                </a:cubicBezTo>
                <a:cubicBezTo>
                  <a:pt x="41884" y="14124"/>
                  <a:pt x="46773" y="9236"/>
                  <a:pt x="52910" y="5594"/>
                </a:cubicBezTo>
                <a:cubicBezTo>
                  <a:pt x="59046" y="1953"/>
                  <a:pt x="65900" y="89"/>
                  <a:pt x="734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Freeform: Shape 95"/>
          <p:cNvSpPr/>
          <p:nvPr/>
        </p:nvSpPr>
        <p:spPr>
          <a:xfrm>
            <a:off x="10612971" y="5852286"/>
            <a:ext cx="253783" cy="394789"/>
          </a:xfrm>
          <a:custGeom>
            <a:avLst/>
            <a:gdLst/>
            <a:ahLst/>
            <a:cxnLst/>
            <a:rect l="l" t="t" r="r" b="b"/>
            <a:pathLst>
              <a:path w="146941" h="228584">
                <a:moveTo>
                  <a:pt x="73471" y="48970"/>
                </a:moveTo>
                <a:cubicBezTo>
                  <a:pt x="62846" y="49092"/>
                  <a:pt x="53238" y="51697"/>
                  <a:pt x="44648" y="56786"/>
                </a:cubicBezTo>
                <a:cubicBezTo>
                  <a:pt x="36058" y="61874"/>
                  <a:pt x="29219" y="68713"/>
                  <a:pt x="24130" y="77303"/>
                </a:cubicBezTo>
                <a:cubicBezTo>
                  <a:pt x="19041" y="85892"/>
                  <a:pt x="16435" y="95500"/>
                  <a:pt x="16313" y="106126"/>
                </a:cubicBezTo>
                <a:cubicBezTo>
                  <a:pt x="16435" y="116753"/>
                  <a:pt x="19041" y="126361"/>
                  <a:pt x="24130" y="134950"/>
                </a:cubicBezTo>
                <a:cubicBezTo>
                  <a:pt x="29219" y="143540"/>
                  <a:pt x="36058" y="150379"/>
                  <a:pt x="44648" y="155467"/>
                </a:cubicBezTo>
                <a:cubicBezTo>
                  <a:pt x="53238" y="160555"/>
                  <a:pt x="62846" y="163161"/>
                  <a:pt x="73471" y="163283"/>
                </a:cubicBezTo>
                <a:cubicBezTo>
                  <a:pt x="84096" y="163161"/>
                  <a:pt x="93703" y="160555"/>
                  <a:pt x="102293" y="155467"/>
                </a:cubicBezTo>
                <a:cubicBezTo>
                  <a:pt x="110883" y="150379"/>
                  <a:pt x="117723" y="143540"/>
                  <a:pt x="122812" y="134950"/>
                </a:cubicBezTo>
                <a:cubicBezTo>
                  <a:pt x="127901" y="126361"/>
                  <a:pt x="130507" y="116753"/>
                  <a:pt x="130629" y="106126"/>
                </a:cubicBezTo>
                <a:cubicBezTo>
                  <a:pt x="130507" y="95500"/>
                  <a:pt x="127901" y="85892"/>
                  <a:pt x="122812" y="77303"/>
                </a:cubicBezTo>
                <a:cubicBezTo>
                  <a:pt x="117723" y="68713"/>
                  <a:pt x="110883" y="61874"/>
                  <a:pt x="102293" y="56786"/>
                </a:cubicBezTo>
                <a:cubicBezTo>
                  <a:pt x="93703" y="51697"/>
                  <a:pt x="84096" y="49092"/>
                  <a:pt x="73471" y="48970"/>
                </a:cubicBezTo>
                <a:close/>
                <a:moveTo>
                  <a:pt x="15803" y="0"/>
                </a:moveTo>
                <a:lnTo>
                  <a:pt x="24607" y="0"/>
                </a:lnTo>
                <a:cubicBezTo>
                  <a:pt x="25447" y="11"/>
                  <a:pt x="26192" y="245"/>
                  <a:pt x="26840" y="702"/>
                </a:cubicBezTo>
                <a:cubicBezTo>
                  <a:pt x="27489" y="1159"/>
                  <a:pt x="27978" y="1776"/>
                  <a:pt x="28308" y="2552"/>
                </a:cubicBezTo>
                <a:cubicBezTo>
                  <a:pt x="32161" y="11564"/>
                  <a:pt x="38078" y="18798"/>
                  <a:pt x="46060" y="24254"/>
                </a:cubicBezTo>
                <a:cubicBezTo>
                  <a:pt x="54043" y="29710"/>
                  <a:pt x="63180" y="32511"/>
                  <a:pt x="73471" y="32658"/>
                </a:cubicBezTo>
                <a:cubicBezTo>
                  <a:pt x="83762" y="32511"/>
                  <a:pt x="92899" y="29710"/>
                  <a:pt x="100881" y="24254"/>
                </a:cubicBezTo>
                <a:cubicBezTo>
                  <a:pt x="108864" y="18798"/>
                  <a:pt x="114781" y="11564"/>
                  <a:pt x="118633" y="2552"/>
                </a:cubicBezTo>
                <a:cubicBezTo>
                  <a:pt x="118942" y="1776"/>
                  <a:pt x="119474" y="1159"/>
                  <a:pt x="120228" y="702"/>
                </a:cubicBezTo>
                <a:cubicBezTo>
                  <a:pt x="120984" y="245"/>
                  <a:pt x="122026" y="11"/>
                  <a:pt x="123355" y="0"/>
                </a:cubicBezTo>
                <a:lnTo>
                  <a:pt x="131139" y="0"/>
                </a:lnTo>
                <a:cubicBezTo>
                  <a:pt x="132588" y="61"/>
                  <a:pt x="133703" y="641"/>
                  <a:pt x="134484" y="1738"/>
                </a:cubicBezTo>
                <a:cubicBezTo>
                  <a:pt x="135265" y="2836"/>
                  <a:pt x="135424" y="4085"/>
                  <a:pt x="134962" y="5486"/>
                </a:cubicBezTo>
                <a:cubicBezTo>
                  <a:pt x="132301" y="12925"/>
                  <a:pt x="128474" y="19606"/>
                  <a:pt x="123482" y="25529"/>
                </a:cubicBezTo>
                <a:cubicBezTo>
                  <a:pt x="118490" y="31452"/>
                  <a:pt x="112620" y="36377"/>
                  <a:pt x="105873" y="40304"/>
                </a:cubicBezTo>
                <a:cubicBezTo>
                  <a:pt x="118191" y="46487"/>
                  <a:pt x="128067" y="55352"/>
                  <a:pt x="135499" y="66897"/>
                </a:cubicBezTo>
                <a:cubicBezTo>
                  <a:pt x="142931" y="78442"/>
                  <a:pt x="146746" y="91518"/>
                  <a:pt x="146941" y="106126"/>
                </a:cubicBezTo>
                <a:cubicBezTo>
                  <a:pt x="146816" y="118840"/>
                  <a:pt x="143893" y="130439"/>
                  <a:pt x="138175" y="140923"/>
                </a:cubicBezTo>
                <a:cubicBezTo>
                  <a:pt x="132456" y="151407"/>
                  <a:pt x="124696" y="160019"/>
                  <a:pt x="114894" y="166760"/>
                </a:cubicBezTo>
                <a:cubicBezTo>
                  <a:pt x="105092" y="173502"/>
                  <a:pt x="94003" y="177616"/>
                  <a:pt x="81628" y="179103"/>
                </a:cubicBezTo>
                <a:lnTo>
                  <a:pt x="81628" y="195943"/>
                </a:lnTo>
                <a:lnTo>
                  <a:pt x="93877" y="195943"/>
                </a:lnTo>
                <a:cubicBezTo>
                  <a:pt x="95053" y="195970"/>
                  <a:pt x="96020" y="196363"/>
                  <a:pt x="96781" y="197122"/>
                </a:cubicBezTo>
                <a:cubicBezTo>
                  <a:pt x="97541" y="197881"/>
                  <a:pt x="97934" y="198848"/>
                  <a:pt x="97961" y="200021"/>
                </a:cubicBezTo>
                <a:lnTo>
                  <a:pt x="97961" y="208178"/>
                </a:lnTo>
                <a:cubicBezTo>
                  <a:pt x="97934" y="209351"/>
                  <a:pt x="97541" y="210318"/>
                  <a:pt x="96781" y="211077"/>
                </a:cubicBezTo>
                <a:cubicBezTo>
                  <a:pt x="96020" y="211836"/>
                  <a:pt x="95053" y="212229"/>
                  <a:pt x="93877" y="212256"/>
                </a:cubicBezTo>
                <a:lnTo>
                  <a:pt x="81628" y="212256"/>
                </a:lnTo>
                <a:lnTo>
                  <a:pt x="81628" y="224502"/>
                </a:lnTo>
                <a:cubicBezTo>
                  <a:pt x="81601" y="225677"/>
                  <a:pt x="81208" y="226644"/>
                  <a:pt x="80448" y="227404"/>
                </a:cubicBezTo>
                <a:cubicBezTo>
                  <a:pt x="79689" y="228164"/>
                  <a:pt x="78723" y="228558"/>
                  <a:pt x="77549" y="228584"/>
                </a:cubicBezTo>
                <a:lnTo>
                  <a:pt x="69393" y="228584"/>
                </a:lnTo>
                <a:cubicBezTo>
                  <a:pt x="68219" y="228558"/>
                  <a:pt x="67253" y="228164"/>
                  <a:pt x="66493" y="227404"/>
                </a:cubicBezTo>
                <a:cubicBezTo>
                  <a:pt x="65734" y="226644"/>
                  <a:pt x="65341" y="225677"/>
                  <a:pt x="65314" y="224502"/>
                </a:cubicBezTo>
                <a:lnTo>
                  <a:pt x="65314" y="212256"/>
                </a:lnTo>
                <a:lnTo>
                  <a:pt x="53064" y="212256"/>
                </a:lnTo>
                <a:cubicBezTo>
                  <a:pt x="51889" y="212229"/>
                  <a:pt x="50921" y="211836"/>
                  <a:pt x="50161" y="211077"/>
                </a:cubicBezTo>
                <a:cubicBezTo>
                  <a:pt x="49400" y="210318"/>
                  <a:pt x="49007" y="209351"/>
                  <a:pt x="48980" y="208178"/>
                </a:cubicBezTo>
                <a:lnTo>
                  <a:pt x="48980" y="200021"/>
                </a:lnTo>
                <a:cubicBezTo>
                  <a:pt x="49007" y="198848"/>
                  <a:pt x="49400" y="197881"/>
                  <a:pt x="50161" y="197122"/>
                </a:cubicBezTo>
                <a:cubicBezTo>
                  <a:pt x="50921" y="196363"/>
                  <a:pt x="51889" y="195970"/>
                  <a:pt x="53064" y="195943"/>
                </a:cubicBezTo>
                <a:lnTo>
                  <a:pt x="65314" y="195943"/>
                </a:lnTo>
                <a:lnTo>
                  <a:pt x="65314" y="179103"/>
                </a:lnTo>
                <a:cubicBezTo>
                  <a:pt x="52939" y="177616"/>
                  <a:pt x="41849" y="173502"/>
                  <a:pt x="32048" y="166760"/>
                </a:cubicBezTo>
                <a:cubicBezTo>
                  <a:pt x="22245" y="160019"/>
                  <a:pt x="14485" y="151407"/>
                  <a:pt x="8767" y="140923"/>
                </a:cubicBezTo>
                <a:cubicBezTo>
                  <a:pt x="3048" y="130439"/>
                  <a:pt x="126" y="118840"/>
                  <a:pt x="0" y="106126"/>
                </a:cubicBezTo>
                <a:cubicBezTo>
                  <a:pt x="196" y="91518"/>
                  <a:pt x="4010" y="78442"/>
                  <a:pt x="11442" y="66897"/>
                </a:cubicBezTo>
                <a:cubicBezTo>
                  <a:pt x="18875" y="55352"/>
                  <a:pt x="28750" y="46487"/>
                  <a:pt x="41069" y="40304"/>
                </a:cubicBezTo>
                <a:cubicBezTo>
                  <a:pt x="34321" y="36377"/>
                  <a:pt x="28452" y="31452"/>
                  <a:pt x="23460" y="25529"/>
                </a:cubicBezTo>
                <a:cubicBezTo>
                  <a:pt x="18468" y="19606"/>
                  <a:pt x="14641" y="12925"/>
                  <a:pt x="11980" y="5486"/>
                </a:cubicBezTo>
                <a:cubicBezTo>
                  <a:pt x="11518" y="4085"/>
                  <a:pt x="11677" y="2836"/>
                  <a:pt x="12458" y="1738"/>
                </a:cubicBezTo>
                <a:cubicBezTo>
                  <a:pt x="13238" y="641"/>
                  <a:pt x="14353" y="61"/>
                  <a:pt x="1580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Freeform: Shape 96"/>
          <p:cNvSpPr/>
          <p:nvPr/>
        </p:nvSpPr>
        <p:spPr>
          <a:xfrm>
            <a:off x="10570669" y="5039781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7146" y="114300"/>
                </a:moveTo>
                <a:lnTo>
                  <a:pt x="138781" y="114300"/>
                </a:lnTo>
                <a:cubicBezTo>
                  <a:pt x="141074" y="114361"/>
                  <a:pt x="142992" y="115163"/>
                  <a:pt x="144535" y="116705"/>
                </a:cubicBezTo>
                <a:cubicBezTo>
                  <a:pt x="146078" y="118248"/>
                  <a:pt x="146880" y="120165"/>
                  <a:pt x="146941" y="122456"/>
                </a:cubicBezTo>
                <a:cubicBezTo>
                  <a:pt x="146880" y="124748"/>
                  <a:pt x="146078" y="126664"/>
                  <a:pt x="144535" y="128207"/>
                </a:cubicBezTo>
                <a:cubicBezTo>
                  <a:pt x="142992" y="129750"/>
                  <a:pt x="141074" y="130551"/>
                  <a:pt x="138781" y="130613"/>
                </a:cubicBezTo>
                <a:lnTo>
                  <a:pt x="57146" y="130613"/>
                </a:lnTo>
                <a:cubicBezTo>
                  <a:pt x="54854" y="130551"/>
                  <a:pt x="52936" y="129750"/>
                  <a:pt x="51393" y="128207"/>
                </a:cubicBezTo>
                <a:cubicBezTo>
                  <a:pt x="49849" y="126664"/>
                  <a:pt x="49047" y="124748"/>
                  <a:pt x="48986" y="122456"/>
                </a:cubicBezTo>
                <a:cubicBezTo>
                  <a:pt x="49047" y="120165"/>
                  <a:pt x="49849" y="118248"/>
                  <a:pt x="51393" y="116705"/>
                </a:cubicBezTo>
                <a:cubicBezTo>
                  <a:pt x="52936" y="115163"/>
                  <a:pt x="54854" y="114361"/>
                  <a:pt x="57146" y="114300"/>
                </a:cubicBezTo>
                <a:close/>
                <a:moveTo>
                  <a:pt x="130621" y="48986"/>
                </a:moveTo>
                <a:cubicBezTo>
                  <a:pt x="135261" y="49100"/>
                  <a:pt x="139113" y="50688"/>
                  <a:pt x="142176" y="53751"/>
                </a:cubicBezTo>
                <a:cubicBezTo>
                  <a:pt x="145239" y="56814"/>
                  <a:pt x="146827" y="60666"/>
                  <a:pt x="146941" y="65306"/>
                </a:cubicBezTo>
                <a:cubicBezTo>
                  <a:pt x="146827" y="69947"/>
                  <a:pt x="145239" y="73799"/>
                  <a:pt x="142176" y="76861"/>
                </a:cubicBezTo>
                <a:cubicBezTo>
                  <a:pt x="139113" y="79924"/>
                  <a:pt x="135261" y="81513"/>
                  <a:pt x="130621" y="81627"/>
                </a:cubicBezTo>
                <a:cubicBezTo>
                  <a:pt x="125980" y="81513"/>
                  <a:pt x="122128" y="79924"/>
                  <a:pt x="119066" y="76861"/>
                </a:cubicBezTo>
                <a:cubicBezTo>
                  <a:pt x="116003" y="73799"/>
                  <a:pt x="114414" y="69947"/>
                  <a:pt x="114300" y="65306"/>
                </a:cubicBezTo>
                <a:cubicBezTo>
                  <a:pt x="114414" y="60666"/>
                  <a:pt x="116003" y="56814"/>
                  <a:pt x="119066" y="53751"/>
                </a:cubicBezTo>
                <a:cubicBezTo>
                  <a:pt x="122128" y="50688"/>
                  <a:pt x="125980" y="49100"/>
                  <a:pt x="130621" y="48986"/>
                </a:cubicBezTo>
                <a:close/>
                <a:moveTo>
                  <a:pt x="65307" y="48986"/>
                </a:moveTo>
                <a:cubicBezTo>
                  <a:pt x="69947" y="49100"/>
                  <a:pt x="73799" y="50688"/>
                  <a:pt x="76862" y="53751"/>
                </a:cubicBezTo>
                <a:cubicBezTo>
                  <a:pt x="79924" y="56814"/>
                  <a:pt x="81513" y="60666"/>
                  <a:pt x="81628" y="65306"/>
                </a:cubicBezTo>
                <a:cubicBezTo>
                  <a:pt x="81513" y="69947"/>
                  <a:pt x="79924" y="73799"/>
                  <a:pt x="76862" y="76861"/>
                </a:cubicBezTo>
                <a:cubicBezTo>
                  <a:pt x="73799" y="79924"/>
                  <a:pt x="69947" y="81513"/>
                  <a:pt x="65307" y="81627"/>
                </a:cubicBezTo>
                <a:cubicBezTo>
                  <a:pt x="60666" y="81513"/>
                  <a:pt x="56814" y="79924"/>
                  <a:pt x="53751" y="76861"/>
                </a:cubicBezTo>
                <a:cubicBezTo>
                  <a:pt x="50689" y="73799"/>
                  <a:pt x="49100" y="69947"/>
                  <a:pt x="48986" y="65306"/>
                </a:cubicBezTo>
                <a:cubicBezTo>
                  <a:pt x="49100" y="60666"/>
                  <a:pt x="50689" y="56814"/>
                  <a:pt x="53751" y="53751"/>
                </a:cubicBezTo>
                <a:cubicBezTo>
                  <a:pt x="56814" y="50688"/>
                  <a:pt x="60666" y="49100"/>
                  <a:pt x="65307" y="48986"/>
                </a:cubicBezTo>
                <a:close/>
                <a:moveTo>
                  <a:pt x="97964" y="16313"/>
                </a:moveTo>
                <a:cubicBezTo>
                  <a:pt x="82782" y="16487"/>
                  <a:pt x="69054" y="20208"/>
                  <a:pt x="56784" y="27476"/>
                </a:cubicBezTo>
                <a:cubicBezTo>
                  <a:pt x="44514" y="34744"/>
                  <a:pt x="34744" y="44513"/>
                  <a:pt x="27476" y="56783"/>
                </a:cubicBezTo>
                <a:cubicBezTo>
                  <a:pt x="20208" y="69054"/>
                  <a:pt x="16487" y="82781"/>
                  <a:pt x="16313" y="97963"/>
                </a:cubicBezTo>
                <a:cubicBezTo>
                  <a:pt x="16487" y="113147"/>
                  <a:pt x="20208" y="126874"/>
                  <a:pt x="27476" y="139144"/>
                </a:cubicBezTo>
                <a:cubicBezTo>
                  <a:pt x="34744" y="151415"/>
                  <a:pt x="44514" y="161184"/>
                  <a:pt x="56784" y="168452"/>
                </a:cubicBezTo>
                <a:cubicBezTo>
                  <a:pt x="69054" y="175719"/>
                  <a:pt x="82782" y="179440"/>
                  <a:pt x="97964" y="179614"/>
                </a:cubicBezTo>
                <a:cubicBezTo>
                  <a:pt x="113146" y="179440"/>
                  <a:pt x="126873" y="175719"/>
                  <a:pt x="139144" y="168452"/>
                </a:cubicBezTo>
                <a:cubicBezTo>
                  <a:pt x="151415" y="161184"/>
                  <a:pt x="161183" y="151415"/>
                  <a:pt x="168451" y="139144"/>
                </a:cubicBezTo>
                <a:cubicBezTo>
                  <a:pt x="175719" y="126874"/>
                  <a:pt x="179440" y="113147"/>
                  <a:pt x="179615" y="97963"/>
                </a:cubicBezTo>
                <a:cubicBezTo>
                  <a:pt x="179440" y="82781"/>
                  <a:pt x="175719" y="69054"/>
                  <a:pt x="168451" y="56783"/>
                </a:cubicBezTo>
                <a:cubicBezTo>
                  <a:pt x="161183" y="44513"/>
                  <a:pt x="151415" y="34744"/>
                  <a:pt x="139144" y="27476"/>
                </a:cubicBezTo>
                <a:cubicBezTo>
                  <a:pt x="126873" y="20208"/>
                  <a:pt x="113146" y="16487"/>
                  <a:pt x="97964" y="16313"/>
                </a:cubicBezTo>
                <a:close/>
                <a:moveTo>
                  <a:pt x="97964" y="0"/>
                </a:moveTo>
                <a:cubicBezTo>
                  <a:pt x="116199" y="208"/>
                  <a:pt x="132677" y="4668"/>
                  <a:pt x="147398" y="13379"/>
                </a:cubicBezTo>
                <a:cubicBezTo>
                  <a:pt x="162120" y="22091"/>
                  <a:pt x="173836" y="33808"/>
                  <a:pt x="182548" y="48529"/>
                </a:cubicBezTo>
                <a:cubicBezTo>
                  <a:pt x="191259" y="63250"/>
                  <a:pt x="195719" y="79728"/>
                  <a:pt x="195927" y="97963"/>
                </a:cubicBezTo>
                <a:cubicBezTo>
                  <a:pt x="195719" y="116200"/>
                  <a:pt x="191259" y="132679"/>
                  <a:pt x="182548" y="147400"/>
                </a:cubicBezTo>
                <a:cubicBezTo>
                  <a:pt x="173836" y="162121"/>
                  <a:pt x="162120" y="173837"/>
                  <a:pt x="147398" y="182548"/>
                </a:cubicBezTo>
                <a:cubicBezTo>
                  <a:pt x="132677" y="191260"/>
                  <a:pt x="116199" y="195719"/>
                  <a:pt x="97964" y="195927"/>
                </a:cubicBezTo>
                <a:cubicBezTo>
                  <a:pt x="79728" y="195719"/>
                  <a:pt x="63250" y="191260"/>
                  <a:pt x="48529" y="182548"/>
                </a:cubicBezTo>
                <a:cubicBezTo>
                  <a:pt x="33808" y="173837"/>
                  <a:pt x="22092" y="162121"/>
                  <a:pt x="13380" y="147400"/>
                </a:cubicBezTo>
                <a:cubicBezTo>
                  <a:pt x="4668" y="132679"/>
                  <a:pt x="208" y="116200"/>
                  <a:pt x="0" y="97963"/>
                </a:cubicBezTo>
                <a:cubicBezTo>
                  <a:pt x="208" y="79728"/>
                  <a:pt x="4668" y="63250"/>
                  <a:pt x="13380" y="48529"/>
                </a:cubicBezTo>
                <a:cubicBezTo>
                  <a:pt x="22092" y="33808"/>
                  <a:pt x="33808" y="22091"/>
                  <a:pt x="48529" y="13379"/>
                </a:cubicBezTo>
                <a:cubicBezTo>
                  <a:pt x="63250" y="4668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Freeform: Shape 97"/>
          <p:cNvSpPr/>
          <p:nvPr/>
        </p:nvSpPr>
        <p:spPr>
          <a:xfrm>
            <a:off x="10542467" y="4199039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02043" y="65298"/>
                </a:moveTo>
                <a:cubicBezTo>
                  <a:pt x="100868" y="65325"/>
                  <a:pt x="99900" y="65718"/>
                  <a:pt x="99140" y="66478"/>
                </a:cubicBezTo>
                <a:cubicBezTo>
                  <a:pt x="98380" y="67238"/>
                  <a:pt x="97987" y="68206"/>
                  <a:pt x="97961" y="69380"/>
                </a:cubicBezTo>
                <a:lnTo>
                  <a:pt x="97961" y="97960"/>
                </a:lnTo>
                <a:lnTo>
                  <a:pt x="69381" y="97960"/>
                </a:lnTo>
                <a:cubicBezTo>
                  <a:pt x="68207" y="97987"/>
                  <a:pt x="67239" y="98380"/>
                  <a:pt x="66479" y="99140"/>
                </a:cubicBezTo>
                <a:cubicBezTo>
                  <a:pt x="65719" y="99901"/>
                  <a:pt x="65325" y="100868"/>
                  <a:pt x="65299" y="102043"/>
                </a:cubicBezTo>
                <a:lnTo>
                  <a:pt x="65299" y="126540"/>
                </a:lnTo>
                <a:cubicBezTo>
                  <a:pt x="65325" y="127715"/>
                  <a:pt x="65719" y="128683"/>
                  <a:pt x="66479" y="129443"/>
                </a:cubicBezTo>
                <a:cubicBezTo>
                  <a:pt x="67239" y="130203"/>
                  <a:pt x="68207" y="130596"/>
                  <a:pt x="69381" y="130623"/>
                </a:cubicBezTo>
                <a:lnTo>
                  <a:pt x="97961" y="130623"/>
                </a:lnTo>
                <a:lnTo>
                  <a:pt x="97961" y="159203"/>
                </a:lnTo>
                <a:cubicBezTo>
                  <a:pt x="97988" y="160378"/>
                  <a:pt x="98381" y="161345"/>
                  <a:pt x="99141" y="162105"/>
                </a:cubicBezTo>
                <a:cubicBezTo>
                  <a:pt x="99902" y="162866"/>
                  <a:pt x="100869" y="163259"/>
                  <a:pt x="102045" y="163286"/>
                </a:cubicBezTo>
                <a:lnTo>
                  <a:pt x="126541" y="163286"/>
                </a:lnTo>
                <a:cubicBezTo>
                  <a:pt x="127716" y="163259"/>
                  <a:pt x="128684" y="162866"/>
                  <a:pt x="129444" y="162105"/>
                </a:cubicBezTo>
                <a:cubicBezTo>
                  <a:pt x="130204" y="161345"/>
                  <a:pt x="130597" y="160378"/>
                  <a:pt x="130624" y="159203"/>
                </a:cubicBezTo>
                <a:lnTo>
                  <a:pt x="130624" y="130623"/>
                </a:lnTo>
                <a:lnTo>
                  <a:pt x="159204" y="130623"/>
                </a:lnTo>
                <a:cubicBezTo>
                  <a:pt x="160378" y="130596"/>
                  <a:pt x="161346" y="130203"/>
                  <a:pt x="162106" y="129443"/>
                </a:cubicBezTo>
                <a:cubicBezTo>
                  <a:pt x="162866" y="128683"/>
                  <a:pt x="163259" y="127715"/>
                  <a:pt x="163286" y="126540"/>
                </a:cubicBezTo>
                <a:lnTo>
                  <a:pt x="163270" y="102043"/>
                </a:lnTo>
                <a:cubicBezTo>
                  <a:pt x="163243" y="100868"/>
                  <a:pt x="162850" y="99901"/>
                  <a:pt x="162091" y="99140"/>
                </a:cubicBezTo>
                <a:cubicBezTo>
                  <a:pt x="161332" y="98380"/>
                  <a:pt x="160365" y="97987"/>
                  <a:pt x="159192" y="97960"/>
                </a:cubicBezTo>
                <a:lnTo>
                  <a:pt x="130625" y="97960"/>
                </a:lnTo>
                <a:lnTo>
                  <a:pt x="130625" y="69380"/>
                </a:lnTo>
                <a:cubicBezTo>
                  <a:pt x="130598" y="68206"/>
                  <a:pt x="130205" y="67238"/>
                  <a:pt x="129445" y="66478"/>
                </a:cubicBezTo>
                <a:cubicBezTo>
                  <a:pt x="128684" y="65718"/>
                  <a:pt x="127717" y="65325"/>
                  <a:pt x="126542" y="65298"/>
                </a:cubicBezTo>
                <a:close/>
                <a:moveTo>
                  <a:pt x="195943" y="32657"/>
                </a:moveTo>
                <a:lnTo>
                  <a:pt x="200023" y="32657"/>
                </a:lnTo>
                <a:cubicBezTo>
                  <a:pt x="208075" y="32867"/>
                  <a:pt x="214795" y="35667"/>
                  <a:pt x="220185" y="41056"/>
                </a:cubicBezTo>
                <a:cubicBezTo>
                  <a:pt x="225575" y="46446"/>
                  <a:pt x="228374" y="53167"/>
                  <a:pt x="228584" y="61218"/>
                </a:cubicBezTo>
                <a:lnTo>
                  <a:pt x="228584" y="167366"/>
                </a:lnTo>
                <a:cubicBezTo>
                  <a:pt x="228374" y="175417"/>
                  <a:pt x="225575" y="182138"/>
                  <a:pt x="220185" y="187527"/>
                </a:cubicBezTo>
                <a:cubicBezTo>
                  <a:pt x="214795" y="192917"/>
                  <a:pt x="208075" y="195717"/>
                  <a:pt x="200023" y="195927"/>
                </a:cubicBezTo>
                <a:lnTo>
                  <a:pt x="195943" y="195927"/>
                </a:lnTo>
                <a:close/>
                <a:moveTo>
                  <a:pt x="28561" y="32657"/>
                </a:moveTo>
                <a:lnTo>
                  <a:pt x="32641" y="32657"/>
                </a:lnTo>
                <a:lnTo>
                  <a:pt x="32641" y="195927"/>
                </a:lnTo>
                <a:lnTo>
                  <a:pt x="28561" y="195927"/>
                </a:lnTo>
                <a:cubicBezTo>
                  <a:pt x="20510" y="195717"/>
                  <a:pt x="13789" y="192917"/>
                  <a:pt x="8400" y="187527"/>
                </a:cubicBezTo>
                <a:cubicBezTo>
                  <a:pt x="3010" y="182138"/>
                  <a:pt x="210" y="175417"/>
                  <a:pt x="0" y="167366"/>
                </a:cubicBezTo>
                <a:lnTo>
                  <a:pt x="0" y="61218"/>
                </a:lnTo>
                <a:cubicBezTo>
                  <a:pt x="210" y="53167"/>
                  <a:pt x="3010" y="46446"/>
                  <a:pt x="8400" y="41056"/>
                </a:cubicBezTo>
                <a:cubicBezTo>
                  <a:pt x="13789" y="35667"/>
                  <a:pt x="20510" y="32867"/>
                  <a:pt x="28561" y="32657"/>
                </a:cubicBezTo>
                <a:close/>
                <a:moveTo>
                  <a:pt x="81628" y="16312"/>
                </a:moveTo>
                <a:lnTo>
                  <a:pt x="81628" y="32657"/>
                </a:lnTo>
                <a:lnTo>
                  <a:pt x="146957" y="32657"/>
                </a:lnTo>
                <a:lnTo>
                  <a:pt x="146957" y="16312"/>
                </a:lnTo>
                <a:close/>
                <a:moveTo>
                  <a:pt x="77547" y="0"/>
                </a:moveTo>
                <a:lnTo>
                  <a:pt x="151038" y="0"/>
                </a:lnTo>
                <a:cubicBezTo>
                  <a:pt x="154507" y="87"/>
                  <a:pt x="157393" y="1282"/>
                  <a:pt x="159698" y="3584"/>
                </a:cubicBezTo>
                <a:cubicBezTo>
                  <a:pt x="162003" y="5886"/>
                  <a:pt x="163198" y="8769"/>
                  <a:pt x="163286" y="12234"/>
                </a:cubicBezTo>
                <a:lnTo>
                  <a:pt x="163286" y="32657"/>
                </a:lnTo>
                <a:lnTo>
                  <a:pt x="183681" y="32657"/>
                </a:lnTo>
                <a:lnTo>
                  <a:pt x="183681" y="195927"/>
                </a:lnTo>
                <a:lnTo>
                  <a:pt x="44904" y="195927"/>
                </a:lnTo>
                <a:lnTo>
                  <a:pt x="44904" y="32657"/>
                </a:lnTo>
                <a:lnTo>
                  <a:pt x="65299" y="32657"/>
                </a:lnTo>
                <a:lnTo>
                  <a:pt x="65299" y="12234"/>
                </a:lnTo>
                <a:cubicBezTo>
                  <a:pt x="65387" y="8769"/>
                  <a:pt x="66582" y="5886"/>
                  <a:pt x="68887" y="3584"/>
                </a:cubicBezTo>
                <a:cubicBezTo>
                  <a:pt x="71192" y="1282"/>
                  <a:pt x="74078" y="87"/>
                  <a:pt x="7754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Freeform: Shape 98"/>
          <p:cNvSpPr/>
          <p:nvPr/>
        </p:nvSpPr>
        <p:spPr>
          <a:xfrm>
            <a:off x="10542467" y="3360497"/>
            <a:ext cx="394790" cy="333981"/>
          </a:xfrm>
          <a:custGeom>
            <a:avLst/>
            <a:gdLst/>
            <a:ahLst/>
            <a:cxnLst/>
            <a:rect l="l" t="t" r="r" b="b"/>
            <a:pathLst>
              <a:path w="228585" h="193376">
                <a:moveTo>
                  <a:pt x="228585" y="51277"/>
                </a:moveTo>
                <a:lnTo>
                  <a:pt x="228585" y="185723"/>
                </a:lnTo>
                <a:cubicBezTo>
                  <a:pt x="228572" y="187862"/>
                  <a:pt x="227992" y="189579"/>
                  <a:pt x="226847" y="190873"/>
                </a:cubicBezTo>
                <a:cubicBezTo>
                  <a:pt x="225701" y="192167"/>
                  <a:pt x="224069" y="192831"/>
                  <a:pt x="221951" y="192866"/>
                </a:cubicBezTo>
                <a:cubicBezTo>
                  <a:pt x="220864" y="192861"/>
                  <a:pt x="219817" y="192712"/>
                  <a:pt x="218810" y="192419"/>
                </a:cubicBezTo>
                <a:cubicBezTo>
                  <a:pt x="217803" y="192127"/>
                  <a:pt x="216851" y="191723"/>
                  <a:pt x="215956" y="191208"/>
                </a:cubicBezTo>
                <a:lnTo>
                  <a:pt x="159703" y="163145"/>
                </a:lnTo>
                <a:close/>
                <a:moveTo>
                  <a:pt x="84317" y="48981"/>
                </a:moveTo>
                <a:lnTo>
                  <a:pt x="152433" y="159446"/>
                </a:lnTo>
                <a:lnTo>
                  <a:pt x="84317" y="125516"/>
                </a:lnTo>
                <a:close/>
                <a:moveTo>
                  <a:pt x="4976" y="892"/>
                </a:moveTo>
                <a:cubicBezTo>
                  <a:pt x="5991" y="916"/>
                  <a:pt x="6958" y="1123"/>
                  <a:pt x="7878" y="1514"/>
                </a:cubicBezTo>
                <a:cubicBezTo>
                  <a:pt x="8797" y="1905"/>
                  <a:pt x="9701" y="2335"/>
                  <a:pt x="10588" y="2806"/>
                </a:cubicBezTo>
                <a:lnTo>
                  <a:pt x="75770" y="35460"/>
                </a:lnTo>
                <a:cubicBezTo>
                  <a:pt x="75842" y="35535"/>
                  <a:pt x="75922" y="35641"/>
                  <a:pt x="76009" y="35779"/>
                </a:cubicBezTo>
                <a:cubicBezTo>
                  <a:pt x="76097" y="35917"/>
                  <a:pt x="76145" y="36024"/>
                  <a:pt x="76153" y="36098"/>
                </a:cubicBezTo>
                <a:lnTo>
                  <a:pt x="76153" y="185723"/>
                </a:lnTo>
                <a:cubicBezTo>
                  <a:pt x="76164" y="187772"/>
                  <a:pt x="75664" y="189541"/>
                  <a:pt x="74654" y="191032"/>
                </a:cubicBezTo>
                <a:cubicBezTo>
                  <a:pt x="73644" y="192523"/>
                  <a:pt x="72060" y="193304"/>
                  <a:pt x="69903" y="193376"/>
                </a:cubicBezTo>
                <a:cubicBezTo>
                  <a:pt x="68372" y="193355"/>
                  <a:pt x="66969" y="193015"/>
                  <a:pt x="65693" y="192356"/>
                </a:cubicBezTo>
                <a:lnTo>
                  <a:pt x="6379" y="162635"/>
                </a:lnTo>
                <a:cubicBezTo>
                  <a:pt x="4551" y="161667"/>
                  <a:pt x="3041" y="160222"/>
                  <a:pt x="1851" y="158298"/>
                </a:cubicBezTo>
                <a:cubicBezTo>
                  <a:pt x="660" y="156374"/>
                  <a:pt x="44" y="154418"/>
                  <a:pt x="1" y="152430"/>
                </a:cubicBezTo>
                <a:lnTo>
                  <a:pt x="1" y="7015"/>
                </a:lnTo>
                <a:cubicBezTo>
                  <a:pt x="-7" y="5365"/>
                  <a:pt x="392" y="3946"/>
                  <a:pt x="1197" y="2758"/>
                </a:cubicBezTo>
                <a:cubicBezTo>
                  <a:pt x="2002" y="1570"/>
                  <a:pt x="3262" y="948"/>
                  <a:pt x="4976" y="892"/>
                </a:cubicBezTo>
                <a:close/>
                <a:moveTo>
                  <a:pt x="155366" y="0"/>
                </a:moveTo>
                <a:cubicBezTo>
                  <a:pt x="156535" y="0"/>
                  <a:pt x="157641" y="255"/>
                  <a:pt x="158683" y="765"/>
                </a:cubicBezTo>
                <a:lnTo>
                  <a:pt x="227691" y="35205"/>
                </a:lnTo>
                <a:cubicBezTo>
                  <a:pt x="227824" y="35269"/>
                  <a:pt x="227941" y="35365"/>
                  <a:pt x="228042" y="35492"/>
                </a:cubicBezTo>
                <a:cubicBezTo>
                  <a:pt x="228143" y="35620"/>
                  <a:pt x="228196" y="35779"/>
                  <a:pt x="228202" y="35970"/>
                </a:cubicBezTo>
                <a:cubicBezTo>
                  <a:pt x="228103" y="36214"/>
                  <a:pt x="226467" y="38941"/>
                  <a:pt x="223292" y="44151"/>
                </a:cubicBezTo>
                <a:cubicBezTo>
                  <a:pt x="220118" y="49361"/>
                  <a:pt x="215992" y="56103"/>
                  <a:pt x="210915" y="64378"/>
                </a:cubicBezTo>
                <a:cubicBezTo>
                  <a:pt x="205838" y="72653"/>
                  <a:pt x="200396" y="81509"/>
                  <a:pt x="194590" y="90948"/>
                </a:cubicBezTo>
                <a:cubicBezTo>
                  <a:pt x="188784" y="100386"/>
                  <a:pt x="183200" y="109455"/>
                  <a:pt x="177840" y="118155"/>
                </a:cubicBezTo>
                <a:cubicBezTo>
                  <a:pt x="172479" y="126855"/>
                  <a:pt x="167928" y="134235"/>
                  <a:pt x="164186" y="140296"/>
                </a:cubicBezTo>
                <a:cubicBezTo>
                  <a:pt x="160445" y="146356"/>
                  <a:pt x="158100" y="150146"/>
                  <a:pt x="157152" y="151665"/>
                </a:cubicBezTo>
                <a:lnTo>
                  <a:pt x="107404" y="70794"/>
                </a:lnTo>
                <a:lnTo>
                  <a:pt x="148733" y="3571"/>
                </a:lnTo>
                <a:cubicBezTo>
                  <a:pt x="149456" y="2418"/>
                  <a:pt x="150402" y="1536"/>
                  <a:pt x="151571" y="925"/>
                </a:cubicBezTo>
                <a:cubicBezTo>
                  <a:pt x="152740" y="314"/>
                  <a:pt x="154005" y="6"/>
                  <a:pt x="155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Freeform: Shape 99"/>
          <p:cNvSpPr/>
          <p:nvPr/>
        </p:nvSpPr>
        <p:spPr>
          <a:xfrm>
            <a:off x="9824886" y="7514784"/>
            <a:ext cx="422979" cy="394702"/>
          </a:xfrm>
          <a:custGeom>
            <a:avLst/>
            <a:gdLst/>
            <a:ahLst/>
            <a:cxnLst/>
            <a:rect l="l" t="t" r="r" b="b"/>
            <a:pathLst>
              <a:path w="244906" h="228534">
                <a:moveTo>
                  <a:pt x="130111" y="98727"/>
                </a:moveTo>
                <a:cubicBezTo>
                  <a:pt x="120875" y="100219"/>
                  <a:pt x="112620" y="103599"/>
                  <a:pt x="105346" y="108867"/>
                </a:cubicBezTo>
                <a:cubicBezTo>
                  <a:pt x="98071" y="114135"/>
                  <a:pt x="92321" y="120756"/>
                  <a:pt x="88096" y="128731"/>
                </a:cubicBezTo>
                <a:cubicBezTo>
                  <a:pt x="83869" y="136707"/>
                  <a:pt x="81711" y="145502"/>
                  <a:pt x="81620" y="155117"/>
                </a:cubicBezTo>
                <a:cubicBezTo>
                  <a:pt x="81625" y="156390"/>
                  <a:pt x="81679" y="157639"/>
                  <a:pt x="81780" y="158864"/>
                </a:cubicBezTo>
                <a:cubicBezTo>
                  <a:pt x="81881" y="160089"/>
                  <a:pt x="81998" y="161307"/>
                  <a:pt x="82131" y="162516"/>
                </a:cubicBezTo>
                <a:cubicBezTo>
                  <a:pt x="91366" y="161024"/>
                  <a:pt x="99622" y="157644"/>
                  <a:pt x="106897" y="152376"/>
                </a:cubicBezTo>
                <a:cubicBezTo>
                  <a:pt x="114170" y="147108"/>
                  <a:pt x="119921" y="140486"/>
                  <a:pt x="124147" y="132511"/>
                </a:cubicBezTo>
                <a:cubicBezTo>
                  <a:pt x="126260" y="128523"/>
                  <a:pt x="127856" y="124331"/>
                  <a:pt x="128936" y="119933"/>
                </a:cubicBezTo>
                <a:lnTo>
                  <a:pt x="130622" y="106125"/>
                </a:lnTo>
                <a:lnTo>
                  <a:pt x="130462" y="102379"/>
                </a:lnTo>
                <a:cubicBezTo>
                  <a:pt x="130361" y="101153"/>
                  <a:pt x="130244" y="99936"/>
                  <a:pt x="130111" y="98727"/>
                </a:cubicBezTo>
                <a:close/>
                <a:moveTo>
                  <a:pt x="146552" y="98597"/>
                </a:moveTo>
                <a:cubicBezTo>
                  <a:pt x="146680" y="99812"/>
                  <a:pt x="146775" y="101051"/>
                  <a:pt x="146839" y="102313"/>
                </a:cubicBezTo>
                <a:cubicBezTo>
                  <a:pt x="146903" y="103576"/>
                  <a:pt x="146934" y="104846"/>
                  <a:pt x="146934" y="106125"/>
                </a:cubicBezTo>
                <a:cubicBezTo>
                  <a:pt x="146825" y="118227"/>
                  <a:pt x="144154" y="129334"/>
                  <a:pt x="138919" y="139447"/>
                </a:cubicBezTo>
                <a:cubicBezTo>
                  <a:pt x="133685" y="149560"/>
                  <a:pt x="126544" y="158021"/>
                  <a:pt x="117496" y="164831"/>
                </a:cubicBezTo>
                <a:cubicBezTo>
                  <a:pt x="108448" y="171641"/>
                  <a:pt x="98149" y="176142"/>
                  <a:pt x="86597" y="178335"/>
                </a:cubicBezTo>
                <a:cubicBezTo>
                  <a:pt x="91229" y="188513"/>
                  <a:pt x="98140" y="196672"/>
                  <a:pt x="107332" y="202815"/>
                </a:cubicBezTo>
                <a:cubicBezTo>
                  <a:pt x="116524" y="208957"/>
                  <a:pt x="127006" y="212110"/>
                  <a:pt x="138778" y="212272"/>
                </a:cubicBezTo>
                <a:cubicBezTo>
                  <a:pt x="149404" y="212150"/>
                  <a:pt x="159011" y="209545"/>
                  <a:pt x="167601" y="204456"/>
                </a:cubicBezTo>
                <a:cubicBezTo>
                  <a:pt x="176191" y="199368"/>
                  <a:pt x="183031" y="192529"/>
                  <a:pt x="188120" y="183939"/>
                </a:cubicBezTo>
                <a:cubicBezTo>
                  <a:pt x="193208" y="175350"/>
                  <a:pt x="195814" y="165742"/>
                  <a:pt x="195937" y="155116"/>
                </a:cubicBezTo>
                <a:cubicBezTo>
                  <a:pt x="195841" y="145412"/>
                  <a:pt x="193635" y="136539"/>
                  <a:pt x="189314" y="128499"/>
                </a:cubicBezTo>
                <a:cubicBezTo>
                  <a:pt x="184994" y="120458"/>
                  <a:pt x="179128" y="113806"/>
                  <a:pt x="171717" y="108544"/>
                </a:cubicBezTo>
                <a:cubicBezTo>
                  <a:pt x="164307" y="103282"/>
                  <a:pt x="155918" y="99966"/>
                  <a:pt x="146552" y="98597"/>
                </a:cubicBezTo>
                <a:close/>
                <a:moveTo>
                  <a:pt x="73464" y="48986"/>
                </a:moveTo>
                <a:cubicBezTo>
                  <a:pt x="62839" y="49108"/>
                  <a:pt x="53231" y="51712"/>
                  <a:pt x="44641" y="56797"/>
                </a:cubicBezTo>
                <a:cubicBezTo>
                  <a:pt x="36051" y="61883"/>
                  <a:pt x="29212" y="68719"/>
                  <a:pt x="24123" y="77306"/>
                </a:cubicBezTo>
                <a:cubicBezTo>
                  <a:pt x="19034" y="85892"/>
                  <a:pt x="16428" y="95499"/>
                  <a:pt x="16306" y="106125"/>
                </a:cubicBezTo>
                <a:cubicBezTo>
                  <a:pt x="16400" y="115829"/>
                  <a:pt x="18608" y="124701"/>
                  <a:pt x="22927" y="132742"/>
                </a:cubicBezTo>
                <a:cubicBezTo>
                  <a:pt x="27247" y="140783"/>
                  <a:pt x="33113" y="147434"/>
                  <a:pt x="40523" y="152696"/>
                </a:cubicBezTo>
                <a:cubicBezTo>
                  <a:pt x="47934" y="157959"/>
                  <a:pt x="56323" y="161274"/>
                  <a:pt x="65690" y="162643"/>
                </a:cubicBezTo>
                <a:cubicBezTo>
                  <a:pt x="65562" y="161428"/>
                  <a:pt x="65467" y="160190"/>
                  <a:pt x="65403" y="158927"/>
                </a:cubicBezTo>
                <a:cubicBezTo>
                  <a:pt x="65339" y="157665"/>
                  <a:pt x="65308" y="156394"/>
                  <a:pt x="65308" y="155116"/>
                </a:cubicBezTo>
                <a:cubicBezTo>
                  <a:pt x="65417" y="143014"/>
                  <a:pt x="68088" y="131906"/>
                  <a:pt x="73322" y="121794"/>
                </a:cubicBezTo>
                <a:cubicBezTo>
                  <a:pt x="78556" y="111681"/>
                  <a:pt x="85698" y="103220"/>
                  <a:pt x="94746" y="96410"/>
                </a:cubicBezTo>
                <a:cubicBezTo>
                  <a:pt x="103794" y="89600"/>
                  <a:pt x="114093" y="85098"/>
                  <a:pt x="125645" y="82905"/>
                </a:cubicBezTo>
                <a:cubicBezTo>
                  <a:pt x="121014" y="72730"/>
                  <a:pt x="114102" y="64573"/>
                  <a:pt x="104910" y="58435"/>
                </a:cubicBezTo>
                <a:cubicBezTo>
                  <a:pt x="95718" y="52297"/>
                  <a:pt x="85236" y="49148"/>
                  <a:pt x="73464" y="48986"/>
                </a:cubicBezTo>
                <a:close/>
                <a:moveTo>
                  <a:pt x="134700" y="0"/>
                </a:moveTo>
                <a:lnTo>
                  <a:pt x="171435" y="0"/>
                </a:lnTo>
                <a:cubicBezTo>
                  <a:pt x="173727" y="61"/>
                  <a:pt x="175643" y="863"/>
                  <a:pt x="177186" y="2406"/>
                </a:cubicBezTo>
                <a:cubicBezTo>
                  <a:pt x="178729" y="3948"/>
                  <a:pt x="179530" y="5865"/>
                  <a:pt x="179592" y="8157"/>
                </a:cubicBezTo>
                <a:lnTo>
                  <a:pt x="179592" y="44902"/>
                </a:lnTo>
                <a:cubicBezTo>
                  <a:pt x="179565" y="46077"/>
                  <a:pt x="179172" y="47045"/>
                  <a:pt x="178413" y="47806"/>
                </a:cubicBezTo>
                <a:cubicBezTo>
                  <a:pt x="177653" y="48566"/>
                  <a:pt x="176687" y="48959"/>
                  <a:pt x="175514" y="48986"/>
                </a:cubicBezTo>
                <a:lnTo>
                  <a:pt x="167357" y="48986"/>
                </a:lnTo>
                <a:cubicBezTo>
                  <a:pt x="166184" y="48959"/>
                  <a:pt x="165217" y="48566"/>
                  <a:pt x="164458" y="47806"/>
                </a:cubicBezTo>
                <a:cubicBezTo>
                  <a:pt x="163698" y="47045"/>
                  <a:pt x="163306" y="46077"/>
                  <a:pt x="163279" y="44902"/>
                </a:cubicBezTo>
                <a:lnTo>
                  <a:pt x="163279" y="27800"/>
                </a:lnTo>
                <a:lnTo>
                  <a:pt x="130877" y="60328"/>
                </a:lnTo>
                <a:cubicBezTo>
                  <a:pt x="133426" y="63521"/>
                  <a:pt x="135688" y="66921"/>
                  <a:pt x="137663" y="70530"/>
                </a:cubicBezTo>
                <a:cubicBezTo>
                  <a:pt x="139638" y="74139"/>
                  <a:pt x="141327" y="77924"/>
                  <a:pt x="142729" y="81884"/>
                </a:cubicBezTo>
                <a:cubicBezTo>
                  <a:pt x="150670" y="82304"/>
                  <a:pt x="158172" y="83889"/>
                  <a:pt x="165232" y="86637"/>
                </a:cubicBezTo>
                <a:cubicBezTo>
                  <a:pt x="172293" y="89385"/>
                  <a:pt x="178740" y="93074"/>
                  <a:pt x="184572" y="97704"/>
                </a:cubicBezTo>
                <a:lnTo>
                  <a:pt x="217101" y="65299"/>
                </a:lnTo>
                <a:lnTo>
                  <a:pt x="200014" y="65299"/>
                </a:lnTo>
                <a:cubicBezTo>
                  <a:pt x="198841" y="65272"/>
                  <a:pt x="197874" y="64879"/>
                  <a:pt x="197115" y="64120"/>
                </a:cubicBezTo>
                <a:cubicBezTo>
                  <a:pt x="196356" y="63361"/>
                  <a:pt x="195963" y="62394"/>
                  <a:pt x="195937" y="61221"/>
                </a:cubicBezTo>
                <a:lnTo>
                  <a:pt x="195937" y="53064"/>
                </a:lnTo>
                <a:cubicBezTo>
                  <a:pt x="195963" y="51891"/>
                  <a:pt x="196356" y="50924"/>
                  <a:pt x="197115" y="50165"/>
                </a:cubicBezTo>
                <a:cubicBezTo>
                  <a:pt x="197874" y="49406"/>
                  <a:pt x="198841" y="49013"/>
                  <a:pt x="200014" y="48986"/>
                </a:cubicBezTo>
                <a:lnTo>
                  <a:pt x="236750" y="48986"/>
                </a:lnTo>
                <a:cubicBezTo>
                  <a:pt x="239041" y="49047"/>
                  <a:pt x="240958" y="49849"/>
                  <a:pt x="242501" y="51392"/>
                </a:cubicBezTo>
                <a:cubicBezTo>
                  <a:pt x="244043" y="52934"/>
                  <a:pt x="244845" y="54851"/>
                  <a:pt x="244906" y="57142"/>
                </a:cubicBezTo>
                <a:lnTo>
                  <a:pt x="244906" y="93879"/>
                </a:lnTo>
                <a:cubicBezTo>
                  <a:pt x="244879" y="95054"/>
                  <a:pt x="244486" y="96021"/>
                  <a:pt x="243727" y="96781"/>
                </a:cubicBezTo>
                <a:cubicBezTo>
                  <a:pt x="242968" y="97541"/>
                  <a:pt x="242001" y="97935"/>
                  <a:pt x="240828" y="97961"/>
                </a:cubicBezTo>
                <a:lnTo>
                  <a:pt x="232671" y="97961"/>
                </a:lnTo>
                <a:cubicBezTo>
                  <a:pt x="231498" y="97935"/>
                  <a:pt x="230531" y="97541"/>
                  <a:pt x="229772" y="96781"/>
                </a:cubicBezTo>
                <a:cubicBezTo>
                  <a:pt x="229013" y="96021"/>
                  <a:pt x="228620" y="95054"/>
                  <a:pt x="228593" y="93879"/>
                </a:cubicBezTo>
                <a:lnTo>
                  <a:pt x="228593" y="76783"/>
                </a:lnTo>
                <a:lnTo>
                  <a:pt x="196191" y="109316"/>
                </a:lnTo>
                <a:cubicBezTo>
                  <a:pt x="202516" y="117236"/>
                  <a:pt x="207040" y="126209"/>
                  <a:pt x="209766" y="136235"/>
                </a:cubicBezTo>
                <a:cubicBezTo>
                  <a:pt x="212491" y="146260"/>
                  <a:pt x="212936" y="156892"/>
                  <a:pt x="211102" y="168130"/>
                </a:cubicBezTo>
                <a:cubicBezTo>
                  <a:pt x="209231" y="178546"/>
                  <a:pt x="205408" y="187976"/>
                  <a:pt x="199632" y="196420"/>
                </a:cubicBezTo>
                <a:cubicBezTo>
                  <a:pt x="193857" y="204864"/>
                  <a:pt x="186650" y="211827"/>
                  <a:pt x="178011" y="217308"/>
                </a:cubicBezTo>
                <a:cubicBezTo>
                  <a:pt x="169372" y="222789"/>
                  <a:pt x="159822" y="226293"/>
                  <a:pt x="149361" y="227820"/>
                </a:cubicBezTo>
                <a:cubicBezTo>
                  <a:pt x="137097" y="229416"/>
                  <a:pt x="125614" y="228337"/>
                  <a:pt x="114911" y="224582"/>
                </a:cubicBezTo>
                <a:cubicBezTo>
                  <a:pt x="104209" y="220827"/>
                  <a:pt x="94917" y="215025"/>
                  <a:pt x="87036" y="207173"/>
                </a:cubicBezTo>
                <a:cubicBezTo>
                  <a:pt x="79155" y="199322"/>
                  <a:pt x="73314" y="190050"/>
                  <a:pt x="69513" y="179356"/>
                </a:cubicBezTo>
                <a:cubicBezTo>
                  <a:pt x="55914" y="178516"/>
                  <a:pt x="43745" y="174527"/>
                  <a:pt x="33008" y="167388"/>
                </a:cubicBezTo>
                <a:cubicBezTo>
                  <a:pt x="22271" y="160249"/>
                  <a:pt x="13921" y="150920"/>
                  <a:pt x="7961" y="139401"/>
                </a:cubicBezTo>
                <a:cubicBezTo>
                  <a:pt x="2001" y="127882"/>
                  <a:pt x="-613" y="115132"/>
                  <a:pt x="121" y="101151"/>
                </a:cubicBezTo>
                <a:cubicBezTo>
                  <a:pt x="998" y="89380"/>
                  <a:pt x="4358" y="78619"/>
                  <a:pt x="10200" y="68867"/>
                </a:cubicBezTo>
                <a:cubicBezTo>
                  <a:pt x="16042" y="59116"/>
                  <a:pt x="23692" y="51087"/>
                  <a:pt x="33150" y="44780"/>
                </a:cubicBezTo>
                <a:cubicBezTo>
                  <a:pt x="42608" y="38474"/>
                  <a:pt x="53200" y="34603"/>
                  <a:pt x="64925" y="33167"/>
                </a:cubicBezTo>
                <a:cubicBezTo>
                  <a:pt x="75251" y="32029"/>
                  <a:pt x="85038" y="32868"/>
                  <a:pt x="94288" y="35685"/>
                </a:cubicBezTo>
                <a:cubicBezTo>
                  <a:pt x="103537" y="38501"/>
                  <a:pt x="111863" y="42850"/>
                  <a:pt x="119264" y="48731"/>
                </a:cubicBezTo>
                <a:lnTo>
                  <a:pt x="151787" y="16313"/>
                </a:lnTo>
                <a:lnTo>
                  <a:pt x="134700" y="16313"/>
                </a:lnTo>
                <a:cubicBezTo>
                  <a:pt x="133526" y="16286"/>
                  <a:pt x="132560" y="15893"/>
                  <a:pt x="131801" y="15134"/>
                </a:cubicBezTo>
                <a:cubicBezTo>
                  <a:pt x="131041" y="14375"/>
                  <a:pt x="130649" y="13408"/>
                  <a:pt x="130622" y="12235"/>
                </a:cubicBezTo>
                <a:lnTo>
                  <a:pt x="130622" y="4079"/>
                </a:lnTo>
                <a:cubicBezTo>
                  <a:pt x="130649" y="2905"/>
                  <a:pt x="131041" y="1939"/>
                  <a:pt x="131801" y="1179"/>
                </a:cubicBezTo>
                <a:cubicBezTo>
                  <a:pt x="132560" y="420"/>
                  <a:pt x="133526" y="27"/>
                  <a:pt x="1347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Freeform: Shape 100"/>
          <p:cNvSpPr/>
          <p:nvPr/>
        </p:nvSpPr>
        <p:spPr>
          <a:xfrm>
            <a:off x="9867182" y="6721246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3470" y="65298"/>
                </a:moveTo>
                <a:cubicBezTo>
                  <a:pt x="62843" y="65420"/>
                  <a:pt x="53235" y="68026"/>
                  <a:pt x="44645" y="73114"/>
                </a:cubicBezTo>
                <a:cubicBezTo>
                  <a:pt x="36055" y="78203"/>
                  <a:pt x="29216" y="85042"/>
                  <a:pt x="24128" y="93632"/>
                </a:cubicBezTo>
                <a:cubicBezTo>
                  <a:pt x="19039" y="102222"/>
                  <a:pt x="16434" y="111830"/>
                  <a:pt x="16312" y="122456"/>
                </a:cubicBezTo>
                <a:cubicBezTo>
                  <a:pt x="16434" y="133083"/>
                  <a:pt x="19039" y="142691"/>
                  <a:pt x="24128" y="151281"/>
                </a:cubicBezTo>
                <a:cubicBezTo>
                  <a:pt x="29216" y="159871"/>
                  <a:pt x="36055" y="166710"/>
                  <a:pt x="44645" y="171798"/>
                </a:cubicBezTo>
                <a:cubicBezTo>
                  <a:pt x="53235" y="176887"/>
                  <a:pt x="62843" y="179492"/>
                  <a:pt x="73470" y="179614"/>
                </a:cubicBezTo>
                <a:cubicBezTo>
                  <a:pt x="84096" y="179492"/>
                  <a:pt x="93704" y="176887"/>
                  <a:pt x="102295" y="171798"/>
                </a:cubicBezTo>
                <a:cubicBezTo>
                  <a:pt x="110884" y="166710"/>
                  <a:pt x="117724" y="159871"/>
                  <a:pt x="122812" y="151281"/>
                </a:cubicBezTo>
                <a:cubicBezTo>
                  <a:pt x="127901" y="142691"/>
                  <a:pt x="130506" y="133083"/>
                  <a:pt x="130628" y="122456"/>
                </a:cubicBezTo>
                <a:cubicBezTo>
                  <a:pt x="130506" y="111830"/>
                  <a:pt x="127901" y="102222"/>
                  <a:pt x="122812" y="93632"/>
                </a:cubicBezTo>
                <a:cubicBezTo>
                  <a:pt x="117724" y="85042"/>
                  <a:pt x="110884" y="78203"/>
                  <a:pt x="102295" y="73114"/>
                </a:cubicBezTo>
                <a:cubicBezTo>
                  <a:pt x="93704" y="68026"/>
                  <a:pt x="84096" y="65420"/>
                  <a:pt x="73470" y="65298"/>
                </a:cubicBezTo>
                <a:close/>
                <a:moveTo>
                  <a:pt x="134706" y="0"/>
                </a:moveTo>
                <a:lnTo>
                  <a:pt x="187770" y="0"/>
                </a:lnTo>
                <a:cubicBezTo>
                  <a:pt x="190062" y="61"/>
                  <a:pt x="191978" y="863"/>
                  <a:pt x="193521" y="2405"/>
                </a:cubicBezTo>
                <a:cubicBezTo>
                  <a:pt x="195063" y="3948"/>
                  <a:pt x="195865" y="5865"/>
                  <a:pt x="195927" y="8156"/>
                </a:cubicBezTo>
                <a:lnTo>
                  <a:pt x="195927" y="61220"/>
                </a:lnTo>
                <a:cubicBezTo>
                  <a:pt x="195900" y="62394"/>
                  <a:pt x="195507" y="63360"/>
                  <a:pt x="194747" y="64119"/>
                </a:cubicBezTo>
                <a:cubicBezTo>
                  <a:pt x="193988" y="64879"/>
                  <a:pt x="193021" y="65272"/>
                  <a:pt x="191848" y="65298"/>
                </a:cubicBezTo>
                <a:lnTo>
                  <a:pt x="183692" y="65298"/>
                </a:lnTo>
                <a:cubicBezTo>
                  <a:pt x="182518" y="65272"/>
                  <a:pt x="181552" y="64879"/>
                  <a:pt x="180792" y="64119"/>
                </a:cubicBezTo>
                <a:cubicBezTo>
                  <a:pt x="180033" y="63360"/>
                  <a:pt x="179640" y="62394"/>
                  <a:pt x="179614" y="61220"/>
                </a:cubicBezTo>
                <a:lnTo>
                  <a:pt x="179614" y="27799"/>
                </a:lnTo>
                <a:lnTo>
                  <a:pt x="130883" y="76654"/>
                </a:lnTo>
                <a:cubicBezTo>
                  <a:pt x="135957" y="82948"/>
                  <a:pt x="139891" y="89975"/>
                  <a:pt x="142687" y="97737"/>
                </a:cubicBezTo>
                <a:cubicBezTo>
                  <a:pt x="145483" y="105498"/>
                  <a:pt x="146901" y="113738"/>
                  <a:pt x="146940" y="122456"/>
                </a:cubicBezTo>
                <a:cubicBezTo>
                  <a:pt x="146785" y="136136"/>
                  <a:pt x="143441" y="148496"/>
                  <a:pt x="136908" y="159536"/>
                </a:cubicBezTo>
                <a:cubicBezTo>
                  <a:pt x="130376" y="170576"/>
                  <a:pt x="121590" y="179363"/>
                  <a:pt x="110550" y="185895"/>
                </a:cubicBezTo>
                <a:cubicBezTo>
                  <a:pt x="99509" y="192427"/>
                  <a:pt x="87149" y="195771"/>
                  <a:pt x="73470" y="195927"/>
                </a:cubicBezTo>
                <a:cubicBezTo>
                  <a:pt x="59790" y="195771"/>
                  <a:pt x="47430" y="192427"/>
                  <a:pt x="36390" y="185895"/>
                </a:cubicBezTo>
                <a:cubicBezTo>
                  <a:pt x="25350" y="179363"/>
                  <a:pt x="16563" y="170576"/>
                  <a:pt x="10031" y="159536"/>
                </a:cubicBezTo>
                <a:cubicBezTo>
                  <a:pt x="3499" y="148496"/>
                  <a:pt x="155" y="136136"/>
                  <a:pt x="0" y="122456"/>
                </a:cubicBezTo>
                <a:cubicBezTo>
                  <a:pt x="155" y="108777"/>
                  <a:pt x="3499" y="96417"/>
                  <a:pt x="10031" y="85376"/>
                </a:cubicBezTo>
                <a:cubicBezTo>
                  <a:pt x="16563" y="74336"/>
                  <a:pt x="25350" y="65550"/>
                  <a:pt x="36390" y="59018"/>
                </a:cubicBezTo>
                <a:cubicBezTo>
                  <a:pt x="47430" y="52485"/>
                  <a:pt x="59790" y="49141"/>
                  <a:pt x="73470" y="48986"/>
                </a:cubicBezTo>
                <a:cubicBezTo>
                  <a:pt x="82188" y="49025"/>
                  <a:pt x="90428" y="50443"/>
                  <a:pt x="98189" y="53239"/>
                </a:cubicBezTo>
                <a:cubicBezTo>
                  <a:pt x="105951" y="56035"/>
                  <a:pt x="112978" y="59970"/>
                  <a:pt x="119273" y="65043"/>
                </a:cubicBezTo>
                <a:lnTo>
                  <a:pt x="167999" y="16313"/>
                </a:lnTo>
                <a:lnTo>
                  <a:pt x="134706" y="16313"/>
                </a:lnTo>
                <a:cubicBezTo>
                  <a:pt x="133532" y="16286"/>
                  <a:pt x="132566" y="15893"/>
                  <a:pt x="131807" y="15134"/>
                </a:cubicBezTo>
                <a:cubicBezTo>
                  <a:pt x="131047" y="14374"/>
                  <a:pt x="130655" y="13408"/>
                  <a:pt x="130628" y="12234"/>
                </a:cubicBezTo>
                <a:lnTo>
                  <a:pt x="130628" y="4078"/>
                </a:lnTo>
                <a:cubicBezTo>
                  <a:pt x="130655" y="2905"/>
                  <a:pt x="131047" y="1938"/>
                  <a:pt x="131807" y="1179"/>
                </a:cubicBezTo>
                <a:cubicBezTo>
                  <a:pt x="132566" y="419"/>
                  <a:pt x="133532" y="26"/>
                  <a:pt x="1347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Freeform: Shape 101"/>
          <p:cNvSpPr/>
          <p:nvPr/>
        </p:nvSpPr>
        <p:spPr>
          <a:xfrm>
            <a:off x="9847188" y="5852286"/>
            <a:ext cx="378374" cy="394789"/>
          </a:xfrm>
          <a:custGeom>
            <a:avLst/>
            <a:gdLst/>
            <a:ahLst/>
            <a:cxnLst/>
            <a:rect l="l" t="t" r="r" b="b"/>
            <a:pathLst>
              <a:path w="219080" h="228584">
                <a:moveTo>
                  <a:pt x="93220" y="155111"/>
                </a:moveTo>
                <a:lnTo>
                  <a:pt x="125861" y="155111"/>
                </a:lnTo>
                <a:lnTo>
                  <a:pt x="125861" y="220421"/>
                </a:lnTo>
                <a:cubicBezTo>
                  <a:pt x="125800" y="222714"/>
                  <a:pt x="124998" y="224633"/>
                  <a:pt x="123454" y="226177"/>
                </a:cubicBezTo>
                <a:cubicBezTo>
                  <a:pt x="121911" y="227721"/>
                  <a:pt x="119993" y="228523"/>
                  <a:pt x="117701" y="228584"/>
                </a:cubicBezTo>
                <a:lnTo>
                  <a:pt x="101380" y="228584"/>
                </a:lnTo>
                <a:cubicBezTo>
                  <a:pt x="99088" y="228523"/>
                  <a:pt x="97170" y="227721"/>
                  <a:pt x="95626" y="226177"/>
                </a:cubicBezTo>
                <a:cubicBezTo>
                  <a:pt x="94083" y="224633"/>
                  <a:pt x="93281" y="222714"/>
                  <a:pt x="93220" y="220421"/>
                </a:cubicBezTo>
                <a:close/>
                <a:moveTo>
                  <a:pt x="93220" y="73475"/>
                </a:moveTo>
                <a:lnTo>
                  <a:pt x="125861" y="73475"/>
                </a:lnTo>
                <a:lnTo>
                  <a:pt x="125861" y="97966"/>
                </a:lnTo>
                <a:lnTo>
                  <a:pt x="199339" y="97966"/>
                </a:lnTo>
                <a:cubicBezTo>
                  <a:pt x="201633" y="98027"/>
                  <a:pt x="203552" y="98829"/>
                  <a:pt x="205096" y="100373"/>
                </a:cubicBezTo>
                <a:cubicBezTo>
                  <a:pt x="206640" y="101917"/>
                  <a:pt x="207443" y="103836"/>
                  <a:pt x="207504" y="106129"/>
                </a:cubicBezTo>
                <a:lnTo>
                  <a:pt x="207504" y="138784"/>
                </a:lnTo>
                <a:cubicBezTo>
                  <a:pt x="207443" y="141078"/>
                  <a:pt x="206640" y="142996"/>
                  <a:pt x="205096" y="144540"/>
                </a:cubicBezTo>
                <a:cubicBezTo>
                  <a:pt x="203552" y="146084"/>
                  <a:pt x="201633" y="146887"/>
                  <a:pt x="199339" y="146948"/>
                </a:cubicBezTo>
                <a:lnTo>
                  <a:pt x="27906" y="146948"/>
                </a:lnTo>
                <a:cubicBezTo>
                  <a:pt x="26292" y="146942"/>
                  <a:pt x="24735" y="146634"/>
                  <a:pt x="23233" y="146023"/>
                </a:cubicBezTo>
                <a:cubicBezTo>
                  <a:pt x="21732" y="145412"/>
                  <a:pt x="20398" y="144530"/>
                  <a:pt x="19231" y="143376"/>
                </a:cubicBezTo>
                <a:lnTo>
                  <a:pt x="1244" y="125391"/>
                </a:lnTo>
                <a:cubicBezTo>
                  <a:pt x="415" y="124524"/>
                  <a:pt x="0" y="123546"/>
                  <a:pt x="0" y="122457"/>
                </a:cubicBezTo>
                <a:cubicBezTo>
                  <a:pt x="0" y="121367"/>
                  <a:pt x="415" y="120389"/>
                  <a:pt x="1244" y="119523"/>
                </a:cubicBezTo>
                <a:lnTo>
                  <a:pt x="19231" y="101537"/>
                </a:lnTo>
                <a:cubicBezTo>
                  <a:pt x="20398" y="100384"/>
                  <a:pt x="21732" y="99502"/>
                  <a:pt x="23233" y="98891"/>
                </a:cubicBezTo>
                <a:cubicBezTo>
                  <a:pt x="24735" y="98279"/>
                  <a:pt x="26292" y="97971"/>
                  <a:pt x="27906" y="97966"/>
                </a:cubicBezTo>
                <a:lnTo>
                  <a:pt x="93220" y="97966"/>
                </a:lnTo>
                <a:close/>
                <a:moveTo>
                  <a:pt x="101380" y="0"/>
                </a:moveTo>
                <a:lnTo>
                  <a:pt x="117701" y="0"/>
                </a:lnTo>
                <a:cubicBezTo>
                  <a:pt x="119993" y="62"/>
                  <a:pt x="121911" y="864"/>
                  <a:pt x="123454" y="2409"/>
                </a:cubicBezTo>
                <a:cubicBezTo>
                  <a:pt x="124998" y="3953"/>
                  <a:pt x="125800" y="5872"/>
                  <a:pt x="125861" y="8166"/>
                </a:cubicBezTo>
                <a:lnTo>
                  <a:pt x="125861" y="16329"/>
                </a:lnTo>
                <a:lnTo>
                  <a:pt x="191176" y="16329"/>
                </a:lnTo>
                <a:cubicBezTo>
                  <a:pt x="192788" y="16334"/>
                  <a:pt x="194346" y="16643"/>
                  <a:pt x="195847" y="17254"/>
                </a:cubicBezTo>
                <a:cubicBezTo>
                  <a:pt x="197349" y="17865"/>
                  <a:pt x="198683" y="18747"/>
                  <a:pt x="199850" y="19901"/>
                </a:cubicBezTo>
                <a:lnTo>
                  <a:pt x="217837" y="37886"/>
                </a:lnTo>
                <a:cubicBezTo>
                  <a:pt x="218666" y="38753"/>
                  <a:pt x="219080" y="39731"/>
                  <a:pt x="219080" y="40820"/>
                </a:cubicBezTo>
                <a:cubicBezTo>
                  <a:pt x="219080" y="41910"/>
                  <a:pt x="218666" y="42888"/>
                  <a:pt x="217837" y="43754"/>
                </a:cubicBezTo>
                <a:lnTo>
                  <a:pt x="199850" y="61740"/>
                </a:lnTo>
                <a:cubicBezTo>
                  <a:pt x="198683" y="62893"/>
                  <a:pt x="197349" y="63775"/>
                  <a:pt x="195847" y="64386"/>
                </a:cubicBezTo>
                <a:cubicBezTo>
                  <a:pt x="194346" y="64998"/>
                  <a:pt x="192788" y="65306"/>
                  <a:pt x="191176" y="65311"/>
                </a:cubicBezTo>
                <a:lnTo>
                  <a:pt x="19741" y="65311"/>
                </a:lnTo>
                <a:cubicBezTo>
                  <a:pt x="17448" y="65250"/>
                  <a:pt x="15529" y="64447"/>
                  <a:pt x="13985" y="62904"/>
                </a:cubicBezTo>
                <a:cubicBezTo>
                  <a:pt x="12441" y="61360"/>
                  <a:pt x="11638" y="59441"/>
                  <a:pt x="11577" y="57147"/>
                </a:cubicBezTo>
                <a:lnTo>
                  <a:pt x="11577" y="24493"/>
                </a:lnTo>
                <a:cubicBezTo>
                  <a:pt x="11638" y="22199"/>
                  <a:pt x="12441" y="20281"/>
                  <a:pt x="13985" y="18737"/>
                </a:cubicBezTo>
                <a:cubicBezTo>
                  <a:pt x="15529" y="17193"/>
                  <a:pt x="17448" y="16390"/>
                  <a:pt x="19741" y="16329"/>
                </a:cubicBezTo>
                <a:lnTo>
                  <a:pt x="93220" y="16329"/>
                </a:lnTo>
                <a:lnTo>
                  <a:pt x="93220" y="8166"/>
                </a:lnTo>
                <a:cubicBezTo>
                  <a:pt x="93281" y="5872"/>
                  <a:pt x="94083" y="3953"/>
                  <a:pt x="95626" y="2409"/>
                </a:cubicBezTo>
                <a:cubicBezTo>
                  <a:pt x="97170" y="864"/>
                  <a:pt x="99088" y="62"/>
                  <a:pt x="1013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Freeform: Shape 102"/>
          <p:cNvSpPr/>
          <p:nvPr/>
        </p:nvSpPr>
        <p:spPr>
          <a:xfrm>
            <a:off x="9923585" y="5011579"/>
            <a:ext cx="225581" cy="394789"/>
          </a:xfrm>
          <a:custGeom>
            <a:avLst/>
            <a:gdLst/>
            <a:ahLst/>
            <a:cxnLst/>
            <a:rect l="l" t="t" r="r" b="b"/>
            <a:pathLst>
              <a:path w="130612" h="228584">
                <a:moveTo>
                  <a:pt x="48985" y="136864"/>
                </a:moveTo>
                <a:cubicBezTo>
                  <a:pt x="54234" y="138139"/>
                  <a:pt x="59674" y="138777"/>
                  <a:pt x="65306" y="138777"/>
                </a:cubicBezTo>
                <a:cubicBezTo>
                  <a:pt x="70937" y="138777"/>
                  <a:pt x="76377" y="138139"/>
                  <a:pt x="81626" y="136864"/>
                </a:cubicBezTo>
                <a:lnTo>
                  <a:pt x="81626" y="220420"/>
                </a:lnTo>
                <a:cubicBezTo>
                  <a:pt x="81565" y="222714"/>
                  <a:pt x="80763" y="224632"/>
                  <a:pt x="79219" y="226177"/>
                </a:cubicBezTo>
                <a:cubicBezTo>
                  <a:pt x="77676" y="227721"/>
                  <a:pt x="75758" y="228523"/>
                  <a:pt x="73466" y="228584"/>
                </a:cubicBezTo>
                <a:lnTo>
                  <a:pt x="57145" y="228584"/>
                </a:lnTo>
                <a:cubicBezTo>
                  <a:pt x="54853" y="228523"/>
                  <a:pt x="52935" y="227721"/>
                  <a:pt x="51392" y="226177"/>
                </a:cubicBezTo>
                <a:cubicBezTo>
                  <a:pt x="49848" y="224632"/>
                  <a:pt x="49046" y="222714"/>
                  <a:pt x="48985" y="220420"/>
                </a:cubicBezTo>
                <a:close/>
                <a:moveTo>
                  <a:pt x="65306" y="20395"/>
                </a:moveTo>
                <a:cubicBezTo>
                  <a:pt x="56961" y="20491"/>
                  <a:pt x="49414" y="22539"/>
                  <a:pt x="42664" y="26537"/>
                </a:cubicBezTo>
                <a:cubicBezTo>
                  <a:pt x="35914" y="30536"/>
                  <a:pt x="30539" y="35909"/>
                  <a:pt x="26539" y="42658"/>
                </a:cubicBezTo>
                <a:cubicBezTo>
                  <a:pt x="22539" y="49406"/>
                  <a:pt x="20490" y="56953"/>
                  <a:pt x="20394" y="65299"/>
                </a:cubicBezTo>
                <a:cubicBezTo>
                  <a:pt x="20421" y="66473"/>
                  <a:pt x="20814" y="67441"/>
                  <a:pt x="21575" y="68201"/>
                </a:cubicBezTo>
                <a:cubicBezTo>
                  <a:pt x="22335" y="68961"/>
                  <a:pt x="23304" y="69354"/>
                  <a:pt x="24478" y="69381"/>
                </a:cubicBezTo>
                <a:cubicBezTo>
                  <a:pt x="25654" y="69354"/>
                  <a:pt x="26622" y="68961"/>
                  <a:pt x="27382" y="68201"/>
                </a:cubicBezTo>
                <a:cubicBezTo>
                  <a:pt x="28143" y="67441"/>
                  <a:pt x="28536" y="66473"/>
                  <a:pt x="28563" y="65299"/>
                </a:cubicBezTo>
                <a:cubicBezTo>
                  <a:pt x="28641" y="58460"/>
                  <a:pt x="30314" y="52280"/>
                  <a:pt x="33583" y="46759"/>
                </a:cubicBezTo>
                <a:cubicBezTo>
                  <a:pt x="36851" y="41238"/>
                  <a:pt x="41246" y="36844"/>
                  <a:pt x="46768" y="33577"/>
                </a:cubicBezTo>
                <a:cubicBezTo>
                  <a:pt x="52289" y="30310"/>
                  <a:pt x="58469" y="28637"/>
                  <a:pt x="65306" y="28559"/>
                </a:cubicBezTo>
                <a:cubicBezTo>
                  <a:pt x="66480" y="28533"/>
                  <a:pt x="67447" y="28140"/>
                  <a:pt x="68206" y="27379"/>
                </a:cubicBezTo>
                <a:cubicBezTo>
                  <a:pt x="68966" y="26619"/>
                  <a:pt x="69359" y="25652"/>
                  <a:pt x="69386" y="24477"/>
                </a:cubicBezTo>
                <a:cubicBezTo>
                  <a:pt x="69359" y="23303"/>
                  <a:pt x="68966" y="22335"/>
                  <a:pt x="68206" y="21575"/>
                </a:cubicBezTo>
                <a:cubicBezTo>
                  <a:pt x="67447" y="20815"/>
                  <a:pt x="66480" y="20422"/>
                  <a:pt x="65306" y="20395"/>
                </a:cubicBezTo>
                <a:close/>
                <a:moveTo>
                  <a:pt x="65306" y="0"/>
                </a:moveTo>
                <a:cubicBezTo>
                  <a:pt x="77475" y="138"/>
                  <a:pt x="88465" y="3107"/>
                  <a:pt x="98278" y="8907"/>
                </a:cubicBezTo>
                <a:cubicBezTo>
                  <a:pt x="108091" y="14707"/>
                  <a:pt x="115899" y="22513"/>
                  <a:pt x="121701" y="32324"/>
                </a:cubicBezTo>
                <a:cubicBezTo>
                  <a:pt x="127504" y="42136"/>
                  <a:pt x="130474" y="53127"/>
                  <a:pt x="130612" y="65299"/>
                </a:cubicBezTo>
                <a:cubicBezTo>
                  <a:pt x="130474" y="77470"/>
                  <a:pt x="127504" y="88463"/>
                  <a:pt x="121701" y="98277"/>
                </a:cubicBezTo>
                <a:cubicBezTo>
                  <a:pt x="115899" y="108091"/>
                  <a:pt x="108091" y="115899"/>
                  <a:pt x="98278" y="121702"/>
                </a:cubicBezTo>
                <a:cubicBezTo>
                  <a:pt x="88465" y="127505"/>
                  <a:pt x="77475" y="130475"/>
                  <a:pt x="65306" y="130613"/>
                </a:cubicBezTo>
                <a:cubicBezTo>
                  <a:pt x="53133" y="130475"/>
                  <a:pt x="42140" y="127505"/>
                  <a:pt x="32328" y="121702"/>
                </a:cubicBezTo>
                <a:cubicBezTo>
                  <a:pt x="22515" y="115899"/>
                  <a:pt x="14708" y="108091"/>
                  <a:pt x="8907" y="98277"/>
                </a:cubicBezTo>
                <a:cubicBezTo>
                  <a:pt x="3106" y="88463"/>
                  <a:pt x="137" y="77470"/>
                  <a:pt x="0" y="65299"/>
                </a:cubicBezTo>
                <a:cubicBezTo>
                  <a:pt x="137" y="53127"/>
                  <a:pt x="3106" y="42136"/>
                  <a:pt x="8907" y="32324"/>
                </a:cubicBezTo>
                <a:cubicBezTo>
                  <a:pt x="14708" y="22513"/>
                  <a:pt x="22515" y="14707"/>
                  <a:pt x="32328" y="8907"/>
                </a:cubicBezTo>
                <a:cubicBezTo>
                  <a:pt x="42140" y="3107"/>
                  <a:pt x="53133" y="138"/>
                  <a:pt x="65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Freeform: Shape 103"/>
          <p:cNvSpPr/>
          <p:nvPr/>
        </p:nvSpPr>
        <p:spPr>
          <a:xfrm>
            <a:off x="9810780" y="4170770"/>
            <a:ext cx="451189" cy="394925"/>
          </a:xfrm>
          <a:custGeom>
            <a:avLst/>
            <a:gdLst/>
            <a:ahLst/>
            <a:cxnLst/>
            <a:rect l="l" t="t" r="r" b="b"/>
            <a:pathLst>
              <a:path w="261240" h="228663">
                <a:moveTo>
                  <a:pt x="244928" y="20315"/>
                </a:moveTo>
                <a:lnTo>
                  <a:pt x="175516" y="47997"/>
                </a:lnTo>
                <a:lnTo>
                  <a:pt x="175516" y="210008"/>
                </a:lnTo>
                <a:lnTo>
                  <a:pt x="244928" y="182325"/>
                </a:lnTo>
                <a:close/>
                <a:moveTo>
                  <a:pt x="93873" y="18657"/>
                </a:moveTo>
                <a:lnTo>
                  <a:pt x="93873" y="180667"/>
                </a:lnTo>
                <a:lnTo>
                  <a:pt x="167367" y="210008"/>
                </a:lnTo>
                <a:lnTo>
                  <a:pt x="167367" y="47997"/>
                </a:lnTo>
                <a:close/>
                <a:moveTo>
                  <a:pt x="85724" y="18657"/>
                </a:moveTo>
                <a:lnTo>
                  <a:pt x="16312" y="46339"/>
                </a:lnTo>
                <a:lnTo>
                  <a:pt x="16312" y="208349"/>
                </a:lnTo>
                <a:lnTo>
                  <a:pt x="85724" y="180667"/>
                </a:lnTo>
                <a:close/>
                <a:moveTo>
                  <a:pt x="253944" y="96"/>
                </a:moveTo>
                <a:cubicBezTo>
                  <a:pt x="255267" y="224"/>
                  <a:pt x="256509" y="670"/>
                  <a:pt x="257672" y="1436"/>
                </a:cubicBezTo>
                <a:cubicBezTo>
                  <a:pt x="258769" y="2220"/>
                  <a:pt x="259634" y="3203"/>
                  <a:pt x="260269" y="4386"/>
                </a:cubicBezTo>
                <a:cubicBezTo>
                  <a:pt x="260903" y="5568"/>
                  <a:pt x="261227" y="6839"/>
                  <a:pt x="261240" y="8197"/>
                </a:cubicBezTo>
                <a:lnTo>
                  <a:pt x="261240" y="187811"/>
                </a:lnTo>
                <a:cubicBezTo>
                  <a:pt x="261219" y="189504"/>
                  <a:pt x="260752" y="191029"/>
                  <a:pt x="259839" y="192387"/>
                </a:cubicBezTo>
                <a:cubicBezTo>
                  <a:pt x="258925" y="193745"/>
                  <a:pt x="257693" y="194729"/>
                  <a:pt x="256143" y="195337"/>
                </a:cubicBezTo>
                <a:lnTo>
                  <a:pt x="174497" y="227994"/>
                </a:lnTo>
                <a:cubicBezTo>
                  <a:pt x="172460" y="228887"/>
                  <a:pt x="170423" y="228887"/>
                  <a:pt x="168386" y="227994"/>
                </a:cubicBezTo>
                <a:lnTo>
                  <a:pt x="89798" y="196613"/>
                </a:lnTo>
                <a:lnTo>
                  <a:pt x="11214" y="227994"/>
                </a:lnTo>
                <a:cubicBezTo>
                  <a:pt x="10704" y="228244"/>
                  <a:pt x="10195" y="228414"/>
                  <a:pt x="9685" y="228505"/>
                </a:cubicBezTo>
                <a:cubicBezTo>
                  <a:pt x="9175" y="228595"/>
                  <a:pt x="8665" y="228638"/>
                  <a:pt x="8156" y="228632"/>
                </a:cubicBezTo>
                <a:cubicBezTo>
                  <a:pt x="6499" y="228611"/>
                  <a:pt x="4969" y="228143"/>
                  <a:pt x="3568" y="227229"/>
                </a:cubicBezTo>
                <a:cubicBezTo>
                  <a:pt x="2471" y="226445"/>
                  <a:pt x="1606" y="225462"/>
                  <a:pt x="971" y="224279"/>
                </a:cubicBezTo>
                <a:cubicBezTo>
                  <a:pt x="336" y="223096"/>
                  <a:pt x="12" y="221826"/>
                  <a:pt x="0" y="220468"/>
                </a:cubicBezTo>
                <a:lnTo>
                  <a:pt x="0" y="40854"/>
                </a:lnTo>
                <a:cubicBezTo>
                  <a:pt x="20" y="39161"/>
                  <a:pt x="488" y="37635"/>
                  <a:pt x="1402" y="36277"/>
                </a:cubicBezTo>
                <a:cubicBezTo>
                  <a:pt x="2314" y="34919"/>
                  <a:pt x="3546" y="33936"/>
                  <a:pt x="5097" y="33327"/>
                </a:cubicBezTo>
                <a:lnTo>
                  <a:pt x="86743" y="670"/>
                </a:lnTo>
                <a:cubicBezTo>
                  <a:pt x="88780" y="-223"/>
                  <a:pt x="90817" y="-223"/>
                  <a:pt x="92855" y="670"/>
                </a:cubicBezTo>
                <a:lnTo>
                  <a:pt x="171441" y="32052"/>
                </a:lnTo>
                <a:lnTo>
                  <a:pt x="250026" y="670"/>
                </a:lnTo>
                <a:cubicBezTo>
                  <a:pt x="251316" y="160"/>
                  <a:pt x="252622" y="-31"/>
                  <a:pt x="253944" y="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Freeform: Shape 104"/>
          <p:cNvSpPr/>
          <p:nvPr/>
        </p:nvSpPr>
        <p:spPr>
          <a:xfrm>
            <a:off x="9923581" y="3358295"/>
            <a:ext cx="225589" cy="338387"/>
          </a:xfrm>
          <a:custGeom>
            <a:avLst/>
            <a:gdLst/>
            <a:ahLst/>
            <a:cxnLst/>
            <a:rect l="l" t="t" r="r" b="b"/>
            <a:pathLst>
              <a:path w="130617" h="195927">
                <a:moveTo>
                  <a:pt x="65309" y="32641"/>
                </a:moveTo>
                <a:cubicBezTo>
                  <a:pt x="59241" y="32711"/>
                  <a:pt x="53753" y="34201"/>
                  <a:pt x="48844" y="37111"/>
                </a:cubicBezTo>
                <a:cubicBezTo>
                  <a:pt x="43934" y="40020"/>
                  <a:pt x="40024" y="43929"/>
                  <a:pt x="37114" y="48837"/>
                </a:cubicBezTo>
                <a:cubicBezTo>
                  <a:pt x="34204" y="53745"/>
                  <a:pt x="32714" y="59232"/>
                  <a:pt x="32644" y="65298"/>
                </a:cubicBezTo>
                <a:cubicBezTo>
                  <a:pt x="32714" y="71364"/>
                  <a:pt x="34204" y="76851"/>
                  <a:pt x="37114" y="81759"/>
                </a:cubicBezTo>
                <a:cubicBezTo>
                  <a:pt x="40024" y="86667"/>
                  <a:pt x="43934" y="90576"/>
                  <a:pt x="48844" y="93486"/>
                </a:cubicBezTo>
                <a:cubicBezTo>
                  <a:pt x="53753" y="96395"/>
                  <a:pt x="59241" y="97885"/>
                  <a:pt x="65309" y="97955"/>
                </a:cubicBezTo>
                <a:cubicBezTo>
                  <a:pt x="71376" y="97885"/>
                  <a:pt x="76864" y="96395"/>
                  <a:pt x="81774" y="93486"/>
                </a:cubicBezTo>
                <a:cubicBezTo>
                  <a:pt x="86683" y="90576"/>
                  <a:pt x="90593" y="86667"/>
                  <a:pt x="93503" y="81759"/>
                </a:cubicBezTo>
                <a:cubicBezTo>
                  <a:pt x="96413" y="76851"/>
                  <a:pt x="97904" y="71364"/>
                  <a:pt x="97974" y="65298"/>
                </a:cubicBezTo>
                <a:cubicBezTo>
                  <a:pt x="97904" y="59232"/>
                  <a:pt x="96413" y="53745"/>
                  <a:pt x="93503" y="48837"/>
                </a:cubicBezTo>
                <a:cubicBezTo>
                  <a:pt x="90593" y="43929"/>
                  <a:pt x="86683" y="40020"/>
                  <a:pt x="81774" y="37111"/>
                </a:cubicBezTo>
                <a:cubicBezTo>
                  <a:pt x="76864" y="34201"/>
                  <a:pt x="71376" y="32711"/>
                  <a:pt x="65309" y="32641"/>
                </a:cubicBezTo>
                <a:close/>
                <a:moveTo>
                  <a:pt x="65309" y="0"/>
                </a:moveTo>
                <a:cubicBezTo>
                  <a:pt x="77482" y="137"/>
                  <a:pt x="88476" y="3106"/>
                  <a:pt x="98288" y="8907"/>
                </a:cubicBezTo>
                <a:cubicBezTo>
                  <a:pt x="108100" y="14707"/>
                  <a:pt x="115907" y="22513"/>
                  <a:pt x="121708" y="32325"/>
                </a:cubicBezTo>
                <a:cubicBezTo>
                  <a:pt x="127508" y="42136"/>
                  <a:pt x="130477" y="53127"/>
                  <a:pt x="130615" y="65298"/>
                </a:cubicBezTo>
                <a:cubicBezTo>
                  <a:pt x="130647" y="69216"/>
                  <a:pt x="130360" y="73117"/>
                  <a:pt x="129754" y="77002"/>
                </a:cubicBezTo>
                <a:cubicBezTo>
                  <a:pt x="129149" y="80888"/>
                  <a:pt x="128033" y="84598"/>
                  <a:pt x="126407" y="88133"/>
                </a:cubicBezTo>
                <a:lnTo>
                  <a:pt x="79982" y="186869"/>
                </a:lnTo>
                <a:cubicBezTo>
                  <a:pt x="78581" y="189703"/>
                  <a:pt x="76566" y="191914"/>
                  <a:pt x="73938" y="193503"/>
                </a:cubicBezTo>
                <a:cubicBezTo>
                  <a:pt x="71308" y="195092"/>
                  <a:pt x="68432" y="195900"/>
                  <a:pt x="65309" y="195927"/>
                </a:cubicBezTo>
                <a:cubicBezTo>
                  <a:pt x="62182" y="195900"/>
                  <a:pt x="59311" y="195092"/>
                  <a:pt x="56696" y="193503"/>
                </a:cubicBezTo>
                <a:cubicBezTo>
                  <a:pt x="54080" y="191914"/>
                  <a:pt x="52102" y="189703"/>
                  <a:pt x="50763" y="186869"/>
                </a:cubicBezTo>
                <a:lnTo>
                  <a:pt x="4210" y="88133"/>
                </a:lnTo>
                <a:cubicBezTo>
                  <a:pt x="2584" y="84598"/>
                  <a:pt x="1469" y="80888"/>
                  <a:pt x="863" y="77002"/>
                </a:cubicBezTo>
                <a:cubicBezTo>
                  <a:pt x="257" y="73117"/>
                  <a:pt x="-30" y="69216"/>
                  <a:pt x="3" y="65298"/>
                </a:cubicBezTo>
                <a:cubicBezTo>
                  <a:pt x="140" y="53127"/>
                  <a:pt x="3109" y="42136"/>
                  <a:pt x="8910" y="32325"/>
                </a:cubicBezTo>
                <a:cubicBezTo>
                  <a:pt x="14710" y="22513"/>
                  <a:pt x="22517" y="14707"/>
                  <a:pt x="32329" y="8907"/>
                </a:cubicBezTo>
                <a:cubicBezTo>
                  <a:pt x="42142" y="3106"/>
                  <a:pt x="53135" y="137"/>
                  <a:pt x="653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Freeform: Shape 105"/>
          <p:cNvSpPr/>
          <p:nvPr/>
        </p:nvSpPr>
        <p:spPr>
          <a:xfrm>
            <a:off x="9121377" y="7542943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164" y="81636"/>
                </a:moveTo>
                <a:lnTo>
                  <a:pt x="57146" y="81636"/>
                </a:lnTo>
                <a:cubicBezTo>
                  <a:pt x="59439" y="81697"/>
                  <a:pt x="61358" y="82499"/>
                  <a:pt x="62902" y="84043"/>
                </a:cubicBezTo>
                <a:cubicBezTo>
                  <a:pt x="64446" y="85587"/>
                  <a:pt x="65249" y="87506"/>
                  <a:pt x="65310" y="89799"/>
                </a:cubicBezTo>
                <a:lnTo>
                  <a:pt x="65310" y="106127"/>
                </a:lnTo>
                <a:cubicBezTo>
                  <a:pt x="65437" y="111907"/>
                  <a:pt x="66881" y="116466"/>
                  <a:pt x="69641" y="119801"/>
                </a:cubicBezTo>
                <a:cubicBezTo>
                  <a:pt x="72401" y="123136"/>
                  <a:pt x="75714" y="125578"/>
                  <a:pt x="79580" y="127126"/>
                </a:cubicBezTo>
                <a:cubicBezTo>
                  <a:pt x="83446" y="128673"/>
                  <a:pt x="87102" y="129656"/>
                  <a:pt x="90548" y="130073"/>
                </a:cubicBezTo>
                <a:cubicBezTo>
                  <a:pt x="93994" y="130491"/>
                  <a:pt x="96466" y="130672"/>
                  <a:pt x="97964" y="130618"/>
                </a:cubicBezTo>
                <a:cubicBezTo>
                  <a:pt x="99463" y="130672"/>
                  <a:pt x="101935" y="130491"/>
                  <a:pt x="105380" y="130073"/>
                </a:cubicBezTo>
                <a:cubicBezTo>
                  <a:pt x="108826" y="129656"/>
                  <a:pt x="112482" y="128673"/>
                  <a:pt x="116348" y="127126"/>
                </a:cubicBezTo>
                <a:cubicBezTo>
                  <a:pt x="120215" y="125578"/>
                  <a:pt x="123528" y="123136"/>
                  <a:pt x="126288" y="119801"/>
                </a:cubicBezTo>
                <a:cubicBezTo>
                  <a:pt x="129048" y="116466"/>
                  <a:pt x="130492" y="111907"/>
                  <a:pt x="130619" y="106127"/>
                </a:cubicBezTo>
                <a:lnTo>
                  <a:pt x="130619" y="89799"/>
                </a:lnTo>
                <a:cubicBezTo>
                  <a:pt x="130680" y="87506"/>
                  <a:pt x="131482" y="85587"/>
                  <a:pt x="133026" y="84043"/>
                </a:cubicBezTo>
                <a:cubicBezTo>
                  <a:pt x="134570" y="82499"/>
                  <a:pt x="136489" y="81697"/>
                  <a:pt x="138782" y="81636"/>
                </a:cubicBezTo>
                <a:lnTo>
                  <a:pt x="187764" y="81636"/>
                </a:lnTo>
                <a:cubicBezTo>
                  <a:pt x="190058" y="81697"/>
                  <a:pt x="191976" y="82499"/>
                  <a:pt x="193520" y="84043"/>
                </a:cubicBezTo>
                <a:cubicBezTo>
                  <a:pt x="195064" y="85587"/>
                  <a:pt x="195866" y="87506"/>
                  <a:pt x="195927" y="89799"/>
                </a:cubicBezTo>
                <a:lnTo>
                  <a:pt x="195927" y="106127"/>
                </a:lnTo>
                <a:cubicBezTo>
                  <a:pt x="195769" y="123619"/>
                  <a:pt x="191508" y="139090"/>
                  <a:pt x="183144" y="152538"/>
                </a:cubicBezTo>
                <a:cubicBezTo>
                  <a:pt x="174779" y="165987"/>
                  <a:pt x="163261" y="176544"/>
                  <a:pt x="148590" y="184210"/>
                </a:cubicBezTo>
                <a:cubicBezTo>
                  <a:pt x="133919" y="191876"/>
                  <a:pt x="117043" y="195782"/>
                  <a:pt x="97964" y="195927"/>
                </a:cubicBezTo>
                <a:cubicBezTo>
                  <a:pt x="78885" y="195782"/>
                  <a:pt x="62010" y="191876"/>
                  <a:pt x="47338" y="184210"/>
                </a:cubicBezTo>
                <a:cubicBezTo>
                  <a:pt x="32667" y="176544"/>
                  <a:pt x="21149" y="165987"/>
                  <a:pt x="12784" y="152538"/>
                </a:cubicBezTo>
                <a:cubicBezTo>
                  <a:pt x="4420" y="139090"/>
                  <a:pt x="159" y="123619"/>
                  <a:pt x="0" y="106127"/>
                </a:cubicBezTo>
                <a:lnTo>
                  <a:pt x="0" y="89799"/>
                </a:lnTo>
                <a:cubicBezTo>
                  <a:pt x="61" y="87506"/>
                  <a:pt x="864" y="85587"/>
                  <a:pt x="2408" y="84043"/>
                </a:cubicBezTo>
                <a:cubicBezTo>
                  <a:pt x="3952" y="82499"/>
                  <a:pt x="5871" y="81697"/>
                  <a:pt x="8164" y="81636"/>
                </a:cubicBezTo>
                <a:close/>
                <a:moveTo>
                  <a:pt x="138782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7"/>
                </a:cubicBezTo>
                <a:cubicBezTo>
                  <a:pt x="195064" y="3951"/>
                  <a:pt x="195866" y="5869"/>
                  <a:pt x="195927" y="8163"/>
                </a:cubicBezTo>
                <a:lnTo>
                  <a:pt x="195927" y="57145"/>
                </a:lnTo>
                <a:cubicBezTo>
                  <a:pt x="195866" y="59438"/>
                  <a:pt x="195064" y="61357"/>
                  <a:pt x="193520" y="62901"/>
                </a:cubicBezTo>
                <a:cubicBezTo>
                  <a:pt x="191976" y="64445"/>
                  <a:pt x="190058" y="65247"/>
                  <a:pt x="187764" y="65308"/>
                </a:cubicBezTo>
                <a:lnTo>
                  <a:pt x="138782" y="65308"/>
                </a:lnTo>
                <a:cubicBezTo>
                  <a:pt x="136489" y="65247"/>
                  <a:pt x="134570" y="64445"/>
                  <a:pt x="133026" y="62901"/>
                </a:cubicBezTo>
                <a:cubicBezTo>
                  <a:pt x="131482" y="61357"/>
                  <a:pt x="130680" y="59438"/>
                  <a:pt x="130619" y="57145"/>
                </a:cubicBezTo>
                <a:lnTo>
                  <a:pt x="130619" y="8163"/>
                </a:lnTo>
                <a:cubicBezTo>
                  <a:pt x="130680" y="5869"/>
                  <a:pt x="131482" y="3951"/>
                  <a:pt x="133026" y="2407"/>
                </a:cubicBezTo>
                <a:cubicBezTo>
                  <a:pt x="134570" y="863"/>
                  <a:pt x="136489" y="61"/>
                  <a:pt x="138782" y="0"/>
                </a:cubicBezTo>
                <a:close/>
                <a:moveTo>
                  <a:pt x="8164" y="0"/>
                </a:moveTo>
                <a:lnTo>
                  <a:pt x="57146" y="0"/>
                </a:lnTo>
                <a:cubicBezTo>
                  <a:pt x="59439" y="61"/>
                  <a:pt x="61358" y="863"/>
                  <a:pt x="62902" y="2407"/>
                </a:cubicBezTo>
                <a:cubicBezTo>
                  <a:pt x="64446" y="3951"/>
                  <a:pt x="65249" y="5869"/>
                  <a:pt x="65310" y="8163"/>
                </a:cubicBezTo>
                <a:lnTo>
                  <a:pt x="65310" y="57145"/>
                </a:lnTo>
                <a:cubicBezTo>
                  <a:pt x="65249" y="59438"/>
                  <a:pt x="64446" y="61357"/>
                  <a:pt x="62902" y="62901"/>
                </a:cubicBezTo>
                <a:cubicBezTo>
                  <a:pt x="61358" y="64445"/>
                  <a:pt x="59439" y="65247"/>
                  <a:pt x="57146" y="65308"/>
                </a:cubicBezTo>
                <a:lnTo>
                  <a:pt x="8164" y="65308"/>
                </a:lnTo>
                <a:cubicBezTo>
                  <a:pt x="5871" y="65247"/>
                  <a:pt x="3952" y="64445"/>
                  <a:pt x="2408" y="62901"/>
                </a:cubicBezTo>
                <a:cubicBezTo>
                  <a:pt x="864" y="61357"/>
                  <a:pt x="61" y="59438"/>
                  <a:pt x="0" y="57145"/>
                </a:cubicBezTo>
                <a:lnTo>
                  <a:pt x="0" y="8163"/>
                </a:lnTo>
                <a:cubicBezTo>
                  <a:pt x="61" y="5869"/>
                  <a:pt x="864" y="3951"/>
                  <a:pt x="2408" y="2407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Freeform: Shape 106"/>
          <p:cNvSpPr/>
          <p:nvPr/>
        </p:nvSpPr>
        <p:spPr>
          <a:xfrm>
            <a:off x="9110251" y="6710119"/>
            <a:ext cx="360639" cy="360640"/>
          </a:xfrm>
          <a:custGeom>
            <a:avLst/>
            <a:gdLst/>
            <a:ahLst/>
            <a:cxnLst/>
            <a:rect l="l" t="t" r="r" b="b"/>
            <a:pathLst>
              <a:path w="208811" h="208812">
                <a:moveTo>
                  <a:pt x="192483" y="81637"/>
                </a:moveTo>
                <a:lnTo>
                  <a:pt x="196311" y="94138"/>
                </a:lnTo>
                <a:lnTo>
                  <a:pt x="208811" y="97964"/>
                </a:lnTo>
                <a:lnTo>
                  <a:pt x="196311" y="101791"/>
                </a:lnTo>
                <a:lnTo>
                  <a:pt x="192483" y="114292"/>
                </a:lnTo>
                <a:lnTo>
                  <a:pt x="188657" y="101791"/>
                </a:lnTo>
                <a:lnTo>
                  <a:pt x="176156" y="97964"/>
                </a:lnTo>
                <a:lnTo>
                  <a:pt x="188657" y="94138"/>
                </a:lnTo>
                <a:close/>
                <a:moveTo>
                  <a:pt x="172074" y="23088"/>
                </a:moveTo>
                <a:lnTo>
                  <a:pt x="134700" y="60462"/>
                </a:lnTo>
                <a:lnTo>
                  <a:pt x="148349" y="74111"/>
                </a:lnTo>
                <a:lnTo>
                  <a:pt x="185723" y="36737"/>
                </a:lnTo>
                <a:close/>
                <a:moveTo>
                  <a:pt x="70028" y="8164"/>
                </a:moveTo>
                <a:lnTo>
                  <a:pt x="77682" y="33165"/>
                </a:lnTo>
                <a:lnTo>
                  <a:pt x="102683" y="40819"/>
                </a:lnTo>
                <a:lnTo>
                  <a:pt x="77682" y="48472"/>
                </a:lnTo>
                <a:lnTo>
                  <a:pt x="70028" y="73473"/>
                </a:lnTo>
                <a:lnTo>
                  <a:pt x="62375" y="48472"/>
                </a:lnTo>
                <a:lnTo>
                  <a:pt x="37374" y="40819"/>
                </a:lnTo>
                <a:lnTo>
                  <a:pt x="62375" y="33165"/>
                </a:lnTo>
                <a:close/>
                <a:moveTo>
                  <a:pt x="172074" y="3444"/>
                </a:moveTo>
                <a:cubicBezTo>
                  <a:pt x="173166" y="3444"/>
                  <a:pt x="174203" y="3636"/>
                  <a:pt x="175183" y="4018"/>
                </a:cubicBezTo>
                <a:cubicBezTo>
                  <a:pt x="176164" y="4401"/>
                  <a:pt x="177042" y="4975"/>
                  <a:pt x="177814" y="5740"/>
                </a:cubicBezTo>
                <a:lnTo>
                  <a:pt x="203071" y="30997"/>
                </a:lnTo>
                <a:cubicBezTo>
                  <a:pt x="203836" y="31770"/>
                  <a:pt x="204410" y="32647"/>
                  <a:pt x="204793" y="33628"/>
                </a:cubicBezTo>
                <a:cubicBezTo>
                  <a:pt x="205175" y="34608"/>
                  <a:pt x="205367" y="35645"/>
                  <a:pt x="205367" y="36737"/>
                </a:cubicBezTo>
                <a:cubicBezTo>
                  <a:pt x="205367" y="37829"/>
                  <a:pt x="205175" y="38865"/>
                  <a:pt x="204793" y="39846"/>
                </a:cubicBezTo>
                <a:cubicBezTo>
                  <a:pt x="204410" y="40827"/>
                  <a:pt x="203836" y="41704"/>
                  <a:pt x="203071" y="42477"/>
                </a:cubicBezTo>
                <a:lnTo>
                  <a:pt x="39032" y="206515"/>
                </a:lnTo>
                <a:cubicBezTo>
                  <a:pt x="38259" y="207281"/>
                  <a:pt x="37382" y="207855"/>
                  <a:pt x="36401" y="208238"/>
                </a:cubicBezTo>
                <a:cubicBezTo>
                  <a:pt x="35420" y="208620"/>
                  <a:pt x="34384" y="208812"/>
                  <a:pt x="33292" y="208812"/>
                </a:cubicBezTo>
                <a:cubicBezTo>
                  <a:pt x="32200" y="208812"/>
                  <a:pt x="31163" y="208620"/>
                  <a:pt x="30183" y="208238"/>
                </a:cubicBezTo>
                <a:cubicBezTo>
                  <a:pt x="29202" y="207855"/>
                  <a:pt x="28325" y="207281"/>
                  <a:pt x="27552" y="206515"/>
                </a:cubicBezTo>
                <a:lnTo>
                  <a:pt x="2296" y="181259"/>
                </a:lnTo>
                <a:cubicBezTo>
                  <a:pt x="1530" y="180486"/>
                  <a:pt x="956" y="179609"/>
                  <a:pt x="574" y="178628"/>
                </a:cubicBezTo>
                <a:cubicBezTo>
                  <a:pt x="191" y="177648"/>
                  <a:pt x="0" y="176611"/>
                  <a:pt x="0" y="175519"/>
                </a:cubicBezTo>
                <a:cubicBezTo>
                  <a:pt x="0" y="174427"/>
                  <a:pt x="191" y="173390"/>
                  <a:pt x="574" y="172410"/>
                </a:cubicBezTo>
                <a:cubicBezTo>
                  <a:pt x="956" y="171429"/>
                  <a:pt x="1530" y="170552"/>
                  <a:pt x="2296" y="169779"/>
                </a:cubicBezTo>
                <a:lnTo>
                  <a:pt x="166335" y="5740"/>
                </a:lnTo>
                <a:cubicBezTo>
                  <a:pt x="167107" y="4975"/>
                  <a:pt x="167984" y="4401"/>
                  <a:pt x="168965" y="4018"/>
                </a:cubicBezTo>
                <a:cubicBezTo>
                  <a:pt x="169946" y="3636"/>
                  <a:pt x="170982" y="3444"/>
                  <a:pt x="172074" y="3444"/>
                </a:cubicBezTo>
                <a:close/>
                <a:moveTo>
                  <a:pt x="110847" y="0"/>
                </a:moveTo>
                <a:lnTo>
                  <a:pt x="114673" y="12501"/>
                </a:lnTo>
                <a:lnTo>
                  <a:pt x="127174" y="16328"/>
                </a:lnTo>
                <a:lnTo>
                  <a:pt x="114673" y="20154"/>
                </a:lnTo>
                <a:lnTo>
                  <a:pt x="110847" y="32655"/>
                </a:lnTo>
                <a:lnTo>
                  <a:pt x="107020" y="20154"/>
                </a:lnTo>
                <a:lnTo>
                  <a:pt x="94519" y="16328"/>
                </a:lnTo>
                <a:lnTo>
                  <a:pt x="107020" y="12501"/>
                </a:lnTo>
                <a:close/>
                <a:moveTo>
                  <a:pt x="29210" y="0"/>
                </a:moveTo>
                <a:lnTo>
                  <a:pt x="33037" y="12501"/>
                </a:lnTo>
                <a:lnTo>
                  <a:pt x="45538" y="16328"/>
                </a:lnTo>
                <a:lnTo>
                  <a:pt x="33037" y="20154"/>
                </a:lnTo>
                <a:lnTo>
                  <a:pt x="29210" y="32655"/>
                </a:lnTo>
                <a:lnTo>
                  <a:pt x="25384" y="20154"/>
                </a:lnTo>
                <a:lnTo>
                  <a:pt x="12883" y="16328"/>
                </a:lnTo>
                <a:lnTo>
                  <a:pt x="25384" y="12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Freeform: Shape 107"/>
          <p:cNvSpPr/>
          <p:nvPr/>
        </p:nvSpPr>
        <p:spPr>
          <a:xfrm>
            <a:off x="9093175" y="5872997"/>
            <a:ext cx="394789" cy="353368"/>
          </a:xfrm>
          <a:custGeom>
            <a:avLst/>
            <a:gdLst/>
            <a:ahLst/>
            <a:cxnLst/>
            <a:rect l="l" t="t" r="r" b="b"/>
            <a:pathLst>
              <a:path w="228584" h="204601">
                <a:moveTo>
                  <a:pt x="114301" y="55348"/>
                </a:moveTo>
                <a:cubicBezTo>
                  <a:pt x="112594" y="55396"/>
                  <a:pt x="111159" y="56002"/>
                  <a:pt x="109995" y="57166"/>
                </a:cubicBezTo>
                <a:cubicBezTo>
                  <a:pt x="108831" y="58330"/>
                  <a:pt x="108225" y="59765"/>
                  <a:pt x="108177" y="61471"/>
                </a:cubicBezTo>
                <a:cubicBezTo>
                  <a:pt x="108225" y="63177"/>
                  <a:pt x="108831" y="64613"/>
                  <a:pt x="109995" y="65777"/>
                </a:cubicBezTo>
                <a:cubicBezTo>
                  <a:pt x="111159" y="66941"/>
                  <a:pt x="112594" y="67547"/>
                  <a:pt x="114301" y="67594"/>
                </a:cubicBezTo>
                <a:cubicBezTo>
                  <a:pt x="117840" y="67608"/>
                  <a:pt x="121221" y="68283"/>
                  <a:pt x="124442" y="69620"/>
                </a:cubicBezTo>
                <a:cubicBezTo>
                  <a:pt x="127663" y="70956"/>
                  <a:pt x="130533" y="72875"/>
                  <a:pt x="133053" y="75376"/>
                </a:cubicBezTo>
                <a:cubicBezTo>
                  <a:pt x="135553" y="77896"/>
                  <a:pt x="137472" y="80766"/>
                  <a:pt x="138809" y="83987"/>
                </a:cubicBezTo>
                <a:cubicBezTo>
                  <a:pt x="140146" y="87208"/>
                  <a:pt x="140821" y="90588"/>
                  <a:pt x="140835" y="94128"/>
                </a:cubicBezTo>
                <a:cubicBezTo>
                  <a:pt x="140882" y="95835"/>
                  <a:pt x="141488" y="97270"/>
                  <a:pt x="142652" y="98434"/>
                </a:cubicBezTo>
                <a:cubicBezTo>
                  <a:pt x="143817" y="99598"/>
                  <a:pt x="145251" y="100204"/>
                  <a:pt x="146958" y="100252"/>
                </a:cubicBezTo>
                <a:cubicBezTo>
                  <a:pt x="148664" y="100204"/>
                  <a:pt x="150099" y="99598"/>
                  <a:pt x="151263" y="98434"/>
                </a:cubicBezTo>
                <a:cubicBezTo>
                  <a:pt x="152427" y="97270"/>
                  <a:pt x="153033" y="95835"/>
                  <a:pt x="153081" y="94128"/>
                </a:cubicBezTo>
                <a:cubicBezTo>
                  <a:pt x="152999" y="86903"/>
                  <a:pt x="151235" y="80376"/>
                  <a:pt x="147789" y="74549"/>
                </a:cubicBezTo>
                <a:cubicBezTo>
                  <a:pt x="144343" y="68722"/>
                  <a:pt x="139707" y="64086"/>
                  <a:pt x="133879" y="60640"/>
                </a:cubicBezTo>
                <a:cubicBezTo>
                  <a:pt x="128052" y="57194"/>
                  <a:pt x="121526" y="55430"/>
                  <a:pt x="114301" y="55348"/>
                </a:cubicBezTo>
                <a:close/>
                <a:moveTo>
                  <a:pt x="153718" y="52671"/>
                </a:moveTo>
                <a:lnTo>
                  <a:pt x="154830" y="53233"/>
                </a:lnTo>
                <a:lnTo>
                  <a:pt x="154610" y="53563"/>
                </a:lnTo>
                <a:close/>
                <a:moveTo>
                  <a:pt x="153718" y="52671"/>
                </a:moveTo>
                <a:cubicBezTo>
                  <a:pt x="159419" y="58161"/>
                  <a:pt x="163790" y="64464"/>
                  <a:pt x="166830" y="71581"/>
                </a:cubicBezTo>
                <a:cubicBezTo>
                  <a:pt x="169870" y="78698"/>
                  <a:pt x="171405" y="86214"/>
                  <a:pt x="171434" y="94128"/>
                </a:cubicBezTo>
                <a:cubicBezTo>
                  <a:pt x="171384" y="103231"/>
                  <a:pt x="169382" y="111751"/>
                  <a:pt x="165427" y="119690"/>
                </a:cubicBezTo>
                <a:cubicBezTo>
                  <a:pt x="161474" y="127628"/>
                  <a:pt x="155869" y="134331"/>
                  <a:pt x="148616" y="139797"/>
                </a:cubicBezTo>
                <a:lnTo>
                  <a:pt x="154865" y="151406"/>
                </a:lnTo>
                <a:cubicBezTo>
                  <a:pt x="166817" y="146465"/>
                  <a:pt x="177625" y="139763"/>
                  <a:pt x="187286" y="131298"/>
                </a:cubicBezTo>
                <a:cubicBezTo>
                  <a:pt x="196948" y="122834"/>
                  <a:pt x="205271" y="113165"/>
                  <a:pt x="212256" y="102293"/>
                </a:cubicBezTo>
                <a:cubicBezTo>
                  <a:pt x="205136" y="91287"/>
                  <a:pt x="196637" y="81502"/>
                  <a:pt x="186760" y="72937"/>
                </a:cubicBezTo>
                <a:cubicBezTo>
                  <a:pt x="181822" y="68654"/>
                  <a:pt x="176599" y="64824"/>
                  <a:pt x="171092" y="61446"/>
                </a:cubicBezTo>
                <a:lnTo>
                  <a:pt x="154830" y="53233"/>
                </a:lnTo>
                <a:lnTo>
                  <a:pt x="154865" y="53181"/>
                </a:lnTo>
                <a:close/>
                <a:moveTo>
                  <a:pt x="70417" y="0"/>
                </a:moveTo>
                <a:cubicBezTo>
                  <a:pt x="71132" y="5"/>
                  <a:pt x="71807" y="186"/>
                  <a:pt x="72442" y="542"/>
                </a:cubicBezTo>
                <a:cubicBezTo>
                  <a:pt x="73078" y="898"/>
                  <a:pt x="73593" y="1398"/>
                  <a:pt x="73989" y="2041"/>
                </a:cubicBezTo>
                <a:lnTo>
                  <a:pt x="89807" y="31252"/>
                </a:lnTo>
                <a:cubicBezTo>
                  <a:pt x="93834" y="30426"/>
                  <a:pt x="97900" y="29815"/>
                  <a:pt x="102006" y="29420"/>
                </a:cubicBezTo>
                <a:cubicBezTo>
                  <a:pt x="106112" y="29024"/>
                  <a:pt x="110210" y="28827"/>
                  <a:pt x="114301" y="28830"/>
                </a:cubicBezTo>
                <a:cubicBezTo>
                  <a:pt x="129762" y="28915"/>
                  <a:pt x="144444" y="31649"/>
                  <a:pt x="158347" y="37033"/>
                </a:cubicBezTo>
                <a:cubicBezTo>
                  <a:pt x="172249" y="42416"/>
                  <a:pt x="184947" y="49940"/>
                  <a:pt x="196440" y="59605"/>
                </a:cubicBezTo>
                <a:cubicBezTo>
                  <a:pt x="207934" y="69269"/>
                  <a:pt x="217798" y="80564"/>
                  <a:pt x="226033" y="93491"/>
                </a:cubicBezTo>
                <a:cubicBezTo>
                  <a:pt x="226865" y="94774"/>
                  <a:pt x="227497" y="96162"/>
                  <a:pt x="227930" y="97652"/>
                </a:cubicBezTo>
                <a:cubicBezTo>
                  <a:pt x="228364" y="99143"/>
                  <a:pt x="228582" y="100690"/>
                  <a:pt x="228584" y="102293"/>
                </a:cubicBezTo>
                <a:cubicBezTo>
                  <a:pt x="228582" y="103895"/>
                  <a:pt x="228364" y="105442"/>
                  <a:pt x="227930" y="106933"/>
                </a:cubicBezTo>
                <a:cubicBezTo>
                  <a:pt x="227497" y="108424"/>
                  <a:pt x="226865" y="109811"/>
                  <a:pt x="226033" y="111095"/>
                </a:cubicBezTo>
                <a:cubicBezTo>
                  <a:pt x="218376" y="123118"/>
                  <a:pt x="209165" y="133834"/>
                  <a:pt x="198400" y="143242"/>
                </a:cubicBezTo>
                <a:cubicBezTo>
                  <a:pt x="187634" y="152650"/>
                  <a:pt x="175714" y="160176"/>
                  <a:pt x="162640" y="165821"/>
                </a:cubicBezTo>
                <a:cubicBezTo>
                  <a:pt x="163176" y="166777"/>
                  <a:pt x="164175" y="168556"/>
                  <a:pt x="165638" y="171157"/>
                </a:cubicBezTo>
                <a:cubicBezTo>
                  <a:pt x="167100" y="173758"/>
                  <a:pt x="168677" y="176609"/>
                  <a:pt x="170369" y="179710"/>
                </a:cubicBezTo>
                <a:cubicBezTo>
                  <a:pt x="172061" y="182811"/>
                  <a:pt x="173518" y="185590"/>
                  <a:pt x="174743" y="188048"/>
                </a:cubicBezTo>
                <a:cubicBezTo>
                  <a:pt x="175966" y="190505"/>
                  <a:pt x="176606" y="192068"/>
                  <a:pt x="176665" y="192738"/>
                </a:cubicBezTo>
                <a:cubicBezTo>
                  <a:pt x="176662" y="193514"/>
                  <a:pt x="176476" y="194226"/>
                  <a:pt x="176107" y="194874"/>
                </a:cubicBezTo>
                <a:cubicBezTo>
                  <a:pt x="175737" y="195523"/>
                  <a:pt x="175201" y="196044"/>
                  <a:pt x="174496" y="196437"/>
                </a:cubicBezTo>
                <a:cubicBezTo>
                  <a:pt x="173533" y="196980"/>
                  <a:pt x="171916" y="197893"/>
                  <a:pt x="169646" y="199177"/>
                </a:cubicBezTo>
                <a:cubicBezTo>
                  <a:pt x="167376" y="200462"/>
                  <a:pt x="165127" y="201668"/>
                  <a:pt x="162900" y="202797"/>
                </a:cubicBezTo>
                <a:cubicBezTo>
                  <a:pt x="160673" y="203925"/>
                  <a:pt x="159141" y="204527"/>
                  <a:pt x="158306" y="204601"/>
                </a:cubicBezTo>
                <a:cubicBezTo>
                  <a:pt x="157531" y="204596"/>
                  <a:pt x="156819" y="204415"/>
                  <a:pt x="156172" y="204059"/>
                </a:cubicBezTo>
                <a:cubicBezTo>
                  <a:pt x="155523" y="203703"/>
                  <a:pt x="155004" y="203203"/>
                  <a:pt x="154610" y="202560"/>
                </a:cubicBezTo>
                <a:lnTo>
                  <a:pt x="138793" y="173347"/>
                </a:lnTo>
                <a:lnTo>
                  <a:pt x="130629" y="158167"/>
                </a:lnTo>
                <a:lnTo>
                  <a:pt x="73989" y="53563"/>
                </a:lnTo>
                <a:lnTo>
                  <a:pt x="74882" y="52671"/>
                </a:lnTo>
                <a:cubicBezTo>
                  <a:pt x="72714" y="53558"/>
                  <a:pt x="70577" y="54493"/>
                  <a:pt x="68472" y="55476"/>
                </a:cubicBezTo>
                <a:cubicBezTo>
                  <a:pt x="66367" y="56459"/>
                  <a:pt x="64294" y="57522"/>
                  <a:pt x="62253" y="58665"/>
                </a:cubicBezTo>
                <a:cubicBezTo>
                  <a:pt x="62601" y="59323"/>
                  <a:pt x="64318" y="62496"/>
                  <a:pt x="67405" y="68183"/>
                </a:cubicBezTo>
                <a:cubicBezTo>
                  <a:pt x="70492" y="73869"/>
                  <a:pt x="74393" y="81053"/>
                  <a:pt x="79106" y="89734"/>
                </a:cubicBezTo>
                <a:cubicBezTo>
                  <a:pt x="83820" y="98415"/>
                  <a:pt x="88790" y="107577"/>
                  <a:pt x="94017" y="117218"/>
                </a:cubicBezTo>
                <a:cubicBezTo>
                  <a:pt x="99244" y="126859"/>
                  <a:pt x="104173" y="135964"/>
                  <a:pt x="108801" y="144532"/>
                </a:cubicBezTo>
                <a:cubicBezTo>
                  <a:pt x="113429" y="153099"/>
                  <a:pt x="117202" y="160113"/>
                  <a:pt x="120119" y="165573"/>
                </a:cubicBezTo>
                <a:cubicBezTo>
                  <a:pt x="123036" y="171033"/>
                  <a:pt x="124540" y="173922"/>
                  <a:pt x="124633" y="174240"/>
                </a:cubicBezTo>
                <a:cubicBezTo>
                  <a:pt x="124625" y="174559"/>
                  <a:pt x="124514" y="174815"/>
                  <a:pt x="124298" y="175006"/>
                </a:cubicBezTo>
                <a:cubicBezTo>
                  <a:pt x="124083" y="175197"/>
                  <a:pt x="123812" y="175325"/>
                  <a:pt x="123485" y="175389"/>
                </a:cubicBezTo>
                <a:cubicBezTo>
                  <a:pt x="122050" y="175684"/>
                  <a:pt x="120519" y="175827"/>
                  <a:pt x="118893" y="175819"/>
                </a:cubicBezTo>
                <a:cubicBezTo>
                  <a:pt x="117266" y="175811"/>
                  <a:pt x="115735" y="175795"/>
                  <a:pt x="114301" y="175771"/>
                </a:cubicBezTo>
                <a:cubicBezTo>
                  <a:pt x="113399" y="175806"/>
                  <a:pt x="112013" y="175801"/>
                  <a:pt x="110138" y="175755"/>
                </a:cubicBezTo>
                <a:cubicBezTo>
                  <a:pt x="108265" y="175710"/>
                  <a:pt x="107101" y="175418"/>
                  <a:pt x="106646" y="174878"/>
                </a:cubicBezTo>
                <a:lnTo>
                  <a:pt x="48476" y="67594"/>
                </a:lnTo>
                <a:cubicBezTo>
                  <a:pt x="44798" y="70295"/>
                  <a:pt x="41311" y="73186"/>
                  <a:pt x="38015" y="76269"/>
                </a:cubicBezTo>
                <a:cubicBezTo>
                  <a:pt x="38556" y="77232"/>
                  <a:pt x="40153" y="80146"/>
                  <a:pt x="42807" y="85012"/>
                </a:cubicBezTo>
                <a:cubicBezTo>
                  <a:pt x="45461" y="89877"/>
                  <a:pt x="48733" y="95889"/>
                  <a:pt x="52624" y="103049"/>
                </a:cubicBezTo>
                <a:cubicBezTo>
                  <a:pt x="56514" y="110208"/>
                  <a:pt x="60585" y="117711"/>
                  <a:pt x="64836" y="125558"/>
                </a:cubicBezTo>
                <a:cubicBezTo>
                  <a:pt x="69087" y="133404"/>
                  <a:pt x="73080" y="140790"/>
                  <a:pt x="76814" y="147716"/>
                </a:cubicBezTo>
                <a:cubicBezTo>
                  <a:pt x="80549" y="154642"/>
                  <a:pt x="83588" y="160303"/>
                  <a:pt x="85929" y="164701"/>
                </a:cubicBezTo>
                <a:cubicBezTo>
                  <a:pt x="88272" y="169098"/>
                  <a:pt x="89479" y="171428"/>
                  <a:pt x="89552" y="171689"/>
                </a:cubicBezTo>
                <a:cubicBezTo>
                  <a:pt x="89542" y="172189"/>
                  <a:pt x="89403" y="172529"/>
                  <a:pt x="89138" y="172710"/>
                </a:cubicBezTo>
                <a:cubicBezTo>
                  <a:pt x="88872" y="172890"/>
                  <a:pt x="88542" y="172975"/>
                  <a:pt x="88149" y="172965"/>
                </a:cubicBezTo>
                <a:cubicBezTo>
                  <a:pt x="87234" y="172907"/>
                  <a:pt x="85251" y="172441"/>
                  <a:pt x="82201" y="171566"/>
                </a:cubicBezTo>
                <a:cubicBezTo>
                  <a:pt x="79150" y="170691"/>
                  <a:pt x="76185" y="169753"/>
                  <a:pt x="73304" y="168750"/>
                </a:cubicBezTo>
                <a:cubicBezTo>
                  <a:pt x="70424" y="167748"/>
                  <a:pt x="68781" y="167027"/>
                  <a:pt x="68376" y="166586"/>
                </a:cubicBezTo>
                <a:lnTo>
                  <a:pt x="54854" y="141456"/>
                </a:lnTo>
                <a:lnTo>
                  <a:pt x="26279" y="88771"/>
                </a:lnTo>
                <a:cubicBezTo>
                  <a:pt x="22707" y="93087"/>
                  <a:pt x="19390" y="97594"/>
                  <a:pt x="16329" y="102293"/>
                </a:cubicBezTo>
                <a:cubicBezTo>
                  <a:pt x="17185" y="103507"/>
                  <a:pt x="18088" y="104746"/>
                  <a:pt x="19039" y="106008"/>
                </a:cubicBezTo>
                <a:cubicBezTo>
                  <a:pt x="19991" y="107270"/>
                  <a:pt x="20831" y="108541"/>
                  <a:pt x="21559" y="109819"/>
                </a:cubicBezTo>
                <a:cubicBezTo>
                  <a:pt x="22109" y="110834"/>
                  <a:pt x="23529" y="113437"/>
                  <a:pt x="25821" y="117629"/>
                </a:cubicBezTo>
                <a:cubicBezTo>
                  <a:pt x="28112" y="121820"/>
                  <a:pt x="30657" y="126489"/>
                  <a:pt x="33455" y="131633"/>
                </a:cubicBezTo>
                <a:cubicBezTo>
                  <a:pt x="36252" y="136778"/>
                  <a:pt x="38686" y="141286"/>
                  <a:pt x="40754" y="145159"/>
                </a:cubicBezTo>
                <a:cubicBezTo>
                  <a:pt x="42822" y="149032"/>
                  <a:pt x="43908" y="151157"/>
                  <a:pt x="44011" y="151534"/>
                </a:cubicBezTo>
                <a:cubicBezTo>
                  <a:pt x="43998" y="151866"/>
                  <a:pt x="43865" y="152158"/>
                  <a:pt x="43612" y="152411"/>
                </a:cubicBezTo>
                <a:cubicBezTo>
                  <a:pt x="43360" y="152663"/>
                  <a:pt x="43067" y="152796"/>
                  <a:pt x="42735" y="152809"/>
                </a:cubicBezTo>
                <a:cubicBezTo>
                  <a:pt x="42480" y="152788"/>
                  <a:pt x="42225" y="152703"/>
                  <a:pt x="41970" y="152554"/>
                </a:cubicBezTo>
                <a:cubicBezTo>
                  <a:pt x="34393" y="147422"/>
                  <a:pt x="27159" y="141166"/>
                  <a:pt x="20268" y="133786"/>
                </a:cubicBezTo>
                <a:cubicBezTo>
                  <a:pt x="13376" y="126406"/>
                  <a:pt x="7513" y="118842"/>
                  <a:pt x="2679" y="111095"/>
                </a:cubicBezTo>
                <a:cubicBezTo>
                  <a:pt x="1786" y="109811"/>
                  <a:pt x="1117" y="108424"/>
                  <a:pt x="670" y="106933"/>
                </a:cubicBezTo>
                <a:cubicBezTo>
                  <a:pt x="224" y="105442"/>
                  <a:pt x="0" y="103895"/>
                  <a:pt x="0" y="102293"/>
                </a:cubicBezTo>
                <a:cubicBezTo>
                  <a:pt x="115" y="98995"/>
                  <a:pt x="1034" y="95960"/>
                  <a:pt x="2759" y="93188"/>
                </a:cubicBezTo>
                <a:cubicBezTo>
                  <a:pt x="4484" y="90416"/>
                  <a:pt x="6328" y="87795"/>
                  <a:pt x="8292" y="85326"/>
                </a:cubicBezTo>
                <a:cubicBezTo>
                  <a:pt x="15726" y="75182"/>
                  <a:pt x="24299" y="66131"/>
                  <a:pt x="34013" y="58173"/>
                </a:cubicBezTo>
                <a:cubicBezTo>
                  <a:pt x="43727" y="50215"/>
                  <a:pt x="54373" y="43749"/>
                  <a:pt x="65952" y="38774"/>
                </a:cubicBezTo>
                <a:cubicBezTo>
                  <a:pt x="65416" y="37818"/>
                  <a:pt x="64416" y="36040"/>
                  <a:pt x="62953" y="33440"/>
                </a:cubicBezTo>
                <a:cubicBezTo>
                  <a:pt x="61489" y="30840"/>
                  <a:pt x="59911" y="27990"/>
                  <a:pt x="58219" y="24889"/>
                </a:cubicBezTo>
                <a:cubicBezTo>
                  <a:pt x="56526" y="21789"/>
                  <a:pt x="55068" y="19010"/>
                  <a:pt x="53844" y="16553"/>
                </a:cubicBezTo>
                <a:cubicBezTo>
                  <a:pt x="52619" y="14096"/>
                  <a:pt x="51978" y="12533"/>
                  <a:pt x="51920" y="11864"/>
                </a:cubicBezTo>
                <a:cubicBezTo>
                  <a:pt x="51930" y="11088"/>
                  <a:pt x="52132" y="10375"/>
                  <a:pt x="52526" y="9727"/>
                </a:cubicBezTo>
                <a:cubicBezTo>
                  <a:pt x="52919" y="9078"/>
                  <a:pt x="53440" y="8558"/>
                  <a:pt x="54089" y="8164"/>
                </a:cubicBezTo>
                <a:cubicBezTo>
                  <a:pt x="55051" y="7622"/>
                  <a:pt x="56670" y="6708"/>
                  <a:pt x="58945" y="5424"/>
                </a:cubicBezTo>
                <a:cubicBezTo>
                  <a:pt x="61221" y="4140"/>
                  <a:pt x="63483" y="2933"/>
                  <a:pt x="65730" y="1805"/>
                </a:cubicBezTo>
                <a:cubicBezTo>
                  <a:pt x="67978" y="676"/>
                  <a:pt x="69540" y="75"/>
                  <a:pt x="704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Freeform: Shape 108"/>
          <p:cNvSpPr/>
          <p:nvPr/>
        </p:nvSpPr>
        <p:spPr>
          <a:xfrm>
            <a:off x="9206039" y="5018631"/>
            <a:ext cx="169061" cy="380687"/>
          </a:xfrm>
          <a:custGeom>
            <a:avLst/>
            <a:gdLst/>
            <a:ahLst/>
            <a:cxnLst/>
            <a:rect l="l" t="t" r="r" b="b"/>
            <a:pathLst>
              <a:path w="97887" h="220419">
                <a:moveTo>
                  <a:pt x="48562" y="0"/>
                </a:moveTo>
                <a:cubicBezTo>
                  <a:pt x="49143" y="5"/>
                  <a:pt x="49701" y="122"/>
                  <a:pt x="50235" y="351"/>
                </a:cubicBezTo>
                <a:cubicBezTo>
                  <a:pt x="50769" y="580"/>
                  <a:pt x="51231" y="888"/>
                  <a:pt x="51622" y="1276"/>
                </a:cubicBezTo>
                <a:lnTo>
                  <a:pt x="96901" y="50258"/>
                </a:lnTo>
                <a:cubicBezTo>
                  <a:pt x="97414" y="50906"/>
                  <a:pt x="97728" y="51619"/>
                  <a:pt x="97842" y="52395"/>
                </a:cubicBezTo>
                <a:cubicBezTo>
                  <a:pt x="97956" y="53171"/>
                  <a:pt x="97855" y="53947"/>
                  <a:pt x="97539" y="54723"/>
                </a:cubicBezTo>
                <a:cubicBezTo>
                  <a:pt x="97209" y="55437"/>
                  <a:pt x="96720" y="56017"/>
                  <a:pt x="96072" y="56461"/>
                </a:cubicBezTo>
                <a:cubicBezTo>
                  <a:pt x="95424" y="56904"/>
                  <a:pt x="94679" y="57133"/>
                  <a:pt x="93840" y="57146"/>
                </a:cubicBezTo>
                <a:lnTo>
                  <a:pt x="65264" y="57146"/>
                </a:lnTo>
                <a:lnTo>
                  <a:pt x="65264" y="216338"/>
                </a:lnTo>
                <a:cubicBezTo>
                  <a:pt x="65238" y="217512"/>
                  <a:pt x="64845" y="218479"/>
                  <a:pt x="64085" y="219240"/>
                </a:cubicBezTo>
                <a:cubicBezTo>
                  <a:pt x="63326" y="220000"/>
                  <a:pt x="62359" y="220393"/>
                  <a:pt x="61185" y="220419"/>
                </a:cubicBezTo>
                <a:lnTo>
                  <a:pt x="36704" y="220419"/>
                </a:lnTo>
                <a:cubicBezTo>
                  <a:pt x="35530" y="220393"/>
                  <a:pt x="34563" y="220000"/>
                  <a:pt x="33803" y="219240"/>
                </a:cubicBezTo>
                <a:cubicBezTo>
                  <a:pt x="33043" y="218479"/>
                  <a:pt x="32650" y="217512"/>
                  <a:pt x="32623" y="216338"/>
                </a:cubicBezTo>
                <a:lnTo>
                  <a:pt x="32623" y="57146"/>
                </a:lnTo>
                <a:lnTo>
                  <a:pt x="4048" y="57146"/>
                </a:lnTo>
                <a:cubicBezTo>
                  <a:pt x="3208" y="57141"/>
                  <a:pt x="2465" y="56928"/>
                  <a:pt x="1816" y="56508"/>
                </a:cubicBezTo>
                <a:cubicBezTo>
                  <a:pt x="1168" y="56089"/>
                  <a:pt x="678" y="55493"/>
                  <a:pt x="349" y="54723"/>
                </a:cubicBezTo>
                <a:cubicBezTo>
                  <a:pt x="33" y="53947"/>
                  <a:pt x="-68" y="53171"/>
                  <a:pt x="46" y="52395"/>
                </a:cubicBezTo>
                <a:cubicBezTo>
                  <a:pt x="160" y="51619"/>
                  <a:pt x="474" y="50906"/>
                  <a:pt x="987" y="50258"/>
                </a:cubicBezTo>
                <a:lnTo>
                  <a:pt x="45629" y="1276"/>
                </a:lnTo>
                <a:cubicBezTo>
                  <a:pt x="46014" y="888"/>
                  <a:pt x="46455" y="580"/>
                  <a:pt x="46952" y="351"/>
                </a:cubicBezTo>
                <a:cubicBezTo>
                  <a:pt x="47449" y="122"/>
                  <a:pt x="47985" y="5"/>
                  <a:pt x="485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Freeform: Shape 109"/>
          <p:cNvSpPr/>
          <p:nvPr/>
        </p:nvSpPr>
        <p:spPr>
          <a:xfrm>
            <a:off x="9100225" y="4283707"/>
            <a:ext cx="380689" cy="169049"/>
          </a:xfrm>
          <a:custGeom>
            <a:avLst/>
            <a:gdLst/>
            <a:ahLst/>
            <a:cxnLst/>
            <a:rect l="l" t="t" r="r" b="b"/>
            <a:pathLst>
              <a:path w="220420" h="97880">
                <a:moveTo>
                  <a:pt x="168025" y="46"/>
                </a:moveTo>
                <a:cubicBezTo>
                  <a:pt x="168801" y="161"/>
                  <a:pt x="169513" y="474"/>
                  <a:pt x="170162" y="987"/>
                </a:cubicBezTo>
                <a:lnTo>
                  <a:pt x="219144" y="45629"/>
                </a:lnTo>
                <a:cubicBezTo>
                  <a:pt x="219532" y="46014"/>
                  <a:pt x="219840" y="46455"/>
                  <a:pt x="220069" y="46952"/>
                </a:cubicBezTo>
                <a:cubicBezTo>
                  <a:pt x="220298" y="47449"/>
                  <a:pt x="220415" y="47985"/>
                  <a:pt x="220420" y="48562"/>
                </a:cubicBezTo>
                <a:cubicBezTo>
                  <a:pt x="220415" y="49143"/>
                  <a:pt x="220298" y="49701"/>
                  <a:pt x="220069" y="50235"/>
                </a:cubicBezTo>
                <a:cubicBezTo>
                  <a:pt x="219840" y="50769"/>
                  <a:pt x="219532" y="51231"/>
                  <a:pt x="219144" y="51622"/>
                </a:cubicBezTo>
                <a:lnTo>
                  <a:pt x="170162" y="96774"/>
                </a:lnTo>
                <a:cubicBezTo>
                  <a:pt x="169513" y="97348"/>
                  <a:pt x="168801" y="97699"/>
                  <a:pt x="168025" y="97826"/>
                </a:cubicBezTo>
                <a:cubicBezTo>
                  <a:pt x="167250" y="97954"/>
                  <a:pt x="166473" y="97858"/>
                  <a:pt x="165697" y="97539"/>
                </a:cubicBezTo>
                <a:cubicBezTo>
                  <a:pt x="164982" y="97210"/>
                  <a:pt x="164403" y="96721"/>
                  <a:pt x="163959" y="96072"/>
                </a:cubicBezTo>
                <a:cubicBezTo>
                  <a:pt x="163515" y="95424"/>
                  <a:pt x="163287" y="94680"/>
                  <a:pt x="163273" y="93840"/>
                </a:cubicBezTo>
                <a:lnTo>
                  <a:pt x="163273" y="65265"/>
                </a:lnTo>
                <a:lnTo>
                  <a:pt x="4082" y="65265"/>
                </a:lnTo>
                <a:cubicBezTo>
                  <a:pt x="2907" y="65238"/>
                  <a:pt x="1940" y="64845"/>
                  <a:pt x="1180" y="64085"/>
                </a:cubicBezTo>
                <a:cubicBezTo>
                  <a:pt x="420" y="63326"/>
                  <a:pt x="27" y="62359"/>
                  <a:pt x="0" y="61185"/>
                </a:cubicBezTo>
                <a:lnTo>
                  <a:pt x="0" y="36704"/>
                </a:lnTo>
                <a:cubicBezTo>
                  <a:pt x="27" y="35530"/>
                  <a:pt x="420" y="34563"/>
                  <a:pt x="1180" y="33803"/>
                </a:cubicBezTo>
                <a:cubicBezTo>
                  <a:pt x="1940" y="33043"/>
                  <a:pt x="2907" y="32650"/>
                  <a:pt x="4082" y="32624"/>
                </a:cubicBezTo>
                <a:lnTo>
                  <a:pt x="163273" y="32624"/>
                </a:lnTo>
                <a:lnTo>
                  <a:pt x="163273" y="4049"/>
                </a:lnTo>
                <a:cubicBezTo>
                  <a:pt x="163279" y="3209"/>
                  <a:pt x="163491" y="2465"/>
                  <a:pt x="163911" y="1816"/>
                </a:cubicBezTo>
                <a:cubicBezTo>
                  <a:pt x="164331" y="1168"/>
                  <a:pt x="164926" y="679"/>
                  <a:pt x="165697" y="349"/>
                </a:cubicBezTo>
                <a:cubicBezTo>
                  <a:pt x="166473" y="33"/>
                  <a:pt x="167250" y="-68"/>
                  <a:pt x="168025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Freeform: Shape 110"/>
          <p:cNvSpPr/>
          <p:nvPr/>
        </p:nvSpPr>
        <p:spPr>
          <a:xfrm>
            <a:off x="9100227" y="3442962"/>
            <a:ext cx="380687" cy="169049"/>
          </a:xfrm>
          <a:custGeom>
            <a:avLst/>
            <a:gdLst/>
            <a:ahLst/>
            <a:cxnLst/>
            <a:rect l="l" t="t" r="r" b="b"/>
            <a:pathLst>
              <a:path w="220419" h="97880">
                <a:moveTo>
                  <a:pt x="52394" y="55"/>
                </a:moveTo>
                <a:cubicBezTo>
                  <a:pt x="53170" y="-72"/>
                  <a:pt x="53946" y="23"/>
                  <a:pt x="54722" y="342"/>
                </a:cubicBezTo>
                <a:cubicBezTo>
                  <a:pt x="55437" y="672"/>
                  <a:pt x="56016" y="1161"/>
                  <a:pt x="56460" y="1809"/>
                </a:cubicBezTo>
                <a:cubicBezTo>
                  <a:pt x="56903" y="2458"/>
                  <a:pt x="57132" y="3202"/>
                  <a:pt x="57145" y="4042"/>
                </a:cubicBezTo>
                <a:lnTo>
                  <a:pt x="57145" y="32617"/>
                </a:lnTo>
                <a:lnTo>
                  <a:pt x="216337" y="32617"/>
                </a:lnTo>
                <a:cubicBezTo>
                  <a:pt x="217511" y="32643"/>
                  <a:pt x="218479" y="33036"/>
                  <a:pt x="219239" y="33796"/>
                </a:cubicBezTo>
                <a:cubicBezTo>
                  <a:pt x="219999" y="34556"/>
                  <a:pt x="220393" y="35523"/>
                  <a:pt x="220419" y="36697"/>
                </a:cubicBezTo>
                <a:lnTo>
                  <a:pt x="220419" y="61178"/>
                </a:lnTo>
                <a:cubicBezTo>
                  <a:pt x="220393" y="62352"/>
                  <a:pt x="219999" y="63319"/>
                  <a:pt x="219239" y="64078"/>
                </a:cubicBezTo>
                <a:cubicBezTo>
                  <a:pt x="218479" y="64838"/>
                  <a:pt x="217511" y="65231"/>
                  <a:pt x="216337" y="65258"/>
                </a:cubicBezTo>
                <a:lnTo>
                  <a:pt x="57145" y="65258"/>
                </a:lnTo>
                <a:lnTo>
                  <a:pt x="57145" y="93833"/>
                </a:lnTo>
                <a:cubicBezTo>
                  <a:pt x="57140" y="94673"/>
                  <a:pt x="56927" y="95417"/>
                  <a:pt x="56507" y="96065"/>
                </a:cubicBezTo>
                <a:cubicBezTo>
                  <a:pt x="56088" y="96714"/>
                  <a:pt x="55492" y="97203"/>
                  <a:pt x="54722" y="97532"/>
                </a:cubicBezTo>
                <a:cubicBezTo>
                  <a:pt x="53946" y="97849"/>
                  <a:pt x="53170" y="97950"/>
                  <a:pt x="52394" y="97835"/>
                </a:cubicBezTo>
                <a:cubicBezTo>
                  <a:pt x="51618" y="97721"/>
                  <a:pt x="50905" y="97407"/>
                  <a:pt x="50257" y="96894"/>
                </a:cubicBezTo>
                <a:lnTo>
                  <a:pt x="1275" y="52252"/>
                </a:lnTo>
                <a:cubicBezTo>
                  <a:pt x="887" y="51867"/>
                  <a:pt x="579" y="51426"/>
                  <a:pt x="350" y="50930"/>
                </a:cubicBezTo>
                <a:cubicBezTo>
                  <a:pt x="122" y="50433"/>
                  <a:pt x="5" y="49896"/>
                  <a:pt x="0" y="49320"/>
                </a:cubicBezTo>
                <a:cubicBezTo>
                  <a:pt x="5" y="48738"/>
                  <a:pt x="122" y="48180"/>
                  <a:pt x="350" y="47646"/>
                </a:cubicBezTo>
                <a:cubicBezTo>
                  <a:pt x="579" y="47112"/>
                  <a:pt x="887" y="46650"/>
                  <a:pt x="1275" y="46260"/>
                </a:cubicBezTo>
                <a:lnTo>
                  <a:pt x="50257" y="1108"/>
                </a:lnTo>
                <a:cubicBezTo>
                  <a:pt x="50905" y="534"/>
                  <a:pt x="51618" y="183"/>
                  <a:pt x="52394" y="5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Freeform: Shape 111"/>
          <p:cNvSpPr/>
          <p:nvPr/>
        </p:nvSpPr>
        <p:spPr>
          <a:xfrm>
            <a:off x="8403766" y="7557043"/>
            <a:ext cx="394789" cy="31018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69383" y="130629"/>
                </a:moveTo>
                <a:lnTo>
                  <a:pt x="191858" y="130629"/>
                </a:lnTo>
                <a:cubicBezTo>
                  <a:pt x="192977" y="130663"/>
                  <a:pt x="193929" y="131072"/>
                  <a:pt x="194713" y="131855"/>
                </a:cubicBezTo>
                <a:cubicBezTo>
                  <a:pt x="195497" y="132638"/>
                  <a:pt x="195906" y="133589"/>
                  <a:pt x="195941" y="134707"/>
                </a:cubicBezTo>
                <a:lnTo>
                  <a:pt x="195941" y="142863"/>
                </a:lnTo>
                <a:cubicBezTo>
                  <a:pt x="195906" y="143981"/>
                  <a:pt x="195497" y="144931"/>
                  <a:pt x="194713" y="145714"/>
                </a:cubicBezTo>
                <a:cubicBezTo>
                  <a:pt x="193929" y="146498"/>
                  <a:pt x="192977" y="146907"/>
                  <a:pt x="191858" y="146941"/>
                </a:cubicBezTo>
                <a:lnTo>
                  <a:pt x="69383" y="146941"/>
                </a:lnTo>
                <a:cubicBezTo>
                  <a:pt x="68264" y="146907"/>
                  <a:pt x="67312" y="146498"/>
                  <a:pt x="66528" y="145714"/>
                </a:cubicBezTo>
                <a:cubicBezTo>
                  <a:pt x="65744" y="144931"/>
                  <a:pt x="65335" y="143981"/>
                  <a:pt x="65300" y="142863"/>
                </a:cubicBezTo>
                <a:lnTo>
                  <a:pt x="65300" y="134707"/>
                </a:lnTo>
                <a:cubicBezTo>
                  <a:pt x="65335" y="133589"/>
                  <a:pt x="65744" y="132638"/>
                  <a:pt x="66528" y="131855"/>
                </a:cubicBezTo>
                <a:cubicBezTo>
                  <a:pt x="67312" y="131072"/>
                  <a:pt x="68264" y="130663"/>
                  <a:pt x="69383" y="130629"/>
                </a:cubicBezTo>
                <a:close/>
                <a:moveTo>
                  <a:pt x="36735" y="130629"/>
                </a:moveTo>
                <a:lnTo>
                  <a:pt x="44892" y="130629"/>
                </a:lnTo>
                <a:cubicBezTo>
                  <a:pt x="46010" y="130663"/>
                  <a:pt x="46960" y="131072"/>
                  <a:pt x="47743" y="131855"/>
                </a:cubicBezTo>
                <a:cubicBezTo>
                  <a:pt x="48527" y="132638"/>
                  <a:pt x="48935" y="133589"/>
                  <a:pt x="48970" y="134707"/>
                </a:cubicBezTo>
                <a:lnTo>
                  <a:pt x="48970" y="142863"/>
                </a:lnTo>
                <a:cubicBezTo>
                  <a:pt x="48935" y="143981"/>
                  <a:pt x="48527" y="144931"/>
                  <a:pt x="47743" y="145714"/>
                </a:cubicBezTo>
                <a:cubicBezTo>
                  <a:pt x="46960" y="146498"/>
                  <a:pt x="46010" y="146907"/>
                  <a:pt x="44892" y="146941"/>
                </a:cubicBezTo>
                <a:lnTo>
                  <a:pt x="36735" y="146941"/>
                </a:lnTo>
                <a:cubicBezTo>
                  <a:pt x="35618" y="146907"/>
                  <a:pt x="34667" y="146498"/>
                  <a:pt x="33884" y="145714"/>
                </a:cubicBezTo>
                <a:cubicBezTo>
                  <a:pt x="33101" y="144931"/>
                  <a:pt x="32692" y="143981"/>
                  <a:pt x="32657" y="142863"/>
                </a:cubicBezTo>
                <a:lnTo>
                  <a:pt x="32657" y="134707"/>
                </a:lnTo>
                <a:cubicBezTo>
                  <a:pt x="32692" y="133589"/>
                  <a:pt x="33101" y="132638"/>
                  <a:pt x="33884" y="131855"/>
                </a:cubicBezTo>
                <a:cubicBezTo>
                  <a:pt x="34667" y="131072"/>
                  <a:pt x="35618" y="130663"/>
                  <a:pt x="36735" y="130629"/>
                </a:cubicBezTo>
                <a:close/>
                <a:moveTo>
                  <a:pt x="69383" y="97971"/>
                </a:moveTo>
                <a:lnTo>
                  <a:pt x="191858" y="97971"/>
                </a:lnTo>
                <a:cubicBezTo>
                  <a:pt x="192977" y="98006"/>
                  <a:pt x="193929" y="98415"/>
                  <a:pt x="194713" y="99198"/>
                </a:cubicBezTo>
                <a:cubicBezTo>
                  <a:pt x="195497" y="99981"/>
                  <a:pt x="195906" y="100932"/>
                  <a:pt x="195941" y="102050"/>
                </a:cubicBezTo>
                <a:lnTo>
                  <a:pt x="195941" y="110206"/>
                </a:lnTo>
                <a:cubicBezTo>
                  <a:pt x="195906" y="111324"/>
                  <a:pt x="195497" y="112274"/>
                  <a:pt x="194713" y="113057"/>
                </a:cubicBezTo>
                <a:cubicBezTo>
                  <a:pt x="193929" y="113841"/>
                  <a:pt x="192977" y="114249"/>
                  <a:pt x="191858" y="114284"/>
                </a:cubicBezTo>
                <a:lnTo>
                  <a:pt x="69383" y="114284"/>
                </a:lnTo>
                <a:cubicBezTo>
                  <a:pt x="68264" y="114249"/>
                  <a:pt x="67312" y="113841"/>
                  <a:pt x="66528" y="113057"/>
                </a:cubicBezTo>
                <a:cubicBezTo>
                  <a:pt x="65744" y="112274"/>
                  <a:pt x="65335" y="111324"/>
                  <a:pt x="65300" y="110206"/>
                </a:cubicBezTo>
                <a:lnTo>
                  <a:pt x="65300" y="102050"/>
                </a:lnTo>
                <a:cubicBezTo>
                  <a:pt x="65335" y="100932"/>
                  <a:pt x="65744" y="99981"/>
                  <a:pt x="66528" y="99198"/>
                </a:cubicBezTo>
                <a:cubicBezTo>
                  <a:pt x="67312" y="98415"/>
                  <a:pt x="68264" y="98006"/>
                  <a:pt x="69383" y="97971"/>
                </a:cubicBezTo>
                <a:close/>
                <a:moveTo>
                  <a:pt x="36735" y="97971"/>
                </a:moveTo>
                <a:lnTo>
                  <a:pt x="44892" y="97971"/>
                </a:lnTo>
                <a:cubicBezTo>
                  <a:pt x="46010" y="98006"/>
                  <a:pt x="46960" y="98415"/>
                  <a:pt x="47743" y="99198"/>
                </a:cubicBezTo>
                <a:cubicBezTo>
                  <a:pt x="48527" y="99981"/>
                  <a:pt x="48935" y="100932"/>
                  <a:pt x="48970" y="102050"/>
                </a:cubicBezTo>
                <a:lnTo>
                  <a:pt x="48970" y="110206"/>
                </a:lnTo>
                <a:cubicBezTo>
                  <a:pt x="48935" y="111324"/>
                  <a:pt x="48527" y="112274"/>
                  <a:pt x="47743" y="113057"/>
                </a:cubicBezTo>
                <a:cubicBezTo>
                  <a:pt x="46960" y="113841"/>
                  <a:pt x="46010" y="114249"/>
                  <a:pt x="44892" y="114284"/>
                </a:cubicBezTo>
                <a:lnTo>
                  <a:pt x="36735" y="114284"/>
                </a:lnTo>
                <a:cubicBezTo>
                  <a:pt x="35618" y="114249"/>
                  <a:pt x="34667" y="113841"/>
                  <a:pt x="33884" y="113057"/>
                </a:cubicBezTo>
                <a:cubicBezTo>
                  <a:pt x="33101" y="112274"/>
                  <a:pt x="32692" y="111324"/>
                  <a:pt x="32657" y="110206"/>
                </a:cubicBezTo>
                <a:lnTo>
                  <a:pt x="32657" y="102050"/>
                </a:lnTo>
                <a:cubicBezTo>
                  <a:pt x="32692" y="100932"/>
                  <a:pt x="33101" y="99981"/>
                  <a:pt x="33884" y="99198"/>
                </a:cubicBezTo>
                <a:cubicBezTo>
                  <a:pt x="34667" y="98415"/>
                  <a:pt x="35618" y="98006"/>
                  <a:pt x="36735" y="97971"/>
                </a:cubicBezTo>
                <a:close/>
                <a:moveTo>
                  <a:pt x="69383" y="65314"/>
                </a:moveTo>
                <a:lnTo>
                  <a:pt x="191858" y="65314"/>
                </a:lnTo>
                <a:cubicBezTo>
                  <a:pt x="192977" y="65349"/>
                  <a:pt x="193929" y="65758"/>
                  <a:pt x="194713" y="66541"/>
                </a:cubicBezTo>
                <a:cubicBezTo>
                  <a:pt x="195497" y="67324"/>
                  <a:pt x="195906" y="68275"/>
                  <a:pt x="195941" y="69392"/>
                </a:cubicBezTo>
                <a:lnTo>
                  <a:pt x="195941" y="77549"/>
                </a:lnTo>
                <a:cubicBezTo>
                  <a:pt x="195906" y="78666"/>
                  <a:pt x="195497" y="79617"/>
                  <a:pt x="194713" y="80400"/>
                </a:cubicBezTo>
                <a:cubicBezTo>
                  <a:pt x="193929" y="81183"/>
                  <a:pt x="192977" y="81592"/>
                  <a:pt x="191858" y="81627"/>
                </a:cubicBezTo>
                <a:lnTo>
                  <a:pt x="69383" y="81627"/>
                </a:lnTo>
                <a:cubicBezTo>
                  <a:pt x="68264" y="81592"/>
                  <a:pt x="67312" y="81183"/>
                  <a:pt x="66528" y="80400"/>
                </a:cubicBezTo>
                <a:cubicBezTo>
                  <a:pt x="65744" y="79617"/>
                  <a:pt x="65335" y="78666"/>
                  <a:pt x="65300" y="77549"/>
                </a:cubicBezTo>
                <a:lnTo>
                  <a:pt x="65300" y="69392"/>
                </a:lnTo>
                <a:cubicBezTo>
                  <a:pt x="65335" y="68275"/>
                  <a:pt x="65744" y="67324"/>
                  <a:pt x="66528" y="66541"/>
                </a:cubicBezTo>
                <a:cubicBezTo>
                  <a:pt x="67312" y="65758"/>
                  <a:pt x="68264" y="65349"/>
                  <a:pt x="69383" y="65314"/>
                </a:cubicBezTo>
                <a:close/>
                <a:moveTo>
                  <a:pt x="36735" y="65314"/>
                </a:moveTo>
                <a:lnTo>
                  <a:pt x="44892" y="65314"/>
                </a:lnTo>
                <a:cubicBezTo>
                  <a:pt x="46010" y="65349"/>
                  <a:pt x="46960" y="65758"/>
                  <a:pt x="47743" y="66541"/>
                </a:cubicBezTo>
                <a:cubicBezTo>
                  <a:pt x="48527" y="67324"/>
                  <a:pt x="48935" y="68275"/>
                  <a:pt x="48970" y="69392"/>
                </a:cubicBezTo>
                <a:lnTo>
                  <a:pt x="48970" y="77549"/>
                </a:lnTo>
                <a:cubicBezTo>
                  <a:pt x="48935" y="78666"/>
                  <a:pt x="48527" y="79617"/>
                  <a:pt x="47743" y="80400"/>
                </a:cubicBezTo>
                <a:cubicBezTo>
                  <a:pt x="46960" y="81183"/>
                  <a:pt x="46010" y="81592"/>
                  <a:pt x="44892" y="81627"/>
                </a:cubicBezTo>
                <a:lnTo>
                  <a:pt x="36735" y="81627"/>
                </a:lnTo>
                <a:cubicBezTo>
                  <a:pt x="35618" y="81592"/>
                  <a:pt x="34667" y="81183"/>
                  <a:pt x="33884" y="80400"/>
                </a:cubicBezTo>
                <a:cubicBezTo>
                  <a:pt x="33101" y="79617"/>
                  <a:pt x="32692" y="78666"/>
                  <a:pt x="32657" y="77549"/>
                </a:cubicBezTo>
                <a:lnTo>
                  <a:pt x="32657" y="69392"/>
                </a:lnTo>
                <a:cubicBezTo>
                  <a:pt x="32692" y="68275"/>
                  <a:pt x="33101" y="67324"/>
                  <a:pt x="33884" y="66541"/>
                </a:cubicBezTo>
                <a:cubicBezTo>
                  <a:pt x="34667" y="65758"/>
                  <a:pt x="35618" y="65349"/>
                  <a:pt x="36735" y="65314"/>
                </a:cubicBezTo>
                <a:close/>
                <a:moveTo>
                  <a:pt x="20399" y="48986"/>
                </a:moveTo>
                <a:cubicBezTo>
                  <a:pt x="19279" y="49020"/>
                  <a:pt x="18327" y="49429"/>
                  <a:pt x="17542" y="50213"/>
                </a:cubicBezTo>
                <a:cubicBezTo>
                  <a:pt x="16757" y="50997"/>
                  <a:pt x="16348" y="51949"/>
                  <a:pt x="16313" y="53068"/>
                </a:cubicBezTo>
                <a:lnTo>
                  <a:pt x="16313" y="159200"/>
                </a:lnTo>
                <a:cubicBezTo>
                  <a:pt x="16348" y="160319"/>
                  <a:pt x="16757" y="161272"/>
                  <a:pt x="17542" y="162057"/>
                </a:cubicBezTo>
                <a:cubicBezTo>
                  <a:pt x="18327" y="162841"/>
                  <a:pt x="19279" y="163251"/>
                  <a:pt x="20399" y="163286"/>
                </a:cubicBezTo>
                <a:lnTo>
                  <a:pt x="208188" y="163286"/>
                </a:lnTo>
                <a:cubicBezTo>
                  <a:pt x="209307" y="163251"/>
                  <a:pt x="210259" y="162841"/>
                  <a:pt x="211043" y="162057"/>
                </a:cubicBezTo>
                <a:cubicBezTo>
                  <a:pt x="211828" y="161272"/>
                  <a:pt x="212237" y="160319"/>
                  <a:pt x="212272" y="159200"/>
                </a:cubicBezTo>
                <a:lnTo>
                  <a:pt x="212272" y="53068"/>
                </a:lnTo>
                <a:cubicBezTo>
                  <a:pt x="212237" y="51949"/>
                  <a:pt x="211828" y="50997"/>
                  <a:pt x="211043" y="50213"/>
                </a:cubicBezTo>
                <a:cubicBezTo>
                  <a:pt x="210259" y="49429"/>
                  <a:pt x="209307" y="49020"/>
                  <a:pt x="208188" y="48986"/>
                </a:cubicBezTo>
                <a:close/>
                <a:moveTo>
                  <a:pt x="20399" y="0"/>
                </a:moveTo>
                <a:lnTo>
                  <a:pt x="208188" y="0"/>
                </a:lnTo>
                <a:cubicBezTo>
                  <a:pt x="213947" y="149"/>
                  <a:pt x="218749" y="2147"/>
                  <a:pt x="222594" y="5996"/>
                </a:cubicBezTo>
                <a:cubicBezTo>
                  <a:pt x="226439" y="9844"/>
                  <a:pt x="228436" y="14649"/>
                  <a:pt x="228584" y="20411"/>
                </a:cubicBezTo>
                <a:lnTo>
                  <a:pt x="228584" y="159200"/>
                </a:lnTo>
                <a:cubicBezTo>
                  <a:pt x="228436" y="164959"/>
                  <a:pt x="226439" y="169762"/>
                  <a:pt x="222594" y="173607"/>
                </a:cubicBezTo>
                <a:cubicBezTo>
                  <a:pt x="218749" y="177453"/>
                  <a:pt x="213947" y="179450"/>
                  <a:pt x="208188" y="179598"/>
                </a:cubicBezTo>
                <a:lnTo>
                  <a:pt x="20399" y="179598"/>
                </a:lnTo>
                <a:cubicBezTo>
                  <a:pt x="14639" y="179450"/>
                  <a:pt x="9836" y="177453"/>
                  <a:pt x="5991" y="173607"/>
                </a:cubicBezTo>
                <a:cubicBezTo>
                  <a:pt x="2146" y="169762"/>
                  <a:pt x="149" y="164959"/>
                  <a:pt x="0" y="159200"/>
                </a:cubicBezTo>
                <a:lnTo>
                  <a:pt x="0" y="20411"/>
                </a:lnTo>
                <a:cubicBezTo>
                  <a:pt x="149" y="14649"/>
                  <a:pt x="2146" y="9844"/>
                  <a:pt x="5991" y="5996"/>
                </a:cubicBezTo>
                <a:cubicBezTo>
                  <a:pt x="9836" y="2147"/>
                  <a:pt x="14639" y="149"/>
                  <a:pt x="203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Freeform: Shape 112"/>
          <p:cNvSpPr/>
          <p:nvPr/>
        </p:nvSpPr>
        <p:spPr>
          <a:xfrm>
            <a:off x="8403766" y="6735347"/>
            <a:ext cx="394789" cy="31018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53052" y="146957"/>
                </a:moveTo>
                <a:lnTo>
                  <a:pt x="224502" y="146957"/>
                </a:lnTo>
                <a:cubicBezTo>
                  <a:pt x="225621" y="146992"/>
                  <a:pt x="226573" y="147401"/>
                  <a:pt x="227357" y="148184"/>
                </a:cubicBezTo>
                <a:cubicBezTo>
                  <a:pt x="228141" y="148968"/>
                  <a:pt x="228550" y="149919"/>
                  <a:pt x="228584" y="151037"/>
                </a:cubicBezTo>
                <a:lnTo>
                  <a:pt x="228584" y="175518"/>
                </a:lnTo>
                <a:cubicBezTo>
                  <a:pt x="228550" y="176636"/>
                  <a:pt x="228141" y="177587"/>
                  <a:pt x="227357" y="178371"/>
                </a:cubicBezTo>
                <a:cubicBezTo>
                  <a:pt x="226573" y="179155"/>
                  <a:pt x="225621" y="179564"/>
                  <a:pt x="224502" y="179598"/>
                </a:cubicBezTo>
                <a:lnTo>
                  <a:pt x="53052" y="179598"/>
                </a:lnTo>
                <a:cubicBezTo>
                  <a:pt x="51933" y="179564"/>
                  <a:pt x="50982" y="179155"/>
                  <a:pt x="50198" y="178371"/>
                </a:cubicBezTo>
                <a:cubicBezTo>
                  <a:pt x="49414" y="177587"/>
                  <a:pt x="49005" y="176636"/>
                  <a:pt x="48970" y="175518"/>
                </a:cubicBezTo>
                <a:lnTo>
                  <a:pt x="48970" y="151037"/>
                </a:lnTo>
                <a:cubicBezTo>
                  <a:pt x="49005" y="149919"/>
                  <a:pt x="49414" y="148968"/>
                  <a:pt x="50198" y="148184"/>
                </a:cubicBezTo>
                <a:cubicBezTo>
                  <a:pt x="50982" y="147401"/>
                  <a:pt x="51933" y="146992"/>
                  <a:pt x="53052" y="146957"/>
                </a:cubicBezTo>
                <a:close/>
                <a:moveTo>
                  <a:pt x="4080" y="146957"/>
                </a:moveTo>
                <a:lnTo>
                  <a:pt x="28561" y="146957"/>
                </a:lnTo>
                <a:cubicBezTo>
                  <a:pt x="29680" y="146992"/>
                  <a:pt x="30631" y="147401"/>
                  <a:pt x="31414" y="148184"/>
                </a:cubicBezTo>
                <a:cubicBezTo>
                  <a:pt x="32198" y="148968"/>
                  <a:pt x="32607" y="149919"/>
                  <a:pt x="32642" y="151037"/>
                </a:cubicBezTo>
                <a:lnTo>
                  <a:pt x="32642" y="175518"/>
                </a:lnTo>
                <a:cubicBezTo>
                  <a:pt x="32607" y="176636"/>
                  <a:pt x="32198" y="177587"/>
                  <a:pt x="31414" y="178371"/>
                </a:cubicBezTo>
                <a:cubicBezTo>
                  <a:pt x="30631" y="179155"/>
                  <a:pt x="29680" y="179564"/>
                  <a:pt x="28561" y="179598"/>
                </a:cubicBezTo>
                <a:lnTo>
                  <a:pt x="4080" y="179598"/>
                </a:lnTo>
                <a:cubicBezTo>
                  <a:pt x="2962" y="179564"/>
                  <a:pt x="2011" y="179155"/>
                  <a:pt x="1228" y="178371"/>
                </a:cubicBezTo>
                <a:cubicBezTo>
                  <a:pt x="444" y="177587"/>
                  <a:pt x="35" y="176636"/>
                  <a:pt x="0" y="175518"/>
                </a:cubicBezTo>
                <a:lnTo>
                  <a:pt x="0" y="151037"/>
                </a:lnTo>
                <a:cubicBezTo>
                  <a:pt x="35" y="149919"/>
                  <a:pt x="444" y="148968"/>
                  <a:pt x="1228" y="148184"/>
                </a:cubicBezTo>
                <a:cubicBezTo>
                  <a:pt x="2011" y="147401"/>
                  <a:pt x="2962" y="146992"/>
                  <a:pt x="4080" y="146957"/>
                </a:cubicBezTo>
                <a:close/>
                <a:moveTo>
                  <a:pt x="53052" y="97971"/>
                </a:moveTo>
                <a:lnTo>
                  <a:pt x="224502" y="97971"/>
                </a:lnTo>
                <a:cubicBezTo>
                  <a:pt x="225621" y="98006"/>
                  <a:pt x="226573" y="98415"/>
                  <a:pt x="227357" y="99199"/>
                </a:cubicBezTo>
                <a:cubicBezTo>
                  <a:pt x="228141" y="99982"/>
                  <a:pt x="228550" y="100933"/>
                  <a:pt x="228584" y="102052"/>
                </a:cubicBezTo>
                <a:lnTo>
                  <a:pt x="228584" y="126532"/>
                </a:lnTo>
                <a:cubicBezTo>
                  <a:pt x="228550" y="127651"/>
                  <a:pt x="228141" y="128602"/>
                  <a:pt x="227357" y="129385"/>
                </a:cubicBezTo>
                <a:cubicBezTo>
                  <a:pt x="226573" y="130169"/>
                  <a:pt x="225621" y="130578"/>
                  <a:pt x="224502" y="130613"/>
                </a:cubicBezTo>
                <a:lnTo>
                  <a:pt x="53052" y="130613"/>
                </a:lnTo>
                <a:cubicBezTo>
                  <a:pt x="51933" y="130578"/>
                  <a:pt x="50982" y="130169"/>
                  <a:pt x="50198" y="129385"/>
                </a:cubicBezTo>
                <a:cubicBezTo>
                  <a:pt x="49414" y="128602"/>
                  <a:pt x="49005" y="127651"/>
                  <a:pt x="48970" y="126532"/>
                </a:cubicBezTo>
                <a:lnTo>
                  <a:pt x="48970" y="102052"/>
                </a:lnTo>
                <a:cubicBezTo>
                  <a:pt x="49005" y="100933"/>
                  <a:pt x="49414" y="99982"/>
                  <a:pt x="50198" y="99199"/>
                </a:cubicBezTo>
                <a:cubicBezTo>
                  <a:pt x="50982" y="98415"/>
                  <a:pt x="51933" y="98006"/>
                  <a:pt x="53052" y="97971"/>
                </a:cubicBezTo>
                <a:close/>
                <a:moveTo>
                  <a:pt x="4080" y="97971"/>
                </a:moveTo>
                <a:lnTo>
                  <a:pt x="28561" y="97971"/>
                </a:lnTo>
                <a:cubicBezTo>
                  <a:pt x="29680" y="98006"/>
                  <a:pt x="30631" y="98415"/>
                  <a:pt x="31414" y="99199"/>
                </a:cubicBezTo>
                <a:cubicBezTo>
                  <a:pt x="32198" y="99982"/>
                  <a:pt x="32607" y="100933"/>
                  <a:pt x="32642" y="102052"/>
                </a:cubicBezTo>
                <a:lnTo>
                  <a:pt x="32642" y="126532"/>
                </a:lnTo>
                <a:cubicBezTo>
                  <a:pt x="32607" y="127651"/>
                  <a:pt x="32198" y="128602"/>
                  <a:pt x="31414" y="129385"/>
                </a:cubicBezTo>
                <a:cubicBezTo>
                  <a:pt x="30631" y="130169"/>
                  <a:pt x="29680" y="130578"/>
                  <a:pt x="28561" y="130613"/>
                </a:cubicBezTo>
                <a:lnTo>
                  <a:pt x="4080" y="130613"/>
                </a:lnTo>
                <a:cubicBezTo>
                  <a:pt x="2962" y="130578"/>
                  <a:pt x="2011" y="130169"/>
                  <a:pt x="1228" y="129385"/>
                </a:cubicBezTo>
                <a:cubicBezTo>
                  <a:pt x="444" y="128602"/>
                  <a:pt x="35" y="127651"/>
                  <a:pt x="0" y="126532"/>
                </a:cubicBezTo>
                <a:lnTo>
                  <a:pt x="0" y="102052"/>
                </a:lnTo>
                <a:cubicBezTo>
                  <a:pt x="35" y="100933"/>
                  <a:pt x="444" y="99982"/>
                  <a:pt x="1228" y="99199"/>
                </a:cubicBezTo>
                <a:cubicBezTo>
                  <a:pt x="2011" y="98415"/>
                  <a:pt x="2962" y="98006"/>
                  <a:pt x="4080" y="97971"/>
                </a:cubicBezTo>
                <a:close/>
                <a:moveTo>
                  <a:pt x="53052" y="48986"/>
                </a:moveTo>
                <a:lnTo>
                  <a:pt x="224502" y="48986"/>
                </a:lnTo>
                <a:cubicBezTo>
                  <a:pt x="225621" y="49020"/>
                  <a:pt x="226573" y="49429"/>
                  <a:pt x="227357" y="50213"/>
                </a:cubicBezTo>
                <a:cubicBezTo>
                  <a:pt x="228141" y="50996"/>
                  <a:pt x="228550" y="51947"/>
                  <a:pt x="228584" y="53066"/>
                </a:cubicBezTo>
                <a:lnTo>
                  <a:pt x="228584" y="77547"/>
                </a:lnTo>
                <a:cubicBezTo>
                  <a:pt x="228550" y="78665"/>
                  <a:pt x="228141" y="79616"/>
                  <a:pt x="227357" y="80400"/>
                </a:cubicBezTo>
                <a:cubicBezTo>
                  <a:pt x="226573" y="81183"/>
                  <a:pt x="225621" y="81592"/>
                  <a:pt x="224502" y="81627"/>
                </a:cubicBezTo>
                <a:lnTo>
                  <a:pt x="53052" y="81627"/>
                </a:lnTo>
                <a:cubicBezTo>
                  <a:pt x="51933" y="81592"/>
                  <a:pt x="50982" y="81183"/>
                  <a:pt x="50198" y="80400"/>
                </a:cubicBezTo>
                <a:cubicBezTo>
                  <a:pt x="49414" y="79616"/>
                  <a:pt x="49005" y="78665"/>
                  <a:pt x="48970" y="77547"/>
                </a:cubicBezTo>
                <a:lnTo>
                  <a:pt x="48970" y="53066"/>
                </a:lnTo>
                <a:cubicBezTo>
                  <a:pt x="49005" y="51947"/>
                  <a:pt x="49414" y="50996"/>
                  <a:pt x="50198" y="50213"/>
                </a:cubicBezTo>
                <a:cubicBezTo>
                  <a:pt x="50982" y="49429"/>
                  <a:pt x="51933" y="49020"/>
                  <a:pt x="53052" y="48986"/>
                </a:cubicBezTo>
                <a:close/>
                <a:moveTo>
                  <a:pt x="4080" y="48986"/>
                </a:moveTo>
                <a:lnTo>
                  <a:pt x="28561" y="48986"/>
                </a:lnTo>
                <a:cubicBezTo>
                  <a:pt x="29680" y="49020"/>
                  <a:pt x="30631" y="49429"/>
                  <a:pt x="31414" y="50213"/>
                </a:cubicBezTo>
                <a:cubicBezTo>
                  <a:pt x="32198" y="50996"/>
                  <a:pt x="32607" y="51947"/>
                  <a:pt x="32642" y="53066"/>
                </a:cubicBezTo>
                <a:lnTo>
                  <a:pt x="32642" y="77547"/>
                </a:lnTo>
                <a:cubicBezTo>
                  <a:pt x="32607" y="78665"/>
                  <a:pt x="32198" y="79616"/>
                  <a:pt x="31414" y="80400"/>
                </a:cubicBezTo>
                <a:cubicBezTo>
                  <a:pt x="30631" y="81183"/>
                  <a:pt x="29680" y="81592"/>
                  <a:pt x="28561" y="81627"/>
                </a:cubicBezTo>
                <a:lnTo>
                  <a:pt x="4080" y="81627"/>
                </a:lnTo>
                <a:cubicBezTo>
                  <a:pt x="2962" y="81592"/>
                  <a:pt x="2011" y="81183"/>
                  <a:pt x="1228" y="80400"/>
                </a:cubicBezTo>
                <a:cubicBezTo>
                  <a:pt x="444" y="79616"/>
                  <a:pt x="35" y="78665"/>
                  <a:pt x="0" y="77547"/>
                </a:cubicBezTo>
                <a:lnTo>
                  <a:pt x="0" y="53066"/>
                </a:lnTo>
                <a:cubicBezTo>
                  <a:pt x="35" y="51947"/>
                  <a:pt x="444" y="50996"/>
                  <a:pt x="1228" y="50213"/>
                </a:cubicBezTo>
                <a:cubicBezTo>
                  <a:pt x="2011" y="49429"/>
                  <a:pt x="2962" y="49020"/>
                  <a:pt x="4080" y="48986"/>
                </a:cubicBezTo>
                <a:close/>
                <a:moveTo>
                  <a:pt x="53052" y="0"/>
                </a:moveTo>
                <a:lnTo>
                  <a:pt x="224502" y="0"/>
                </a:lnTo>
                <a:cubicBezTo>
                  <a:pt x="225621" y="34"/>
                  <a:pt x="226573" y="444"/>
                  <a:pt x="227357" y="1227"/>
                </a:cubicBezTo>
                <a:cubicBezTo>
                  <a:pt x="228141" y="2011"/>
                  <a:pt x="228550" y="2962"/>
                  <a:pt x="228584" y="4080"/>
                </a:cubicBezTo>
                <a:lnTo>
                  <a:pt x="228584" y="28561"/>
                </a:lnTo>
                <a:cubicBezTo>
                  <a:pt x="228550" y="29679"/>
                  <a:pt x="228141" y="30630"/>
                  <a:pt x="227357" y="31414"/>
                </a:cubicBezTo>
                <a:cubicBezTo>
                  <a:pt x="226573" y="32198"/>
                  <a:pt x="225621" y="32607"/>
                  <a:pt x="224502" y="32641"/>
                </a:cubicBezTo>
                <a:lnTo>
                  <a:pt x="53052" y="32641"/>
                </a:lnTo>
                <a:cubicBezTo>
                  <a:pt x="51933" y="32607"/>
                  <a:pt x="50982" y="32198"/>
                  <a:pt x="50198" y="31414"/>
                </a:cubicBezTo>
                <a:cubicBezTo>
                  <a:pt x="49414" y="30630"/>
                  <a:pt x="49005" y="29679"/>
                  <a:pt x="48970" y="28561"/>
                </a:cubicBezTo>
                <a:lnTo>
                  <a:pt x="48970" y="4080"/>
                </a:lnTo>
                <a:cubicBezTo>
                  <a:pt x="49005" y="2962"/>
                  <a:pt x="49414" y="2011"/>
                  <a:pt x="50198" y="1227"/>
                </a:cubicBezTo>
                <a:cubicBezTo>
                  <a:pt x="50982" y="444"/>
                  <a:pt x="51933" y="34"/>
                  <a:pt x="53052" y="0"/>
                </a:cubicBezTo>
                <a:close/>
                <a:moveTo>
                  <a:pt x="4080" y="0"/>
                </a:moveTo>
                <a:lnTo>
                  <a:pt x="28561" y="0"/>
                </a:lnTo>
                <a:cubicBezTo>
                  <a:pt x="29680" y="34"/>
                  <a:pt x="30631" y="444"/>
                  <a:pt x="31414" y="1227"/>
                </a:cubicBezTo>
                <a:cubicBezTo>
                  <a:pt x="32198" y="2011"/>
                  <a:pt x="32607" y="2962"/>
                  <a:pt x="32642" y="4080"/>
                </a:cubicBezTo>
                <a:lnTo>
                  <a:pt x="32642" y="28561"/>
                </a:lnTo>
                <a:cubicBezTo>
                  <a:pt x="32607" y="29679"/>
                  <a:pt x="32198" y="30630"/>
                  <a:pt x="31414" y="31414"/>
                </a:cubicBezTo>
                <a:cubicBezTo>
                  <a:pt x="30631" y="32198"/>
                  <a:pt x="29680" y="32607"/>
                  <a:pt x="28561" y="32641"/>
                </a:cubicBezTo>
                <a:lnTo>
                  <a:pt x="4080" y="32641"/>
                </a:lnTo>
                <a:cubicBezTo>
                  <a:pt x="2962" y="32607"/>
                  <a:pt x="2011" y="32198"/>
                  <a:pt x="1228" y="31414"/>
                </a:cubicBezTo>
                <a:cubicBezTo>
                  <a:pt x="444" y="30630"/>
                  <a:pt x="35" y="29679"/>
                  <a:pt x="0" y="28561"/>
                </a:cubicBezTo>
                <a:lnTo>
                  <a:pt x="0" y="4080"/>
                </a:lnTo>
                <a:cubicBezTo>
                  <a:pt x="35" y="2962"/>
                  <a:pt x="444" y="2011"/>
                  <a:pt x="1228" y="1227"/>
                </a:cubicBezTo>
                <a:cubicBezTo>
                  <a:pt x="2011" y="444"/>
                  <a:pt x="2962" y="34"/>
                  <a:pt x="4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Freeform: Shape 113"/>
          <p:cNvSpPr/>
          <p:nvPr/>
        </p:nvSpPr>
        <p:spPr>
          <a:xfrm>
            <a:off x="8433369" y="5852307"/>
            <a:ext cx="335584" cy="394749"/>
          </a:xfrm>
          <a:custGeom>
            <a:avLst/>
            <a:gdLst/>
            <a:ahLst/>
            <a:cxnLst/>
            <a:rect l="l" t="t" r="r" b="b"/>
            <a:pathLst>
              <a:path w="194304" h="228561">
                <a:moveTo>
                  <a:pt x="50094" y="108679"/>
                </a:moveTo>
                <a:cubicBezTo>
                  <a:pt x="49578" y="108554"/>
                  <a:pt x="49237" y="108899"/>
                  <a:pt x="49072" y="109715"/>
                </a:cubicBezTo>
                <a:cubicBezTo>
                  <a:pt x="48907" y="110532"/>
                  <a:pt x="48566" y="111419"/>
                  <a:pt x="48050" y="112379"/>
                </a:cubicBezTo>
                <a:cubicBezTo>
                  <a:pt x="47489" y="113222"/>
                  <a:pt x="46919" y="113929"/>
                  <a:pt x="46342" y="114500"/>
                </a:cubicBezTo>
                <a:cubicBezTo>
                  <a:pt x="45764" y="115072"/>
                  <a:pt x="45865" y="115428"/>
                  <a:pt x="46645" y="115569"/>
                </a:cubicBezTo>
                <a:cubicBezTo>
                  <a:pt x="47010" y="115603"/>
                  <a:pt x="47526" y="115311"/>
                  <a:pt x="48194" y="114692"/>
                </a:cubicBezTo>
                <a:cubicBezTo>
                  <a:pt x="48862" y="114072"/>
                  <a:pt x="49410" y="113301"/>
                  <a:pt x="49838" y="112379"/>
                </a:cubicBezTo>
                <a:cubicBezTo>
                  <a:pt x="50192" y="111300"/>
                  <a:pt x="50442" y="110460"/>
                  <a:pt x="50588" y="109859"/>
                </a:cubicBezTo>
                <a:cubicBezTo>
                  <a:pt x="50734" y="109258"/>
                  <a:pt x="50569" y="108865"/>
                  <a:pt x="50094" y="108679"/>
                </a:cubicBezTo>
                <a:close/>
                <a:moveTo>
                  <a:pt x="124323" y="68124"/>
                </a:moveTo>
                <a:cubicBezTo>
                  <a:pt x="123504" y="69156"/>
                  <a:pt x="123425" y="70380"/>
                  <a:pt x="124086" y="71795"/>
                </a:cubicBezTo>
                <a:cubicBezTo>
                  <a:pt x="124747" y="73210"/>
                  <a:pt x="125698" y="74491"/>
                  <a:pt x="126940" y="75636"/>
                </a:cubicBezTo>
                <a:cubicBezTo>
                  <a:pt x="128182" y="76782"/>
                  <a:pt x="129265" y="77467"/>
                  <a:pt x="130191" y="77692"/>
                </a:cubicBezTo>
                <a:cubicBezTo>
                  <a:pt x="130980" y="77766"/>
                  <a:pt x="131602" y="77426"/>
                  <a:pt x="132056" y="76671"/>
                </a:cubicBezTo>
                <a:cubicBezTo>
                  <a:pt x="132511" y="75916"/>
                  <a:pt x="132654" y="75066"/>
                  <a:pt x="132487" y="74120"/>
                </a:cubicBezTo>
                <a:cubicBezTo>
                  <a:pt x="132210" y="73022"/>
                  <a:pt x="131679" y="72411"/>
                  <a:pt x="130892" y="72286"/>
                </a:cubicBezTo>
                <a:cubicBezTo>
                  <a:pt x="130105" y="72161"/>
                  <a:pt x="129191" y="71837"/>
                  <a:pt x="128150" y="71313"/>
                </a:cubicBezTo>
                <a:cubicBezTo>
                  <a:pt x="126986" y="70455"/>
                  <a:pt x="126156" y="69620"/>
                  <a:pt x="125662" y="68810"/>
                </a:cubicBezTo>
                <a:cubicBezTo>
                  <a:pt x="125168" y="67999"/>
                  <a:pt x="124721" y="67771"/>
                  <a:pt x="124323" y="68124"/>
                </a:cubicBezTo>
                <a:close/>
                <a:moveTo>
                  <a:pt x="94884" y="52697"/>
                </a:moveTo>
                <a:cubicBezTo>
                  <a:pt x="95509" y="53318"/>
                  <a:pt x="95503" y="53821"/>
                  <a:pt x="94868" y="54203"/>
                </a:cubicBezTo>
                <a:cubicBezTo>
                  <a:pt x="94299" y="54273"/>
                  <a:pt x="93809" y="54010"/>
                  <a:pt x="93400" y="53414"/>
                </a:cubicBezTo>
                <a:cubicBezTo>
                  <a:pt x="92990" y="52817"/>
                  <a:pt x="92246" y="52616"/>
                  <a:pt x="91166" y="52812"/>
                </a:cubicBezTo>
                <a:cubicBezTo>
                  <a:pt x="93020" y="52114"/>
                  <a:pt x="94259" y="52075"/>
                  <a:pt x="94884" y="52697"/>
                </a:cubicBezTo>
                <a:close/>
                <a:moveTo>
                  <a:pt x="83762" y="52432"/>
                </a:moveTo>
                <a:cubicBezTo>
                  <a:pt x="82605" y="52649"/>
                  <a:pt x="81951" y="53103"/>
                  <a:pt x="81799" y="53796"/>
                </a:cubicBezTo>
                <a:cubicBezTo>
                  <a:pt x="81648" y="54488"/>
                  <a:pt x="81281" y="54880"/>
                  <a:pt x="80698" y="54970"/>
                </a:cubicBezTo>
                <a:cubicBezTo>
                  <a:pt x="80012" y="54904"/>
                  <a:pt x="79852" y="54465"/>
                  <a:pt x="80219" y="53653"/>
                </a:cubicBezTo>
                <a:cubicBezTo>
                  <a:pt x="80586" y="52842"/>
                  <a:pt x="81767" y="52435"/>
                  <a:pt x="83762" y="52432"/>
                </a:cubicBezTo>
                <a:close/>
                <a:moveTo>
                  <a:pt x="77250" y="43249"/>
                </a:moveTo>
                <a:cubicBezTo>
                  <a:pt x="76512" y="43166"/>
                  <a:pt x="76139" y="43427"/>
                  <a:pt x="76134" y="44030"/>
                </a:cubicBezTo>
                <a:cubicBezTo>
                  <a:pt x="76129" y="44633"/>
                  <a:pt x="76331" y="44926"/>
                  <a:pt x="76740" y="44907"/>
                </a:cubicBezTo>
                <a:cubicBezTo>
                  <a:pt x="77017" y="44915"/>
                  <a:pt x="77261" y="45090"/>
                  <a:pt x="77474" y="45433"/>
                </a:cubicBezTo>
                <a:cubicBezTo>
                  <a:pt x="77686" y="45776"/>
                  <a:pt x="77739" y="46238"/>
                  <a:pt x="77633" y="46820"/>
                </a:cubicBezTo>
                <a:cubicBezTo>
                  <a:pt x="77492" y="47596"/>
                  <a:pt x="77487" y="48213"/>
                  <a:pt x="77617" y="48670"/>
                </a:cubicBezTo>
                <a:cubicBezTo>
                  <a:pt x="77747" y="49127"/>
                  <a:pt x="78093" y="49361"/>
                  <a:pt x="78654" y="49372"/>
                </a:cubicBezTo>
                <a:cubicBezTo>
                  <a:pt x="78725" y="49380"/>
                  <a:pt x="78805" y="49364"/>
                  <a:pt x="78893" y="49324"/>
                </a:cubicBezTo>
                <a:cubicBezTo>
                  <a:pt x="78981" y="49284"/>
                  <a:pt x="79028" y="49172"/>
                  <a:pt x="79036" y="48989"/>
                </a:cubicBezTo>
                <a:cubicBezTo>
                  <a:pt x="79233" y="47371"/>
                  <a:pt x="79095" y="46047"/>
                  <a:pt x="78622" y="45019"/>
                </a:cubicBezTo>
                <a:cubicBezTo>
                  <a:pt x="78149" y="43990"/>
                  <a:pt x="77692" y="43400"/>
                  <a:pt x="77250" y="43249"/>
                </a:cubicBezTo>
                <a:close/>
                <a:moveTo>
                  <a:pt x="106591" y="42483"/>
                </a:moveTo>
                <a:cubicBezTo>
                  <a:pt x="105801" y="42571"/>
                  <a:pt x="105435" y="42746"/>
                  <a:pt x="105491" y="43009"/>
                </a:cubicBezTo>
                <a:cubicBezTo>
                  <a:pt x="105546" y="43272"/>
                  <a:pt x="105786" y="43480"/>
                  <a:pt x="106208" y="43631"/>
                </a:cubicBezTo>
                <a:cubicBezTo>
                  <a:pt x="106734" y="43788"/>
                  <a:pt x="107213" y="44240"/>
                  <a:pt x="107643" y="44987"/>
                </a:cubicBezTo>
                <a:cubicBezTo>
                  <a:pt x="108074" y="45733"/>
                  <a:pt x="108361" y="46600"/>
                  <a:pt x="108504" y="47586"/>
                </a:cubicBezTo>
                <a:cubicBezTo>
                  <a:pt x="108557" y="47695"/>
                  <a:pt x="108770" y="47668"/>
                  <a:pt x="109142" y="47506"/>
                </a:cubicBezTo>
                <a:cubicBezTo>
                  <a:pt x="109514" y="47344"/>
                  <a:pt x="109727" y="47158"/>
                  <a:pt x="109780" y="46948"/>
                </a:cubicBezTo>
                <a:cubicBezTo>
                  <a:pt x="109743" y="45415"/>
                  <a:pt x="109307" y="44272"/>
                  <a:pt x="108472" y="43520"/>
                </a:cubicBezTo>
                <a:cubicBezTo>
                  <a:pt x="107638" y="42768"/>
                  <a:pt x="107011" y="42422"/>
                  <a:pt x="106591" y="42483"/>
                </a:cubicBezTo>
                <a:close/>
                <a:moveTo>
                  <a:pt x="105832" y="32405"/>
                </a:moveTo>
                <a:cubicBezTo>
                  <a:pt x="101522" y="32858"/>
                  <a:pt x="98531" y="34129"/>
                  <a:pt x="96861" y="36218"/>
                </a:cubicBezTo>
                <a:cubicBezTo>
                  <a:pt x="95190" y="38308"/>
                  <a:pt x="94289" y="40603"/>
                  <a:pt x="94157" y="43105"/>
                </a:cubicBezTo>
                <a:cubicBezTo>
                  <a:pt x="94026" y="45607"/>
                  <a:pt x="94114" y="47703"/>
                  <a:pt x="94421" y="49394"/>
                </a:cubicBezTo>
                <a:cubicBezTo>
                  <a:pt x="94728" y="51084"/>
                  <a:pt x="94704" y="51757"/>
                  <a:pt x="94349" y="51413"/>
                </a:cubicBezTo>
                <a:cubicBezTo>
                  <a:pt x="93423" y="50577"/>
                  <a:pt x="92184" y="50137"/>
                  <a:pt x="90635" y="50095"/>
                </a:cubicBezTo>
                <a:cubicBezTo>
                  <a:pt x="89085" y="50052"/>
                  <a:pt x="87676" y="50066"/>
                  <a:pt x="86410" y="50137"/>
                </a:cubicBezTo>
                <a:cubicBezTo>
                  <a:pt x="85143" y="50208"/>
                  <a:pt x="84473" y="49995"/>
                  <a:pt x="84397" y="49499"/>
                </a:cubicBezTo>
                <a:cubicBezTo>
                  <a:pt x="84416" y="44495"/>
                  <a:pt x="83708" y="40631"/>
                  <a:pt x="82276" y="37907"/>
                </a:cubicBezTo>
                <a:cubicBezTo>
                  <a:pt x="80843" y="35183"/>
                  <a:pt x="78956" y="33774"/>
                  <a:pt x="76614" y="33681"/>
                </a:cubicBezTo>
                <a:cubicBezTo>
                  <a:pt x="74921" y="33702"/>
                  <a:pt x="73544" y="34340"/>
                  <a:pt x="72484" y="35595"/>
                </a:cubicBezTo>
                <a:cubicBezTo>
                  <a:pt x="71424" y="36849"/>
                  <a:pt x="70633" y="38337"/>
                  <a:pt x="70112" y="40059"/>
                </a:cubicBezTo>
                <a:cubicBezTo>
                  <a:pt x="69590" y="41782"/>
                  <a:pt x="69291" y="43355"/>
                  <a:pt x="69214" y="44779"/>
                </a:cubicBezTo>
                <a:cubicBezTo>
                  <a:pt x="69108" y="46135"/>
                  <a:pt x="69263" y="47719"/>
                  <a:pt x="69677" y="49532"/>
                </a:cubicBezTo>
                <a:cubicBezTo>
                  <a:pt x="70091" y="51346"/>
                  <a:pt x="70633" y="52911"/>
                  <a:pt x="71303" y="54229"/>
                </a:cubicBezTo>
                <a:cubicBezTo>
                  <a:pt x="71972" y="55546"/>
                  <a:pt x="72637" y="56138"/>
                  <a:pt x="73297" y="56005"/>
                </a:cubicBezTo>
                <a:cubicBezTo>
                  <a:pt x="74046" y="55713"/>
                  <a:pt x="74684" y="55181"/>
                  <a:pt x="75210" y="54411"/>
                </a:cubicBezTo>
                <a:cubicBezTo>
                  <a:pt x="75737" y="53640"/>
                  <a:pt x="75481" y="53236"/>
                  <a:pt x="74445" y="53199"/>
                </a:cubicBezTo>
                <a:cubicBezTo>
                  <a:pt x="73826" y="53151"/>
                  <a:pt x="73182" y="52545"/>
                  <a:pt x="72515" y="51381"/>
                </a:cubicBezTo>
                <a:cubicBezTo>
                  <a:pt x="71848" y="50217"/>
                  <a:pt x="71428" y="48782"/>
                  <a:pt x="71255" y="47076"/>
                </a:cubicBezTo>
                <a:cubicBezTo>
                  <a:pt x="71156" y="45346"/>
                  <a:pt x="71513" y="43831"/>
                  <a:pt x="72325" y="42531"/>
                </a:cubicBezTo>
                <a:cubicBezTo>
                  <a:pt x="73138" y="41231"/>
                  <a:pt x="74615" y="40576"/>
                  <a:pt x="76756" y="40567"/>
                </a:cubicBezTo>
                <a:cubicBezTo>
                  <a:pt x="78387" y="40729"/>
                  <a:pt x="79548" y="41622"/>
                  <a:pt x="80238" y="43247"/>
                </a:cubicBezTo>
                <a:cubicBezTo>
                  <a:pt x="80929" y="44872"/>
                  <a:pt x="81315" y="46511"/>
                  <a:pt x="81396" y="48164"/>
                </a:cubicBezTo>
                <a:cubicBezTo>
                  <a:pt x="81477" y="49818"/>
                  <a:pt x="81419" y="50768"/>
                  <a:pt x="81221" y="51015"/>
                </a:cubicBezTo>
                <a:cubicBezTo>
                  <a:pt x="80347" y="51648"/>
                  <a:pt x="79512" y="52360"/>
                  <a:pt x="78717" y="53152"/>
                </a:cubicBezTo>
                <a:cubicBezTo>
                  <a:pt x="77923" y="53944"/>
                  <a:pt x="77439" y="54465"/>
                  <a:pt x="77266" y="54715"/>
                </a:cubicBezTo>
                <a:cubicBezTo>
                  <a:pt x="76365" y="56007"/>
                  <a:pt x="75297" y="56964"/>
                  <a:pt x="74061" y="57586"/>
                </a:cubicBezTo>
                <a:cubicBezTo>
                  <a:pt x="72825" y="58208"/>
                  <a:pt x="71853" y="58782"/>
                  <a:pt x="71143" y="59308"/>
                </a:cubicBezTo>
                <a:cubicBezTo>
                  <a:pt x="70048" y="60496"/>
                  <a:pt x="69400" y="61629"/>
                  <a:pt x="69198" y="62705"/>
                </a:cubicBezTo>
                <a:cubicBezTo>
                  <a:pt x="68996" y="63782"/>
                  <a:pt x="69304" y="64563"/>
                  <a:pt x="70123" y="65050"/>
                </a:cubicBezTo>
                <a:cubicBezTo>
                  <a:pt x="71968" y="66180"/>
                  <a:pt x="73280" y="67292"/>
                  <a:pt x="74058" y="68386"/>
                </a:cubicBezTo>
                <a:cubicBezTo>
                  <a:pt x="74836" y="69479"/>
                  <a:pt x="75742" y="70402"/>
                  <a:pt x="76775" y="71155"/>
                </a:cubicBezTo>
                <a:cubicBezTo>
                  <a:pt x="77808" y="71908"/>
                  <a:pt x="79630" y="72339"/>
                  <a:pt x="82241" y="72449"/>
                </a:cubicBezTo>
                <a:cubicBezTo>
                  <a:pt x="84896" y="72553"/>
                  <a:pt x="87272" y="72410"/>
                  <a:pt x="89369" y="72019"/>
                </a:cubicBezTo>
                <a:cubicBezTo>
                  <a:pt x="91466" y="71628"/>
                  <a:pt x="93427" y="71134"/>
                  <a:pt x="95253" y="70536"/>
                </a:cubicBezTo>
                <a:cubicBezTo>
                  <a:pt x="96271" y="70240"/>
                  <a:pt x="97735" y="69824"/>
                  <a:pt x="99645" y="69288"/>
                </a:cubicBezTo>
                <a:cubicBezTo>
                  <a:pt x="101555" y="68752"/>
                  <a:pt x="103415" y="68081"/>
                  <a:pt x="105227" y="67275"/>
                </a:cubicBezTo>
                <a:cubicBezTo>
                  <a:pt x="107038" y="66469"/>
                  <a:pt x="108305" y="65515"/>
                  <a:pt x="109028" y="64412"/>
                </a:cubicBezTo>
                <a:cubicBezTo>
                  <a:pt x="109485" y="63731"/>
                  <a:pt x="109942" y="63338"/>
                  <a:pt x="110396" y="63231"/>
                </a:cubicBezTo>
                <a:cubicBezTo>
                  <a:pt x="110850" y="63125"/>
                  <a:pt x="111241" y="63178"/>
                  <a:pt x="111568" y="63391"/>
                </a:cubicBezTo>
                <a:cubicBezTo>
                  <a:pt x="112255" y="63782"/>
                  <a:pt x="112537" y="64404"/>
                  <a:pt x="112414" y="65256"/>
                </a:cubicBezTo>
                <a:cubicBezTo>
                  <a:pt x="112290" y="66109"/>
                  <a:pt x="111459" y="66762"/>
                  <a:pt x="109921" y="67215"/>
                </a:cubicBezTo>
                <a:cubicBezTo>
                  <a:pt x="107680" y="67896"/>
                  <a:pt x="105462" y="68735"/>
                  <a:pt x="103269" y="69735"/>
                </a:cubicBezTo>
                <a:cubicBezTo>
                  <a:pt x="101075" y="70734"/>
                  <a:pt x="98954" y="71638"/>
                  <a:pt x="96904" y="72445"/>
                </a:cubicBezTo>
                <a:cubicBezTo>
                  <a:pt x="95032" y="73253"/>
                  <a:pt x="93511" y="73870"/>
                  <a:pt x="92342" y="74295"/>
                </a:cubicBezTo>
                <a:cubicBezTo>
                  <a:pt x="91172" y="74720"/>
                  <a:pt x="89715" y="75082"/>
                  <a:pt x="87971" y="75379"/>
                </a:cubicBezTo>
                <a:cubicBezTo>
                  <a:pt x="85103" y="75790"/>
                  <a:pt x="82657" y="75820"/>
                  <a:pt x="80632" y="75469"/>
                </a:cubicBezTo>
                <a:cubicBezTo>
                  <a:pt x="78608" y="75119"/>
                  <a:pt x="77362" y="74988"/>
                  <a:pt x="76896" y="75077"/>
                </a:cubicBezTo>
                <a:cubicBezTo>
                  <a:pt x="76430" y="75166"/>
                  <a:pt x="77101" y="76075"/>
                  <a:pt x="78910" y="77803"/>
                </a:cubicBezTo>
                <a:cubicBezTo>
                  <a:pt x="79801" y="78710"/>
                  <a:pt x="80859" y="79416"/>
                  <a:pt x="82084" y="79924"/>
                </a:cubicBezTo>
                <a:cubicBezTo>
                  <a:pt x="83310" y="80432"/>
                  <a:pt x="85102" y="80660"/>
                  <a:pt x="87460" y="80610"/>
                </a:cubicBezTo>
                <a:cubicBezTo>
                  <a:pt x="91107" y="80290"/>
                  <a:pt x="94661" y="79158"/>
                  <a:pt x="98123" y="77213"/>
                </a:cubicBezTo>
                <a:cubicBezTo>
                  <a:pt x="101585" y="75268"/>
                  <a:pt x="104514" y="73663"/>
                  <a:pt x="106911" y="72398"/>
                </a:cubicBezTo>
                <a:cubicBezTo>
                  <a:pt x="109307" y="71134"/>
                  <a:pt x="110731" y="71362"/>
                  <a:pt x="111183" y="73083"/>
                </a:cubicBezTo>
                <a:cubicBezTo>
                  <a:pt x="111215" y="73729"/>
                  <a:pt x="110577" y="74415"/>
                  <a:pt x="109270" y="75140"/>
                </a:cubicBezTo>
                <a:cubicBezTo>
                  <a:pt x="107962" y="75866"/>
                  <a:pt x="106559" y="76583"/>
                  <a:pt x="105060" y="77293"/>
                </a:cubicBezTo>
                <a:cubicBezTo>
                  <a:pt x="101757" y="79019"/>
                  <a:pt x="98739" y="80953"/>
                  <a:pt x="96006" y="83095"/>
                </a:cubicBezTo>
                <a:cubicBezTo>
                  <a:pt x="93272" y="85237"/>
                  <a:pt x="90737" y="86925"/>
                  <a:pt x="88400" y="88160"/>
                </a:cubicBezTo>
                <a:cubicBezTo>
                  <a:pt x="86063" y="89395"/>
                  <a:pt x="83840" y="89514"/>
                  <a:pt x="81729" y="88519"/>
                </a:cubicBezTo>
                <a:cubicBezTo>
                  <a:pt x="79778" y="87303"/>
                  <a:pt x="77936" y="85440"/>
                  <a:pt x="76202" y="82930"/>
                </a:cubicBezTo>
                <a:cubicBezTo>
                  <a:pt x="74469" y="80419"/>
                  <a:pt x="73061" y="78433"/>
                  <a:pt x="71980" y="76972"/>
                </a:cubicBezTo>
                <a:cubicBezTo>
                  <a:pt x="70899" y="75510"/>
                  <a:pt x="70361" y="75745"/>
                  <a:pt x="70368" y="77676"/>
                </a:cubicBezTo>
                <a:cubicBezTo>
                  <a:pt x="70212" y="80927"/>
                  <a:pt x="69191" y="84119"/>
                  <a:pt x="67306" y="87253"/>
                </a:cubicBezTo>
                <a:cubicBezTo>
                  <a:pt x="65421" y="90386"/>
                  <a:pt x="63861" y="93597"/>
                  <a:pt x="62627" y="96886"/>
                </a:cubicBezTo>
                <a:cubicBezTo>
                  <a:pt x="61393" y="100176"/>
                  <a:pt x="61676" y="103680"/>
                  <a:pt x="63474" y="107399"/>
                </a:cubicBezTo>
                <a:cubicBezTo>
                  <a:pt x="62081" y="107904"/>
                  <a:pt x="60378" y="109884"/>
                  <a:pt x="58367" y="113338"/>
                </a:cubicBezTo>
                <a:cubicBezTo>
                  <a:pt x="56356" y="116793"/>
                  <a:pt x="54493" y="120730"/>
                  <a:pt x="52780" y="125149"/>
                </a:cubicBezTo>
                <a:cubicBezTo>
                  <a:pt x="51066" y="129569"/>
                  <a:pt x="49958" y="133480"/>
                  <a:pt x="49457" y="136883"/>
                </a:cubicBezTo>
                <a:cubicBezTo>
                  <a:pt x="49172" y="139780"/>
                  <a:pt x="49103" y="142724"/>
                  <a:pt x="49249" y="145717"/>
                </a:cubicBezTo>
                <a:cubicBezTo>
                  <a:pt x="49395" y="148709"/>
                  <a:pt x="49167" y="151207"/>
                  <a:pt x="48564" y="153211"/>
                </a:cubicBezTo>
                <a:cubicBezTo>
                  <a:pt x="47813" y="154995"/>
                  <a:pt x="46649" y="155198"/>
                  <a:pt x="45072" y="153821"/>
                </a:cubicBezTo>
                <a:cubicBezTo>
                  <a:pt x="43495" y="152443"/>
                  <a:pt x="42180" y="150010"/>
                  <a:pt x="41127" y="146520"/>
                </a:cubicBezTo>
                <a:cubicBezTo>
                  <a:pt x="40074" y="143030"/>
                  <a:pt x="39959" y="139009"/>
                  <a:pt x="40782" y="134455"/>
                </a:cubicBezTo>
                <a:cubicBezTo>
                  <a:pt x="41019" y="133309"/>
                  <a:pt x="41056" y="132602"/>
                  <a:pt x="40894" y="132334"/>
                </a:cubicBezTo>
                <a:cubicBezTo>
                  <a:pt x="40732" y="132065"/>
                  <a:pt x="40482" y="132220"/>
                  <a:pt x="40144" y="132796"/>
                </a:cubicBezTo>
                <a:cubicBezTo>
                  <a:pt x="38515" y="136031"/>
                  <a:pt x="37946" y="139577"/>
                  <a:pt x="38438" y="143434"/>
                </a:cubicBezTo>
                <a:cubicBezTo>
                  <a:pt x="38930" y="147291"/>
                  <a:pt x="39924" y="150805"/>
                  <a:pt x="41420" y="153976"/>
                </a:cubicBezTo>
                <a:cubicBezTo>
                  <a:pt x="42047" y="155260"/>
                  <a:pt x="42961" y="156328"/>
                  <a:pt x="44163" y="157181"/>
                </a:cubicBezTo>
                <a:cubicBezTo>
                  <a:pt x="45364" y="158034"/>
                  <a:pt x="46533" y="159006"/>
                  <a:pt x="47671" y="160097"/>
                </a:cubicBezTo>
                <a:cubicBezTo>
                  <a:pt x="49330" y="161903"/>
                  <a:pt x="51935" y="164261"/>
                  <a:pt x="55486" y="167170"/>
                </a:cubicBezTo>
                <a:cubicBezTo>
                  <a:pt x="59038" y="170080"/>
                  <a:pt x="62511" y="172883"/>
                  <a:pt x="65907" y="175581"/>
                </a:cubicBezTo>
                <a:cubicBezTo>
                  <a:pt x="69303" y="178280"/>
                  <a:pt x="71597" y="180215"/>
                  <a:pt x="72789" y="181388"/>
                </a:cubicBezTo>
                <a:cubicBezTo>
                  <a:pt x="74121" y="182700"/>
                  <a:pt x="74849" y="184328"/>
                  <a:pt x="74975" y="186273"/>
                </a:cubicBezTo>
                <a:cubicBezTo>
                  <a:pt x="75101" y="188218"/>
                  <a:pt x="74554" y="190007"/>
                  <a:pt x="73334" y="191640"/>
                </a:cubicBezTo>
                <a:cubicBezTo>
                  <a:pt x="72114" y="193273"/>
                  <a:pt x="70150" y="194278"/>
                  <a:pt x="67444" y="194655"/>
                </a:cubicBezTo>
                <a:cubicBezTo>
                  <a:pt x="68872" y="197172"/>
                  <a:pt x="70209" y="199253"/>
                  <a:pt x="71455" y="200896"/>
                </a:cubicBezTo>
                <a:cubicBezTo>
                  <a:pt x="72702" y="202539"/>
                  <a:pt x="73708" y="204459"/>
                  <a:pt x="74472" y="206655"/>
                </a:cubicBezTo>
                <a:cubicBezTo>
                  <a:pt x="75237" y="208852"/>
                  <a:pt x="75611" y="212038"/>
                  <a:pt x="75594" y="216213"/>
                </a:cubicBezTo>
                <a:cubicBezTo>
                  <a:pt x="77882" y="214831"/>
                  <a:pt x="78893" y="213003"/>
                  <a:pt x="78627" y="210728"/>
                </a:cubicBezTo>
                <a:cubicBezTo>
                  <a:pt x="78360" y="208453"/>
                  <a:pt x="77646" y="206369"/>
                  <a:pt x="76485" y="204477"/>
                </a:cubicBezTo>
                <a:cubicBezTo>
                  <a:pt x="75730" y="203220"/>
                  <a:pt x="75039" y="202258"/>
                  <a:pt x="74412" y="201591"/>
                </a:cubicBezTo>
                <a:cubicBezTo>
                  <a:pt x="73785" y="200924"/>
                  <a:pt x="73540" y="200440"/>
                  <a:pt x="73678" y="200140"/>
                </a:cubicBezTo>
                <a:cubicBezTo>
                  <a:pt x="73878" y="199832"/>
                  <a:pt x="74436" y="199428"/>
                  <a:pt x="75353" y="198928"/>
                </a:cubicBezTo>
                <a:cubicBezTo>
                  <a:pt x="76270" y="198428"/>
                  <a:pt x="77115" y="198535"/>
                  <a:pt x="77888" y="199247"/>
                </a:cubicBezTo>
                <a:cubicBezTo>
                  <a:pt x="80126" y="201631"/>
                  <a:pt x="83113" y="203146"/>
                  <a:pt x="86850" y="203792"/>
                </a:cubicBezTo>
                <a:cubicBezTo>
                  <a:pt x="90586" y="204437"/>
                  <a:pt x="94658" y="204453"/>
                  <a:pt x="99064" y="203839"/>
                </a:cubicBezTo>
                <a:cubicBezTo>
                  <a:pt x="103585" y="203369"/>
                  <a:pt x="107906" y="202269"/>
                  <a:pt x="112028" y="200539"/>
                </a:cubicBezTo>
                <a:cubicBezTo>
                  <a:pt x="116150" y="198808"/>
                  <a:pt x="119355" y="196209"/>
                  <a:pt x="121644" y="192741"/>
                </a:cubicBezTo>
                <a:cubicBezTo>
                  <a:pt x="122662" y="191091"/>
                  <a:pt x="123528" y="189959"/>
                  <a:pt x="124243" y="189345"/>
                </a:cubicBezTo>
                <a:cubicBezTo>
                  <a:pt x="124958" y="188731"/>
                  <a:pt x="125537" y="188587"/>
                  <a:pt x="125981" y="188914"/>
                </a:cubicBezTo>
                <a:cubicBezTo>
                  <a:pt x="126489" y="189175"/>
                  <a:pt x="126845" y="189866"/>
                  <a:pt x="127049" y="190987"/>
                </a:cubicBezTo>
                <a:cubicBezTo>
                  <a:pt x="127254" y="192109"/>
                  <a:pt x="127323" y="193629"/>
                  <a:pt x="127256" y="195548"/>
                </a:cubicBezTo>
                <a:cubicBezTo>
                  <a:pt x="127150" y="197607"/>
                  <a:pt x="126789" y="199643"/>
                  <a:pt x="126172" y="201656"/>
                </a:cubicBezTo>
                <a:cubicBezTo>
                  <a:pt x="125556" y="203669"/>
                  <a:pt x="124939" y="205549"/>
                  <a:pt x="124323" y="207296"/>
                </a:cubicBezTo>
                <a:cubicBezTo>
                  <a:pt x="123677" y="209297"/>
                  <a:pt x="123437" y="210900"/>
                  <a:pt x="123605" y="212105"/>
                </a:cubicBezTo>
                <a:cubicBezTo>
                  <a:pt x="123772" y="213310"/>
                  <a:pt x="124777" y="213958"/>
                  <a:pt x="126619" y="214048"/>
                </a:cubicBezTo>
                <a:cubicBezTo>
                  <a:pt x="127182" y="210486"/>
                  <a:pt x="127841" y="206939"/>
                  <a:pt x="128597" y="203405"/>
                </a:cubicBezTo>
                <a:cubicBezTo>
                  <a:pt x="129352" y="199871"/>
                  <a:pt x="129885" y="196320"/>
                  <a:pt x="130196" y="192751"/>
                </a:cubicBezTo>
                <a:cubicBezTo>
                  <a:pt x="130292" y="189939"/>
                  <a:pt x="130013" y="186629"/>
                  <a:pt x="129360" y="182821"/>
                </a:cubicBezTo>
                <a:cubicBezTo>
                  <a:pt x="128707" y="179012"/>
                  <a:pt x="128372" y="175239"/>
                  <a:pt x="128356" y="171502"/>
                </a:cubicBezTo>
                <a:cubicBezTo>
                  <a:pt x="128339" y="167764"/>
                  <a:pt x="129333" y="164596"/>
                  <a:pt x="131339" y="161997"/>
                </a:cubicBezTo>
                <a:cubicBezTo>
                  <a:pt x="132160" y="161016"/>
                  <a:pt x="133101" y="160382"/>
                  <a:pt x="134162" y="160097"/>
                </a:cubicBezTo>
                <a:cubicBezTo>
                  <a:pt x="135223" y="159812"/>
                  <a:pt x="136451" y="159686"/>
                  <a:pt x="137847" y="159717"/>
                </a:cubicBezTo>
                <a:cubicBezTo>
                  <a:pt x="138134" y="156361"/>
                  <a:pt x="139645" y="154085"/>
                  <a:pt x="142380" y="152888"/>
                </a:cubicBezTo>
                <a:cubicBezTo>
                  <a:pt x="145115" y="151692"/>
                  <a:pt x="148119" y="151297"/>
                  <a:pt x="151393" y="151702"/>
                </a:cubicBezTo>
                <a:lnTo>
                  <a:pt x="159142" y="154480"/>
                </a:lnTo>
                <a:lnTo>
                  <a:pt x="156405" y="151282"/>
                </a:lnTo>
                <a:cubicBezTo>
                  <a:pt x="154742" y="150317"/>
                  <a:pt x="153317" y="149600"/>
                  <a:pt x="152132" y="149129"/>
                </a:cubicBezTo>
                <a:cubicBezTo>
                  <a:pt x="153254" y="145383"/>
                  <a:pt x="153902" y="142159"/>
                  <a:pt x="154074" y="139458"/>
                </a:cubicBezTo>
                <a:cubicBezTo>
                  <a:pt x="154246" y="136756"/>
                  <a:pt x="154100" y="134090"/>
                  <a:pt x="153635" y="131459"/>
                </a:cubicBezTo>
                <a:cubicBezTo>
                  <a:pt x="153169" y="128828"/>
                  <a:pt x="152541" y="125746"/>
                  <a:pt x="151749" y="122213"/>
                </a:cubicBezTo>
                <a:cubicBezTo>
                  <a:pt x="151108" y="119426"/>
                  <a:pt x="149967" y="116509"/>
                  <a:pt x="148324" y="113462"/>
                </a:cubicBezTo>
                <a:cubicBezTo>
                  <a:pt x="146681" y="110416"/>
                  <a:pt x="144812" y="107631"/>
                  <a:pt x="142716" y="105109"/>
                </a:cubicBezTo>
                <a:cubicBezTo>
                  <a:pt x="140620" y="102587"/>
                  <a:pt x="138571" y="100719"/>
                  <a:pt x="136569" y="99506"/>
                </a:cubicBezTo>
                <a:cubicBezTo>
                  <a:pt x="137358" y="100154"/>
                  <a:pt x="138395" y="101377"/>
                  <a:pt x="139678" y="103173"/>
                </a:cubicBezTo>
                <a:cubicBezTo>
                  <a:pt x="140962" y="104970"/>
                  <a:pt x="142349" y="107277"/>
                  <a:pt x="143840" y="110094"/>
                </a:cubicBezTo>
                <a:cubicBezTo>
                  <a:pt x="146567" y="115024"/>
                  <a:pt x="148768" y="120663"/>
                  <a:pt x="150442" y="127012"/>
                </a:cubicBezTo>
                <a:cubicBezTo>
                  <a:pt x="152116" y="133361"/>
                  <a:pt x="152212" y="139543"/>
                  <a:pt x="150729" y="145557"/>
                </a:cubicBezTo>
                <a:cubicBezTo>
                  <a:pt x="150033" y="147782"/>
                  <a:pt x="149065" y="149233"/>
                  <a:pt x="147827" y="149910"/>
                </a:cubicBezTo>
                <a:cubicBezTo>
                  <a:pt x="146588" y="150588"/>
                  <a:pt x="145430" y="150923"/>
                  <a:pt x="144351" y="150915"/>
                </a:cubicBezTo>
                <a:cubicBezTo>
                  <a:pt x="141516" y="151203"/>
                  <a:pt x="139828" y="150231"/>
                  <a:pt x="139286" y="148000"/>
                </a:cubicBezTo>
                <a:cubicBezTo>
                  <a:pt x="138743" y="145769"/>
                  <a:pt x="138491" y="142596"/>
                  <a:pt x="138530" y="138480"/>
                </a:cubicBezTo>
                <a:cubicBezTo>
                  <a:pt x="138568" y="134364"/>
                  <a:pt x="138042" y="129622"/>
                  <a:pt x="136952" y="124254"/>
                </a:cubicBezTo>
                <a:cubicBezTo>
                  <a:pt x="135527" y="118404"/>
                  <a:pt x="134152" y="114087"/>
                  <a:pt x="132827" y="111303"/>
                </a:cubicBezTo>
                <a:cubicBezTo>
                  <a:pt x="131502" y="108520"/>
                  <a:pt x="130353" y="106650"/>
                  <a:pt x="129383" y="105695"/>
                </a:cubicBezTo>
                <a:cubicBezTo>
                  <a:pt x="128412" y="104740"/>
                  <a:pt x="127746" y="104080"/>
                  <a:pt x="127384" y="103715"/>
                </a:cubicBezTo>
                <a:cubicBezTo>
                  <a:pt x="126064" y="98006"/>
                  <a:pt x="124749" y="93606"/>
                  <a:pt x="123437" y="90516"/>
                </a:cubicBezTo>
                <a:cubicBezTo>
                  <a:pt x="122126" y="87426"/>
                  <a:pt x="120891" y="85075"/>
                  <a:pt x="119731" y="83463"/>
                </a:cubicBezTo>
                <a:cubicBezTo>
                  <a:pt x="118571" y="81851"/>
                  <a:pt x="117560" y="80408"/>
                  <a:pt x="116696" y="79134"/>
                </a:cubicBezTo>
                <a:cubicBezTo>
                  <a:pt x="115832" y="77861"/>
                  <a:pt x="115188" y="76186"/>
                  <a:pt x="114763" y="74109"/>
                </a:cubicBezTo>
                <a:cubicBezTo>
                  <a:pt x="114474" y="71502"/>
                  <a:pt x="114713" y="69101"/>
                  <a:pt x="115482" y="66907"/>
                </a:cubicBezTo>
                <a:cubicBezTo>
                  <a:pt x="116250" y="64713"/>
                  <a:pt x="116480" y="62830"/>
                  <a:pt x="116172" y="61259"/>
                </a:cubicBezTo>
                <a:cubicBezTo>
                  <a:pt x="115863" y="59687"/>
                  <a:pt x="113947" y="58531"/>
                  <a:pt x="110425" y="57791"/>
                </a:cubicBezTo>
                <a:cubicBezTo>
                  <a:pt x="108612" y="57347"/>
                  <a:pt x="106720" y="56577"/>
                  <a:pt x="104747" y="55479"/>
                </a:cubicBezTo>
                <a:cubicBezTo>
                  <a:pt x="102775" y="54381"/>
                  <a:pt x="101265" y="53706"/>
                  <a:pt x="100218" y="53454"/>
                </a:cubicBezTo>
                <a:cubicBezTo>
                  <a:pt x="99535" y="53217"/>
                  <a:pt x="99086" y="52061"/>
                  <a:pt x="98871" y="49986"/>
                </a:cubicBezTo>
                <a:cubicBezTo>
                  <a:pt x="98656" y="47911"/>
                  <a:pt x="98945" y="45829"/>
                  <a:pt x="99736" y="43740"/>
                </a:cubicBezTo>
                <a:cubicBezTo>
                  <a:pt x="100528" y="41651"/>
                  <a:pt x="102092" y="40467"/>
                  <a:pt x="104429" y="40187"/>
                </a:cubicBezTo>
                <a:cubicBezTo>
                  <a:pt x="106748" y="40103"/>
                  <a:pt x="108489" y="40752"/>
                  <a:pt x="109650" y="42134"/>
                </a:cubicBezTo>
                <a:cubicBezTo>
                  <a:pt x="110812" y="43515"/>
                  <a:pt x="111513" y="45109"/>
                  <a:pt x="111753" y="46915"/>
                </a:cubicBezTo>
                <a:cubicBezTo>
                  <a:pt x="111993" y="48721"/>
                  <a:pt x="111891" y="50221"/>
                  <a:pt x="111446" y="51413"/>
                </a:cubicBezTo>
                <a:cubicBezTo>
                  <a:pt x="110486" y="53079"/>
                  <a:pt x="110396" y="54211"/>
                  <a:pt x="111175" y="54809"/>
                </a:cubicBezTo>
                <a:cubicBezTo>
                  <a:pt x="111954" y="55407"/>
                  <a:pt x="113235" y="55423"/>
                  <a:pt x="115018" y="54857"/>
                </a:cubicBezTo>
                <a:cubicBezTo>
                  <a:pt x="115911" y="54480"/>
                  <a:pt x="116423" y="53619"/>
                  <a:pt x="116554" y="52273"/>
                </a:cubicBezTo>
                <a:cubicBezTo>
                  <a:pt x="116686" y="50927"/>
                  <a:pt x="116697" y="49574"/>
                  <a:pt x="116587" y="48214"/>
                </a:cubicBezTo>
                <a:cubicBezTo>
                  <a:pt x="116478" y="46854"/>
                  <a:pt x="116508" y="45964"/>
                  <a:pt x="116677" y="45545"/>
                </a:cubicBezTo>
                <a:cubicBezTo>
                  <a:pt x="115731" y="40365"/>
                  <a:pt x="114274" y="36947"/>
                  <a:pt x="112307" y="35292"/>
                </a:cubicBezTo>
                <a:cubicBezTo>
                  <a:pt x="110340" y="33636"/>
                  <a:pt x="108182" y="32674"/>
                  <a:pt x="105832" y="32405"/>
                </a:cubicBezTo>
                <a:close/>
                <a:moveTo>
                  <a:pt x="110928" y="13015"/>
                </a:moveTo>
                <a:cubicBezTo>
                  <a:pt x="109767" y="13222"/>
                  <a:pt x="109219" y="13797"/>
                  <a:pt x="109286" y="14737"/>
                </a:cubicBezTo>
                <a:cubicBezTo>
                  <a:pt x="109352" y="15678"/>
                  <a:pt x="109347" y="16507"/>
                  <a:pt x="109270" y="17225"/>
                </a:cubicBezTo>
                <a:cubicBezTo>
                  <a:pt x="108919" y="17924"/>
                  <a:pt x="108504" y="18567"/>
                  <a:pt x="108026" y="19154"/>
                </a:cubicBezTo>
                <a:cubicBezTo>
                  <a:pt x="107548" y="19742"/>
                  <a:pt x="107579" y="20289"/>
                  <a:pt x="108122" y="20797"/>
                </a:cubicBezTo>
                <a:cubicBezTo>
                  <a:pt x="108653" y="21148"/>
                  <a:pt x="109217" y="20988"/>
                  <a:pt x="109812" y="20318"/>
                </a:cubicBezTo>
                <a:cubicBezTo>
                  <a:pt x="110407" y="19649"/>
                  <a:pt x="111289" y="19043"/>
                  <a:pt x="112459" y="18501"/>
                </a:cubicBezTo>
                <a:cubicBezTo>
                  <a:pt x="112873" y="18424"/>
                  <a:pt x="113575" y="18354"/>
                  <a:pt x="114564" y="18293"/>
                </a:cubicBezTo>
                <a:cubicBezTo>
                  <a:pt x="115552" y="18232"/>
                  <a:pt x="116254" y="17876"/>
                  <a:pt x="116669" y="17225"/>
                </a:cubicBezTo>
                <a:cubicBezTo>
                  <a:pt x="116685" y="16906"/>
                  <a:pt x="116397" y="16555"/>
                  <a:pt x="115807" y="16172"/>
                </a:cubicBezTo>
                <a:cubicBezTo>
                  <a:pt x="115217" y="15790"/>
                  <a:pt x="114612" y="15375"/>
                  <a:pt x="113989" y="14929"/>
                </a:cubicBezTo>
                <a:cubicBezTo>
                  <a:pt x="113479" y="14402"/>
                  <a:pt x="112969" y="13956"/>
                  <a:pt x="112459" y="13589"/>
                </a:cubicBezTo>
                <a:cubicBezTo>
                  <a:pt x="111949" y="13222"/>
                  <a:pt x="111438" y="13031"/>
                  <a:pt x="110928" y="13015"/>
                </a:cubicBezTo>
                <a:close/>
                <a:moveTo>
                  <a:pt x="92957" y="3"/>
                </a:moveTo>
                <a:cubicBezTo>
                  <a:pt x="97454" y="-47"/>
                  <a:pt x="101919" y="532"/>
                  <a:pt x="106351" y="1741"/>
                </a:cubicBezTo>
                <a:cubicBezTo>
                  <a:pt x="110785" y="2951"/>
                  <a:pt x="114612" y="4710"/>
                  <a:pt x="117833" y="7020"/>
                </a:cubicBezTo>
                <a:cubicBezTo>
                  <a:pt x="121170" y="9565"/>
                  <a:pt x="124035" y="12795"/>
                  <a:pt x="126427" y="16710"/>
                </a:cubicBezTo>
                <a:cubicBezTo>
                  <a:pt x="128819" y="20625"/>
                  <a:pt x="130616" y="24753"/>
                  <a:pt x="131818" y="29093"/>
                </a:cubicBezTo>
                <a:cubicBezTo>
                  <a:pt x="133019" y="33434"/>
                  <a:pt x="133503" y="37514"/>
                  <a:pt x="133268" y="41335"/>
                </a:cubicBezTo>
                <a:cubicBezTo>
                  <a:pt x="133029" y="45733"/>
                  <a:pt x="133252" y="50204"/>
                  <a:pt x="133938" y="54746"/>
                </a:cubicBezTo>
                <a:cubicBezTo>
                  <a:pt x="134624" y="59287"/>
                  <a:pt x="135676" y="63917"/>
                  <a:pt x="137095" y="68634"/>
                </a:cubicBezTo>
                <a:cubicBezTo>
                  <a:pt x="138727" y="74091"/>
                  <a:pt x="140917" y="78997"/>
                  <a:pt x="143663" y="83352"/>
                </a:cubicBezTo>
                <a:cubicBezTo>
                  <a:pt x="146409" y="87708"/>
                  <a:pt x="149870" y="92072"/>
                  <a:pt x="154046" y="96444"/>
                </a:cubicBezTo>
                <a:cubicBezTo>
                  <a:pt x="157426" y="100127"/>
                  <a:pt x="160502" y="104625"/>
                  <a:pt x="163273" y="109938"/>
                </a:cubicBezTo>
                <a:cubicBezTo>
                  <a:pt x="166044" y="115251"/>
                  <a:pt x="168383" y="120712"/>
                  <a:pt x="170289" y="126323"/>
                </a:cubicBezTo>
                <a:cubicBezTo>
                  <a:pt x="172196" y="131934"/>
                  <a:pt x="173542" y="137027"/>
                  <a:pt x="174329" y="141603"/>
                </a:cubicBezTo>
                <a:cubicBezTo>
                  <a:pt x="175246" y="147909"/>
                  <a:pt x="175262" y="152868"/>
                  <a:pt x="174377" y="156480"/>
                </a:cubicBezTo>
                <a:cubicBezTo>
                  <a:pt x="173491" y="160092"/>
                  <a:pt x="172327" y="162021"/>
                  <a:pt x="170885" y="162269"/>
                </a:cubicBezTo>
                <a:cubicBezTo>
                  <a:pt x="169596" y="162639"/>
                  <a:pt x="168261" y="163896"/>
                  <a:pt x="166878" y="166039"/>
                </a:cubicBezTo>
                <a:cubicBezTo>
                  <a:pt x="165495" y="168181"/>
                  <a:pt x="163631" y="170260"/>
                  <a:pt x="161284" y="172275"/>
                </a:cubicBezTo>
                <a:cubicBezTo>
                  <a:pt x="158937" y="174291"/>
                  <a:pt x="155674" y="175292"/>
                  <a:pt x="151494" y="175280"/>
                </a:cubicBezTo>
                <a:cubicBezTo>
                  <a:pt x="147598" y="174983"/>
                  <a:pt x="144994" y="173888"/>
                  <a:pt x="143681" y="171996"/>
                </a:cubicBezTo>
                <a:cubicBezTo>
                  <a:pt x="142368" y="170103"/>
                  <a:pt x="141231" y="168052"/>
                  <a:pt x="140268" y="165840"/>
                </a:cubicBezTo>
                <a:cubicBezTo>
                  <a:pt x="138371" y="162665"/>
                  <a:pt x="136617" y="161394"/>
                  <a:pt x="135006" y="162029"/>
                </a:cubicBezTo>
                <a:cubicBezTo>
                  <a:pt x="133396" y="162665"/>
                  <a:pt x="132216" y="164743"/>
                  <a:pt x="131466" y="168264"/>
                </a:cubicBezTo>
                <a:cubicBezTo>
                  <a:pt x="131097" y="170047"/>
                  <a:pt x="131007" y="172062"/>
                  <a:pt x="131195" y="174308"/>
                </a:cubicBezTo>
                <a:cubicBezTo>
                  <a:pt x="131384" y="176553"/>
                  <a:pt x="131772" y="178664"/>
                  <a:pt x="132359" y="180638"/>
                </a:cubicBezTo>
                <a:cubicBezTo>
                  <a:pt x="133457" y="184609"/>
                  <a:pt x="133940" y="188595"/>
                  <a:pt x="133810" y="192597"/>
                </a:cubicBezTo>
                <a:cubicBezTo>
                  <a:pt x="133680" y="196600"/>
                  <a:pt x="133239" y="200905"/>
                  <a:pt x="132487" y="205512"/>
                </a:cubicBezTo>
                <a:cubicBezTo>
                  <a:pt x="131734" y="211360"/>
                  <a:pt x="132531" y="215669"/>
                  <a:pt x="134878" y="218438"/>
                </a:cubicBezTo>
                <a:cubicBezTo>
                  <a:pt x="137224" y="221208"/>
                  <a:pt x="140279" y="222533"/>
                  <a:pt x="144043" y="222413"/>
                </a:cubicBezTo>
                <a:cubicBezTo>
                  <a:pt x="147807" y="222293"/>
                  <a:pt x="151439" y="220821"/>
                  <a:pt x="154939" y="217999"/>
                </a:cubicBezTo>
                <a:cubicBezTo>
                  <a:pt x="158144" y="215301"/>
                  <a:pt x="160819" y="213194"/>
                  <a:pt x="162966" y="211679"/>
                </a:cubicBezTo>
                <a:cubicBezTo>
                  <a:pt x="165113" y="210165"/>
                  <a:pt x="167401" y="208869"/>
                  <a:pt x="169831" y="207791"/>
                </a:cubicBezTo>
                <a:cubicBezTo>
                  <a:pt x="172261" y="206714"/>
                  <a:pt x="175504" y="205482"/>
                  <a:pt x="179559" y="204095"/>
                </a:cubicBezTo>
                <a:cubicBezTo>
                  <a:pt x="185762" y="201916"/>
                  <a:pt x="189543" y="199852"/>
                  <a:pt x="190903" y="197900"/>
                </a:cubicBezTo>
                <a:cubicBezTo>
                  <a:pt x="192263" y="195949"/>
                  <a:pt x="192000" y="194168"/>
                  <a:pt x="190114" y="192557"/>
                </a:cubicBezTo>
                <a:cubicBezTo>
                  <a:pt x="188228" y="190946"/>
                  <a:pt x="185518" y="189561"/>
                  <a:pt x="181983" y="188404"/>
                </a:cubicBezTo>
                <a:cubicBezTo>
                  <a:pt x="178953" y="187230"/>
                  <a:pt x="176806" y="185141"/>
                  <a:pt x="175543" y="182139"/>
                </a:cubicBezTo>
                <a:cubicBezTo>
                  <a:pt x="174280" y="179136"/>
                  <a:pt x="173711" y="176141"/>
                  <a:pt x="173837" y="173152"/>
                </a:cubicBezTo>
                <a:cubicBezTo>
                  <a:pt x="173963" y="170164"/>
                  <a:pt x="174595" y="168104"/>
                  <a:pt x="175732" y="166973"/>
                </a:cubicBezTo>
                <a:cubicBezTo>
                  <a:pt x="176068" y="172414"/>
                  <a:pt x="177041" y="176542"/>
                  <a:pt x="178652" y="179356"/>
                </a:cubicBezTo>
                <a:cubicBezTo>
                  <a:pt x="180263" y="182170"/>
                  <a:pt x="182030" y="184191"/>
                  <a:pt x="183953" y="185418"/>
                </a:cubicBezTo>
                <a:cubicBezTo>
                  <a:pt x="185876" y="186645"/>
                  <a:pt x="187473" y="187597"/>
                  <a:pt x="188744" y="188276"/>
                </a:cubicBezTo>
                <a:cubicBezTo>
                  <a:pt x="192538" y="190704"/>
                  <a:pt x="194390" y="193016"/>
                  <a:pt x="194301" y="195211"/>
                </a:cubicBezTo>
                <a:cubicBezTo>
                  <a:pt x="194212" y="197406"/>
                  <a:pt x="192956" y="199459"/>
                  <a:pt x="190532" y="201369"/>
                </a:cubicBezTo>
                <a:cubicBezTo>
                  <a:pt x="188108" y="203280"/>
                  <a:pt x="185289" y="205023"/>
                  <a:pt x="182077" y="206598"/>
                </a:cubicBezTo>
                <a:cubicBezTo>
                  <a:pt x="178865" y="208172"/>
                  <a:pt x="176032" y="209553"/>
                  <a:pt x="173579" y="210741"/>
                </a:cubicBezTo>
                <a:cubicBezTo>
                  <a:pt x="169764" y="212783"/>
                  <a:pt x="165877" y="215366"/>
                  <a:pt x="161918" y="218491"/>
                </a:cubicBezTo>
                <a:cubicBezTo>
                  <a:pt x="157960" y="221616"/>
                  <a:pt x="154998" y="224133"/>
                  <a:pt x="153033" y="226043"/>
                </a:cubicBezTo>
                <a:cubicBezTo>
                  <a:pt x="152058" y="226911"/>
                  <a:pt x="150393" y="227578"/>
                  <a:pt x="148037" y="228046"/>
                </a:cubicBezTo>
                <a:cubicBezTo>
                  <a:pt x="145682" y="228514"/>
                  <a:pt x="143128" y="228663"/>
                  <a:pt x="140376" y="228495"/>
                </a:cubicBezTo>
                <a:cubicBezTo>
                  <a:pt x="137623" y="228326"/>
                  <a:pt x="135164" y="227721"/>
                  <a:pt x="132998" y="226679"/>
                </a:cubicBezTo>
                <a:cubicBezTo>
                  <a:pt x="130740" y="225401"/>
                  <a:pt x="129229" y="224024"/>
                  <a:pt x="128465" y="222547"/>
                </a:cubicBezTo>
                <a:cubicBezTo>
                  <a:pt x="127701" y="221069"/>
                  <a:pt x="126717" y="219775"/>
                  <a:pt x="125513" y="218665"/>
                </a:cubicBezTo>
                <a:cubicBezTo>
                  <a:pt x="124308" y="217556"/>
                  <a:pt x="121914" y="216913"/>
                  <a:pt x="118333" y="216738"/>
                </a:cubicBezTo>
                <a:cubicBezTo>
                  <a:pt x="115527" y="216677"/>
                  <a:pt x="112747" y="216640"/>
                  <a:pt x="109992" y="216627"/>
                </a:cubicBezTo>
                <a:cubicBezTo>
                  <a:pt x="107237" y="216613"/>
                  <a:pt x="104491" y="216608"/>
                  <a:pt x="101752" y="216611"/>
                </a:cubicBezTo>
                <a:cubicBezTo>
                  <a:pt x="99334" y="216680"/>
                  <a:pt x="96907" y="216765"/>
                  <a:pt x="94471" y="216866"/>
                </a:cubicBezTo>
                <a:cubicBezTo>
                  <a:pt x="92035" y="216967"/>
                  <a:pt x="89574" y="217052"/>
                  <a:pt x="87089" y="217121"/>
                </a:cubicBezTo>
                <a:cubicBezTo>
                  <a:pt x="81626" y="217382"/>
                  <a:pt x="77399" y="218403"/>
                  <a:pt x="74408" y="220184"/>
                </a:cubicBezTo>
                <a:cubicBezTo>
                  <a:pt x="71416" y="221964"/>
                  <a:pt x="68758" y="223702"/>
                  <a:pt x="66433" y="225398"/>
                </a:cubicBezTo>
                <a:cubicBezTo>
                  <a:pt x="64107" y="227094"/>
                  <a:pt x="61213" y="227945"/>
                  <a:pt x="57749" y="227951"/>
                </a:cubicBezTo>
                <a:cubicBezTo>
                  <a:pt x="54150" y="227654"/>
                  <a:pt x="49770" y="226466"/>
                  <a:pt x="44609" y="224387"/>
                </a:cubicBezTo>
                <a:cubicBezTo>
                  <a:pt x="39448" y="222307"/>
                  <a:pt x="32900" y="220353"/>
                  <a:pt x="24964" y="218525"/>
                </a:cubicBezTo>
                <a:cubicBezTo>
                  <a:pt x="19181" y="217501"/>
                  <a:pt x="14004" y="216518"/>
                  <a:pt x="9433" y="215574"/>
                </a:cubicBezTo>
                <a:cubicBezTo>
                  <a:pt x="4861" y="214631"/>
                  <a:pt x="1917" y="212978"/>
                  <a:pt x="599" y="210616"/>
                </a:cubicBezTo>
                <a:cubicBezTo>
                  <a:pt x="-92" y="208949"/>
                  <a:pt x="-185" y="207237"/>
                  <a:pt x="320" y="205481"/>
                </a:cubicBezTo>
                <a:cubicBezTo>
                  <a:pt x="825" y="203724"/>
                  <a:pt x="1478" y="201974"/>
                  <a:pt x="2281" y="200232"/>
                </a:cubicBezTo>
                <a:cubicBezTo>
                  <a:pt x="3083" y="198489"/>
                  <a:pt x="3585" y="196805"/>
                  <a:pt x="3788" y="195181"/>
                </a:cubicBezTo>
                <a:cubicBezTo>
                  <a:pt x="3825" y="192964"/>
                  <a:pt x="3510" y="190636"/>
                  <a:pt x="2843" y="188198"/>
                </a:cubicBezTo>
                <a:cubicBezTo>
                  <a:pt x="2176" y="185759"/>
                  <a:pt x="1700" y="183497"/>
                  <a:pt x="1416" y="181413"/>
                </a:cubicBezTo>
                <a:cubicBezTo>
                  <a:pt x="1132" y="179329"/>
                  <a:pt x="1582" y="177710"/>
                  <a:pt x="2767" y="176556"/>
                </a:cubicBezTo>
                <a:cubicBezTo>
                  <a:pt x="4553" y="175294"/>
                  <a:pt x="6881" y="174693"/>
                  <a:pt x="9751" y="174754"/>
                </a:cubicBezTo>
                <a:cubicBezTo>
                  <a:pt x="12622" y="174815"/>
                  <a:pt x="15269" y="174310"/>
                  <a:pt x="17692" y="173239"/>
                </a:cubicBezTo>
                <a:cubicBezTo>
                  <a:pt x="20100" y="171929"/>
                  <a:pt x="21854" y="170499"/>
                  <a:pt x="22955" y="168950"/>
                </a:cubicBezTo>
                <a:cubicBezTo>
                  <a:pt x="24055" y="167400"/>
                  <a:pt x="24597" y="165173"/>
                  <a:pt x="24581" y="162269"/>
                </a:cubicBezTo>
                <a:cubicBezTo>
                  <a:pt x="25440" y="165359"/>
                  <a:pt x="25477" y="168075"/>
                  <a:pt x="24693" y="170417"/>
                </a:cubicBezTo>
                <a:cubicBezTo>
                  <a:pt x="23909" y="172758"/>
                  <a:pt x="22511" y="174550"/>
                  <a:pt x="20499" y="175791"/>
                </a:cubicBezTo>
                <a:cubicBezTo>
                  <a:pt x="19229" y="176564"/>
                  <a:pt x="17623" y="177122"/>
                  <a:pt x="15683" y="177465"/>
                </a:cubicBezTo>
                <a:cubicBezTo>
                  <a:pt x="13743" y="177808"/>
                  <a:pt x="11819" y="177888"/>
                  <a:pt x="9911" y="177704"/>
                </a:cubicBezTo>
                <a:cubicBezTo>
                  <a:pt x="6998" y="177428"/>
                  <a:pt x="5170" y="177853"/>
                  <a:pt x="4425" y="178980"/>
                </a:cubicBezTo>
                <a:cubicBezTo>
                  <a:pt x="3862" y="179689"/>
                  <a:pt x="3650" y="180662"/>
                  <a:pt x="3788" y="181898"/>
                </a:cubicBezTo>
                <a:cubicBezTo>
                  <a:pt x="3926" y="183134"/>
                  <a:pt x="4351" y="184585"/>
                  <a:pt x="5063" y="186251"/>
                </a:cubicBezTo>
                <a:cubicBezTo>
                  <a:pt x="5810" y="187846"/>
                  <a:pt x="6485" y="189345"/>
                  <a:pt x="7088" y="190748"/>
                </a:cubicBezTo>
                <a:cubicBezTo>
                  <a:pt x="7692" y="192151"/>
                  <a:pt x="7952" y="193841"/>
                  <a:pt x="7870" y="195819"/>
                </a:cubicBezTo>
                <a:cubicBezTo>
                  <a:pt x="7601" y="197905"/>
                  <a:pt x="6831" y="200047"/>
                  <a:pt x="5558" y="202245"/>
                </a:cubicBezTo>
                <a:cubicBezTo>
                  <a:pt x="4285" y="204443"/>
                  <a:pt x="3737" y="206425"/>
                  <a:pt x="3915" y="208193"/>
                </a:cubicBezTo>
                <a:cubicBezTo>
                  <a:pt x="4024" y="208833"/>
                  <a:pt x="4444" y="209434"/>
                  <a:pt x="5175" y="209995"/>
                </a:cubicBezTo>
                <a:cubicBezTo>
                  <a:pt x="5906" y="210555"/>
                  <a:pt x="7059" y="211060"/>
                  <a:pt x="8635" y="211509"/>
                </a:cubicBezTo>
                <a:cubicBezTo>
                  <a:pt x="11280" y="212195"/>
                  <a:pt x="14697" y="212929"/>
                  <a:pt x="18888" y="213710"/>
                </a:cubicBezTo>
                <a:cubicBezTo>
                  <a:pt x="23080" y="214491"/>
                  <a:pt x="27486" y="215416"/>
                  <a:pt x="32107" y="216484"/>
                </a:cubicBezTo>
                <a:cubicBezTo>
                  <a:pt x="37237" y="217917"/>
                  <a:pt x="42191" y="219389"/>
                  <a:pt x="46969" y="220900"/>
                </a:cubicBezTo>
                <a:cubicBezTo>
                  <a:pt x="51748" y="222412"/>
                  <a:pt x="55808" y="223023"/>
                  <a:pt x="59152" y="222734"/>
                </a:cubicBezTo>
                <a:cubicBezTo>
                  <a:pt x="63899" y="221976"/>
                  <a:pt x="67042" y="220351"/>
                  <a:pt x="68580" y="217859"/>
                </a:cubicBezTo>
                <a:cubicBezTo>
                  <a:pt x="70118" y="215367"/>
                  <a:pt x="70653" y="212538"/>
                  <a:pt x="70186" y="209373"/>
                </a:cubicBezTo>
                <a:cubicBezTo>
                  <a:pt x="69719" y="206207"/>
                  <a:pt x="68852" y="203234"/>
                  <a:pt x="67583" y="200455"/>
                </a:cubicBezTo>
                <a:cubicBezTo>
                  <a:pt x="66315" y="197676"/>
                  <a:pt x="65248" y="195620"/>
                  <a:pt x="64382" y="194288"/>
                </a:cubicBezTo>
                <a:cubicBezTo>
                  <a:pt x="58918" y="185609"/>
                  <a:pt x="54013" y="178191"/>
                  <a:pt x="49669" y="172034"/>
                </a:cubicBezTo>
                <a:cubicBezTo>
                  <a:pt x="45325" y="165878"/>
                  <a:pt x="41413" y="161522"/>
                  <a:pt x="37933" y="158966"/>
                </a:cubicBezTo>
                <a:cubicBezTo>
                  <a:pt x="34453" y="156410"/>
                  <a:pt x="31278" y="156193"/>
                  <a:pt x="28408" y="158314"/>
                </a:cubicBezTo>
                <a:cubicBezTo>
                  <a:pt x="27696" y="158838"/>
                  <a:pt x="27178" y="158697"/>
                  <a:pt x="26854" y="157893"/>
                </a:cubicBezTo>
                <a:cubicBezTo>
                  <a:pt x="26529" y="157089"/>
                  <a:pt x="26332" y="156052"/>
                  <a:pt x="26263" y="154780"/>
                </a:cubicBezTo>
                <a:cubicBezTo>
                  <a:pt x="26194" y="153508"/>
                  <a:pt x="26186" y="152432"/>
                  <a:pt x="26240" y="151553"/>
                </a:cubicBezTo>
                <a:cubicBezTo>
                  <a:pt x="26545" y="147527"/>
                  <a:pt x="27465" y="144290"/>
                  <a:pt x="28998" y="141842"/>
                </a:cubicBezTo>
                <a:cubicBezTo>
                  <a:pt x="30532" y="139394"/>
                  <a:pt x="31993" y="136636"/>
                  <a:pt x="33383" y="133566"/>
                </a:cubicBezTo>
                <a:cubicBezTo>
                  <a:pt x="35706" y="127198"/>
                  <a:pt x="38045" y="120926"/>
                  <a:pt x="40399" y="114750"/>
                </a:cubicBezTo>
                <a:cubicBezTo>
                  <a:pt x="42754" y="108573"/>
                  <a:pt x="45731" y="103577"/>
                  <a:pt x="49329" y="99761"/>
                </a:cubicBezTo>
                <a:cubicBezTo>
                  <a:pt x="52284" y="95982"/>
                  <a:pt x="55399" y="91708"/>
                  <a:pt x="58673" y="86940"/>
                </a:cubicBezTo>
                <a:cubicBezTo>
                  <a:pt x="61948" y="82172"/>
                  <a:pt x="64106" y="78154"/>
                  <a:pt x="65147" y="74885"/>
                </a:cubicBezTo>
                <a:cubicBezTo>
                  <a:pt x="64464" y="68199"/>
                  <a:pt x="63981" y="61480"/>
                  <a:pt x="63696" y="54730"/>
                </a:cubicBezTo>
                <a:cubicBezTo>
                  <a:pt x="63412" y="47979"/>
                  <a:pt x="63215" y="41516"/>
                  <a:pt x="63106" y="35339"/>
                </a:cubicBezTo>
                <a:cubicBezTo>
                  <a:pt x="62957" y="30949"/>
                  <a:pt x="63256" y="26775"/>
                  <a:pt x="64004" y="22819"/>
                </a:cubicBezTo>
                <a:cubicBezTo>
                  <a:pt x="64752" y="18863"/>
                  <a:pt x="66336" y="15190"/>
                  <a:pt x="68757" y="11801"/>
                </a:cubicBezTo>
                <a:cubicBezTo>
                  <a:pt x="71178" y="8412"/>
                  <a:pt x="74822" y="5372"/>
                  <a:pt x="79690" y="2682"/>
                </a:cubicBezTo>
                <a:cubicBezTo>
                  <a:pt x="81495" y="1733"/>
                  <a:pt x="83530" y="1048"/>
                  <a:pt x="85797" y="625"/>
                </a:cubicBezTo>
                <a:cubicBezTo>
                  <a:pt x="88064" y="203"/>
                  <a:pt x="90451" y="-5"/>
                  <a:pt x="92957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Freeform: Shape 114"/>
          <p:cNvSpPr/>
          <p:nvPr/>
        </p:nvSpPr>
        <p:spPr>
          <a:xfrm>
            <a:off x="8431968" y="5039781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5371" y="88060"/>
                </a:moveTo>
                <a:lnTo>
                  <a:pt x="105371" y="88390"/>
                </a:lnTo>
                <a:lnTo>
                  <a:pt x="105115" y="88390"/>
                </a:lnTo>
                <a:close/>
                <a:moveTo>
                  <a:pt x="30218" y="75504"/>
                </a:moveTo>
                <a:lnTo>
                  <a:pt x="30218" y="164051"/>
                </a:lnTo>
                <a:lnTo>
                  <a:pt x="59702" y="164051"/>
                </a:lnTo>
                <a:lnTo>
                  <a:pt x="59702" y="75504"/>
                </a:lnTo>
                <a:close/>
                <a:moveTo>
                  <a:pt x="131763" y="73465"/>
                </a:moveTo>
                <a:cubicBezTo>
                  <a:pt x="126528" y="73536"/>
                  <a:pt x="122166" y="74372"/>
                  <a:pt x="118678" y="75974"/>
                </a:cubicBezTo>
                <a:cubicBezTo>
                  <a:pt x="115190" y="77575"/>
                  <a:pt x="112367" y="79517"/>
                  <a:pt x="110211" y="81799"/>
                </a:cubicBezTo>
                <a:lnTo>
                  <a:pt x="105371" y="88060"/>
                </a:lnTo>
                <a:lnTo>
                  <a:pt x="105371" y="75504"/>
                </a:lnTo>
                <a:lnTo>
                  <a:pt x="75887" y="75504"/>
                </a:lnTo>
                <a:cubicBezTo>
                  <a:pt x="75890" y="75338"/>
                  <a:pt x="75907" y="76188"/>
                  <a:pt x="75941" y="78053"/>
                </a:cubicBezTo>
                <a:cubicBezTo>
                  <a:pt x="75973" y="79919"/>
                  <a:pt x="76003" y="83795"/>
                  <a:pt x="76030" y="89682"/>
                </a:cubicBezTo>
                <a:cubicBezTo>
                  <a:pt x="76057" y="95569"/>
                  <a:pt x="76063" y="104461"/>
                  <a:pt x="76048" y="116358"/>
                </a:cubicBezTo>
                <a:cubicBezTo>
                  <a:pt x="76033" y="128256"/>
                  <a:pt x="75979" y="144153"/>
                  <a:pt x="75887" y="164051"/>
                </a:cubicBezTo>
                <a:lnTo>
                  <a:pt x="105371" y="164051"/>
                </a:lnTo>
                <a:lnTo>
                  <a:pt x="105371" y="114546"/>
                </a:lnTo>
                <a:cubicBezTo>
                  <a:pt x="105360" y="113251"/>
                  <a:pt x="105413" y="111981"/>
                  <a:pt x="105530" y="110734"/>
                </a:cubicBezTo>
                <a:cubicBezTo>
                  <a:pt x="105647" y="109488"/>
                  <a:pt x="105891" y="108376"/>
                  <a:pt x="106263" y="107401"/>
                </a:cubicBezTo>
                <a:cubicBezTo>
                  <a:pt x="107334" y="104666"/>
                  <a:pt x="109113" y="102226"/>
                  <a:pt x="111602" y="100080"/>
                </a:cubicBezTo>
                <a:cubicBezTo>
                  <a:pt x="114091" y="97935"/>
                  <a:pt x="117369" y="96803"/>
                  <a:pt x="121436" y="96683"/>
                </a:cubicBezTo>
                <a:cubicBezTo>
                  <a:pt x="126682" y="96768"/>
                  <a:pt x="130470" y="98608"/>
                  <a:pt x="132799" y="102202"/>
                </a:cubicBezTo>
                <a:cubicBezTo>
                  <a:pt x="135129" y="105795"/>
                  <a:pt x="136271" y="110633"/>
                  <a:pt x="136226" y="116715"/>
                </a:cubicBezTo>
                <a:lnTo>
                  <a:pt x="136226" y="164051"/>
                </a:lnTo>
                <a:lnTo>
                  <a:pt x="165710" y="164051"/>
                </a:lnTo>
                <a:lnTo>
                  <a:pt x="165710" y="113270"/>
                </a:lnTo>
                <a:cubicBezTo>
                  <a:pt x="165508" y="99722"/>
                  <a:pt x="162274" y="89691"/>
                  <a:pt x="156010" y="83176"/>
                </a:cubicBezTo>
                <a:cubicBezTo>
                  <a:pt x="149746" y="76662"/>
                  <a:pt x="141663" y="73425"/>
                  <a:pt x="131763" y="73465"/>
                </a:cubicBezTo>
                <a:close/>
                <a:moveTo>
                  <a:pt x="45151" y="32896"/>
                </a:moveTo>
                <a:cubicBezTo>
                  <a:pt x="40043" y="32992"/>
                  <a:pt x="35996" y="34460"/>
                  <a:pt x="33011" y="37300"/>
                </a:cubicBezTo>
                <a:cubicBezTo>
                  <a:pt x="30025" y="40139"/>
                  <a:pt x="28499" y="43777"/>
                  <a:pt x="28433" y="48212"/>
                </a:cubicBezTo>
                <a:cubicBezTo>
                  <a:pt x="28491" y="52536"/>
                  <a:pt x="29969" y="56142"/>
                  <a:pt x="32867" y="59029"/>
                </a:cubicBezTo>
                <a:cubicBezTo>
                  <a:pt x="35765" y="61917"/>
                  <a:pt x="39732" y="63417"/>
                  <a:pt x="44768" y="63528"/>
                </a:cubicBezTo>
                <a:lnTo>
                  <a:pt x="44896" y="63528"/>
                </a:lnTo>
                <a:cubicBezTo>
                  <a:pt x="50115" y="63417"/>
                  <a:pt x="54194" y="61917"/>
                  <a:pt x="57131" y="59029"/>
                </a:cubicBezTo>
                <a:cubicBezTo>
                  <a:pt x="60069" y="56142"/>
                  <a:pt x="61563" y="52536"/>
                  <a:pt x="61613" y="48212"/>
                </a:cubicBezTo>
                <a:cubicBezTo>
                  <a:pt x="61502" y="43777"/>
                  <a:pt x="60003" y="40139"/>
                  <a:pt x="57116" y="37300"/>
                </a:cubicBezTo>
                <a:cubicBezTo>
                  <a:pt x="54229" y="34460"/>
                  <a:pt x="50240" y="32992"/>
                  <a:pt x="45151" y="32896"/>
                </a:cubicBezTo>
                <a:close/>
                <a:moveTo>
                  <a:pt x="36727" y="0"/>
                </a:moveTo>
                <a:lnTo>
                  <a:pt x="159200" y="0"/>
                </a:lnTo>
                <a:cubicBezTo>
                  <a:pt x="166038" y="78"/>
                  <a:pt x="172216" y="1750"/>
                  <a:pt x="177735" y="5015"/>
                </a:cubicBezTo>
                <a:cubicBezTo>
                  <a:pt x="183254" y="8281"/>
                  <a:pt x="187646" y="12673"/>
                  <a:pt x="190912" y="18192"/>
                </a:cubicBezTo>
                <a:cubicBezTo>
                  <a:pt x="194178" y="23711"/>
                  <a:pt x="195849" y="29888"/>
                  <a:pt x="195927" y="36725"/>
                </a:cubicBezTo>
                <a:lnTo>
                  <a:pt x="195927" y="159203"/>
                </a:lnTo>
                <a:cubicBezTo>
                  <a:pt x="195849" y="166039"/>
                  <a:pt x="194178" y="172217"/>
                  <a:pt x="190912" y="177735"/>
                </a:cubicBezTo>
                <a:cubicBezTo>
                  <a:pt x="187646" y="183254"/>
                  <a:pt x="183254" y="187646"/>
                  <a:pt x="177735" y="190912"/>
                </a:cubicBezTo>
                <a:cubicBezTo>
                  <a:pt x="172216" y="194177"/>
                  <a:pt x="166038" y="195849"/>
                  <a:pt x="159200" y="195927"/>
                </a:cubicBezTo>
                <a:lnTo>
                  <a:pt x="36727" y="195927"/>
                </a:lnTo>
                <a:cubicBezTo>
                  <a:pt x="29889" y="195849"/>
                  <a:pt x="23711" y="194177"/>
                  <a:pt x="18192" y="190912"/>
                </a:cubicBezTo>
                <a:cubicBezTo>
                  <a:pt x="12673" y="187646"/>
                  <a:pt x="8281" y="183254"/>
                  <a:pt x="5016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5"/>
                </a:lnTo>
                <a:cubicBezTo>
                  <a:pt x="78" y="29888"/>
                  <a:pt x="1750" y="23711"/>
                  <a:pt x="5016" y="18192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1" y="1750"/>
                  <a:pt x="29889" y="78"/>
                  <a:pt x="367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Freeform: Shape 115"/>
          <p:cNvSpPr/>
          <p:nvPr/>
        </p:nvSpPr>
        <p:spPr>
          <a:xfrm>
            <a:off x="8431968" y="4206530"/>
            <a:ext cx="338387" cy="323406"/>
          </a:xfrm>
          <a:custGeom>
            <a:avLst/>
            <a:gdLst/>
            <a:ahLst/>
            <a:cxnLst/>
            <a:rect l="l" t="t" r="r" b="b"/>
            <a:pathLst>
              <a:path w="195927" h="187253">
                <a:moveTo>
                  <a:pt x="2424" y="60850"/>
                </a:moveTo>
                <a:lnTo>
                  <a:pt x="44505" y="60850"/>
                </a:lnTo>
                <a:lnTo>
                  <a:pt x="44505" y="187253"/>
                </a:lnTo>
                <a:lnTo>
                  <a:pt x="2424" y="187253"/>
                </a:lnTo>
                <a:close/>
                <a:moveTo>
                  <a:pt x="147595" y="57916"/>
                </a:moveTo>
                <a:cubicBezTo>
                  <a:pt x="156904" y="57900"/>
                  <a:pt x="165181" y="59943"/>
                  <a:pt x="172425" y="64046"/>
                </a:cubicBezTo>
                <a:cubicBezTo>
                  <a:pt x="179670" y="68148"/>
                  <a:pt x="185377" y="74405"/>
                  <a:pt x="189547" y="82816"/>
                </a:cubicBezTo>
                <a:cubicBezTo>
                  <a:pt x="193716" y="91226"/>
                  <a:pt x="195843" y="101886"/>
                  <a:pt x="195927" y="114794"/>
                </a:cubicBezTo>
                <a:lnTo>
                  <a:pt x="195927" y="187253"/>
                </a:lnTo>
                <a:lnTo>
                  <a:pt x="153974" y="187253"/>
                </a:lnTo>
                <a:lnTo>
                  <a:pt x="153974" y="119642"/>
                </a:lnTo>
                <a:cubicBezTo>
                  <a:pt x="154035" y="111029"/>
                  <a:pt x="152382" y="104145"/>
                  <a:pt x="149014" y="98992"/>
                </a:cubicBezTo>
                <a:cubicBezTo>
                  <a:pt x="145647" y="93839"/>
                  <a:pt x="140198" y="91197"/>
                  <a:pt x="132667" y="91067"/>
                </a:cubicBezTo>
                <a:cubicBezTo>
                  <a:pt x="126881" y="91234"/>
                  <a:pt x="122219" y="92845"/>
                  <a:pt x="118681" y="95899"/>
                </a:cubicBezTo>
                <a:cubicBezTo>
                  <a:pt x="115143" y="98952"/>
                  <a:pt x="112618" y="102444"/>
                  <a:pt x="111105" y="106375"/>
                </a:cubicBezTo>
                <a:cubicBezTo>
                  <a:pt x="110600" y="107794"/>
                  <a:pt x="110239" y="109389"/>
                  <a:pt x="110021" y="111159"/>
                </a:cubicBezTo>
                <a:cubicBezTo>
                  <a:pt x="109803" y="112929"/>
                  <a:pt x="109696" y="114779"/>
                  <a:pt x="109702" y="116708"/>
                </a:cubicBezTo>
                <a:lnTo>
                  <a:pt x="109702" y="187253"/>
                </a:lnTo>
                <a:lnTo>
                  <a:pt x="67726" y="187253"/>
                </a:lnTo>
                <a:cubicBezTo>
                  <a:pt x="67826" y="164464"/>
                  <a:pt x="67891" y="145420"/>
                  <a:pt x="67922" y="130121"/>
                </a:cubicBezTo>
                <a:cubicBezTo>
                  <a:pt x="67952" y="114821"/>
                  <a:pt x="67961" y="102539"/>
                  <a:pt x="67946" y="93274"/>
                </a:cubicBezTo>
                <a:cubicBezTo>
                  <a:pt x="67932" y="84010"/>
                  <a:pt x="67908" y="77036"/>
                  <a:pt x="67873" y="72353"/>
                </a:cubicBezTo>
                <a:cubicBezTo>
                  <a:pt x="67838" y="67671"/>
                  <a:pt x="67806" y="64552"/>
                  <a:pt x="67775" y="62998"/>
                </a:cubicBezTo>
                <a:cubicBezTo>
                  <a:pt x="67744" y="61444"/>
                  <a:pt x="67728" y="60727"/>
                  <a:pt x="67726" y="60848"/>
                </a:cubicBezTo>
                <a:lnTo>
                  <a:pt x="109702" y="60848"/>
                </a:lnTo>
                <a:lnTo>
                  <a:pt x="109702" y="78875"/>
                </a:lnTo>
                <a:lnTo>
                  <a:pt x="116729" y="69832"/>
                </a:lnTo>
                <a:cubicBezTo>
                  <a:pt x="119806" y="66576"/>
                  <a:pt x="123840" y="63802"/>
                  <a:pt x="128830" y="61509"/>
                </a:cubicBezTo>
                <a:cubicBezTo>
                  <a:pt x="133821" y="59216"/>
                  <a:pt x="140076" y="58018"/>
                  <a:pt x="147595" y="57916"/>
                </a:cubicBezTo>
                <a:close/>
                <a:moveTo>
                  <a:pt x="23720" y="0"/>
                </a:moveTo>
                <a:cubicBezTo>
                  <a:pt x="30994" y="136"/>
                  <a:pt x="36690" y="2225"/>
                  <a:pt x="40808" y="6267"/>
                </a:cubicBezTo>
                <a:cubicBezTo>
                  <a:pt x="44926" y="10309"/>
                  <a:pt x="47052" y="15492"/>
                  <a:pt x="47185" y="21814"/>
                </a:cubicBezTo>
                <a:cubicBezTo>
                  <a:pt x="47169" y="28025"/>
                  <a:pt x="45064" y="33176"/>
                  <a:pt x="40871" y="37266"/>
                </a:cubicBezTo>
                <a:cubicBezTo>
                  <a:pt x="36679" y="41356"/>
                  <a:pt x="30877" y="43477"/>
                  <a:pt x="23464" y="43628"/>
                </a:cubicBezTo>
                <a:lnTo>
                  <a:pt x="23210" y="43628"/>
                </a:lnTo>
                <a:cubicBezTo>
                  <a:pt x="16050" y="43477"/>
                  <a:pt x="10412" y="41356"/>
                  <a:pt x="6297" y="37266"/>
                </a:cubicBezTo>
                <a:cubicBezTo>
                  <a:pt x="2182" y="33176"/>
                  <a:pt x="83" y="28025"/>
                  <a:pt x="0" y="21814"/>
                </a:cubicBezTo>
                <a:cubicBezTo>
                  <a:pt x="96" y="15492"/>
                  <a:pt x="2264" y="10309"/>
                  <a:pt x="6504" y="6267"/>
                </a:cubicBezTo>
                <a:cubicBezTo>
                  <a:pt x="10744" y="2225"/>
                  <a:pt x="16483" y="136"/>
                  <a:pt x="237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Freeform: Shape 116"/>
          <p:cNvSpPr/>
          <p:nvPr/>
        </p:nvSpPr>
        <p:spPr>
          <a:xfrm>
            <a:off x="8421391" y="3347718"/>
            <a:ext cx="359539" cy="359539"/>
          </a:xfrm>
          <a:custGeom>
            <a:avLst/>
            <a:gdLst/>
            <a:ahLst/>
            <a:cxnLst/>
            <a:rect l="l" t="t" r="r" b="b"/>
            <a:pathLst>
              <a:path w="208174" h="208174">
                <a:moveTo>
                  <a:pt x="208174" y="153065"/>
                </a:moveTo>
                <a:lnTo>
                  <a:pt x="208174" y="153069"/>
                </a:lnTo>
                <a:lnTo>
                  <a:pt x="208173" y="153067"/>
                </a:lnTo>
                <a:close/>
                <a:moveTo>
                  <a:pt x="144900" y="114284"/>
                </a:moveTo>
                <a:cubicBezTo>
                  <a:pt x="143059" y="114287"/>
                  <a:pt x="141384" y="114633"/>
                  <a:pt x="139878" y="115321"/>
                </a:cubicBezTo>
                <a:cubicBezTo>
                  <a:pt x="138371" y="116009"/>
                  <a:pt x="136983" y="117024"/>
                  <a:pt x="135716" y="118367"/>
                </a:cubicBezTo>
                <a:cubicBezTo>
                  <a:pt x="137940" y="120397"/>
                  <a:pt x="139997" y="122492"/>
                  <a:pt x="141887" y="124651"/>
                </a:cubicBezTo>
                <a:cubicBezTo>
                  <a:pt x="143777" y="126811"/>
                  <a:pt x="144783" y="129484"/>
                  <a:pt x="144905" y="132670"/>
                </a:cubicBezTo>
                <a:cubicBezTo>
                  <a:pt x="144817" y="136138"/>
                  <a:pt x="143622" y="139024"/>
                  <a:pt x="141318" y="141329"/>
                </a:cubicBezTo>
                <a:cubicBezTo>
                  <a:pt x="139014" y="143633"/>
                  <a:pt x="136128" y="144829"/>
                  <a:pt x="132660" y="144916"/>
                </a:cubicBezTo>
                <a:cubicBezTo>
                  <a:pt x="129482" y="144797"/>
                  <a:pt x="126813" y="143792"/>
                  <a:pt x="124656" y="141903"/>
                </a:cubicBezTo>
                <a:cubicBezTo>
                  <a:pt x="122498" y="140013"/>
                  <a:pt x="120404" y="137956"/>
                  <a:pt x="118374" y="135732"/>
                </a:cubicBezTo>
                <a:cubicBezTo>
                  <a:pt x="117026" y="136997"/>
                  <a:pt x="115990" y="138389"/>
                  <a:pt x="115264" y="139909"/>
                </a:cubicBezTo>
                <a:cubicBezTo>
                  <a:pt x="114539" y="141430"/>
                  <a:pt x="114172" y="143141"/>
                  <a:pt x="114164" y="145044"/>
                </a:cubicBezTo>
                <a:cubicBezTo>
                  <a:pt x="114169" y="146657"/>
                  <a:pt x="114478" y="148215"/>
                  <a:pt x="115089" y="149716"/>
                </a:cubicBezTo>
                <a:cubicBezTo>
                  <a:pt x="115700" y="151218"/>
                  <a:pt x="116582" y="152552"/>
                  <a:pt x="117736" y="153719"/>
                </a:cubicBezTo>
                <a:lnTo>
                  <a:pt x="144012" y="180125"/>
                </a:lnTo>
                <a:cubicBezTo>
                  <a:pt x="145179" y="181273"/>
                  <a:pt x="146513" y="182134"/>
                  <a:pt x="148015" y="182708"/>
                </a:cubicBezTo>
                <a:cubicBezTo>
                  <a:pt x="149516" y="183282"/>
                  <a:pt x="151073" y="183569"/>
                  <a:pt x="152686" y="183569"/>
                </a:cubicBezTo>
                <a:cubicBezTo>
                  <a:pt x="154299" y="183567"/>
                  <a:pt x="155857" y="183285"/>
                  <a:pt x="157358" y="182724"/>
                </a:cubicBezTo>
                <a:cubicBezTo>
                  <a:pt x="158859" y="182163"/>
                  <a:pt x="160194" y="181339"/>
                  <a:pt x="161360" y="180252"/>
                </a:cubicBezTo>
                <a:lnTo>
                  <a:pt x="180111" y="161628"/>
                </a:lnTo>
                <a:cubicBezTo>
                  <a:pt x="181265" y="160466"/>
                  <a:pt x="182147" y="159153"/>
                  <a:pt x="182758" y="157689"/>
                </a:cubicBezTo>
                <a:cubicBezTo>
                  <a:pt x="183369" y="156225"/>
                  <a:pt x="183678" y="154689"/>
                  <a:pt x="183683" y="153081"/>
                </a:cubicBezTo>
                <a:lnTo>
                  <a:pt x="183681" y="153065"/>
                </a:lnTo>
                <a:cubicBezTo>
                  <a:pt x="183676" y="151396"/>
                  <a:pt x="183367" y="149822"/>
                  <a:pt x="182756" y="148345"/>
                </a:cubicBezTo>
                <a:cubicBezTo>
                  <a:pt x="182145" y="146867"/>
                  <a:pt x="181262" y="145549"/>
                  <a:pt x="180109" y="144390"/>
                </a:cubicBezTo>
                <a:lnTo>
                  <a:pt x="153575" y="117856"/>
                </a:lnTo>
                <a:cubicBezTo>
                  <a:pt x="152408" y="116703"/>
                  <a:pt x="151074" y="115820"/>
                  <a:pt x="149573" y="115209"/>
                </a:cubicBezTo>
                <a:cubicBezTo>
                  <a:pt x="148071" y="114598"/>
                  <a:pt x="146514" y="114290"/>
                  <a:pt x="144900" y="114284"/>
                </a:cubicBezTo>
                <a:close/>
                <a:moveTo>
                  <a:pt x="55488" y="24491"/>
                </a:moveTo>
                <a:cubicBezTo>
                  <a:pt x="53875" y="24499"/>
                  <a:pt x="52317" y="24802"/>
                  <a:pt x="50816" y="25400"/>
                </a:cubicBezTo>
                <a:cubicBezTo>
                  <a:pt x="49315" y="25998"/>
                  <a:pt x="47981" y="26843"/>
                  <a:pt x="46814" y="27935"/>
                </a:cubicBezTo>
                <a:lnTo>
                  <a:pt x="28063" y="46559"/>
                </a:lnTo>
                <a:cubicBezTo>
                  <a:pt x="26910" y="47720"/>
                  <a:pt x="26027" y="49033"/>
                  <a:pt x="25416" y="50497"/>
                </a:cubicBezTo>
                <a:cubicBezTo>
                  <a:pt x="24805" y="51961"/>
                  <a:pt x="24497" y="53497"/>
                  <a:pt x="24491" y="55105"/>
                </a:cubicBezTo>
                <a:cubicBezTo>
                  <a:pt x="24497" y="56774"/>
                  <a:pt x="24805" y="58347"/>
                  <a:pt x="25416" y="59825"/>
                </a:cubicBezTo>
                <a:cubicBezTo>
                  <a:pt x="26027" y="61302"/>
                  <a:pt x="26910" y="62620"/>
                  <a:pt x="28063" y="63779"/>
                </a:cubicBezTo>
                <a:lnTo>
                  <a:pt x="54599" y="90318"/>
                </a:lnTo>
                <a:cubicBezTo>
                  <a:pt x="55766" y="91465"/>
                  <a:pt x="57100" y="92325"/>
                  <a:pt x="58601" y="92899"/>
                </a:cubicBezTo>
                <a:cubicBezTo>
                  <a:pt x="60103" y="93473"/>
                  <a:pt x="61660" y="93760"/>
                  <a:pt x="63274" y="93760"/>
                </a:cubicBezTo>
                <a:cubicBezTo>
                  <a:pt x="65115" y="93762"/>
                  <a:pt x="66790" y="93438"/>
                  <a:pt x="68297" y="92787"/>
                </a:cubicBezTo>
                <a:cubicBezTo>
                  <a:pt x="69803" y="92137"/>
                  <a:pt x="71191" y="91143"/>
                  <a:pt x="72458" y="89807"/>
                </a:cubicBezTo>
                <a:cubicBezTo>
                  <a:pt x="70234" y="87777"/>
                  <a:pt x="68177" y="85683"/>
                  <a:pt x="66287" y="83525"/>
                </a:cubicBezTo>
                <a:cubicBezTo>
                  <a:pt x="64398" y="81367"/>
                  <a:pt x="63393" y="78699"/>
                  <a:pt x="63274" y="75520"/>
                </a:cubicBezTo>
                <a:cubicBezTo>
                  <a:pt x="63361" y="72052"/>
                  <a:pt x="64557" y="69166"/>
                  <a:pt x="66861" y="66861"/>
                </a:cubicBezTo>
                <a:cubicBezTo>
                  <a:pt x="69165" y="64557"/>
                  <a:pt x="72052" y="63361"/>
                  <a:pt x="75520" y="63274"/>
                </a:cubicBezTo>
                <a:cubicBezTo>
                  <a:pt x="78699" y="63393"/>
                  <a:pt x="81367" y="64398"/>
                  <a:pt x="83525" y="66287"/>
                </a:cubicBezTo>
                <a:cubicBezTo>
                  <a:pt x="85683" y="68177"/>
                  <a:pt x="87777" y="70234"/>
                  <a:pt x="89808" y="72458"/>
                </a:cubicBezTo>
                <a:cubicBezTo>
                  <a:pt x="91154" y="71193"/>
                  <a:pt x="92190" y="69801"/>
                  <a:pt x="92915" y="68281"/>
                </a:cubicBezTo>
                <a:cubicBezTo>
                  <a:pt x="93640" y="66760"/>
                  <a:pt x="94007" y="65049"/>
                  <a:pt x="94014" y="63146"/>
                </a:cubicBezTo>
                <a:lnTo>
                  <a:pt x="94010" y="63141"/>
                </a:lnTo>
                <a:cubicBezTo>
                  <a:pt x="94005" y="61528"/>
                  <a:pt x="93696" y="59971"/>
                  <a:pt x="93085" y="58469"/>
                </a:cubicBezTo>
                <a:cubicBezTo>
                  <a:pt x="92474" y="56968"/>
                  <a:pt x="91592" y="55634"/>
                  <a:pt x="90438" y="54467"/>
                </a:cubicBezTo>
                <a:lnTo>
                  <a:pt x="64162" y="28063"/>
                </a:lnTo>
                <a:cubicBezTo>
                  <a:pt x="62995" y="26910"/>
                  <a:pt x="61661" y="26027"/>
                  <a:pt x="60159" y="25416"/>
                </a:cubicBezTo>
                <a:cubicBezTo>
                  <a:pt x="58658" y="24805"/>
                  <a:pt x="57101" y="24497"/>
                  <a:pt x="55488" y="24491"/>
                </a:cubicBezTo>
                <a:close/>
                <a:moveTo>
                  <a:pt x="55483" y="0"/>
                </a:moveTo>
                <a:cubicBezTo>
                  <a:pt x="60436" y="13"/>
                  <a:pt x="65141" y="943"/>
                  <a:pt x="69598" y="2790"/>
                </a:cubicBezTo>
                <a:cubicBezTo>
                  <a:pt x="74056" y="4636"/>
                  <a:pt x="78026" y="7321"/>
                  <a:pt x="81509" y="10843"/>
                </a:cubicBezTo>
                <a:lnTo>
                  <a:pt x="107786" y="37247"/>
                </a:lnTo>
                <a:cubicBezTo>
                  <a:pt x="111241" y="40734"/>
                  <a:pt x="113866" y="44698"/>
                  <a:pt x="115663" y="49142"/>
                </a:cubicBezTo>
                <a:cubicBezTo>
                  <a:pt x="117459" y="53585"/>
                  <a:pt x="118363" y="58251"/>
                  <a:pt x="118374" y="63141"/>
                </a:cubicBezTo>
                <a:cubicBezTo>
                  <a:pt x="118352" y="68222"/>
                  <a:pt x="117374" y="73048"/>
                  <a:pt x="115440" y="77619"/>
                </a:cubicBezTo>
                <a:cubicBezTo>
                  <a:pt x="113505" y="82190"/>
                  <a:pt x="110741" y="86250"/>
                  <a:pt x="107148" y="89801"/>
                </a:cubicBezTo>
                <a:lnTo>
                  <a:pt x="118374" y="101026"/>
                </a:lnTo>
                <a:cubicBezTo>
                  <a:pt x="121919" y="97433"/>
                  <a:pt x="125958" y="94669"/>
                  <a:pt x="130491" y="92734"/>
                </a:cubicBezTo>
                <a:cubicBezTo>
                  <a:pt x="135025" y="90800"/>
                  <a:pt x="139830" y="89822"/>
                  <a:pt x="144905" y="89801"/>
                </a:cubicBezTo>
                <a:cubicBezTo>
                  <a:pt x="149800" y="89816"/>
                  <a:pt x="154488" y="90741"/>
                  <a:pt x="158968" y="92575"/>
                </a:cubicBezTo>
                <a:cubicBezTo>
                  <a:pt x="163449" y="94409"/>
                  <a:pt x="167435" y="97055"/>
                  <a:pt x="170927" y="100515"/>
                </a:cubicBezTo>
                <a:lnTo>
                  <a:pt x="197459" y="127047"/>
                </a:lnTo>
                <a:cubicBezTo>
                  <a:pt x="200975" y="130587"/>
                  <a:pt x="203638" y="134573"/>
                  <a:pt x="205447" y="139006"/>
                </a:cubicBezTo>
                <a:lnTo>
                  <a:pt x="208173" y="153067"/>
                </a:lnTo>
                <a:lnTo>
                  <a:pt x="205335" y="167113"/>
                </a:lnTo>
                <a:cubicBezTo>
                  <a:pt x="203464" y="171581"/>
                  <a:pt x="200796" y="175530"/>
                  <a:pt x="197331" y="178961"/>
                </a:cubicBezTo>
                <a:lnTo>
                  <a:pt x="178578" y="197586"/>
                </a:lnTo>
                <a:cubicBezTo>
                  <a:pt x="175091" y="201041"/>
                  <a:pt x="171126" y="203666"/>
                  <a:pt x="166683" y="205463"/>
                </a:cubicBezTo>
                <a:cubicBezTo>
                  <a:pt x="162239" y="207259"/>
                  <a:pt x="157572" y="208163"/>
                  <a:pt x="152682" y="208174"/>
                </a:cubicBezTo>
                <a:cubicBezTo>
                  <a:pt x="147731" y="208160"/>
                  <a:pt x="143027" y="207231"/>
                  <a:pt x="138570" y="205385"/>
                </a:cubicBezTo>
                <a:cubicBezTo>
                  <a:pt x="134113" y="203539"/>
                  <a:pt x="130142" y="200857"/>
                  <a:pt x="126658" y="197337"/>
                </a:cubicBezTo>
                <a:lnTo>
                  <a:pt x="100388" y="170937"/>
                </a:lnTo>
                <a:cubicBezTo>
                  <a:pt x="96936" y="167449"/>
                  <a:pt x="94312" y="163483"/>
                  <a:pt x="92516" y="159038"/>
                </a:cubicBezTo>
                <a:cubicBezTo>
                  <a:pt x="90721" y="154592"/>
                  <a:pt x="89818" y="149922"/>
                  <a:pt x="89806" y="145028"/>
                </a:cubicBezTo>
                <a:cubicBezTo>
                  <a:pt x="89828" y="139947"/>
                  <a:pt x="90806" y="135120"/>
                  <a:pt x="92740" y="130549"/>
                </a:cubicBezTo>
                <a:cubicBezTo>
                  <a:pt x="94675" y="125978"/>
                  <a:pt x="97438" y="121917"/>
                  <a:pt x="101029" y="118367"/>
                </a:cubicBezTo>
                <a:lnTo>
                  <a:pt x="89806" y="107145"/>
                </a:lnTo>
                <a:cubicBezTo>
                  <a:pt x="86260" y="110736"/>
                  <a:pt x="82220" y="113499"/>
                  <a:pt x="77685" y="115433"/>
                </a:cubicBezTo>
                <a:cubicBezTo>
                  <a:pt x="73150" y="117367"/>
                  <a:pt x="68344" y="118345"/>
                  <a:pt x="63266" y="118367"/>
                </a:cubicBezTo>
                <a:cubicBezTo>
                  <a:pt x="58370" y="118350"/>
                  <a:pt x="53681" y="117426"/>
                  <a:pt x="49199" y="115592"/>
                </a:cubicBezTo>
                <a:cubicBezTo>
                  <a:pt x="44717" y="113759"/>
                  <a:pt x="40730" y="111113"/>
                  <a:pt x="37237" y="107655"/>
                </a:cubicBezTo>
                <a:lnTo>
                  <a:pt x="10709" y="81131"/>
                </a:lnTo>
                <a:cubicBezTo>
                  <a:pt x="7195" y="77590"/>
                  <a:pt x="4534" y="73603"/>
                  <a:pt x="2725" y="69168"/>
                </a:cubicBezTo>
                <a:cubicBezTo>
                  <a:pt x="917" y="64734"/>
                  <a:pt x="8" y="60045"/>
                  <a:pt x="0" y="55101"/>
                </a:cubicBezTo>
                <a:cubicBezTo>
                  <a:pt x="22" y="50202"/>
                  <a:pt x="967" y="45518"/>
                  <a:pt x="2837" y="41049"/>
                </a:cubicBezTo>
                <a:cubicBezTo>
                  <a:pt x="4706" y="36580"/>
                  <a:pt x="7373" y="32630"/>
                  <a:pt x="10836" y="29198"/>
                </a:cubicBezTo>
                <a:lnTo>
                  <a:pt x="29581" y="10582"/>
                </a:lnTo>
                <a:cubicBezTo>
                  <a:pt x="33069" y="7129"/>
                  <a:pt x="37035" y="4505"/>
                  <a:pt x="41479" y="2709"/>
                </a:cubicBezTo>
                <a:cubicBezTo>
                  <a:pt x="45924" y="914"/>
                  <a:pt x="50592" y="11"/>
                  <a:pt x="554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Freeform: Shape 117"/>
          <p:cNvSpPr/>
          <p:nvPr/>
        </p:nvSpPr>
        <p:spPr>
          <a:xfrm>
            <a:off x="7686152" y="7514741"/>
            <a:ext cx="394789" cy="394789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2985" y="176030"/>
                </a:moveTo>
                <a:lnTo>
                  <a:pt x="68233" y="200785"/>
                </a:lnTo>
                <a:cubicBezTo>
                  <a:pt x="75144" y="204447"/>
                  <a:pt x="82470" y="207270"/>
                  <a:pt x="90210" y="209257"/>
                </a:cubicBezTo>
                <a:cubicBezTo>
                  <a:pt x="97951" y="211243"/>
                  <a:pt x="105978" y="212248"/>
                  <a:pt x="114293" y="212272"/>
                </a:cubicBezTo>
                <a:cubicBezTo>
                  <a:pt x="122607" y="212248"/>
                  <a:pt x="130635" y="211243"/>
                  <a:pt x="138375" y="209257"/>
                </a:cubicBezTo>
                <a:cubicBezTo>
                  <a:pt x="146115" y="207270"/>
                  <a:pt x="153441" y="204447"/>
                  <a:pt x="160352" y="200785"/>
                </a:cubicBezTo>
                <a:lnTo>
                  <a:pt x="135600" y="176030"/>
                </a:lnTo>
                <a:cubicBezTo>
                  <a:pt x="132224" y="177183"/>
                  <a:pt x="128768" y="178064"/>
                  <a:pt x="125233" y="178675"/>
                </a:cubicBezTo>
                <a:cubicBezTo>
                  <a:pt x="121698" y="179285"/>
                  <a:pt x="118051" y="179593"/>
                  <a:pt x="114293" y="179599"/>
                </a:cubicBezTo>
                <a:cubicBezTo>
                  <a:pt x="110590" y="179593"/>
                  <a:pt x="106959" y="179285"/>
                  <a:pt x="103400" y="178675"/>
                </a:cubicBezTo>
                <a:cubicBezTo>
                  <a:pt x="99841" y="178064"/>
                  <a:pt x="96369" y="177183"/>
                  <a:pt x="92985" y="176030"/>
                </a:cubicBezTo>
                <a:close/>
                <a:moveTo>
                  <a:pt x="200785" y="68233"/>
                </a:moveTo>
                <a:lnTo>
                  <a:pt x="176030" y="92985"/>
                </a:lnTo>
                <a:cubicBezTo>
                  <a:pt x="177182" y="96369"/>
                  <a:pt x="178064" y="99840"/>
                  <a:pt x="178675" y="103399"/>
                </a:cubicBezTo>
                <a:cubicBezTo>
                  <a:pt x="179285" y="106958"/>
                  <a:pt x="179593" y="110589"/>
                  <a:pt x="179599" y="114292"/>
                </a:cubicBezTo>
                <a:cubicBezTo>
                  <a:pt x="179593" y="117995"/>
                  <a:pt x="179285" y="121626"/>
                  <a:pt x="178675" y="125185"/>
                </a:cubicBezTo>
                <a:cubicBezTo>
                  <a:pt x="178064" y="128744"/>
                  <a:pt x="177182" y="132216"/>
                  <a:pt x="176030" y="135599"/>
                </a:cubicBezTo>
                <a:lnTo>
                  <a:pt x="200785" y="160352"/>
                </a:lnTo>
                <a:cubicBezTo>
                  <a:pt x="204447" y="153440"/>
                  <a:pt x="207270" y="146115"/>
                  <a:pt x="209256" y="138374"/>
                </a:cubicBezTo>
                <a:cubicBezTo>
                  <a:pt x="211243" y="130634"/>
                  <a:pt x="212248" y="122607"/>
                  <a:pt x="212272" y="114292"/>
                </a:cubicBezTo>
                <a:cubicBezTo>
                  <a:pt x="212248" y="105978"/>
                  <a:pt x="211243" y="97950"/>
                  <a:pt x="209256" y="90210"/>
                </a:cubicBezTo>
                <a:cubicBezTo>
                  <a:pt x="207270" y="82469"/>
                  <a:pt x="204447" y="75144"/>
                  <a:pt x="200785" y="68233"/>
                </a:cubicBezTo>
                <a:close/>
                <a:moveTo>
                  <a:pt x="27800" y="68233"/>
                </a:moveTo>
                <a:cubicBezTo>
                  <a:pt x="24138" y="75144"/>
                  <a:pt x="21314" y="82469"/>
                  <a:pt x="19328" y="90210"/>
                </a:cubicBezTo>
                <a:cubicBezTo>
                  <a:pt x="17342" y="97950"/>
                  <a:pt x="16337" y="105978"/>
                  <a:pt x="16313" y="114292"/>
                </a:cubicBezTo>
                <a:cubicBezTo>
                  <a:pt x="16337" y="122607"/>
                  <a:pt x="17342" y="130634"/>
                  <a:pt x="19328" y="138374"/>
                </a:cubicBezTo>
                <a:cubicBezTo>
                  <a:pt x="21314" y="146115"/>
                  <a:pt x="24138" y="153440"/>
                  <a:pt x="27800" y="160352"/>
                </a:cubicBezTo>
                <a:lnTo>
                  <a:pt x="52554" y="135599"/>
                </a:lnTo>
                <a:cubicBezTo>
                  <a:pt x="51402" y="132216"/>
                  <a:pt x="50521" y="128744"/>
                  <a:pt x="49910" y="125185"/>
                </a:cubicBezTo>
                <a:cubicBezTo>
                  <a:pt x="49299" y="121626"/>
                  <a:pt x="48991" y="117995"/>
                  <a:pt x="48986" y="114292"/>
                </a:cubicBezTo>
                <a:cubicBezTo>
                  <a:pt x="48991" y="110534"/>
                  <a:pt x="49299" y="106887"/>
                  <a:pt x="49910" y="103351"/>
                </a:cubicBezTo>
                <a:cubicBezTo>
                  <a:pt x="50521" y="99816"/>
                  <a:pt x="51402" y="96361"/>
                  <a:pt x="52554" y="92985"/>
                </a:cubicBezTo>
                <a:close/>
                <a:moveTo>
                  <a:pt x="114293" y="65299"/>
                </a:moveTo>
                <a:cubicBezTo>
                  <a:pt x="105172" y="65403"/>
                  <a:pt x="96931" y="67633"/>
                  <a:pt x="89569" y="71990"/>
                </a:cubicBezTo>
                <a:cubicBezTo>
                  <a:pt x="82207" y="76347"/>
                  <a:pt x="76347" y="82206"/>
                  <a:pt x="71990" y="89568"/>
                </a:cubicBezTo>
                <a:cubicBezTo>
                  <a:pt x="67633" y="96931"/>
                  <a:pt x="65403" y="105172"/>
                  <a:pt x="65299" y="114292"/>
                </a:cubicBezTo>
                <a:cubicBezTo>
                  <a:pt x="65403" y="123412"/>
                  <a:pt x="67633" y="131654"/>
                  <a:pt x="71990" y="139016"/>
                </a:cubicBezTo>
                <a:cubicBezTo>
                  <a:pt x="76347" y="146378"/>
                  <a:pt x="82207" y="152238"/>
                  <a:pt x="89569" y="156595"/>
                </a:cubicBezTo>
                <a:cubicBezTo>
                  <a:pt x="96931" y="160952"/>
                  <a:pt x="105172" y="163182"/>
                  <a:pt x="114293" y="163286"/>
                </a:cubicBezTo>
                <a:cubicBezTo>
                  <a:pt x="123413" y="163182"/>
                  <a:pt x="131654" y="160952"/>
                  <a:pt x="139016" y="156595"/>
                </a:cubicBezTo>
                <a:cubicBezTo>
                  <a:pt x="146379" y="152238"/>
                  <a:pt x="152238" y="146378"/>
                  <a:pt x="156595" y="139016"/>
                </a:cubicBezTo>
                <a:cubicBezTo>
                  <a:pt x="160952" y="131654"/>
                  <a:pt x="163182" y="123412"/>
                  <a:pt x="163286" y="114292"/>
                </a:cubicBezTo>
                <a:cubicBezTo>
                  <a:pt x="163182" y="105172"/>
                  <a:pt x="160952" y="96931"/>
                  <a:pt x="156595" y="89568"/>
                </a:cubicBezTo>
                <a:cubicBezTo>
                  <a:pt x="152238" y="82206"/>
                  <a:pt x="146379" y="76347"/>
                  <a:pt x="139016" y="71990"/>
                </a:cubicBezTo>
                <a:cubicBezTo>
                  <a:pt x="131654" y="67633"/>
                  <a:pt x="123413" y="65403"/>
                  <a:pt x="114293" y="65299"/>
                </a:cubicBezTo>
                <a:close/>
                <a:moveTo>
                  <a:pt x="114293" y="16313"/>
                </a:moveTo>
                <a:cubicBezTo>
                  <a:pt x="105978" y="16337"/>
                  <a:pt x="97951" y="17342"/>
                  <a:pt x="90210" y="19328"/>
                </a:cubicBezTo>
                <a:cubicBezTo>
                  <a:pt x="82470" y="21314"/>
                  <a:pt x="75144" y="24138"/>
                  <a:pt x="68233" y="27800"/>
                </a:cubicBezTo>
                <a:lnTo>
                  <a:pt x="92985" y="52554"/>
                </a:lnTo>
                <a:cubicBezTo>
                  <a:pt x="96369" y="51402"/>
                  <a:pt x="99841" y="50521"/>
                  <a:pt x="103400" y="49910"/>
                </a:cubicBezTo>
                <a:cubicBezTo>
                  <a:pt x="106959" y="49299"/>
                  <a:pt x="110590" y="48991"/>
                  <a:pt x="114293" y="48986"/>
                </a:cubicBezTo>
                <a:cubicBezTo>
                  <a:pt x="118051" y="48991"/>
                  <a:pt x="121698" y="49299"/>
                  <a:pt x="125233" y="49910"/>
                </a:cubicBezTo>
                <a:cubicBezTo>
                  <a:pt x="128768" y="50521"/>
                  <a:pt x="132224" y="51402"/>
                  <a:pt x="135600" y="52554"/>
                </a:cubicBezTo>
                <a:lnTo>
                  <a:pt x="160352" y="27800"/>
                </a:lnTo>
                <a:cubicBezTo>
                  <a:pt x="153441" y="24138"/>
                  <a:pt x="146115" y="21314"/>
                  <a:pt x="138375" y="19328"/>
                </a:cubicBezTo>
                <a:cubicBezTo>
                  <a:pt x="130635" y="17342"/>
                  <a:pt x="122607" y="16337"/>
                  <a:pt x="114293" y="16313"/>
                </a:cubicBezTo>
                <a:close/>
                <a:moveTo>
                  <a:pt x="114293" y="0"/>
                </a:moveTo>
                <a:cubicBezTo>
                  <a:pt x="130179" y="102"/>
                  <a:pt x="145011" y="3095"/>
                  <a:pt x="158788" y="8979"/>
                </a:cubicBezTo>
                <a:cubicBezTo>
                  <a:pt x="172564" y="14864"/>
                  <a:pt x="184673" y="23027"/>
                  <a:pt x="195116" y="33469"/>
                </a:cubicBezTo>
                <a:cubicBezTo>
                  <a:pt x="205558" y="43911"/>
                  <a:pt x="213721" y="56021"/>
                  <a:pt x="219605" y="69797"/>
                </a:cubicBezTo>
                <a:cubicBezTo>
                  <a:pt x="225489" y="83574"/>
                  <a:pt x="228482" y="98405"/>
                  <a:pt x="228584" y="114292"/>
                </a:cubicBezTo>
                <a:cubicBezTo>
                  <a:pt x="228482" y="130179"/>
                  <a:pt x="225489" y="145011"/>
                  <a:pt x="219605" y="158788"/>
                </a:cubicBezTo>
                <a:cubicBezTo>
                  <a:pt x="213721" y="172564"/>
                  <a:pt x="205558" y="184674"/>
                  <a:pt x="195116" y="195116"/>
                </a:cubicBezTo>
                <a:cubicBezTo>
                  <a:pt x="184673" y="205558"/>
                  <a:pt x="172564" y="213721"/>
                  <a:pt x="158788" y="219605"/>
                </a:cubicBezTo>
                <a:cubicBezTo>
                  <a:pt x="145011" y="225489"/>
                  <a:pt x="130179" y="228482"/>
                  <a:pt x="114293" y="228584"/>
                </a:cubicBezTo>
                <a:cubicBezTo>
                  <a:pt x="98405" y="228482"/>
                  <a:pt x="83574" y="225489"/>
                  <a:pt x="69797" y="219605"/>
                </a:cubicBezTo>
                <a:cubicBezTo>
                  <a:pt x="56021" y="213721"/>
                  <a:pt x="43911" y="205558"/>
                  <a:pt x="33469" y="195116"/>
                </a:cubicBezTo>
                <a:cubicBezTo>
                  <a:pt x="23027" y="184674"/>
                  <a:pt x="14864" y="172564"/>
                  <a:pt x="8979" y="158788"/>
                </a:cubicBezTo>
                <a:cubicBezTo>
                  <a:pt x="3095" y="145011"/>
                  <a:pt x="102" y="130179"/>
                  <a:pt x="0" y="114292"/>
                </a:cubicBezTo>
                <a:cubicBezTo>
                  <a:pt x="102" y="98405"/>
                  <a:pt x="3095" y="83574"/>
                  <a:pt x="8979" y="69797"/>
                </a:cubicBezTo>
                <a:cubicBezTo>
                  <a:pt x="14864" y="56021"/>
                  <a:pt x="23027" y="43911"/>
                  <a:pt x="33469" y="33469"/>
                </a:cubicBezTo>
                <a:cubicBezTo>
                  <a:pt x="43911" y="23027"/>
                  <a:pt x="56021" y="14864"/>
                  <a:pt x="69797" y="8979"/>
                </a:cubicBezTo>
                <a:cubicBezTo>
                  <a:pt x="83574" y="3095"/>
                  <a:pt x="98405" y="102"/>
                  <a:pt x="114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Freeform: Shape 118"/>
          <p:cNvSpPr/>
          <p:nvPr/>
        </p:nvSpPr>
        <p:spPr>
          <a:xfrm>
            <a:off x="7770725" y="6735485"/>
            <a:ext cx="225643" cy="309910"/>
          </a:xfrm>
          <a:custGeom>
            <a:avLst/>
            <a:gdLst/>
            <a:ahLst/>
            <a:cxnLst/>
            <a:rect l="l" t="t" r="r" b="b"/>
            <a:pathLst>
              <a:path w="130648" h="179439">
                <a:moveTo>
                  <a:pt x="81642" y="0"/>
                </a:moveTo>
                <a:cubicBezTo>
                  <a:pt x="84139" y="0"/>
                  <a:pt x="86222" y="925"/>
                  <a:pt x="87890" y="2775"/>
                </a:cubicBezTo>
                <a:lnTo>
                  <a:pt x="128706" y="51761"/>
                </a:lnTo>
                <a:cubicBezTo>
                  <a:pt x="129735" y="53007"/>
                  <a:pt x="130357" y="54405"/>
                  <a:pt x="130572" y="55954"/>
                </a:cubicBezTo>
                <a:cubicBezTo>
                  <a:pt x="130787" y="57504"/>
                  <a:pt x="130548" y="58997"/>
                  <a:pt x="129855" y="60435"/>
                </a:cubicBezTo>
                <a:cubicBezTo>
                  <a:pt x="129132" y="61916"/>
                  <a:pt x="128122" y="63069"/>
                  <a:pt x="126825" y="63895"/>
                </a:cubicBezTo>
                <a:cubicBezTo>
                  <a:pt x="125528" y="64722"/>
                  <a:pt x="124072" y="65142"/>
                  <a:pt x="122456" y="65155"/>
                </a:cubicBezTo>
                <a:lnTo>
                  <a:pt x="97963" y="65155"/>
                </a:lnTo>
                <a:lnTo>
                  <a:pt x="97963" y="175359"/>
                </a:lnTo>
                <a:cubicBezTo>
                  <a:pt x="97936" y="176533"/>
                  <a:pt x="97543" y="177500"/>
                  <a:pt x="96783" y="178260"/>
                </a:cubicBezTo>
                <a:cubicBezTo>
                  <a:pt x="96023" y="179020"/>
                  <a:pt x="95057" y="179413"/>
                  <a:pt x="93883" y="179439"/>
                </a:cubicBezTo>
                <a:lnTo>
                  <a:pt x="4089" y="179439"/>
                </a:lnTo>
                <a:cubicBezTo>
                  <a:pt x="3305" y="179431"/>
                  <a:pt x="2577" y="179224"/>
                  <a:pt x="1905" y="178818"/>
                </a:cubicBezTo>
                <a:cubicBezTo>
                  <a:pt x="1233" y="178411"/>
                  <a:pt x="728" y="177853"/>
                  <a:pt x="390" y="177144"/>
                </a:cubicBezTo>
                <a:cubicBezTo>
                  <a:pt x="68" y="176369"/>
                  <a:pt x="-54" y="175593"/>
                  <a:pt x="23" y="174817"/>
                </a:cubicBezTo>
                <a:cubicBezTo>
                  <a:pt x="100" y="174042"/>
                  <a:pt x="393" y="173330"/>
                  <a:pt x="900" y="172682"/>
                </a:cubicBezTo>
                <a:lnTo>
                  <a:pt x="21311" y="148201"/>
                </a:lnTo>
                <a:cubicBezTo>
                  <a:pt x="21707" y="147752"/>
                  <a:pt x="22191" y="147406"/>
                  <a:pt x="22762" y="147165"/>
                </a:cubicBezTo>
                <a:cubicBezTo>
                  <a:pt x="23333" y="146923"/>
                  <a:pt x="23913" y="146801"/>
                  <a:pt x="24500" y="146798"/>
                </a:cubicBezTo>
                <a:lnTo>
                  <a:pt x="65321" y="146798"/>
                </a:lnTo>
                <a:lnTo>
                  <a:pt x="65321" y="65155"/>
                </a:lnTo>
                <a:lnTo>
                  <a:pt x="40829" y="65155"/>
                </a:lnTo>
                <a:cubicBezTo>
                  <a:pt x="39213" y="65142"/>
                  <a:pt x="37757" y="64722"/>
                  <a:pt x="36460" y="63895"/>
                </a:cubicBezTo>
                <a:cubicBezTo>
                  <a:pt x="35163" y="63069"/>
                  <a:pt x="34153" y="61916"/>
                  <a:pt x="33430" y="60435"/>
                </a:cubicBezTo>
                <a:cubicBezTo>
                  <a:pt x="32792" y="58997"/>
                  <a:pt x="32569" y="57504"/>
                  <a:pt x="32760" y="55954"/>
                </a:cubicBezTo>
                <a:cubicBezTo>
                  <a:pt x="32952" y="54405"/>
                  <a:pt x="33557" y="53007"/>
                  <a:pt x="34578" y="51761"/>
                </a:cubicBezTo>
                <a:lnTo>
                  <a:pt x="75394" y="2775"/>
                </a:lnTo>
                <a:cubicBezTo>
                  <a:pt x="77063" y="925"/>
                  <a:pt x="79145" y="0"/>
                  <a:pt x="816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Freeform: Shape 119"/>
          <p:cNvSpPr/>
          <p:nvPr/>
        </p:nvSpPr>
        <p:spPr>
          <a:xfrm>
            <a:off x="7770725" y="5894615"/>
            <a:ext cx="225643" cy="310130"/>
          </a:xfrm>
          <a:custGeom>
            <a:avLst/>
            <a:gdLst/>
            <a:ahLst/>
            <a:cxnLst/>
            <a:rect l="l" t="t" r="r" b="b"/>
            <a:pathLst>
              <a:path w="130648" h="179566">
                <a:moveTo>
                  <a:pt x="4089" y="0"/>
                </a:moveTo>
                <a:lnTo>
                  <a:pt x="93883" y="0"/>
                </a:lnTo>
                <a:cubicBezTo>
                  <a:pt x="95057" y="31"/>
                  <a:pt x="96023" y="446"/>
                  <a:pt x="96783" y="1243"/>
                </a:cubicBezTo>
                <a:cubicBezTo>
                  <a:pt x="97543" y="2040"/>
                  <a:pt x="97936" y="3028"/>
                  <a:pt x="97963" y="4207"/>
                </a:cubicBezTo>
                <a:lnTo>
                  <a:pt x="97963" y="114284"/>
                </a:lnTo>
                <a:lnTo>
                  <a:pt x="122456" y="114284"/>
                </a:lnTo>
                <a:cubicBezTo>
                  <a:pt x="124072" y="114305"/>
                  <a:pt x="125528" y="114741"/>
                  <a:pt x="126825" y="115591"/>
                </a:cubicBezTo>
                <a:cubicBezTo>
                  <a:pt x="128122" y="116442"/>
                  <a:pt x="129132" y="117579"/>
                  <a:pt x="129855" y="119004"/>
                </a:cubicBezTo>
                <a:cubicBezTo>
                  <a:pt x="130548" y="120502"/>
                  <a:pt x="130787" y="122033"/>
                  <a:pt x="130572" y="123596"/>
                </a:cubicBezTo>
                <a:cubicBezTo>
                  <a:pt x="130357" y="125159"/>
                  <a:pt x="129735" y="126562"/>
                  <a:pt x="128706" y="127806"/>
                </a:cubicBezTo>
                <a:lnTo>
                  <a:pt x="87890" y="176791"/>
                </a:lnTo>
                <a:cubicBezTo>
                  <a:pt x="86222" y="178641"/>
                  <a:pt x="84139" y="179566"/>
                  <a:pt x="81642" y="179566"/>
                </a:cubicBezTo>
                <a:cubicBezTo>
                  <a:pt x="79145" y="179566"/>
                  <a:pt x="77063" y="178641"/>
                  <a:pt x="75394" y="176791"/>
                </a:cubicBezTo>
                <a:lnTo>
                  <a:pt x="34578" y="127806"/>
                </a:lnTo>
                <a:cubicBezTo>
                  <a:pt x="33557" y="126562"/>
                  <a:pt x="32952" y="125159"/>
                  <a:pt x="32760" y="123596"/>
                </a:cubicBezTo>
                <a:cubicBezTo>
                  <a:pt x="32569" y="122033"/>
                  <a:pt x="32792" y="120502"/>
                  <a:pt x="33430" y="119004"/>
                </a:cubicBezTo>
                <a:cubicBezTo>
                  <a:pt x="34153" y="117579"/>
                  <a:pt x="35163" y="116442"/>
                  <a:pt x="36460" y="115591"/>
                </a:cubicBezTo>
                <a:cubicBezTo>
                  <a:pt x="37757" y="114741"/>
                  <a:pt x="39213" y="114305"/>
                  <a:pt x="40829" y="114284"/>
                </a:cubicBezTo>
                <a:lnTo>
                  <a:pt x="65321" y="114284"/>
                </a:lnTo>
                <a:lnTo>
                  <a:pt x="65321" y="32641"/>
                </a:lnTo>
                <a:lnTo>
                  <a:pt x="24500" y="32641"/>
                </a:lnTo>
                <a:cubicBezTo>
                  <a:pt x="23921" y="32638"/>
                  <a:pt x="23357" y="32516"/>
                  <a:pt x="22810" y="32274"/>
                </a:cubicBezTo>
                <a:cubicBezTo>
                  <a:pt x="22262" y="32032"/>
                  <a:pt x="21763" y="31687"/>
                  <a:pt x="21311" y="31238"/>
                </a:cubicBezTo>
                <a:lnTo>
                  <a:pt x="900" y="6757"/>
                </a:lnTo>
                <a:cubicBezTo>
                  <a:pt x="393" y="6162"/>
                  <a:pt x="100" y="5472"/>
                  <a:pt x="23" y="4685"/>
                </a:cubicBezTo>
                <a:cubicBezTo>
                  <a:pt x="-54" y="3899"/>
                  <a:pt x="68" y="3145"/>
                  <a:pt x="390" y="2422"/>
                </a:cubicBezTo>
                <a:cubicBezTo>
                  <a:pt x="728" y="1708"/>
                  <a:pt x="1233" y="1128"/>
                  <a:pt x="1905" y="685"/>
                </a:cubicBezTo>
                <a:cubicBezTo>
                  <a:pt x="2577" y="241"/>
                  <a:pt x="3305" y="13"/>
                  <a:pt x="408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Freeform: Shape 120"/>
          <p:cNvSpPr/>
          <p:nvPr/>
        </p:nvSpPr>
        <p:spPr>
          <a:xfrm>
            <a:off x="7714461" y="5039777"/>
            <a:ext cx="338171" cy="338392"/>
          </a:xfrm>
          <a:custGeom>
            <a:avLst/>
            <a:gdLst/>
            <a:ahLst/>
            <a:cxnLst/>
            <a:rect l="l" t="t" r="r" b="b"/>
            <a:pathLst>
              <a:path w="195802" h="195930">
                <a:moveTo>
                  <a:pt x="111107" y="16319"/>
                </a:moveTo>
                <a:cubicBezTo>
                  <a:pt x="105172" y="16414"/>
                  <a:pt x="99340" y="17338"/>
                  <a:pt x="93613" y="19091"/>
                </a:cubicBezTo>
                <a:cubicBezTo>
                  <a:pt x="87885" y="20843"/>
                  <a:pt x="82276" y="22851"/>
                  <a:pt x="76788" y="25114"/>
                </a:cubicBezTo>
                <a:cubicBezTo>
                  <a:pt x="72389" y="26818"/>
                  <a:pt x="67950" y="28737"/>
                  <a:pt x="63472" y="30871"/>
                </a:cubicBezTo>
                <a:cubicBezTo>
                  <a:pt x="58993" y="33006"/>
                  <a:pt x="54841" y="35467"/>
                  <a:pt x="51016" y="38255"/>
                </a:cubicBezTo>
                <a:cubicBezTo>
                  <a:pt x="42475" y="44892"/>
                  <a:pt x="35658" y="52938"/>
                  <a:pt x="30567" y="62391"/>
                </a:cubicBezTo>
                <a:cubicBezTo>
                  <a:pt x="25475" y="71845"/>
                  <a:pt x="21815" y="81922"/>
                  <a:pt x="19587" y="92623"/>
                </a:cubicBezTo>
                <a:cubicBezTo>
                  <a:pt x="17359" y="103324"/>
                  <a:pt x="16269" y="113865"/>
                  <a:pt x="16318" y="124244"/>
                </a:cubicBezTo>
                <a:cubicBezTo>
                  <a:pt x="16451" y="129401"/>
                  <a:pt x="16982" y="134525"/>
                  <a:pt x="17911" y="139618"/>
                </a:cubicBezTo>
                <a:cubicBezTo>
                  <a:pt x="18840" y="144710"/>
                  <a:pt x="19372" y="149835"/>
                  <a:pt x="19504" y="154991"/>
                </a:cubicBezTo>
                <a:cubicBezTo>
                  <a:pt x="19387" y="157910"/>
                  <a:pt x="18920" y="160748"/>
                  <a:pt x="18101" y="163507"/>
                </a:cubicBezTo>
                <a:cubicBezTo>
                  <a:pt x="17282" y="166266"/>
                  <a:pt x="16815" y="169041"/>
                  <a:pt x="16698" y="171832"/>
                </a:cubicBezTo>
                <a:cubicBezTo>
                  <a:pt x="16703" y="173666"/>
                  <a:pt x="17203" y="175197"/>
                  <a:pt x="18197" y="176425"/>
                </a:cubicBezTo>
                <a:cubicBezTo>
                  <a:pt x="19191" y="177652"/>
                  <a:pt x="20647" y="178289"/>
                  <a:pt x="22566" y="178336"/>
                </a:cubicBezTo>
                <a:cubicBezTo>
                  <a:pt x="25678" y="178219"/>
                  <a:pt x="28767" y="177752"/>
                  <a:pt x="31832" y="176934"/>
                </a:cubicBezTo>
                <a:cubicBezTo>
                  <a:pt x="34896" y="176116"/>
                  <a:pt x="38017" y="175649"/>
                  <a:pt x="41193" y="175532"/>
                </a:cubicBezTo>
                <a:cubicBezTo>
                  <a:pt x="48449" y="175697"/>
                  <a:pt x="55657" y="176355"/>
                  <a:pt x="62817" y="177508"/>
                </a:cubicBezTo>
                <a:cubicBezTo>
                  <a:pt x="69978" y="178660"/>
                  <a:pt x="77186" y="179318"/>
                  <a:pt x="84442" y="179483"/>
                </a:cubicBezTo>
                <a:cubicBezTo>
                  <a:pt x="90257" y="179523"/>
                  <a:pt x="96392" y="179220"/>
                  <a:pt x="102845" y="178575"/>
                </a:cubicBezTo>
                <a:cubicBezTo>
                  <a:pt x="109299" y="177930"/>
                  <a:pt x="115242" y="176703"/>
                  <a:pt x="120674" y="174894"/>
                </a:cubicBezTo>
                <a:cubicBezTo>
                  <a:pt x="131963" y="170751"/>
                  <a:pt x="142017" y="164181"/>
                  <a:pt x="150835" y="155185"/>
                </a:cubicBezTo>
                <a:cubicBezTo>
                  <a:pt x="159653" y="146189"/>
                  <a:pt x="166607" y="135896"/>
                  <a:pt x="171697" y="124306"/>
                </a:cubicBezTo>
                <a:cubicBezTo>
                  <a:pt x="176787" y="112716"/>
                  <a:pt x="179384" y="100958"/>
                  <a:pt x="179489" y="89032"/>
                </a:cubicBezTo>
                <a:lnTo>
                  <a:pt x="179483" y="89032"/>
                </a:lnTo>
                <a:cubicBezTo>
                  <a:pt x="179482" y="86908"/>
                  <a:pt x="179358" y="84082"/>
                  <a:pt x="179111" y="80555"/>
                </a:cubicBezTo>
                <a:cubicBezTo>
                  <a:pt x="178864" y="77028"/>
                  <a:pt x="178503" y="73550"/>
                  <a:pt x="178030" y="70122"/>
                </a:cubicBezTo>
                <a:cubicBezTo>
                  <a:pt x="177556" y="66694"/>
                  <a:pt x="176978" y="64066"/>
                  <a:pt x="176297" y="62240"/>
                </a:cubicBezTo>
                <a:cubicBezTo>
                  <a:pt x="175079" y="59306"/>
                  <a:pt x="174139" y="56658"/>
                  <a:pt x="173477" y="54298"/>
                </a:cubicBezTo>
                <a:cubicBezTo>
                  <a:pt x="172816" y="51938"/>
                  <a:pt x="172481" y="49099"/>
                  <a:pt x="172473" y="45782"/>
                </a:cubicBezTo>
                <a:cubicBezTo>
                  <a:pt x="172527" y="42851"/>
                  <a:pt x="172739" y="39943"/>
                  <a:pt x="173111" y="37059"/>
                </a:cubicBezTo>
                <a:cubicBezTo>
                  <a:pt x="173483" y="34175"/>
                  <a:pt x="173695" y="31299"/>
                  <a:pt x="173748" y="28431"/>
                </a:cubicBezTo>
                <a:cubicBezTo>
                  <a:pt x="173767" y="27206"/>
                  <a:pt x="173698" y="25989"/>
                  <a:pt x="173541" y="24780"/>
                </a:cubicBezTo>
                <a:cubicBezTo>
                  <a:pt x="173385" y="23570"/>
                  <a:pt x="173028" y="22449"/>
                  <a:pt x="172471" y="21417"/>
                </a:cubicBezTo>
                <a:cubicBezTo>
                  <a:pt x="172211" y="21356"/>
                  <a:pt x="171934" y="21318"/>
                  <a:pt x="171642" y="21305"/>
                </a:cubicBezTo>
                <a:cubicBezTo>
                  <a:pt x="171350" y="21292"/>
                  <a:pt x="171073" y="21286"/>
                  <a:pt x="170813" y="21289"/>
                </a:cubicBezTo>
                <a:cubicBezTo>
                  <a:pt x="168325" y="21337"/>
                  <a:pt x="165837" y="21528"/>
                  <a:pt x="163349" y="21863"/>
                </a:cubicBezTo>
                <a:cubicBezTo>
                  <a:pt x="160862" y="22198"/>
                  <a:pt x="158374" y="22390"/>
                  <a:pt x="155886" y="22437"/>
                </a:cubicBezTo>
                <a:cubicBezTo>
                  <a:pt x="150835" y="22362"/>
                  <a:pt x="145840" y="21832"/>
                  <a:pt x="140903" y="20850"/>
                </a:cubicBezTo>
                <a:cubicBezTo>
                  <a:pt x="135965" y="19867"/>
                  <a:pt x="131027" y="18884"/>
                  <a:pt x="126089" y="17902"/>
                </a:cubicBezTo>
                <a:cubicBezTo>
                  <a:pt x="121152" y="16920"/>
                  <a:pt x="116158" y="16392"/>
                  <a:pt x="111107" y="16319"/>
                </a:cubicBezTo>
                <a:close/>
                <a:moveTo>
                  <a:pt x="111106" y="0"/>
                </a:moveTo>
                <a:cubicBezTo>
                  <a:pt x="116159" y="76"/>
                  <a:pt x="121150" y="605"/>
                  <a:pt x="126080" y="1587"/>
                </a:cubicBezTo>
                <a:cubicBezTo>
                  <a:pt x="131010" y="2570"/>
                  <a:pt x="135925" y="3553"/>
                  <a:pt x="140827" y="4536"/>
                </a:cubicBezTo>
                <a:cubicBezTo>
                  <a:pt x="145729" y="5518"/>
                  <a:pt x="150663" y="6048"/>
                  <a:pt x="155631" y="6123"/>
                </a:cubicBezTo>
                <a:cubicBezTo>
                  <a:pt x="158052" y="6070"/>
                  <a:pt x="160481" y="5857"/>
                  <a:pt x="162919" y="5485"/>
                </a:cubicBezTo>
                <a:cubicBezTo>
                  <a:pt x="165356" y="5113"/>
                  <a:pt x="167817" y="4901"/>
                  <a:pt x="170302" y="4847"/>
                </a:cubicBezTo>
                <a:cubicBezTo>
                  <a:pt x="177487" y="5001"/>
                  <a:pt x="182598" y="7275"/>
                  <a:pt x="185637" y="11667"/>
                </a:cubicBezTo>
                <a:cubicBezTo>
                  <a:pt x="188675" y="16059"/>
                  <a:pt x="190152" y="21647"/>
                  <a:pt x="190067" y="28431"/>
                </a:cubicBezTo>
                <a:cubicBezTo>
                  <a:pt x="190014" y="31307"/>
                  <a:pt x="189801" y="34199"/>
                  <a:pt x="189430" y="37107"/>
                </a:cubicBezTo>
                <a:cubicBezTo>
                  <a:pt x="189058" y="40014"/>
                  <a:pt x="188845" y="42906"/>
                  <a:pt x="188792" y="45782"/>
                </a:cubicBezTo>
                <a:cubicBezTo>
                  <a:pt x="188808" y="47972"/>
                  <a:pt x="189063" y="49780"/>
                  <a:pt x="189556" y="51204"/>
                </a:cubicBezTo>
                <a:cubicBezTo>
                  <a:pt x="190050" y="52629"/>
                  <a:pt x="190686" y="54309"/>
                  <a:pt x="191464" y="56244"/>
                </a:cubicBezTo>
                <a:cubicBezTo>
                  <a:pt x="192442" y="58824"/>
                  <a:pt x="193251" y="62127"/>
                  <a:pt x="193893" y="66153"/>
                </a:cubicBezTo>
                <a:cubicBezTo>
                  <a:pt x="194535" y="70178"/>
                  <a:pt x="195013" y="74247"/>
                  <a:pt x="195329" y="78358"/>
                </a:cubicBezTo>
                <a:cubicBezTo>
                  <a:pt x="195645" y="82469"/>
                  <a:pt x="195802" y="85942"/>
                  <a:pt x="195802" y="88777"/>
                </a:cubicBezTo>
                <a:cubicBezTo>
                  <a:pt x="195687" y="103141"/>
                  <a:pt x="192644" y="117153"/>
                  <a:pt x="186672" y="130812"/>
                </a:cubicBezTo>
                <a:cubicBezTo>
                  <a:pt x="180701" y="144471"/>
                  <a:pt x="172490" y="156564"/>
                  <a:pt x="162039" y="167089"/>
                </a:cubicBezTo>
                <a:cubicBezTo>
                  <a:pt x="151588" y="177614"/>
                  <a:pt x="139586" y="185358"/>
                  <a:pt x="126033" y="190319"/>
                </a:cubicBezTo>
                <a:cubicBezTo>
                  <a:pt x="119603" y="192504"/>
                  <a:pt x="112751" y="193996"/>
                  <a:pt x="105476" y="194796"/>
                </a:cubicBezTo>
                <a:cubicBezTo>
                  <a:pt x="98202" y="195595"/>
                  <a:pt x="91190" y="195972"/>
                  <a:pt x="84442" y="195927"/>
                </a:cubicBezTo>
                <a:cubicBezTo>
                  <a:pt x="77178" y="195773"/>
                  <a:pt x="69954" y="195157"/>
                  <a:pt x="62769" y="194079"/>
                </a:cubicBezTo>
                <a:cubicBezTo>
                  <a:pt x="55585" y="193001"/>
                  <a:pt x="48393" y="192385"/>
                  <a:pt x="41193" y="192231"/>
                </a:cubicBezTo>
                <a:cubicBezTo>
                  <a:pt x="38136" y="192385"/>
                  <a:pt x="35064" y="193001"/>
                  <a:pt x="31975" y="194079"/>
                </a:cubicBezTo>
                <a:cubicBezTo>
                  <a:pt x="28887" y="195157"/>
                  <a:pt x="25750" y="195773"/>
                  <a:pt x="22566" y="195927"/>
                </a:cubicBezTo>
                <a:cubicBezTo>
                  <a:pt x="18319" y="195862"/>
                  <a:pt x="14532" y="194732"/>
                  <a:pt x="11205" y="192537"/>
                </a:cubicBezTo>
                <a:cubicBezTo>
                  <a:pt x="7879" y="190343"/>
                  <a:pt x="5254" y="187476"/>
                  <a:pt x="3330" y="183935"/>
                </a:cubicBezTo>
                <a:cubicBezTo>
                  <a:pt x="1407" y="180395"/>
                  <a:pt x="425" y="176573"/>
                  <a:pt x="385" y="172470"/>
                </a:cubicBezTo>
                <a:cubicBezTo>
                  <a:pt x="501" y="169496"/>
                  <a:pt x="969" y="166609"/>
                  <a:pt x="1787" y="163810"/>
                </a:cubicBezTo>
                <a:cubicBezTo>
                  <a:pt x="2604" y="161012"/>
                  <a:pt x="3072" y="158157"/>
                  <a:pt x="3188" y="155247"/>
                </a:cubicBezTo>
                <a:cubicBezTo>
                  <a:pt x="3056" y="150093"/>
                  <a:pt x="2525" y="144963"/>
                  <a:pt x="1595" y="139857"/>
                </a:cubicBezTo>
                <a:cubicBezTo>
                  <a:pt x="666" y="134752"/>
                  <a:pt x="135" y="129590"/>
                  <a:pt x="2" y="124372"/>
                </a:cubicBezTo>
                <a:cubicBezTo>
                  <a:pt x="-47" y="112164"/>
                  <a:pt x="1283" y="99921"/>
                  <a:pt x="3992" y="87643"/>
                </a:cubicBezTo>
                <a:cubicBezTo>
                  <a:pt x="6700" y="75364"/>
                  <a:pt x="11081" y="63830"/>
                  <a:pt x="17134" y="53040"/>
                </a:cubicBezTo>
                <a:cubicBezTo>
                  <a:pt x="23188" y="42250"/>
                  <a:pt x="31207" y="32984"/>
                  <a:pt x="41193" y="25242"/>
                </a:cubicBezTo>
                <a:cubicBezTo>
                  <a:pt x="45592" y="21951"/>
                  <a:pt x="50349" y="19067"/>
                  <a:pt x="55466" y="16590"/>
                </a:cubicBezTo>
                <a:cubicBezTo>
                  <a:pt x="60582" y="14112"/>
                  <a:pt x="65691" y="11897"/>
                  <a:pt x="70792" y="9945"/>
                </a:cubicBezTo>
                <a:cubicBezTo>
                  <a:pt x="77280" y="7245"/>
                  <a:pt x="83856" y="4934"/>
                  <a:pt x="90519" y="3013"/>
                </a:cubicBezTo>
                <a:cubicBezTo>
                  <a:pt x="97182" y="1092"/>
                  <a:pt x="104044" y="88"/>
                  <a:pt x="1111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Freeform: Shape 121"/>
          <p:cNvSpPr/>
          <p:nvPr/>
        </p:nvSpPr>
        <p:spPr>
          <a:xfrm>
            <a:off x="7692872" y="4177558"/>
            <a:ext cx="381348" cy="381348"/>
          </a:xfrm>
          <a:custGeom>
            <a:avLst/>
            <a:gdLst/>
            <a:ahLst/>
            <a:cxnLst/>
            <a:rect l="l" t="t" r="r" b="b"/>
            <a:pathLst>
              <a:path w="220802" h="220802">
                <a:moveTo>
                  <a:pt x="96944" y="0"/>
                </a:moveTo>
                <a:cubicBezTo>
                  <a:pt x="98557" y="5"/>
                  <a:pt x="100114" y="314"/>
                  <a:pt x="101615" y="925"/>
                </a:cubicBezTo>
                <a:cubicBezTo>
                  <a:pt x="103117" y="1537"/>
                  <a:pt x="104451" y="2419"/>
                  <a:pt x="105617" y="3572"/>
                </a:cubicBezTo>
                <a:lnTo>
                  <a:pt x="157661" y="55616"/>
                </a:lnTo>
                <a:cubicBezTo>
                  <a:pt x="158814" y="56782"/>
                  <a:pt x="159696" y="58116"/>
                  <a:pt x="160307" y="59618"/>
                </a:cubicBezTo>
                <a:cubicBezTo>
                  <a:pt x="160919" y="61119"/>
                  <a:pt x="161227" y="62677"/>
                  <a:pt x="161232" y="64290"/>
                </a:cubicBezTo>
                <a:cubicBezTo>
                  <a:pt x="161073" y="67691"/>
                  <a:pt x="159861" y="70646"/>
                  <a:pt x="157597" y="73155"/>
                </a:cubicBezTo>
                <a:cubicBezTo>
                  <a:pt x="155333" y="75664"/>
                  <a:pt x="152973" y="77981"/>
                  <a:pt x="150518" y="80107"/>
                </a:cubicBezTo>
                <a:cubicBezTo>
                  <a:pt x="149303" y="81260"/>
                  <a:pt x="147969" y="82142"/>
                  <a:pt x="146515" y="82754"/>
                </a:cubicBezTo>
                <a:cubicBezTo>
                  <a:pt x="145062" y="83365"/>
                  <a:pt x="143505" y="83673"/>
                  <a:pt x="141844" y="83678"/>
                </a:cubicBezTo>
                <a:cubicBezTo>
                  <a:pt x="138995" y="83609"/>
                  <a:pt x="136656" y="82855"/>
                  <a:pt x="134828" y="81414"/>
                </a:cubicBezTo>
                <a:cubicBezTo>
                  <a:pt x="133000" y="79974"/>
                  <a:pt x="131171" y="78263"/>
                  <a:pt x="129343" y="76280"/>
                </a:cubicBezTo>
                <a:cubicBezTo>
                  <a:pt x="129920" y="76859"/>
                  <a:pt x="130361" y="77518"/>
                  <a:pt x="130666" y="78257"/>
                </a:cubicBezTo>
                <a:cubicBezTo>
                  <a:pt x="130972" y="78996"/>
                  <a:pt x="131126" y="79783"/>
                  <a:pt x="131129" y="80617"/>
                </a:cubicBezTo>
                <a:cubicBezTo>
                  <a:pt x="131126" y="81451"/>
                  <a:pt x="130972" y="82238"/>
                  <a:pt x="130666" y="82977"/>
                </a:cubicBezTo>
                <a:cubicBezTo>
                  <a:pt x="130361" y="83716"/>
                  <a:pt x="129920" y="84375"/>
                  <a:pt x="129343" y="84954"/>
                </a:cubicBezTo>
                <a:lnTo>
                  <a:pt x="113271" y="101026"/>
                </a:lnTo>
                <a:lnTo>
                  <a:pt x="145925" y="133681"/>
                </a:lnTo>
                <a:cubicBezTo>
                  <a:pt x="147639" y="131945"/>
                  <a:pt x="149505" y="130601"/>
                  <a:pt x="151522" y="129647"/>
                </a:cubicBezTo>
                <a:cubicBezTo>
                  <a:pt x="153539" y="128693"/>
                  <a:pt x="155755" y="128209"/>
                  <a:pt x="158171" y="128196"/>
                </a:cubicBezTo>
                <a:cubicBezTo>
                  <a:pt x="160361" y="128209"/>
                  <a:pt x="162455" y="128629"/>
                  <a:pt x="164453" y="129455"/>
                </a:cubicBezTo>
                <a:cubicBezTo>
                  <a:pt x="166452" y="130282"/>
                  <a:pt x="168227" y="131435"/>
                  <a:pt x="169779" y="132915"/>
                </a:cubicBezTo>
                <a:lnTo>
                  <a:pt x="216082" y="179219"/>
                </a:lnTo>
                <a:cubicBezTo>
                  <a:pt x="217562" y="180771"/>
                  <a:pt x="218716" y="182546"/>
                  <a:pt x="219542" y="184544"/>
                </a:cubicBezTo>
                <a:cubicBezTo>
                  <a:pt x="220369" y="186543"/>
                  <a:pt x="220789" y="188637"/>
                  <a:pt x="220802" y="190826"/>
                </a:cubicBezTo>
                <a:cubicBezTo>
                  <a:pt x="220789" y="193019"/>
                  <a:pt x="220369" y="195108"/>
                  <a:pt x="219542" y="197093"/>
                </a:cubicBezTo>
                <a:cubicBezTo>
                  <a:pt x="218716" y="199078"/>
                  <a:pt x="217562" y="200816"/>
                  <a:pt x="216082" y="202307"/>
                </a:cubicBezTo>
                <a:lnTo>
                  <a:pt x="202433" y="216083"/>
                </a:lnTo>
                <a:cubicBezTo>
                  <a:pt x="200881" y="217563"/>
                  <a:pt x="199106" y="218716"/>
                  <a:pt x="197108" y="219543"/>
                </a:cubicBezTo>
                <a:cubicBezTo>
                  <a:pt x="195109" y="220369"/>
                  <a:pt x="193015" y="220789"/>
                  <a:pt x="190826" y="220802"/>
                </a:cubicBezTo>
                <a:cubicBezTo>
                  <a:pt x="188633" y="220789"/>
                  <a:pt x="186544" y="220369"/>
                  <a:pt x="184559" y="219543"/>
                </a:cubicBezTo>
                <a:cubicBezTo>
                  <a:pt x="182574" y="218716"/>
                  <a:pt x="180836" y="217563"/>
                  <a:pt x="179345" y="216083"/>
                </a:cubicBezTo>
                <a:lnTo>
                  <a:pt x="133042" y="169652"/>
                </a:lnTo>
                <a:cubicBezTo>
                  <a:pt x="131501" y="168161"/>
                  <a:pt x="130310" y="166423"/>
                  <a:pt x="129471" y="164438"/>
                </a:cubicBezTo>
                <a:cubicBezTo>
                  <a:pt x="128631" y="162453"/>
                  <a:pt x="128206" y="160364"/>
                  <a:pt x="128195" y="158172"/>
                </a:cubicBezTo>
                <a:cubicBezTo>
                  <a:pt x="128208" y="155756"/>
                  <a:pt x="128692" y="153540"/>
                  <a:pt x="129646" y="151523"/>
                </a:cubicBezTo>
                <a:cubicBezTo>
                  <a:pt x="130600" y="149506"/>
                  <a:pt x="131945" y="147640"/>
                  <a:pt x="133680" y="145926"/>
                </a:cubicBezTo>
                <a:lnTo>
                  <a:pt x="101025" y="113272"/>
                </a:lnTo>
                <a:lnTo>
                  <a:pt x="84953" y="129344"/>
                </a:lnTo>
                <a:cubicBezTo>
                  <a:pt x="84374" y="129921"/>
                  <a:pt x="83715" y="130362"/>
                  <a:pt x="82976" y="130667"/>
                </a:cubicBezTo>
                <a:cubicBezTo>
                  <a:pt x="82237" y="130973"/>
                  <a:pt x="81451" y="131127"/>
                  <a:pt x="80616" y="131130"/>
                </a:cubicBezTo>
                <a:cubicBezTo>
                  <a:pt x="79782" y="131127"/>
                  <a:pt x="78995" y="130973"/>
                  <a:pt x="78256" y="130667"/>
                </a:cubicBezTo>
                <a:cubicBezTo>
                  <a:pt x="77517" y="130362"/>
                  <a:pt x="76859" y="129921"/>
                  <a:pt x="76279" y="129344"/>
                </a:cubicBezTo>
                <a:cubicBezTo>
                  <a:pt x="78262" y="131172"/>
                  <a:pt x="79973" y="133000"/>
                  <a:pt x="81413" y="134829"/>
                </a:cubicBezTo>
                <a:cubicBezTo>
                  <a:pt x="82854" y="136657"/>
                  <a:pt x="83608" y="138996"/>
                  <a:pt x="83678" y="141844"/>
                </a:cubicBezTo>
                <a:cubicBezTo>
                  <a:pt x="83672" y="143505"/>
                  <a:pt x="83364" y="145063"/>
                  <a:pt x="82753" y="146516"/>
                </a:cubicBezTo>
                <a:cubicBezTo>
                  <a:pt x="82141" y="147970"/>
                  <a:pt x="81259" y="149304"/>
                  <a:pt x="80106" y="150518"/>
                </a:cubicBezTo>
                <a:cubicBezTo>
                  <a:pt x="77980" y="152974"/>
                  <a:pt x="75663" y="155334"/>
                  <a:pt x="73154" y="157598"/>
                </a:cubicBezTo>
                <a:cubicBezTo>
                  <a:pt x="70645" y="159862"/>
                  <a:pt x="67690" y="161074"/>
                  <a:pt x="64289" y="161233"/>
                </a:cubicBezTo>
                <a:cubicBezTo>
                  <a:pt x="62676" y="161228"/>
                  <a:pt x="61119" y="160920"/>
                  <a:pt x="59617" y="160308"/>
                </a:cubicBezTo>
                <a:cubicBezTo>
                  <a:pt x="58116" y="159697"/>
                  <a:pt x="56781" y="158815"/>
                  <a:pt x="55615" y="157662"/>
                </a:cubicBezTo>
                <a:lnTo>
                  <a:pt x="3572" y="105618"/>
                </a:lnTo>
                <a:cubicBezTo>
                  <a:pt x="2418" y="104452"/>
                  <a:pt x="1536" y="103118"/>
                  <a:pt x="925" y="101616"/>
                </a:cubicBezTo>
                <a:cubicBezTo>
                  <a:pt x="314" y="100115"/>
                  <a:pt x="5" y="98557"/>
                  <a:pt x="0" y="96944"/>
                </a:cubicBezTo>
                <a:cubicBezTo>
                  <a:pt x="159" y="93543"/>
                  <a:pt x="1371" y="90588"/>
                  <a:pt x="3635" y="88079"/>
                </a:cubicBezTo>
                <a:cubicBezTo>
                  <a:pt x="5900" y="85570"/>
                  <a:pt x="8259" y="83253"/>
                  <a:pt x="10715" y="81127"/>
                </a:cubicBezTo>
                <a:cubicBezTo>
                  <a:pt x="11929" y="79974"/>
                  <a:pt x="13263" y="79092"/>
                  <a:pt x="14717" y="78480"/>
                </a:cubicBezTo>
                <a:cubicBezTo>
                  <a:pt x="16171" y="77869"/>
                  <a:pt x="17728" y="77561"/>
                  <a:pt x="19389" y="77556"/>
                </a:cubicBezTo>
                <a:cubicBezTo>
                  <a:pt x="22238" y="77625"/>
                  <a:pt x="24576" y="78379"/>
                  <a:pt x="26404" y="79820"/>
                </a:cubicBezTo>
                <a:cubicBezTo>
                  <a:pt x="28233" y="81260"/>
                  <a:pt x="30061" y="82971"/>
                  <a:pt x="31889" y="84954"/>
                </a:cubicBezTo>
                <a:cubicBezTo>
                  <a:pt x="31313" y="84375"/>
                  <a:pt x="30872" y="83716"/>
                  <a:pt x="30566" y="82977"/>
                </a:cubicBezTo>
                <a:cubicBezTo>
                  <a:pt x="30260" y="82238"/>
                  <a:pt x="30106" y="81451"/>
                  <a:pt x="30104" y="80617"/>
                </a:cubicBezTo>
                <a:cubicBezTo>
                  <a:pt x="30106" y="79783"/>
                  <a:pt x="30260" y="78996"/>
                  <a:pt x="30566" y="78257"/>
                </a:cubicBezTo>
                <a:cubicBezTo>
                  <a:pt x="30872" y="77518"/>
                  <a:pt x="31313" y="76859"/>
                  <a:pt x="31889" y="76280"/>
                </a:cubicBezTo>
                <a:lnTo>
                  <a:pt x="76279" y="31890"/>
                </a:lnTo>
                <a:cubicBezTo>
                  <a:pt x="76859" y="31313"/>
                  <a:pt x="77517" y="30872"/>
                  <a:pt x="78256" y="30567"/>
                </a:cubicBezTo>
                <a:cubicBezTo>
                  <a:pt x="78995" y="30261"/>
                  <a:pt x="79782" y="30107"/>
                  <a:pt x="80616" y="30104"/>
                </a:cubicBezTo>
                <a:cubicBezTo>
                  <a:pt x="81451" y="30107"/>
                  <a:pt x="82237" y="30261"/>
                  <a:pt x="82976" y="30567"/>
                </a:cubicBezTo>
                <a:cubicBezTo>
                  <a:pt x="83715" y="30872"/>
                  <a:pt x="84374" y="31313"/>
                  <a:pt x="84953" y="31890"/>
                </a:cubicBezTo>
                <a:cubicBezTo>
                  <a:pt x="82971" y="30062"/>
                  <a:pt x="81259" y="28233"/>
                  <a:pt x="79819" y="26405"/>
                </a:cubicBezTo>
                <a:cubicBezTo>
                  <a:pt x="78379" y="24577"/>
                  <a:pt x="77624" y="22238"/>
                  <a:pt x="77555" y="19390"/>
                </a:cubicBezTo>
                <a:cubicBezTo>
                  <a:pt x="77560" y="17729"/>
                  <a:pt x="77868" y="16171"/>
                  <a:pt x="78480" y="14718"/>
                </a:cubicBezTo>
                <a:cubicBezTo>
                  <a:pt x="79091" y="13264"/>
                  <a:pt x="79973" y="11930"/>
                  <a:pt x="81126" y="10716"/>
                </a:cubicBezTo>
                <a:cubicBezTo>
                  <a:pt x="83252" y="8260"/>
                  <a:pt x="85570" y="5900"/>
                  <a:pt x="88078" y="3636"/>
                </a:cubicBezTo>
                <a:cubicBezTo>
                  <a:pt x="90587" y="1371"/>
                  <a:pt x="93542" y="159"/>
                  <a:pt x="969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Freeform: Shape 122"/>
          <p:cNvSpPr/>
          <p:nvPr/>
        </p:nvSpPr>
        <p:spPr>
          <a:xfrm>
            <a:off x="7657952" y="3373383"/>
            <a:ext cx="451191" cy="308209"/>
          </a:xfrm>
          <a:custGeom>
            <a:avLst/>
            <a:gdLst/>
            <a:ahLst/>
            <a:cxnLst/>
            <a:rect l="l" t="t" r="r" b="b"/>
            <a:pathLst>
              <a:path w="261241" h="178454">
                <a:moveTo>
                  <a:pt x="82914" y="22058"/>
                </a:moveTo>
                <a:cubicBezTo>
                  <a:pt x="92435" y="22029"/>
                  <a:pt x="101104" y="23618"/>
                  <a:pt x="108920" y="26826"/>
                </a:cubicBezTo>
                <a:cubicBezTo>
                  <a:pt x="116736" y="30034"/>
                  <a:pt x="123969" y="35037"/>
                  <a:pt x="130621" y="41833"/>
                </a:cubicBezTo>
                <a:cubicBezTo>
                  <a:pt x="137018" y="35284"/>
                  <a:pt x="143964" y="30393"/>
                  <a:pt x="151461" y="27161"/>
                </a:cubicBezTo>
                <a:cubicBezTo>
                  <a:pt x="158958" y="23929"/>
                  <a:pt x="167276" y="22228"/>
                  <a:pt x="176415" y="22058"/>
                </a:cubicBezTo>
                <a:lnTo>
                  <a:pt x="183430" y="137775"/>
                </a:lnTo>
                <a:lnTo>
                  <a:pt x="178328" y="137648"/>
                </a:lnTo>
                <a:cubicBezTo>
                  <a:pt x="169875" y="137464"/>
                  <a:pt x="161620" y="138469"/>
                  <a:pt x="153565" y="140661"/>
                </a:cubicBezTo>
                <a:cubicBezTo>
                  <a:pt x="145511" y="142853"/>
                  <a:pt x="137863" y="146183"/>
                  <a:pt x="130621" y="150652"/>
                </a:cubicBezTo>
                <a:cubicBezTo>
                  <a:pt x="123379" y="146207"/>
                  <a:pt x="115731" y="142924"/>
                  <a:pt x="107676" y="140804"/>
                </a:cubicBezTo>
                <a:cubicBezTo>
                  <a:pt x="99621" y="138684"/>
                  <a:pt x="91367" y="137632"/>
                  <a:pt x="82914" y="137648"/>
                </a:cubicBezTo>
                <a:cubicBezTo>
                  <a:pt x="72462" y="137690"/>
                  <a:pt x="62656" y="138849"/>
                  <a:pt x="53495" y="141123"/>
                </a:cubicBezTo>
                <a:cubicBezTo>
                  <a:pt x="44335" y="143397"/>
                  <a:pt x="35007" y="146531"/>
                  <a:pt x="25512" y="150525"/>
                </a:cubicBezTo>
                <a:lnTo>
                  <a:pt x="40054" y="30478"/>
                </a:lnTo>
                <a:cubicBezTo>
                  <a:pt x="46751" y="27727"/>
                  <a:pt x="53767" y="25638"/>
                  <a:pt x="61101" y="24211"/>
                </a:cubicBezTo>
                <a:cubicBezTo>
                  <a:pt x="68436" y="22784"/>
                  <a:pt x="75706" y="22066"/>
                  <a:pt x="82914" y="22058"/>
                </a:cubicBezTo>
                <a:close/>
                <a:moveTo>
                  <a:pt x="82914" y="17464"/>
                </a:moveTo>
                <a:cubicBezTo>
                  <a:pt x="74987" y="17472"/>
                  <a:pt x="66988" y="18318"/>
                  <a:pt x="58917" y="20000"/>
                </a:cubicBezTo>
                <a:cubicBezTo>
                  <a:pt x="50846" y="21683"/>
                  <a:pt x="43198" y="24155"/>
                  <a:pt x="35972" y="27416"/>
                </a:cubicBezTo>
                <a:lnTo>
                  <a:pt x="20155" y="157662"/>
                </a:lnTo>
                <a:cubicBezTo>
                  <a:pt x="27388" y="154621"/>
                  <a:pt x="34267" y="151937"/>
                  <a:pt x="40791" y="149609"/>
                </a:cubicBezTo>
                <a:cubicBezTo>
                  <a:pt x="47315" y="147281"/>
                  <a:pt x="53967" y="145456"/>
                  <a:pt x="60747" y="144133"/>
                </a:cubicBezTo>
                <a:cubicBezTo>
                  <a:pt x="67526" y="142811"/>
                  <a:pt x="74915" y="142137"/>
                  <a:pt x="82914" y="142113"/>
                </a:cubicBezTo>
                <a:cubicBezTo>
                  <a:pt x="91622" y="142105"/>
                  <a:pt x="99908" y="143236"/>
                  <a:pt x="107772" y="145506"/>
                </a:cubicBezTo>
                <a:cubicBezTo>
                  <a:pt x="115635" y="147777"/>
                  <a:pt x="123252" y="151234"/>
                  <a:pt x="130621" y="155878"/>
                </a:cubicBezTo>
                <a:cubicBezTo>
                  <a:pt x="137990" y="151234"/>
                  <a:pt x="145606" y="147777"/>
                  <a:pt x="153470" y="145506"/>
                </a:cubicBezTo>
                <a:cubicBezTo>
                  <a:pt x="161333" y="143236"/>
                  <a:pt x="169619" y="142105"/>
                  <a:pt x="178328" y="142113"/>
                </a:cubicBezTo>
                <a:lnTo>
                  <a:pt x="178328" y="142111"/>
                </a:lnTo>
                <a:cubicBezTo>
                  <a:pt x="186327" y="142136"/>
                  <a:pt x="193715" y="142810"/>
                  <a:pt x="200495" y="144134"/>
                </a:cubicBezTo>
                <a:cubicBezTo>
                  <a:pt x="207275" y="145458"/>
                  <a:pt x="213927" y="147285"/>
                  <a:pt x="220451" y="149615"/>
                </a:cubicBezTo>
                <a:cubicBezTo>
                  <a:pt x="226975" y="151945"/>
                  <a:pt x="233854" y="154632"/>
                  <a:pt x="241087" y="157676"/>
                </a:cubicBezTo>
                <a:lnTo>
                  <a:pt x="225270" y="27416"/>
                </a:lnTo>
                <a:cubicBezTo>
                  <a:pt x="218044" y="24155"/>
                  <a:pt x="210396" y="21683"/>
                  <a:pt x="202325" y="20000"/>
                </a:cubicBezTo>
                <a:cubicBezTo>
                  <a:pt x="194254" y="18318"/>
                  <a:pt x="186255" y="17472"/>
                  <a:pt x="178328" y="17464"/>
                </a:cubicBezTo>
                <a:cubicBezTo>
                  <a:pt x="169348" y="17440"/>
                  <a:pt x="160807" y="18892"/>
                  <a:pt x="152705" y="21818"/>
                </a:cubicBezTo>
                <a:cubicBezTo>
                  <a:pt x="144602" y="24745"/>
                  <a:pt x="137241" y="29290"/>
                  <a:pt x="130621" y="35454"/>
                </a:cubicBezTo>
                <a:cubicBezTo>
                  <a:pt x="124001" y="29290"/>
                  <a:pt x="116640" y="24745"/>
                  <a:pt x="108537" y="21818"/>
                </a:cubicBezTo>
                <a:cubicBezTo>
                  <a:pt x="100435" y="18892"/>
                  <a:pt x="91893" y="17440"/>
                  <a:pt x="82914" y="17464"/>
                </a:cubicBezTo>
                <a:close/>
                <a:moveTo>
                  <a:pt x="81256" y="3"/>
                </a:moveTo>
                <a:cubicBezTo>
                  <a:pt x="89946" y="-55"/>
                  <a:pt x="98524" y="954"/>
                  <a:pt x="106991" y="3030"/>
                </a:cubicBezTo>
                <a:cubicBezTo>
                  <a:pt x="115457" y="5107"/>
                  <a:pt x="123334" y="8601"/>
                  <a:pt x="130621" y="13513"/>
                </a:cubicBezTo>
                <a:cubicBezTo>
                  <a:pt x="137908" y="8601"/>
                  <a:pt x="145785" y="5107"/>
                  <a:pt x="154251" y="3030"/>
                </a:cubicBezTo>
                <a:cubicBezTo>
                  <a:pt x="162718" y="954"/>
                  <a:pt x="171296" y="-55"/>
                  <a:pt x="179986" y="3"/>
                </a:cubicBezTo>
                <a:cubicBezTo>
                  <a:pt x="190616" y="33"/>
                  <a:pt x="201214" y="1440"/>
                  <a:pt x="211780" y="4225"/>
                </a:cubicBezTo>
                <a:cubicBezTo>
                  <a:pt x="222347" y="7011"/>
                  <a:pt x="232243" y="10999"/>
                  <a:pt x="241470" y="16190"/>
                </a:cubicBezTo>
                <a:lnTo>
                  <a:pt x="261241" y="178454"/>
                </a:lnTo>
                <a:cubicBezTo>
                  <a:pt x="255355" y="178454"/>
                  <a:pt x="249748" y="177848"/>
                  <a:pt x="244419" y="176637"/>
                </a:cubicBezTo>
                <a:cubicBezTo>
                  <a:pt x="239091" y="175425"/>
                  <a:pt x="233771" y="173607"/>
                  <a:pt x="228459" y="171182"/>
                </a:cubicBezTo>
                <a:cubicBezTo>
                  <a:pt x="220494" y="167518"/>
                  <a:pt x="212347" y="164674"/>
                  <a:pt x="204015" y="162651"/>
                </a:cubicBezTo>
                <a:cubicBezTo>
                  <a:pt x="195684" y="160629"/>
                  <a:pt x="187122" y="159603"/>
                  <a:pt x="178328" y="159574"/>
                </a:cubicBezTo>
                <a:cubicBezTo>
                  <a:pt x="169221" y="159555"/>
                  <a:pt x="160616" y="161091"/>
                  <a:pt x="152513" y="164182"/>
                </a:cubicBezTo>
                <a:cubicBezTo>
                  <a:pt x="144411" y="167273"/>
                  <a:pt x="137113" y="172030"/>
                  <a:pt x="130621" y="178454"/>
                </a:cubicBezTo>
                <a:cubicBezTo>
                  <a:pt x="124128" y="172030"/>
                  <a:pt x="116831" y="167273"/>
                  <a:pt x="108729" y="164182"/>
                </a:cubicBezTo>
                <a:cubicBezTo>
                  <a:pt x="100626" y="161091"/>
                  <a:pt x="92021" y="159555"/>
                  <a:pt x="82914" y="159574"/>
                </a:cubicBezTo>
                <a:cubicBezTo>
                  <a:pt x="74120" y="159603"/>
                  <a:pt x="65558" y="160629"/>
                  <a:pt x="57227" y="162652"/>
                </a:cubicBezTo>
                <a:cubicBezTo>
                  <a:pt x="48895" y="164675"/>
                  <a:pt x="40748" y="167520"/>
                  <a:pt x="32783" y="171188"/>
                </a:cubicBezTo>
                <a:cubicBezTo>
                  <a:pt x="27633" y="173498"/>
                  <a:pt x="22403" y="175283"/>
                  <a:pt x="17093" y="176542"/>
                </a:cubicBezTo>
                <a:cubicBezTo>
                  <a:pt x="11784" y="177800"/>
                  <a:pt x="6298" y="178438"/>
                  <a:pt x="638" y="178454"/>
                </a:cubicBezTo>
                <a:lnTo>
                  <a:pt x="0" y="178454"/>
                </a:lnTo>
                <a:lnTo>
                  <a:pt x="19772" y="16190"/>
                </a:lnTo>
                <a:cubicBezTo>
                  <a:pt x="28999" y="10999"/>
                  <a:pt x="38895" y="7011"/>
                  <a:pt x="49461" y="4225"/>
                </a:cubicBezTo>
                <a:cubicBezTo>
                  <a:pt x="60028" y="1440"/>
                  <a:pt x="70626" y="33"/>
                  <a:pt x="81256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Freeform: Shape 123"/>
          <p:cNvSpPr/>
          <p:nvPr/>
        </p:nvSpPr>
        <p:spPr>
          <a:xfrm>
            <a:off x="6968548" y="7557043"/>
            <a:ext cx="394789" cy="31018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151411" y="97955"/>
                </a:moveTo>
                <a:lnTo>
                  <a:pt x="161743" y="136098"/>
                </a:lnTo>
                <a:cubicBezTo>
                  <a:pt x="161801" y="136287"/>
                  <a:pt x="161844" y="136451"/>
                  <a:pt x="161870" y="136592"/>
                </a:cubicBezTo>
                <a:cubicBezTo>
                  <a:pt x="161897" y="136733"/>
                  <a:pt x="161940" y="136866"/>
                  <a:pt x="161998" y="136991"/>
                </a:cubicBezTo>
                <a:cubicBezTo>
                  <a:pt x="162003" y="136863"/>
                  <a:pt x="162025" y="136736"/>
                  <a:pt x="162062" y="136608"/>
                </a:cubicBezTo>
                <a:cubicBezTo>
                  <a:pt x="162099" y="136481"/>
                  <a:pt x="162120" y="136353"/>
                  <a:pt x="162126" y="136226"/>
                </a:cubicBezTo>
                <a:lnTo>
                  <a:pt x="172075" y="97955"/>
                </a:lnTo>
                <a:close/>
                <a:moveTo>
                  <a:pt x="55615" y="97955"/>
                </a:moveTo>
                <a:lnTo>
                  <a:pt x="65182" y="136226"/>
                </a:lnTo>
                <a:cubicBezTo>
                  <a:pt x="65240" y="136353"/>
                  <a:pt x="65283" y="136481"/>
                  <a:pt x="65310" y="136608"/>
                </a:cubicBezTo>
                <a:cubicBezTo>
                  <a:pt x="65336" y="136736"/>
                  <a:pt x="65379" y="136863"/>
                  <a:pt x="65437" y="136991"/>
                </a:cubicBezTo>
                <a:cubicBezTo>
                  <a:pt x="65443" y="136858"/>
                  <a:pt x="65464" y="136709"/>
                  <a:pt x="65501" y="136544"/>
                </a:cubicBezTo>
                <a:cubicBezTo>
                  <a:pt x="65538" y="136380"/>
                  <a:pt x="65559" y="136231"/>
                  <a:pt x="65565" y="136098"/>
                </a:cubicBezTo>
                <a:lnTo>
                  <a:pt x="75897" y="97955"/>
                </a:lnTo>
                <a:close/>
                <a:moveTo>
                  <a:pt x="142609" y="65298"/>
                </a:moveTo>
                <a:lnTo>
                  <a:pt x="146946" y="81643"/>
                </a:lnTo>
                <a:lnTo>
                  <a:pt x="176284" y="81643"/>
                </a:lnTo>
                <a:lnTo>
                  <a:pt x="180494" y="65298"/>
                </a:lnTo>
                <a:close/>
                <a:moveTo>
                  <a:pt x="109189" y="65298"/>
                </a:moveTo>
                <a:lnTo>
                  <a:pt x="104852" y="81643"/>
                </a:lnTo>
                <a:lnTo>
                  <a:pt x="122583" y="81643"/>
                </a:lnTo>
                <a:lnTo>
                  <a:pt x="118118" y="65298"/>
                </a:lnTo>
                <a:close/>
                <a:moveTo>
                  <a:pt x="47579" y="65298"/>
                </a:moveTo>
                <a:lnTo>
                  <a:pt x="51661" y="81643"/>
                </a:lnTo>
                <a:lnTo>
                  <a:pt x="80361" y="81643"/>
                </a:lnTo>
                <a:lnTo>
                  <a:pt x="84826" y="65298"/>
                </a:lnTo>
                <a:close/>
                <a:moveTo>
                  <a:pt x="10588" y="0"/>
                </a:moveTo>
                <a:lnTo>
                  <a:pt x="28063" y="0"/>
                </a:lnTo>
                <a:cubicBezTo>
                  <a:pt x="29041" y="16"/>
                  <a:pt x="29891" y="303"/>
                  <a:pt x="30614" y="861"/>
                </a:cubicBezTo>
                <a:cubicBezTo>
                  <a:pt x="31337" y="1419"/>
                  <a:pt x="31804" y="2153"/>
                  <a:pt x="32017" y="3062"/>
                </a:cubicBezTo>
                <a:lnTo>
                  <a:pt x="43497" y="48986"/>
                </a:lnTo>
                <a:lnTo>
                  <a:pt x="89290" y="48986"/>
                </a:lnTo>
                <a:lnTo>
                  <a:pt x="101663" y="3062"/>
                </a:lnTo>
                <a:cubicBezTo>
                  <a:pt x="101940" y="2153"/>
                  <a:pt x="102439" y="1419"/>
                  <a:pt x="103162" y="861"/>
                </a:cubicBezTo>
                <a:cubicBezTo>
                  <a:pt x="103885" y="303"/>
                  <a:pt x="104704" y="16"/>
                  <a:pt x="105618" y="0"/>
                </a:cubicBezTo>
                <a:lnTo>
                  <a:pt x="121690" y="0"/>
                </a:lnTo>
                <a:cubicBezTo>
                  <a:pt x="122660" y="16"/>
                  <a:pt x="123494" y="303"/>
                  <a:pt x="124193" y="861"/>
                </a:cubicBezTo>
                <a:cubicBezTo>
                  <a:pt x="124892" y="1419"/>
                  <a:pt x="125376" y="2153"/>
                  <a:pt x="125644" y="3062"/>
                </a:cubicBezTo>
                <a:lnTo>
                  <a:pt x="138145" y="48986"/>
                </a:lnTo>
                <a:lnTo>
                  <a:pt x="184703" y="48986"/>
                </a:lnTo>
                <a:lnTo>
                  <a:pt x="196566" y="3062"/>
                </a:lnTo>
                <a:cubicBezTo>
                  <a:pt x="196779" y="2153"/>
                  <a:pt x="197246" y="1419"/>
                  <a:pt x="197969" y="861"/>
                </a:cubicBezTo>
                <a:cubicBezTo>
                  <a:pt x="198692" y="303"/>
                  <a:pt x="199542" y="16"/>
                  <a:pt x="200520" y="0"/>
                </a:cubicBezTo>
                <a:lnTo>
                  <a:pt x="217996" y="0"/>
                </a:lnTo>
                <a:cubicBezTo>
                  <a:pt x="218644" y="8"/>
                  <a:pt x="219261" y="151"/>
                  <a:pt x="219845" y="430"/>
                </a:cubicBezTo>
                <a:cubicBezTo>
                  <a:pt x="220430" y="710"/>
                  <a:pt x="220919" y="1076"/>
                  <a:pt x="221312" y="1531"/>
                </a:cubicBezTo>
                <a:cubicBezTo>
                  <a:pt x="221697" y="2054"/>
                  <a:pt x="221947" y="2634"/>
                  <a:pt x="222062" y="3269"/>
                </a:cubicBezTo>
                <a:cubicBezTo>
                  <a:pt x="222176" y="3904"/>
                  <a:pt x="222139" y="4515"/>
                  <a:pt x="221950" y="5103"/>
                </a:cubicBezTo>
                <a:lnTo>
                  <a:pt x="210342" y="48986"/>
                </a:lnTo>
                <a:lnTo>
                  <a:pt x="224501" y="48986"/>
                </a:lnTo>
                <a:cubicBezTo>
                  <a:pt x="225676" y="49012"/>
                  <a:pt x="226643" y="49405"/>
                  <a:pt x="227404" y="50164"/>
                </a:cubicBezTo>
                <a:cubicBezTo>
                  <a:pt x="228164" y="50924"/>
                  <a:pt x="228558" y="51890"/>
                  <a:pt x="228584" y="53064"/>
                </a:cubicBezTo>
                <a:lnTo>
                  <a:pt x="228584" y="61220"/>
                </a:lnTo>
                <a:cubicBezTo>
                  <a:pt x="228558" y="62394"/>
                  <a:pt x="228164" y="63360"/>
                  <a:pt x="227404" y="64119"/>
                </a:cubicBezTo>
                <a:cubicBezTo>
                  <a:pt x="226643" y="64879"/>
                  <a:pt x="225676" y="65272"/>
                  <a:pt x="224501" y="65298"/>
                </a:cubicBezTo>
                <a:lnTo>
                  <a:pt x="206005" y="65298"/>
                </a:lnTo>
                <a:lnTo>
                  <a:pt x="201668" y="81643"/>
                </a:lnTo>
                <a:lnTo>
                  <a:pt x="224501" y="81643"/>
                </a:lnTo>
                <a:cubicBezTo>
                  <a:pt x="225676" y="81669"/>
                  <a:pt x="226643" y="82062"/>
                  <a:pt x="227404" y="82822"/>
                </a:cubicBezTo>
                <a:cubicBezTo>
                  <a:pt x="228164" y="83581"/>
                  <a:pt x="228558" y="84547"/>
                  <a:pt x="228584" y="85721"/>
                </a:cubicBezTo>
                <a:lnTo>
                  <a:pt x="228584" y="93877"/>
                </a:lnTo>
                <a:cubicBezTo>
                  <a:pt x="228558" y="95051"/>
                  <a:pt x="228164" y="96017"/>
                  <a:pt x="227404" y="96777"/>
                </a:cubicBezTo>
                <a:cubicBezTo>
                  <a:pt x="226643" y="97536"/>
                  <a:pt x="225676" y="97929"/>
                  <a:pt x="224501" y="97955"/>
                </a:cubicBezTo>
                <a:lnTo>
                  <a:pt x="197331" y="97955"/>
                </a:lnTo>
                <a:lnTo>
                  <a:pt x="176412" y="176537"/>
                </a:lnTo>
                <a:cubicBezTo>
                  <a:pt x="176136" y="177446"/>
                  <a:pt x="175636" y="178179"/>
                  <a:pt x="174913" y="178737"/>
                </a:cubicBezTo>
                <a:cubicBezTo>
                  <a:pt x="174190" y="179295"/>
                  <a:pt x="173372" y="179582"/>
                  <a:pt x="172458" y="179598"/>
                </a:cubicBezTo>
                <a:lnTo>
                  <a:pt x="152176" y="179598"/>
                </a:lnTo>
                <a:cubicBezTo>
                  <a:pt x="151262" y="179582"/>
                  <a:pt x="150443" y="179295"/>
                  <a:pt x="149721" y="178737"/>
                </a:cubicBezTo>
                <a:cubicBezTo>
                  <a:pt x="148998" y="178179"/>
                  <a:pt x="148498" y="177446"/>
                  <a:pt x="148222" y="176537"/>
                </a:cubicBezTo>
                <a:lnTo>
                  <a:pt x="127047" y="97955"/>
                </a:lnTo>
                <a:lnTo>
                  <a:pt x="100388" y="97955"/>
                </a:lnTo>
                <a:lnTo>
                  <a:pt x="79086" y="176537"/>
                </a:lnTo>
                <a:cubicBezTo>
                  <a:pt x="78817" y="177446"/>
                  <a:pt x="78334" y="178179"/>
                  <a:pt x="77635" y="178737"/>
                </a:cubicBezTo>
                <a:cubicBezTo>
                  <a:pt x="76936" y="179295"/>
                  <a:pt x="76102" y="179582"/>
                  <a:pt x="75132" y="179598"/>
                </a:cubicBezTo>
                <a:lnTo>
                  <a:pt x="54850" y="179598"/>
                </a:lnTo>
                <a:cubicBezTo>
                  <a:pt x="53933" y="179582"/>
                  <a:pt x="53120" y="179295"/>
                  <a:pt x="52410" y="178737"/>
                </a:cubicBezTo>
                <a:cubicBezTo>
                  <a:pt x="51701" y="178179"/>
                  <a:pt x="51238" y="177446"/>
                  <a:pt x="51023" y="176537"/>
                </a:cubicBezTo>
                <a:lnTo>
                  <a:pt x="30614" y="97955"/>
                </a:lnTo>
                <a:lnTo>
                  <a:pt x="4082" y="97955"/>
                </a:lnTo>
                <a:cubicBezTo>
                  <a:pt x="2908" y="97929"/>
                  <a:pt x="1940" y="97536"/>
                  <a:pt x="1180" y="96777"/>
                </a:cubicBezTo>
                <a:cubicBezTo>
                  <a:pt x="420" y="96017"/>
                  <a:pt x="27" y="95051"/>
                  <a:pt x="0" y="93877"/>
                </a:cubicBezTo>
                <a:lnTo>
                  <a:pt x="0" y="85721"/>
                </a:lnTo>
                <a:cubicBezTo>
                  <a:pt x="27" y="84547"/>
                  <a:pt x="420" y="83581"/>
                  <a:pt x="1180" y="82822"/>
                </a:cubicBezTo>
                <a:cubicBezTo>
                  <a:pt x="1940" y="82062"/>
                  <a:pt x="2908" y="81669"/>
                  <a:pt x="4082" y="81643"/>
                </a:cubicBezTo>
                <a:lnTo>
                  <a:pt x="26405" y="81643"/>
                </a:lnTo>
                <a:lnTo>
                  <a:pt x="22195" y="65298"/>
                </a:lnTo>
                <a:lnTo>
                  <a:pt x="4082" y="65298"/>
                </a:lnTo>
                <a:cubicBezTo>
                  <a:pt x="2908" y="65272"/>
                  <a:pt x="1940" y="64879"/>
                  <a:pt x="1180" y="64119"/>
                </a:cubicBezTo>
                <a:cubicBezTo>
                  <a:pt x="420" y="63360"/>
                  <a:pt x="27" y="62394"/>
                  <a:pt x="0" y="61220"/>
                </a:cubicBezTo>
                <a:lnTo>
                  <a:pt x="0" y="53064"/>
                </a:lnTo>
                <a:cubicBezTo>
                  <a:pt x="27" y="51890"/>
                  <a:pt x="420" y="50924"/>
                  <a:pt x="1180" y="50164"/>
                </a:cubicBezTo>
                <a:cubicBezTo>
                  <a:pt x="1940" y="49405"/>
                  <a:pt x="2908" y="49012"/>
                  <a:pt x="4082" y="48986"/>
                </a:cubicBezTo>
                <a:lnTo>
                  <a:pt x="17986" y="48986"/>
                </a:lnTo>
                <a:lnTo>
                  <a:pt x="6633" y="5103"/>
                </a:lnTo>
                <a:cubicBezTo>
                  <a:pt x="6444" y="4459"/>
                  <a:pt x="6407" y="3832"/>
                  <a:pt x="6521" y="3221"/>
                </a:cubicBezTo>
                <a:cubicBezTo>
                  <a:pt x="6636" y="2610"/>
                  <a:pt x="6886" y="2046"/>
                  <a:pt x="7271" y="1531"/>
                </a:cubicBezTo>
                <a:cubicBezTo>
                  <a:pt x="7664" y="1076"/>
                  <a:pt x="8153" y="710"/>
                  <a:pt x="8738" y="430"/>
                </a:cubicBezTo>
                <a:cubicBezTo>
                  <a:pt x="9323" y="151"/>
                  <a:pt x="9939" y="8"/>
                  <a:pt x="105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5" name="Freeform: Shape 124"/>
          <p:cNvSpPr/>
          <p:nvPr/>
        </p:nvSpPr>
        <p:spPr>
          <a:xfrm>
            <a:off x="6954448" y="6763548"/>
            <a:ext cx="422991" cy="253783"/>
          </a:xfrm>
          <a:custGeom>
            <a:avLst/>
            <a:gdLst/>
            <a:ahLst/>
            <a:cxnLst/>
            <a:rect l="l" t="t" r="r" b="b"/>
            <a:pathLst>
              <a:path w="244913" h="146941">
                <a:moveTo>
                  <a:pt x="34697" y="97972"/>
                </a:moveTo>
                <a:lnTo>
                  <a:pt x="46931" y="97972"/>
                </a:lnTo>
                <a:cubicBezTo>
                  <a:pt x="47518" y="97985"/>
                  <a:pt x="48001" y="98181"/>
                  <a:pt x="48380" y="98561"/>
                </a:cubicBezTo>
                <a:cubicBezTo>
                  <a:pt x="48760" y="98941"/>
                  <a:pt x="48957" y="99424"/>
                  <a:pt x="48970" y="100011"/>
                </a:cubicBezTo>
                <a:lnTo>
                  <a:pt x="48970" y="112245"/>
                </a:lnTo>
                <a:cubicBezTo>
                  <a:pt x="48957" y="112832"/>
                  <a:pt x="48760" y="113315"/>
                  <a:pt x="48380" y="113695"/>
                </a:cubicBezTo>
                <a:cubicBezTo>
                  <a:pt x="48001" y="114074"/>
                  <a:pt x="47518" y="114271"/>
                  <a:pt x="46931" y="114284"/>
                </a:cubicBezTo>
                <a:lnTo>
                  <a:pt x="34697" y="114284"/>
                </a:lnTo>
                <a:cubicBezTo>
                  <a:pt x="34110" y="114271"/>
                  <a:pt x="33626" y="114074"/>
                  <a:pt x="33247" y="113695"/>
                </a:cubicBezTo>
                <a:cubicBezTo>
                  <a:pt x="32867" y="113315"/>
                  <a:pt x="32671" y="112832"/>
                  <a:pt x="32657" y="112245"/>
                </a:cubicBezTo>
                <a:lnTo>
                  <a:pt x="32657" y="100011"/>
                </a:lnTo>
                <a:cubicBezTo>
                  <a:pt x="32671" y="99424"/>
                  <a:pt x="32867" y="98941"/>
                  <a:pt x="33247" y="98561"/>
                </a:cubicBezTo>
                <a:cubicBezTo>
                  <a:pt x="33626" y="98181"/>
                  <a:pt x="34110" y="97985"/>
                  <a:pt x="34697" y="97972"/>
                </a:cubicBezTo>
                <a:close/>
                <a:moveTo>
                  <a:pt x="197968" y="97956"/>
                </a:moveTo>
                <a:lnTo>
                  <a:pt x="210215" y="97956"/>
                </a:lnTo>
                <a:cubicBezTo>
                  <a:pt x="210802" y="97969"/>
                  <a:pt x="211286" y="98166"/>
                  <a:pt x="211666" y="98546"/>
                </a:cubicBezTo>
                <a:cubicBezTo>
                  <a:pt x="212046" y="98926"/>
                  <a:pt x="212243" y="99409"/>
                  <a:pt x="212256" y="99997"/>
                </a:cubicBezTo>
                <a:lnTo>
                  <a:pt x="212256" y="112243"/>
                </a:lnTo>
                <a:cubicBezTo>
                  <a:pt x="212243" y="112830"/>
                  <a:pt x="212046" y="113314"/>
                  <a:pt x="211666" y="113694"/>
                </a:cubicBezTo>
                <a:cubicBezTo>
                  <a:pt x="211286" y="114074"/>
                  <a:pt x="210802" y="114271"/>
                  <a:pt x="210215" y="114284"/>
                </a:cubicBezTo>
                <a:lnTo>
                  <a:pt x="197968" y="114284"/>
                </a:lnTo>
                <a:cubicBezTo>
                  <a:pt x="197381" y="114271"/>
                  <a:pt x="196897" y="114074"/>
                  <a:pt x="196517" y="113694"/>
                </a:cubicBezTo>
                <a:cubicBezTo>
                  <a:pt x="196137" y="113314"/>
                  <a:pt x="195941" y="112830"/>
                  <a:pt x="195927" y="112243"/>
                </a:cubicBezTo>
                <a:lnTo>
                  <a:pt x="195927" y="99997"/>
                </a:lnTo>
                <a:cubicBezTo>
                  <a:pt x="195941" y="99409"/>
                  <a:pt x="196137" y="98926"/>
                  <a:pt x="196517" y="98546"/>
                </a:cubicBezTo>
                <a:cubicBezTo>
                  <a:pt x="196897" y="98166"/>
                  <a:pt x="197381" y="97969"/>
                  <a:pt x="197968" y="97956"/>
                </a:cubicBezTo>
                <a:close/>
                <a:moveTo>
                  <a:pt x="67340" y="97956"/>
                </a:moveTo>
                <a:lnTo>
                  <a:pt x="177560" y="97972"/>
                </a:lnTo>
                <a:cubicBezTo>
                  <a:pt x="178146" y="97985"/>
                  <a:pt x="178630" y="98181"/>
                  <a:pt x="179009" y="98561"/>
                </a:cubicBezTo>
                <a:cubicBezTo>
                  <a:pt x="179389" y="98941"/>
                  <a:pt x="179585" y="99424"/>
                  <a:pt x="179599" y="100011"/>
                </a:cubicBezTo>
                <a:lnTo>
                  <a:pt x="179599" y="112243"/>
                </a:lnTo>
                <a:cubicBezTo>
                  <a:pt x="179585" y="112830"/>
                  <a:pt x="179388" y="113314"/>
                  <a:pt x="179009" y="113694"/>
                </a:cubicBezTo>
                <a:cubicBezTo>
                  <a:pt x="178629" y="114074"/>
                  <a:pt x="178145" y="114271"/>
                  <a:pt x="177558" y="114284"/>
                </a:cubicBezTo>
                <a:lnTo>
                  <a:pt x="67340" y="114284"/>
                </a:lnTo>
                <a:cubicBezTo>
                  <a:pt x="66752" y="114271"/>
                  <a:pt x="66269" y="114074"/>
                  <a:pt x="65889" y="113694"/>
                </a:cubicBezTo>
                <a:cubicBezTo>
                  <a:pt x="65509" y="113314"/>
                  <a:pt x="65312" y="112830"/>
                  <a:pt x="65299" y="112243"/>
                </a:cubicBezTo>
                <a:lnTo>
                  <a:pt x="65299" y="99997"/>
                </a:lnTo>
                <a:cubicBezTo>
                  <a:pt x="65312" y="99409"/>
                  <a:pt x="65509" y="98926"/>
                  <a:pt x="65889" y="98546"/>
                </a:cubicBezTo>
                <a:cubicBezTo>
                  <a:pt x="66269" y="98166"/>
                  <a:pt x="66752" y="97969"/>
                  <a:pt x="67340" y="97956"/>
                </a:cubicBezTo>
                <a:close/>
                <a:moveTo>
                  <a:pt x="148983" y="65314"/>
                </a:moveTo>
                <a:lnTo>
                  <a:pt x="161229" y="65314"/>
                </a:lnTo>
                <a:cubicBezTo>
                  <a:pt x="161816" y="65328"/>
                  <a:pt x="162300" y="65524"/>
                  <a:pt x="162680" y="65904"/>
                </a:cubicBezTo>
                <a:cubicBezTo>
                  <a:pt x="163060" y="66283"/>
                  <a:pt x="163257" y="66767"/>
                  <a:pt x="163270" y="67353"/>
                </a:cubicBezTo>
                <a:lnTo>
                  <a:pt x="163270" y="79588"/>
                </a:lnTo>
                <a:cubicBezTo>
                  <a:pt x="163257" y="80175"/>
                  <a:pt x="163060" y="80658"/>
                  <a:pt x="162680" y="81038"/>
                </a:cubicBezTo>
                <a:cubicBezTo>
                  <a:pt x="162300" y="81417"/>
                  <a:pt x="161816" y="81614"/>
                  <a:pt x="161229" y="81627"/>
                </a:cubicBezTo>
                <a:lnTo>
                  <a:pt x="148983" y="81627"/>
                </a:lnTo>
                <a:cubicBezTo>
                  <a:pt x="148395" y="81614"/>
                  <a:pt x="147911" y="81417"/>
                  <a:pt x="147532" y="81038"/>
                </a:cubicBezTo>
                <a:cubicBezTo>
                  <a:pt x="147152" y="80658"/>
                  <a:pt x="146955" y="80175"/>
                  <a:pt x="146942" y="79588"/>
                </a:cubicBezTo>
                <a:lnTo>
                  <a:pt x="146942" y="67353"/>
                </a:lnTo>
                <a:cubicBezTo>
                  <a:pt x="146955" y="66767"/>
                  <a:pt x="147152" y="66283"/>
                  <a:pt x="147532" y="65904"/>
                </a:cubicBezTo>
                <a:cubicBezTo>
                  <a:pt x="147911" y="65524"/>
                  <a:pt x="148395" y="65328"/>
                  <a:pt x="148983" y="65314"/>
                </a:cubicBezTo>
                <a:close/>
                <a:moveTo>
                  <a:pt x="116325" y="65314"/>
                </a:moveTo>
                <a:lnTo>
                  <a:pt x="128572" y="65314"/>
                </a:lnTo>
                <a:cubicBezTo>
                  <a:pt x="129159" y="65328"/>
                  <a:pt x="129643" y="65524"/>
                  <a:pt x="130023" y="65904"/>
                </a:cubicBezTo>
                <a:cubicBezTo>
                  <a:pt x="130403" y="66283"/>
                  <a:pt x="130599" y="66767"/>
                  <a:pt x="130613" y="67353"/>
                </a:cubicBezTo>
                <a:lnTo>
                  <a:pt x="130613" y="79588"/>
                </a:lnTo>
                <a:cubicBezTo>
                  <a:pt x="130599" y="80175"/>
                  <a:pt x="130403" y="80658"/>
                  <a:pt x="130023" y="81038"/>
                </a:cubicBezTo>
                <a:cubicBezTo>
                  <a:pt x="129643" y="81417"/>
                  <a:pt x="129159" y="81614"/>
                  <a:pt x="128572" y="81627"/>
                </a:cubicBezTo>
                <a:lnTo>
                  <a:pt x="116325" y="81627"/>
                </a:lnTo>
                <a:cubicBezTo>
                  <a:pt x="115738" y="81614"/>
                  <a:pt x="115254" y="81417"/>
                  <a:pt x="114874" y="81038"/>
                </a:cubicBezTo>
                <a:cubicBezTo>
                  <a:pt x="114494" y="80658"/>
                  <a:pt x="114298" y="80175"/>
                  <a:pt x="114284" y="79588"/>
                </a:cubicBezTo>
                <a:lnTo>
                  <a:pt x="114284" y="67353"/>
                </a:lnTo>
                <a:cubicBezTo>
                  <a:pt x="114298" y="66767"/>
                  <a:pt x="114494" y="66283"/>
                  <a:pt x="114874" y="65904"/>
                </a:cubicBezTo>
                <a:cubicBezTo>
                  <a:pt x="115254" y="65524"/>
                  <a:pt x="115738" y="65328"/>
                  <a:pt x="116325" y="65314"/>
                </a:cubicBezTo>
                <a:close/>
                <a:moveTo>
                  <a:pt x="83668" y="65314"/>
                </a:moveTo>
                <a:lnTo>
                  <a:pt x="95915" y="65314"/>
                </a:lnTo>
                <a:cubicBezTo>
                  <a:pt x="96502" y="65328"/>
                  <a:pt x="96986" y="65524"/>
                  <a:pt x="97366" y="65904"/>
                </a:cubicBezTo>
                <a:cubicBezTo>
                  <a:pt x="97746" y="66283"/>
                  <a:pt x="97943" y="66767"/>
                  <a:pt x="97956" y="67353"/>
                </a:cubicBezTo>
                <a:lnTo>
                  <a:pt x="97956" y="79588"/>
                </a:lnTo>
                <a:cubicBezTo>
                  <a:pt x="97943" y="80175"/>
                  <a:pt x="97746" y="80658"/>
                  <a:pt x="97366" y="81038"/>
                </a:cubicBezTo>
                <a:cubicBezTo>
                  <a:pt x="96986" y="81417"/>
                  <a:pt x="96502" y="81614"/>
                  <a:pt x="95915" y="81627"/>
                </a:cubicBezTo>
                <a:lnTo>
                  <a:pt x="83668" y="81627"/>
                </a:lnTo>
                <a:cubicBezTo>
                  <a:pt x="83081" y="81614"/>
                  <a:pt x="82597" y="81417"/>
                  <a:pt x="82217" y="81038"/>
                </a:cubicBezTo>
                <a:cubicBezTo>
                  <a:pt x="81837" y="80658"/>
                  <a:pt x="81641" y="80175"/>
                  <a:pt x="81627" y="79588"/>
                </a:cubicBezTo>
                <a:lnTo>
                  <a:pt x="81627" y="67353"/>
                </a:lnTo>
                <a:cubicBezTo>
                  <a:pt x="81641" y="66767"/>
                  <a:pt x="81837" y="66283"/>
                  <a:pt x="82217" y="65904"/>
                </a:cubicBezTo>
                <a:cubicBezTo>
                  <a:pt x="82597" y="65524"/>
                  <a:pt x="83081" y="65328"/>
                  <a:pt x="83668" y="65314"/>
                </a:cubicBezTo>
                <a:close/>
                <a:moveTo>
                  <a:pt x="34697" y="65314"/>
                </a:moveTo>
                <a:lnTo>
                  <a:pt x="63271" y="65314"/>
                </a:lnTo>
                <a:cubicBezTo>
                  <a:pt x="63859" y="65328"/>
                  <a:pt x="64344" y="65524"/>
                  <a:pt x="64724" y="65904"/>
                </a:cubicBezTo>
                <a:cubicBezTo>
                  <a:pt x="65104" y="66283"/>
                  <a:pt x="65301" y="66767"/>
                  <a:pt x="65315" y="67353"/>
                </a:cubicBezTo>
                <a:lnTo>
                  <a:pt x="65315" y="79588"/>
                </a:lnTo>
                <a:cubicBezTo>
                  <a:pt x="65301" y="80175"/>
                  <a:pt x="65104" y="80658"/>
                  <a:pt x="64724" y="81038"/>
                </a:cubicBezTo>
                <a:cubicBezTo>
                  <a:pt x="64344" y="81417"/>
                  <a:pt x="63859" y="81614"/>
                  <a:pt x="63271" y="81627"/>
                </a:cubicBezTo>
                <a:lnTo>
                  <a:pt x="34697" y="81627"/>
                </a:lnTo>
                <a:cubicBezTo>
                  <a:pt x="34110" y="81614"/>
                  <a:pt x="33626" y="81417"/>
                  <a:pt x="33247" y="81038"/>
                </a:cubicBezTo>
                <a:cubicBezTo>
                  <a:pt x="32867" y="80658"/>
                  <a:pt x="32671" y="80175"/>
                  <a:pt x="32657" y="79588"/>
                </a:cubicBezTo>
                <a:lnTo>
                  <a:pt x="32657" y="67353"/>
                </a:lnTo>
                <a:cubicBezTo>
                  <a:pt x="32671" y="66767"/>
                  <a:pt x="32867" y="66283"/>
                  <a:pt x="33247" y="65904"/>
                </a:cubicBezTo>
                <a:cubicBezTo>
                  <a:pt x="33626" y="65524"/>
                  <a:pt x="34110" y="65328"/>
                  <a:pt x="34697" y="65314"/>
                </a:cubicBezTo>
                <a:close/>
                <a:moveTo>
                  <a:pt x="197982" y="32657"/>
                </a:moveTo>
                <a:lnTo>
                  <a:pt x="210217" y="32657"/>
                </a:lnTo>
                <a:cubicBezTo>
                  <a:pt x="210803" y="32670"/>
                  <a:pt x="211287" y="32867"/>
                  <a:pt x="211666" y="33247"/>
                </a:cubicBezTo>
                <a:cubicBezTo>
                  <a:pt x="212046" y="33626"/>
                  <a:pt x="212243" y="34110"/>
                  <a:pt x="212256" y="34696"/>
                </a:cubicBezTo>
                <a:lnTo>
                  <a:pt x="212256" y="79588"/>
                </a:lnTo>
                <a:cubicBezTo>
                  <a:pt x="212243" y="80175"/>
                  <a:pt x="212046" y="80658"/>
                  <a:pt x="211666" y="81038"/>
                </a:cubicBezTo>
                <a:cubicBezTo>
                  <a:pt x="211287" y="81417"/>
                  <a:pt x="210803" y="81614"/>
                  <a:pt x="210217" y="81627"/>
                </a:cubicBezTo>
                <a:lnTo>
                  <a:pt x="181642" y="81627"/>
                </a:lnTo>
                <a:cubicBezTo>
                  <a:pt x="181054" y="81614"/>
                  <a:pt x="180570" y="81417"/>
                  <a:pt x="180189" y="81038"/>
                </a:cubicBezTo>
                <a:cubicBezTo>
                  <a:pt x="179809" y="80658"/>
                  <a:pt x="179612" y="80175"/>
                  <a:pt x="179599" y="79588"/>
                </a:cubicBezTo>
                <a:lnTo>
                  <a:pt x="179599" y="67353"/>
                </a:lnTo>
                <a:cubicBezTo>
                  <a:pt x="179612" y="66767"/>
                  <a:pt x="179809" y="66283"/>
                  <a:pt x="180189" y="65904"/>
                </a:cubicBezTo>
                <a:cubicBezTo>
                  <a:pt x="180570" y="65524"/>
                  <a:pt x="181054" y="65328"/>
                  <a:pt x="181642" y="65314"/>
                </a:cubicBezTo>
                <a:lnTo>
                  <a:pt x="195943" y="65314"/>
                </a:lnTo>
                <a:lnTo>
                  <a:pt x="195943" y="34696"/>
                </a:lnTo>
                <a:cubicBezTo>
                  <a:pt x="195956" y="34110"/>
                  <a:pt x="196153" y="33626"/>
                  <a:pt x="196533" y="33247"/>
                </a:cubicBezTo>
                <a:cubicBezTo>
                  <a:pt x="196912" y="32867"/>
                  <a:pt x="197396" y="32670"/>
                  <a:pt x="197982" y="32657"/>
                </a:cubicBezTo>
                <a:close/>
                <a:moveTo>
                  <a:pt x="165312" y="32657"/>
                </a:moveTo>
                <a:lnTo>
                  <a:pt x="177558" y="32657"/>
                </a:lnTo>
                <a:cubicBezTo>
                  <a:pt x="178145" y="32670"/>
                  <a:pt x="178629" y="32867"/>
                  <a:pt x="179009" y="33247"/>
                </a:cubicBezTo>
                <a:cubicBezTo>
                  <a:pt x="179388" y="33626"/>
                  <a:pt x="179585" y="34110"/>
                  <a:pt x="179599" y="34696"/>
                </a:cubicBezTo>
                <a:lnTo>
                  <a:pt x="179606" y="46931"/>
                </a:lnTo>
                <a:cubicBezTo>
                  <a:pt x="179593" y="47518"/>
                  <a:pt x="179396" y="48001"/>
                  <a:pt x="179016" y="48380"/>
                </a:cubicBezTo>
                <a:cubicBezTo>
                  <a:pt x="178636" y="48760"/>
                  <a:pt x="178152" y="48957"/>
                  <a:pt x="177564" y="48970"/>
                </a:cubicBezTo>
                <a:lnTo>
                  <a:pt x="165312" y="48970"/>
                </a:lnTo>
                <a:cubicBezTo>
                  <a:pt x="164725" y="48957"/>
                  <a:pt x="164241" y="48760"/>
                  <a:pt x="163860" y="48380"/>
                </a:cubicBezTo>
                <a:cubicBezTo>
                  <a:pt x="163480" y="48001"/>
                  <a:pt x="163283" y="47518"/>
                  <a:pt x="163270" y="46931"/>
                </a:cubicBezTo>
                <a:lnTo>
                  <a:pt x="163270" y="34696"/>
                </a:lnTo>
                <a:cubicBezTo>
                  <a:pt x="163283" y="34110"/>
                  <a:pt x="163480" y="33626"/>
                  <a:pt x="163860" y="33247"/>
                </a:cubicBezTo>
                <a:cubicBezTo>
                  <a:pt x="164241" y="32867"/>
                  <a:pt x="164725" y="32670"/>
                  <a:pt x="165312" y="32657"/>
                </a:cubicBezTo>
                <a:close/>
                <a:moveTo>
                  <a:pt x="132654" y="32657"/>
                </a:moveTo>
                <a:lnTo>
                  <a:pt x="144900" y="32657"/>
                </a:lnTo>
                <a:cubicBezTo>
                  <a:pt x="145488" y="32670"/>
                  <a:pt x="145972" y="32867"/>
                  <a:pt x="146352" y="33247"/>
                </a:cubicBezTo>
                <a:cubicBezTo>
                  <a:pt x="146732" y="33626"/>
                  <a:pt x="146928" y="34110"/>
                  <a:pt x="146942" y="34696"/>
                </a:cubicBezTo>
                <a:lnTo>
                  <a:pt x="146942" y="46931"/>
                </a:lnTo>
                <a:cubicBezTo>
                  <a:pt x="146928" y="47518"/>
                  <a:pt x="146732" y="48001"/>
                  <a:pt x="146352" y="48380"/>
                </a:cubicBezTo>
                <a:cubicBezTo>
                  <a:pt x="145972" y="48760"/>
                  <a:pt x="145488" y="48957"/>
                  <a:pt x="144900" y="48970"/>
                </a:cubicBezTo>
                <a:lnTo>
                  <a:pt x="132654" y="48970"/>
                </a:lnTo>
                <a:cubicBezTo>
                  <a:pt x="132067" y="48957"/>
                  <a:pt x="131583" y="48760"/>
                  <a:pt x="131203" y="48380"/>
                </a:cubicBezTo>
                <a:cubicBezTo>
                  <a:pt x="130823" y="48001"/>
                  <a:pt x="130626" y="47518"/>
                  <a:pt x="130613" y="46931"/>
                </a:cubicBezTo>
                <a:lnTo>
                  <a:pt x="130613" y="34696"/>
                </a:lnTo>
                <a:cubicBezTo>
                  <a:pt x="130626" y="34110"/>
                  <a:pt x="130823" y="33626"/>
                  <a:pt x="131203" y="33247"/>
                </a:cubicBezTo>
                <a:cubicBezTo>
                  <a:pt x="131583" y="32867"/>
                  <a:pt x="132067" y="32670"/>
                  <a:pt x="132654" y="32657"/>
                </a:cubicBezTo>
                <a:close/>
                <a:moveTo>
                  <a:pt x="99997" y="32657"/>
                </a:moveTo>
                <a:lnTo>
                  <a:pt x="112243" y="32657"/>
                </a:lnTo>
                <a:cubicBezTo>
                  <a:pt x="112831" y="32670"/>
                  <a:pt x="113314" y="32867"/>
                  <a:pt x="113694" y="33247"/>
                </a:cubicBezTo>
                <a:cubicBezTo>
                  <a:pt x="114074" y="33626"/>
                  <a:pt x="114271" y="34110"/>
                  <a:pt x="114284" y="34696"/>
                </a:cubicBezTo>
                <a:lnTo>
                  <a:pt x="114284" y="46931"/>
                </a:lnTo>
                <a:cubicBezTo>
                  <a:pt x="114271" y="47518"/>
                  <a:pt x="114074" y="48001"/>
                  <a:pt x="113694" y="48380"/>
                </a:cubicBezTo>
                <a:cubicBezTo>
                  <a:pt x="113314" y="48760"/>
                  <a:pt x="112831" y="48957"/>
                  <a:pt x="112243" y="48970"/>
                </a:cubicBezTo>
                <a:lnTo>
                  <a:pt x="99997" y="48970"/>
                </a:lnTo>
                <a:cubicBezTo>
                  <a:pt x="99410" y="48957"/>
                  <a:pt x="98926" y="48760"/>
                  <a:pt x="98546" y="48380"/>
                </a:cubicBezTo>
                <a:cubicBezTo>
                  <a:pt x="98166" y="48001"/>
                  <a:pt x="97969" y="47518"/>
                  <a:pt x="97956" y="46931"/>
                </a:cubicBezTo>
                <a:lnTo>
                  <a:pt x="97956" y="34696"/>
                </a:lnTo>
                <a:cubicBezTo>
                  <a:pt x="97969" y="34110"/>
                  <a:pt x="98166" y="33626"/>
                  <a:pt x="98546" y="33247"/>
                </a:cubicBezTo>
                <a:cubicBezTo>
                  <a:pt x="98926" y="32867"/>
                  <a:pt x="99410" y="32670"/>
                  <a:pt x="99997" y="32657"/>
                </a:cubicBezTo>
                <a:close/>
                <a:moveTo>
                  <a:pt x="67340" y="32657"/>
                </a:moveTo>
                <a:lnTo>
                  <a:pt x="79586" y="32657"/>
                </a:lnTo>
                <a:cubicBezTo>
                  <a:pt x="80174" y="32671"/>
                  <a:pt x="80657" y="32867"/>
                  <a:pt x="81037" y="33247"/>
                </a:cubicBezTo>
                <a:cubicBezTo>
                  <a:pt x="81417" y="33627"/>
                  <a:pt x="81614" y="34111"/>
                  <a:pt x="81627" y="34698"/>
                </a:cubicBezTo>
                <a:lnTo>
                  <a:pt x="81627" y="46945"/>
                </a:lnTo>
                <a:cubicBezTo>
                  <a:pt x="81614" y="47532"/>
                  <a:pt x="81417" y="48016"/>
                  <a:pt x="81037" y="48396"/>
                </a:cubicBezTo>
                <a:cubicBezTo>
                  <a:pt x="80657" y="48776"/>
                  <a:pt x="80174" y="48972"/>
                  <a:pt x="79586" y="48986"/>
                </a:cubicBezTo>
                <a:lnTo>
                  <a:pt x="67340" y="48986"/>
                </a:lnTo>
                <a:cubicBezTo>
                  <a:pt x="66752" y="48972"/>
                  <a:pt x="66269" y="48776"/>
                  <a:pt x="65889" y="48396"/>
                </a:cubicBezTo>
                <a:cubicBezTo>
                  <a:pt x="65509" y="48016"/>
                  <a:pt x="65312" y="47532"/>
                  <a:pt x="65299" y="46945"/>
                </a:cubicBezTo>
                <a:lnTo>
                  <a:pt x="65299" y="34698"/>
                </a:lnTo>
                <a:cubicBezTo>
                  <a:pt x="65312" y="34111"/>
                  <a:pt x="65509" y="33627"/>
                  <a:pt x="65889" y="33247"/>
                </a:cubicBezTo>
                <a:cubicBezTo>
                  <a:pt x="66269" y="32867"/>
                  <a:pt x="66752" y="32671"/>
                  <a:pt x="67340" y="32657"/>
                </a:cubicBezTo>
                <a:close/>
                <a:moveTo>
                  <a:pt x="34697" y="32657"/>
                </a:moveTo>
                <a:lnTo>
                  <a:pt x="46931" y="32657"/>
                </a:lnTo>
                <a:cubicBezTo>
                  <a:pt x="47518" y="32670"/>
                  <a:pt x="48001" y="32867"/>
                  <a:pt x="48380" y="33247"/>
                </a:cubicBezTo>
                <a:cubicBezTo>
                  <a:pt x="48760" y="33626"/>
                  <a:pt x="48957" y="34110"/>
                  <a:pt x="48970" y="34696"/>
                </a:cubicBezTo>
                <a:lnTo>
                  <a:pt x="48970" y="46931"/>
                </a:lnTo>
                <a:cubicBezTo>
                  <a:pt x="48957" y="47518"/>
                  <a:pt x="48760" y="48001"/>
                  <a:pt x="48380" y="48380"/>
                </a:cubicBezTo>
                <a:cubicBezTo>
                  <a:pt x="48001" y="48760"/>
                  <a:pt x="47518" y="48957"/>
                  <a:pt x="46931" y="48970"/>
                </a:cubicBezTo>
                <a:lnTo>
                  <a:pt x="34697" y="48970"/>
                </a:lnTo>
                <a:cubicBezTo>
                  <a:pt x="34110" y="48957"/>
                  <a:pt x="33626" y="48760"/>
                  <a:pt x="33247" y="48380"/>
                </a:cubicBezTo>
                <a:cubicBezTo>
                  <a:pt x="32867" y="48001"/>
                  <a:pt x="32671" y="47518"/>
                  <a:pt x="32657" y="46931"/>
                </a:cubicBezTo>
                <a:lnTo>
                  <a:pt x="32657" y="34696"/>
                </a:lnTo>
                <a:cubicBezTo>
                  <a:pt x="32671" y="34110"/>
                  <a:pt x="32867" y="33626"/>
                  <a:pt x="33247" y="33247"/>
                </a:cubicBezTo>
                <a:cubicBezTo>
                  <a:pt x="33626" y="32867"/>
                  <a:pt x="34110" y="32670"/>
                  <a:pt x="34697" y="32657"/>
                </a:cubicBezTo>
                <a:close/>
                <a:moveTo>
                  <a:pt x="16329" y="16329"/>
                </a:moveTo>
                <a:lnTo>
                  <a:pt x="16329" y="130613"/>
                </a:lnTo>
                <a:lnTo>
                  <a:pt x="228584" y="130613"/>
                </a:lnTo>
                <a:lnTo>
                  <a:pt x="228584" y="16329"/>
                </a:lnTo>
                <a:close/>
                <a:moveTo>
                  <a:pt x="16329" y="0"/>
                </a:moveTo>
                <a:lnTo>
                  <a:pt x="228584" y="0"/>
                </a:lnTo>
                <a:cubicBezTo>
                  <a:pt x="233227" y="114"/>
                  <a:pt x="237081" y="1704"/>
                  <a:pt x="240145" y="4768"/>
                </a:cubicBezTo>
                <a:cubicBezTo>
                  <a:pt x="243209" y="7832"/>
                  <a:pt x="244799" y="11686"/>
                  <a:pt x="244913" y="16329"/>
                </a:cubicBezTo>
                <a:lnTo>
                  <a:pt x="244913" y="130613"/>
                </a:lnTo>
                <a:cubicBezTo>
                  <a:pt x="244799" y="135256"/>
                  <a:pt x="243209" y="139109"/>
                  <a:pt x="240145" y="142173"/>
                </a:cubicBezTo>
                <a:cubicBezTo>
                  <a:pt x="237081" y="145238"/>
                  <a:pt x="233227" y="146827"/>
                  <a:pt x="228584" y="146941"/>
                </a:cubicBezTo>
                <a:lnTo>
                  <a:pt x="16329" y="146941"/>
                </a:lnTo>
                <a:cubicBezTo>
                  <a:pt x="11686" y="146827"/>
                  <a:pt x="7832" y="145238"/>
                  <a:pt x="4768" y="142173"/>
                </a:cubicBezTo>
                <a:cubicBezTo>
                  <a:pt x="1704" y="139109"/>
                  <a:pt x="115" y="135256"/>
                  <a:pt x="0" y="130613"/>
                </a:cubicBezTo>
                <a:lnTo>
                  <a:pt x="0" y="16329"/>
                </a:lnTo>
                <a:cubicBezTo>
                  <a:pt x="115" y="11686"/>
                  <a:pt x="1704" y="7832"/>
                  <a:pt x="4768" y="4768"/>
                </a:cubicBezTo>
                <a:cubicBezTo>
                  <a:pt x="7832" y="1704"/>
                  <a:pt x="11686" y="114"/>
                  <a:pt x="163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Freeform: Shape 125"/>
          <p:cNvSpPr/>
          <p:nvPr/>
        </p:nvSpPr>
        <p:spPr>
          <a:xfrm>
            <a:off x="6980555" y="5874319"/>
            <a:ext cx="370775" cy="350725"/>
          </a:xfrm>
          <a:custGeom>
            <a:avLst/>
            <a:gdLst/>
            <a:ahLst/>
            <a:cxnLst/>
            <a:rect l="l" t="t" r="r" b="b"/>
            <a:pathLst>
              <a:path w="214680" h="203071">
                <a:moveTo>
                  <a:pt x="81639" y="24477"/>
                </a:moveTo>
                <a:cubicBezTo>
                  <a:pt x="74701" y="24652"/>
                  <a:pt x="68927" y="27045"/>
                  <a:pt x="64318" y="31654"/>
                </a:cubicBezTo>
                <a:cubicBezTo>
                  <a:pt x="59708" y="36263"/>
                  <a:pt x="57316" y="42036"/>
                  <a:pt x="57141" y="48974"/>
                </a:cubicBezTo>
                <a:cubicBezTo>
                  <a:pt x="57146" y="50827"/>
                  <a:pt x="57359" y="52640"/>
                  <a:pt x="57779" y="54413"/>
                </a:cubicBezTo>
                <a:cubicBezTo>
                  <a:pt x="58199" y="56186"/>
                  <a:pt x="58794" y="57903"/>
                  <a:pt x="59565" y="59564"/>
                </a:cubicBezTo>
                <a:cubicBezTo>
                  <a:pt x="57904" y="58794"/>
                  <a:pt x="56187" y="58198"/>
                  <a:pt x="54414" y="57778"/>
                </a:cubicBezTo>
                <a:cubicBezTo>
                  <a:pt x="52641" y="57358"/>
                  <a:pt x="50827" y="57146"/>
                  <a:pt x="48975" y="57140"/>
                </a:cubicBezTo>
                <a:cubicBezTo>
                  <a:pt x="42037" y="57316"/>
                  <a:pt x="36264" y="59708"/>
                  <a:pt x="31654" y="64317"/>
                </a:cubicBezTo>
                <a:cubicBezTo>
                  <a:pt x="27045" y="68927"/>
                  <a:pt x="24652" y="74700"/>
                  <a:pt x="24477" y="81638"/>
                </a:cubicBezTo>
                <a:cubicBezTo>
                  <a:pt x="24652" y="88576"/>
                  <a:pt x="27045" y="94349"/>
                  <a:pt x="31654" y="98959"/>
                </a:cubicBezTo>
                <a:cubicBezTo>
                  <a:pt x="36264" y="103568"/>
                  <a:pt x="42037" y="105960"/>
                  <a:pt x="48975" y="106136"/>
                </a:cubicBezTo>
                <a:cubicBezTo>
                  <a:pt x="55913" y="105960"/>
                  <a:pt x="61686" y="103568"/>
                  <a:pt x="66296" y="98959"/>
                </a:cubicBezTo>
                <a:cubicBezTo>
                  <a:pt x="70905" y="94349"/>
                  <a:pt x="73297" y="88576"/>
                  <a:pt x="73473" y="81638"/>
                </a:cubicBezTo>
                <a:cubicBezTo>
                  <a:pt x="73467" y="79785"/>
                  <a:pt x="73255" y="77972"/>
                  <a:pt x="72834" y="76199"/>
                </a:cubicBezTo>
                <a:cubicBezTo>
                  <a:pt x="72415" y="74426"/>
                  <a:pt x="71819" y="72709"/>
                  <a:pt x="71048" y="71048"/>
                </a:cubicBezTo>
                <a:cubicBezTo>
                  <a:pt x="72710" y="71819"/>
                  <a:pt x="74427" y="72414"/>
                  <a:pt x="76200" y="72834"/>
                </a:cubicBezTo>
                <a:cubicBezTo>
                  <a:pt x="77973" y="73254"/>
                  <a:pt x="79786" y="73467"/>
                  <a:pt x="81639" y="73472"/>
                </a:cubicBezTo>
                <a:cubicBezTo>
                  <a:pt x="88576" y="73297"/>
                  <a:pt x="94350" y="70904"/>
                  <a:pt x="98959" y="66295"/>
                </a:cubicBezTo>
                <a:cubicBezTo>
                  <a:pt x="103568" y="61686"/>
                  <a:pt x="105961" y="55912"/>
                  <a:pt x="106136" y="48974"/>
                </a:cubicBezTo>
                <a:cubicBezTo>
                  <a:pt x="105961" y="42036"/>
                  <a:pt x="103568" y="36263"/>
                  <a:pt x="98959" y="31654"/>
                </a:cubicBezTo>
                <a:cubicBezTo>
                  <a:pt x="94350" y="27045"/>
                  <a:pt x="88576" y="24652"/>
                  <a:pt x="81639" y="24477"/>
                </a:cubicBezTo>
                <a:close/>
                <a:moveTo>
                  <a:pt x="83680" y="0"/>
                </a:moveTo>
                <a:cubicBezTo>
                  <a:pt x="92974" y="64"/>
                  <a:pt x="101132" y="2060"/>
                  <a:pt x="108151" y="5988"/>
                </a:cubicBezTo>
                <a:cubicBezTo>
                  <a:pt x="115171" y="9915"/>
                  <a:pt x="120653" y="15387"/>
                  <a:pt x="124597" y="22405"/>
                </a:cubicBezTo>
                <a:cubicBezTo>
                  <a:pt x="128541" y="29422"/>
                  <a:pt x="130546" y="37598"/>
                  <a:pt x="130613" y="46933"/>
                </a:cubicBezTo>
                <a:cubicBezTo>
                  <a:pt x="130539" y="55404"/>
                  <a:pt x="128998" y="63597"/>
                  <a:pt x="125991" y="71510"/>
                </a:cubicBezTo>
                <a:cubicBezTo>
                  <a:pt x="122985" y="79424"/>
                  <a:pt x="118959" y="86755"/>
                  <a:pt x="113912" y="93504"/>
                </a:cubicBezTo>
                <a:lnTo>
                  <a:pt x="159188" y="138777"/>
                </a:lnTo>
                <a:lnTo>
                  <a:pt x="171434" y="126533"/>
                </a:lnTo>
                <a:cubicBezTo>
                  <a:pt x="170410" y="125550"/>
                  <a:pt x="168745" y="123989"/>
                  <a:pt x="166440" y="121849"/>
                </a:cubicBezTo>
                <a:cubicBezTo>
                  <a:pt x="164136" y="119710"/>
                  <a:pt x="161979" y="117534"/>
                  <a:pt x="159972" y="115324"/>
                </a:cubicBezTo>
                <a:cubicBezTo>
                  <a:pt x="157965" y="113114"/>
                  <a:pt x="156895" y="111411"/>
                  <a:pt x="156764" y="110215"/>
                </a:cubicBezTo>
                <a:cubicBezTo>
                  <a:pt x="156891" y="109111"/>
                  <a:pt x="157941" y="107409"/>
                  <a:pt x="159915" y="105109"/>
                </a:cubicBezTo>
                <a:cubicBezTo>
                  <a:pt x="161890" y="102809"/>
                  <a:pt x="164027" y="100671"/>
                  <a:pt x="166327" y="98697"/>
                </a:cubicBezTo>
                <a:cubicBezTo>
                  <a:pt x="168627" y="96723"/>
                  <a:pt x="170330" y="95672"/>
                  <a:pt x="171434" y="95545"/>
                </a:cubicBezTo>
                <a:cubicBezTo>
                  <a:pt x="171955" y="95551"/>
                  <a:pt x="172476" y="95668"/>
                  <a:pt x="172997" y="95896"/>
                </a:cubicBezTo>
                <a:cubicBezTo>
                  <a:pt x="173518" y="96125"/>
                  <a:pt x="173975" y="96433"/>
                  <a:pt x="174368" y="96821"/>
                </a:cubicBezTo>
                <a:cubicBezTo>
                  <a:pt x="175722" y="98154"/>
                  <a:pt x="178485" y="100830"/>
                  <a:pt x="182658" y="104848"/>
                </a:cubicBezTo>
                <a:cubicBezTo>
                  <a:pt x="186832" y="108867"/>
                  <a:pt x="191377" y="113311"/>
                  <a:pt x="196294" y="118182"/>
                </a:cubicBezTo>
                <a:cubicBezTo>
                  <a:pt x="201211" y="123053"/>
                  <a:pt x="205461" y="127434"/>
                  <a:pt x="209045" y="131324"/>
                </a:cubicBezTo>
                <a:cubicBezTo>
                  <a:pt x="212628" y="135215"/>
                  <a:pt x="214507" y="137699"/>
                  <a:pt x="214680" y="138777"/>
                </a:cubicBezTo>
                <a:cubicBezTo>
                  <a:pt x="214553" y="139882"/>
                  <a:pt x="213502" y="141584"/>
                  <a:pt x="211528" y="143884"/>
                </a:cubicBezTo>
                <a:cubicBezTo>
                  <a:pt x="209554" y="146184"/>
                  <a:pt x="207417" y="148322"/>
                  <a:pt x="205117" y="150296"/>
                </a:cubicBezTo>
                <a:cubicBezTo>
                  <a:pt x="202817" y="152270"/>
                  <a:pt x="201114" y="153320"/>
                  <a:pt x="200009" y="153447"/>
                </a:cubicBezTo>
                <a:cubicBezTo>
                  <a:pt x="198813" y="153316"/>
                  <a:pt x="197109" y="152246"/>
                  <a:pt x="194897" y="150239"/>
                </a:cubicBezTo>
                <a:cubicBezTo>
                  <a:pt x="192685" y="148232"/>
                  <a:pt x="190509" y="146076"/>
                  <a:pt x="188368" y="143771"/>
                </a:cubicBezTo>
                <a:cubicBezTo>
                  <a:pt x="186227" y="141466"/>
                  <a:pt x="184664" y="139801"/>
                  <a:pt x="183681" y="138777"/>
                </a:cubicBezTo>
                <a:lnTo>
                  <a:pt x="171434" y="151023"/>
                </a:lnTo>
                <a:lnTo>
                  <a:pt x="199499" y="179088"/>
                </a:lnTo>
                <a:cubicBezTo>
                  <a:pt x="200653" y="180255"/>
                  <a:pt x="201535" y="181589"/>
                  <a:pt x="202146" y="183090"/>
                </a:cubicBezTo>
                <a:cubicBezTo>
                  <a:pt x="202757" y="184592"/>
                  <a:pt x="203066" y="186149"/>
                  <a:pt x="203071" y="187763"/>
                </a:cubicBezTo>
                <a:cubicBezTo>
                  <a:pt x="202880" y="191526"/>
                  <a:pt x="201221" y="194970"/>
                  <a:pt x="198096" y="198095"/>
                </a:cubicBezTo>
                <a:cubicBezTo>
                  <a:pt x="194970" y="201221"/>
                  <a:pt x="191526" y="202879"/>
                  <a:pt x="187763" y="203071"/>
                </a:cubicBezTo>
                <a:cubicBezTo>
                  <a:pt x="186150" y="203065"/>
                  <a:pt x="184592" y="202757"/>
                  <a:pt x="183091" y="202146"/>
                </a:cubicBezTo>
                <a:cubicBezTo>
                  <a:pt x="181589" y="201534"/>
                  <a:pt x="180255" y="200652"/>
                  <a:pt x="179088" y="199499"/>
                </a:cubicBezTo>
                <a:lnTo>
                  <a:pt x="93505" y="113912"/>
                </a:lnTo>
                <a:cubicBezTo>
                  <a:pt x="86756" y="118958"/>
                  <a:pt x="79424" y="122985"/>
                  <a:pt x="71511" y="125991"/>
                </a:cubicBezTo>
                <a:cubicBezTo>
                  <a:pt x="63598" y="128998"/>
                  <a:pt x="55405" y="130538"/>
                  <a:pt x="46933" y="130613"/>
                </a:cubicBezTo>
                <a:cubicBezTo>
                  <a:pt x="37599" y="130546"/>
                  <a:pt x="29423" y="128540"/>
                  <a:pt x="22405" y="124597"/>
                </a:cubicBezTo>
                <a:cubicBezTo>
                  <a:pt x="15388" y="120653"/>
                  <a:pt x="9915" y="115171"/>
                  <a:pt x="5988" y="108151"/>
                </a:cubicBezTo>
                <a:cubicBezTo>
                  <a:pt x="2060" y="101131"/>
                  <a:pt x="65" y="92974"/>
                  <a:pt x="0" y="83679"/>
                </a:cubicBezTo>
                <a:cubicBezTo>
                  <a:pt x="109" y="73108"/>
                  <a:pt x="2506" y="62864"/>
                  <a:pt x="7190" y="52949"/>
                </a:cubicBezTo>
                <a:cubicBezTo>
                  <a:pt x="11874" y="43033"/>
                  <a:pt x="18193" y="34099"/>
                  <a:pt x="26146" y="26146"/>
                </a:cubicBezTo>
                <a:cubicBezTo>
                  <a:pt x="34100" y="18193"/>
                  <a:pt x="43034" y="11874"/>
                  <a:pt x="52950" y="7190"/>
                </a:cubicBezTo>
                <a:cubicBezTo>
                  <a:pt x="62865" y="2505"/>
                  <a:pt x="73109" y="109"/>
                  <a:pt x="836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Freeform: Shape 126"/>
          <p:cNvSpPr/>
          <p:nvPr/>
        </p:nvSpPr>
        <p:spPr>
          <a:xfrm>
            <a:off x="6940346" y="5054651"/>
            <a:ext cx="451193" cy="308644"/>
          </a:xfrm>
          <a:custGeom>
            <a:avLst/>
            <a:gdLst/>
            <a:ahLst/>
            <a:cxnLst/>
            <a:rect l="l" t="t" r="r" b="b"/>
            <a:pathLst>
              <a:path w="261242" h="178706">
                <a:moveTo>
                  <a:pt x="96945" y="81898"/>
                </a:moveTo>
                <a:cubicBezTo>
                  <a:pt x="90261" y="81918"/>
                  <a:pt x="84113" y="83225"/>
                  <a:pt x="78501" y="85820"/>
                </a:cubicBezTo>
                <a:cubicBezTo>
                  <a:pt x="72889" y="88414"/>
                  <a:pt x="68376" y="92177"/>
                  <a:pt x="64961" y="97110"/>
                </a:cubicBezTo>
                <a:cubicBezTo>
                  <a:pt x="61546" y="102042"/>
                  <a:pt x="59792" y="108025"/>
                  <a:pt x="59698" y="115058"/>
                </a:cubicBezTo>
                <a:cubicBezTo>
                  <a:pt x="59782" y="122275"/>
                  <a:pt x="61499" y="128396"/>
                  <a:pt x="64848" y="133423"/>
                </a:cubicBezTo>
                <a:cubicBezTo>
                  <a:pt x="68196" y="138450"/>
                  <a:pt x="72672" y="142276"/>
                  <a:pt x="78274" y="144903"/>
                </a:cubicBezTo>
                <a:cubicBezTo>
                  <a:pt x="83877" y="147530"/>
                  <a:pt x="90100" y="148853"/>
                  <a:pt x="96945" y="148870"/>
                </a:cubicBezTo>
                <a:cubicBezTo>
                  <a:pt x="103124" y="148886"/>
                  <a:pt x="108657" y="147858"/>
                  <a:pt x="113544" y="145784"/>
                </a:cubicBezTo>
                <a:cubicBezTo>
                  <a:pt x="118431" y="143711"/>
                  <a:pt x="123103" y="140497"/>
                  <a:pt x="127560" y="136141"/>
                </a:cubicBezTo>
                <a:cubicBezTo>
                  <a:pt x="125697" y="133832"/>
                  <a:pt x="123778" y="131546"/>
                  <a:pt x="121803" y="129283"/>
                </a:cubicBezTo>
                <a:cubicBezTo>
                  <a:pt x="119829" y="127019"/>
                  <a:pt x="117878" y="124742"/>
                  <a:pt x="115952" y="122453"/>
                </a:cubicBezTo>
                <a:cubicBezTo>
                  <a:pt x="113361" y="125030"/>
                  <a:pt x="110570" y="127048"/>
                  <a:pt x="107581" y="128509"/>
                </a:cubicBezTo>
                <a:cubicBezTo>
                  <a:pt x="104591" y="129970"/>
                  <a:pt x="101258" y="130714"/>
                  <a:pt x="97583" y="130741"/>
                </a:cubicBezTo>
                <a:cubicBezTo>
                  <a:pt x="92919" y="130688"/>
                  <a:pt x="88981" y="129296"/>
                  <a:pt x="85768" y="126565"/>
                </a:cubicBezTo>
                <a:cubicBezTo>
                  <a:pt x="82555" y="123834"/>
                  <a:pt x="80881" y="120084"/>
                  <a:pt x="80745" y="115313"/>
                </a:cubicBezTo>
                <a:cubicBezTo>
                  <a:pt x="80886" y="110598"/>
                  <a:pt x="82550" y="106863"/>
                  <a:pt x="85736" y="104109"/>
                </a:cubicBezTo>
                <a:cubicBezTo>
                  <a:pt x="88922" y="101354"/>
                  <a:pt x="92786" y="99946"/>
                  <a:pt x="97328" y="99885"/>
                </a:cubicBezTo>
                <a:cubicBezTo>
                  <a:pt x="102865" y="100016"/>
                  <a:pt x="107746" y="101719"/>
                  <a:pt x="111973" y="104993"/>
                </a:cubicBezTo>
                <a:cubicBezTo>
                  <a:pt x="116199" y="108267"/>
                  <a:pt x="120225" y="112327"/>
                  <a:pt x="124052" y="117173"/>
                </a:cubicBezTo>
                <a:cubicBezTo>
                  <a:pt x="127879" y="122019"/>
                  <a:pt x="131960" y="126865"/>
                  <a:pt x="136297" y="131711"/>
                </a:cubicBezTo>
                <a:cubicBezTo>
                  <a:pt x="140633" y="136557"/>
                  <a:pt x="145680" y="140617"/>
                  <a:pt x="151438" y="143891"/>
                </a:cubicBezTo>
                <a:cubicBezTo>
                  <a:pt x="157195" y="147165"/>
                  <a:pt x="164117" y="148868"/>
                  <a:pt x="172205" y="148999"/>
                </a:cubicBezTo>
                <a:cubicBezTo>
                  <a:pt x="178923" y="148972"/>
                  <a:pt x="185046" y="147625"/>
                  <a:pt x="190574" y="144956"/>
                </a:cubicBezTo>
                <a:cubicBezTo>
                  <a:pt x="196101" y="142287"/>
                  <a:pt x="200523" y="138453"/>
                  <a:pt x="203840" y="133455"/>
                </a:cubicBezTo>
                <a:cubicBezTo>
                  <a:pt x="207156" y="128458"/>
                  <a:pt x="208857" y="122453"/>
                  <a:pt x="208942" y="115441"/>
                </a:cubicBezTo>
                <a:cubicBezTo>
                  <a:pt x="208857" y="108362"/>
                  <a:pt x="207142" y="102328"/>
                  <a:pt x="203797" y="97336"/>
                </a:cubicBezTo>
                <a:cubicBezTo>
                  <a:pt x="200452" y="92345"/>
                  <a:pt x="195988" y="88530"/>
                  <a:pt x="190404" y="85891"/>
                </a:cubicBezTo>
                <a:cubicBezTo>
                  <a:pt x="184819" y="83251"/>
                  <a:pt x="178626" y="81921"/>
                  <a:pt x="171823" y="81898"/>
                </a:cubicBezTo>
                <a:cubicBezTo>
                  <a:pt x="165631" y="81864"/>
                  <a:pt x="160061" y="82826"/>
                  <a:pt x="155112" y="84785"/>
                </a:cubicBezTo>
                <a:cubicBezTo>
                  <a:pt x="150164" y="86743"/>
                  <a:pt x="145487" y="89906"/>
                  <a:pt x="141081" y="94272"/>
                </a:cubicBezTo>
                <a:cubicBezTo>
                  <a:pt x="143114" y="96513"/>
                  <a:pt x="145107" y="98793"/>
                  <a:pt x="147060" y="101112"/>
                </a:cubicBezTo>
                <a:cubicBezTo>
                  <a:pt x="149013" y="103431"/>
                  <a:pt x="150975" y="105743"/>
                  <a:pt x="152944" y="108046"/>
                </a:cubicBezTo>
                <a:cubicBezTo>
                  <a:pt x="155476" y="105530"/>
                  <a:pt x="158224" y="103548"/>
                  <a:pt x="161187" y="102101"/>
                </a:cubicBezTo>
                <a:cubicBezTo>
                  <a:pt x="164150" y="100653"/>
                  <a:pt x="167440" y="99915"/>
                  <a:pt x="171057" y="99885"/>
                </a:cubicBezTo>
                <a:cubicBezTo>
                  <a:pt x="175442" y="99949"/>
                  <a:pt x="179301" y="101320"/>
                  <a:pt x="182633" y="103997"/>
                </a:cubicBezTo>
                <a:cubicBezTo>
                  <a:pt x="185965" y="106675"/>
                  <a:pt x="187720" y="110277"/>
                  <a:pt x="187895" y="114803"/>
                </a:cubicBezTo>
                <a:cubicBezTo>
                  <a:pt x="187797" y="119768"/>
                  <a:pt x="186207" y="123673"/>
                  <a:pt x="183127" y="126518"/>
                </a:cubicBezTo>
                <a:cubicBezTo>
                  <a:pt x="180047" y="129363"/>
                  <a:pt x="176067" y="130813"/>
                  <a:pt x="171185" y="130869"/>
                </a:cubicBezTo>
                <a:cubicBezTo>
                  <a:pt x="165821" y="130739"/>
                  <a:pt x="161043" y="129041"/>
                  <a:pt x="156851" y="125776"/>
                </a:cubicBezTo>
                <a:cubicBezTo>
                  <a:pt x="152660" y="122512"/>
                  <a:pt x="148635" y="118463"/>
                  <a:pt x="144777" y="113632"/>
                </a:cubicBezTo>
                <a:cubicBezTo>
                  <a:pt x="140919" y="108800"/>
                  <a:pt x="136809" y="103968"/>
                  <a:pt x="132445" y="99136"/>
                </a:cubicBezTo>
                <a:cubicBezTo>
                  <a:pt x="128082" y="94304"/>
                  <a:pt x="123048" y="90256"/>
                  <a:pt x="117340" y="86991"/>
                </a:cubicBezTo>
                <a:cubicBezTo>
                  <a:pt x="111634" y="83727"/>
                  <a:pt x="104835" y="82029"/>
                  <a:pt x="96945" y="81898"/>
                </a:cubicBezTo>
                <a:close/>
                <a:moveTo>
                  <a:pt x="152051" y="0"/>
                </a:moveTo>
                <a:cubicBezTo>
                  <a:pt x="166543" y="163"/>
                  <a:pt x="179625" y="3650"/>
                  <a:pt x="191297" y="10461"/>
                </a:cubicBezTo>
                <a:cubicBezTo>
                  <a:pt x="202968" y="17272"/>
                  <a:pt x="212251" y="26428"/>
                  <a:pt x="219147" y="37930"/>
                </a:cubicBezTo>
                <a:cubicBezTo>
                  <a:pt x="226042" y="49433"/>
                  <a:pt x="229571" y="62303"/>
                  <a:pt x="229734" y="76541"/>
                </a:cubicBezTo>
                <a:cubicBezTo>
                  <a:pt x="229729" y="77306"/>
                  <a:pt x="229708" y="78071"/>
                  <a:pt x="229670" y="78837"/>
                </a:cubicBezTo>
                <a:cubicBezTo>
                  <a:pt x="229633" y="79602"/>
                  <a:pt x="229612" y="80368"/>
                  <a:pt x="229607" y="81133"/>
                </a:cubicBezTo>
                <a:cubicBezTo>
                  <a:pt x="239017" y="85117"/>
                  <a:pt x="246601" y="91244"/>
                  <a:pt x="252360" y="99515"/>
                </a:cubicBezTo>
                <a:cubicBezTo>
                  <a:pt x="258119" y="107787"/>
                  <a:pt x="261079" y="117260"/>
                  <a:pt x="261242" y="127936"/>
                </a:cubicBezTo>
                <a:cubicBezTo>
                  <a:pt x="261131" y="137401"/>
                  <a:pt x="258786" y="145948"/>
                  <a:pt x="254207" y="153576"/>
                </a:cubicBezTo>
                <a:cubicBezTo>
                  <a:pt x="249627" y="161205"/>
                  <a:pt x="243475" y="167273"/>
                  <a:pt x="235749" y="171782"/>
                </a:cubicBezTo>
                <a:cubicBezTo>
                  <a:pt x="228023" y="176291"/>
                  <a:pt x="219385" y="178599"/>
                  <a:pt x="209835" y="178706"/>
                </a:cubicBezTo>
                <a:cubicBezTo>
                  <a:pt x="209328" y="178701"/>
                  <a:pt x="208844" y="178679"/>
                  <a:pt x="208384" y="178642"/>
                </a:cubicBezTo>
                <a:cubicBezTo>
                  <a:pt x="207924" y="178605"/>
                  <a:pt x="207473" y="178584"/>
                  <a:pt x="207029" y="178578"/>
                </a:cubicBezTo>
                <a:lnTo>
                  <a:pt x="52810" y="178578"/>
                </a:lnTo>
                <a:lnTo>
                  <a:pt x="52682" y="178578"/>
                </a:lnTo>
                <a:lnTo>
                  <a:pt x="52427" y="178578"/>
                </a:lnTo>
                <a:lnTo>
                  <a:pt x="51789" y="178578"/>
                </a:lnTo>
                <a:cubicBezTo>
                  <a:pt x="42154" y="177942"/>
                  <a:pt x="33446" y="175318"/>
                  <a:pt x="25663" y="170705"/>
                </a:cubicBezTo>
                <a:cubicBezTo>
                  <a:pt x="17881" y="166093"/>
                  <a:pt x="11685" y="159991"/>
                  <a:pt x="7078" y="152400"/>
                </a:cubicBezTo>
                <a:cubicBezTo>
                  <a:pt x="2470" y="144810"/>
                  <a:pt x="111" y="136230"/>
                  <a:pt x="0" y="126661"/>
                </a:cubicBezTo>
                <a:cubicBezTo>
                  <a:pt x="109" y="117055"/>
                  <a:pt x="2474" y="108374"/>
                  <a:pt x="7096" y="100616"/>
                </a:cubicBezTo>
                <a:cubicBezTo>
                  <a:pt x="11717" y="92858"/>
                  <a:pt x="17941" y="86661"/>
                  <a:pt x="25767" y="82026"/>
                </a:cubicBezTo>
                <a:cubicBezTo>
                  <a:pt x="24747" y="78731"/>
                  <a:pt x="24237" y="75244"/>
                  <a:pt x="24237" y="71566"/>
                </a:cubicBezTo>
                <a:cubicBezTo>
                  <a:pt x="24311" y="64985"/>
                  <a:pt x="25934" y="59040"/>
                  <a:pt x="29107" y="53730"/>
                </a:cubicBezTo>
                <a:cubicBezTo>
                  <a:pt x="32281" y="48420"/>
                  <a:pt x="36559" y="44195"/>
                  <a:pt x="41944" y="41053"/>
                </a:cubicBezTo>
                <a:cubicBezTo>
                  <a:pt x="47328" y="37912"/>
                  <a:pt x="53373" y="36304"/>
                  <a:pt x="60081" y="36229"/>
                </a:cubicBezTo>
                <a:cubicBezTo>
                  <a:pt x="64184" y="36251"/>
                  <a:pt x="68096" y="36910"/>
                  <a:pt x="71816" y="38207"/>
                </a:cubicBezTo>
                <a:cubicBezTo>
                  <a:pt x="75537" y="39504"/>
                  <a:pt x="78938" y="41311"/>
                  <a:pt x="82021" y="43628"/>
                </a:cubicBezTo>
                <a:cubicBezTo>
                  <a:pt x="88471" y="30537"/>
                  <a:pt x="97830" y="20044"/>
                  <a:pt x="110100" y="12151"/>
                </a:cubicBezTo>
                <a:cubicBezTo>
                  <a:pt x="122369" y="4258"/>
                  <a:pt x="136353" y="208"/>
                  <a:pt x="1520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Freeform: Shape 127"/>
          <p:cNvSpPr/>
          <p:nvPr/>
        </p:nvSpPr>
        <p:spPr>
          <a:xfrm>
            <a:off x="7052889" y="4213140"/>
            <a:ext cx="226106" cy="310185"/>
          </a:xfrm>
          <a:custGeom>
            <a:avLst/>
            <a:gdLst/>
            <a:ahLst/>
            <a:cxnLst/>
            <a:rect l="l" t="t" r="r" b="b"/>
            <a:pathLst>
              <a:path w="130916" h="179598">
                <a:moveTo>
                  <a:pt x="4050" y="0"/>
                </a:moveTo>
                <a:lnTo>
                  <a:pt x="28798" y="0"/>
                </a:lnTo>
                <a:cubicBezTo>
                  <a:pt x="29575" y="8"/>
                  <a:pt x="30287" y="215"/>
                  <a:pt x="30935" y="622"/>
                </a:cubicBezTo>
                <a:cubicBezTo>
                  <a:pt x="31584" y="1028"/>
                  <a:pt x="32105" y="1586"/>
                  <a:pt x="32498" y="2296"/>
                </a:cubicBezTo>
                <a:lnTo>
                  <a:pt x="59920" y="56512"/>
                </a:lnTo>
                <a:cubicBezTo>
                  <a:pt x="61429" y="59497"/>
                  <a:pt x="62746" y="62298"/>
                  <a:pt x="63872" y="64915"/>
                </a:cubicBezTo>
                <a:cubicBezTo>
                  <a:pt x="64999" y="67533"/>
                  <a:pt x="66061" y="70047"/>
                  <a:pt x="67060" y="72458"/>
                </a:cubicBezTo>
                <a:cubicBezTo>
                  <a:pt x="68165" y="69723"/>
                  <a:pt x="69366" y="66996"/>
                  <a:pt x="70662" y="64278"/>
                </a:cubicBezTo>
                <a:cubicBezTo>
                  <a:pt x="71958" y="61559"/>
                  <a:pt x="73222" y="58800"/>
                  <a:pt x="74455" y="56002"/>
                </a:cubicBezTo>
                <a:lnTo>
                  <a:pt x="98817" y="2424"/>
                </a:lnTo>
                <a:cubicBezTo>
                  <a:pt x="99154" y="1653"/>
                  <a:pt x="99659" y="1058"/>
                  <a:pt x="100332" y="638"/>
                </a:cubicBezTo>
                <a:cubicBezTo>
                  <a:pt x="101004" y="218"/>
                  <a:pt x="101732" y="5"/>
                  <a:pt x="102516" y="0"/>
                </a:cubicBezTo>
                <a:lnTo>
                  <a:pt x="126881" y="0"/>
                </a:lnTo>
                <a:cubicBezTo>
                  <a:pt x="127591" y="5"/>
                  <a:pt x="128245" y="186"/>
                  <a:pt x="128843" y="542"/>
                </a:cubicBezTo>
                <a:cubicBezTo>
                  <a:pt x="129441" y="898"/>
                  <a:pt x="129935" y="1398"/>
                  <a:pt x="130326" y="2041"/>
                </a:cubicBezTo>
                <a:cubicBezTo>
                  <a:pt x="130706" y="2628"/>
                  <a:pt x="130903" y="3271"/>
                  <a:pt x="130916" y="3970"/>
                </a:cubicBezTo>
                <a:cubicBezTo>
                  <a:pt x="130929" y="4669"/>
                  <a:pt x="130775" y="5344"/>
                  <a:pt x="130453" y="5995"/>
                </a:cubicBezTo>
                <a:lnTo>
                  <a:pt x="90525" y="79857"/>
                </a:lnTo>
                <a:lnTo>
                  <a:pt x="117952" y="79857"/>
                </a:lnTo>
                <a:cubicBezTo>
                  <a:pt x="119127" y="79891"/>
                  <a:pt x="120094" y="80300"/>
                  <a:pt x="120854" y="81084"/>
                </a:cubicBezTo>
                <a:cubicBezTo>
                  <a:pt x="121614" y="81867"/>
                  <a:pt x="122007" y="82818"/>
                  <a:pt x="122034" y="83936"/>
                </a:cubicBezTo>
                <a:lnTo>
                  <a:pt x="122034" y="97193"/>
                </a:lnTo>
                <a:cubicBezTo>
                  <a:pt x="122007" y="98367"/>
                  <a:pt x="121614" y="99333"/>
                  <a:pt x="120854" y="100093"/>
                </a:cubicBezTo>
                <a:cubicBezTo>
                  <a:pt x="120094" y="100852"/>
                  <a:pt x="119127" y="101245"/>
                  <a:pt x="117952" y="101272"/>
                </a:cubicBezTo>
                <a:lnTo>
                  <a:pt x="80957" y="101272"/>
                </a:lnTo>
                <a:lnTo>
                  <a:pt x="80957" y="112131"/>
                </a:lnTo>
                <a:lnTo>
                  <a:pt x="117952" y="112131"/>
                </a:lnTo>
                <a:cubicBezTo>
                  <a:pt x="119127" y="112158"/>
                  <a:pt x="120094" y="112551"/>
                  <a:pt x="120854" y="113310"/>
                </a:cubicBezTo>
                <a:cubicBezTo>
                  <a:pt x="121614" y="114070"/>
                  <a:pt x="122007" y="115036"/>
                  <a:pt x="122034" y="116210"/>
                </a:cubicBezTo>
                <a:lnTo>
                  <a:pt x="122034" y="129340"/>
                </a:lnTo>
                <a:cubicBezTo>
                  <a:pt x="122007" y="130514"/>
                  <a:pt x="121614" y="131480"/>
                  <a:pt x="120854" y="132240"/>
                </a:cubicBezTo>
                <a:cubicBezTo>
                  <a:pt x="120094" y="132999"/>
                  <a:pt x="119127" y="133392"/>
                  <a:pt x="117952" y="133419"/>
                </a:cubicBezTo>
                <a:lnTo>
                  <a:pt x="80957" y="133419"/>
                </a:lnTo>
                <a:lnTo>
                  <a:pt x="80957" y="175516"/>
                </a:lnTo>
                <a:cubicBezTo>
                  <a:pt x="80923" y="176691"/>
                  <a:pt x="80514" y="177658"/>
                  <a:pt x="79730" y="178418"/>
                </a:cubicBezTo>
                <a:cubicBezTo>
                  <a:pt x="78947" y="179178"/>
                  <a:pt x="77995" y="179572"/>
                  <a:pt x="76877" y="179598"/>
                </a:cubicBezTo>
                <a:lnTo>
                  <a:pt x="54947" y="179598"/>
                </a:lnTo>
                <a:cubicBezTo>
                  <a:pt x="53773" y="179572"/>
                  <a:pt x="52807" y="179178"/>
                  <a:pt x="52047" y="178418"/>
                </a:cubicBezTo>
                <a:cubicBezTo>
                  <a:pt x="51287" y="177658"/>
                  <a:pt x="50894" y="176691"/>
                  <a:pt x="50868" y="175516"/>
                </a:cubicBezTo>
                <a:lnTo>
                  <a:pt x="50868" y="133419"/>
                </a:lnTo>
                <a:lnTo>
                  <a:pt x="14128" y="133419"/>
                </a:lnTo>
                <a:cubicBezTo>
                  <a:pt x="12953" y="133392"/>
                  <a:pt x="11986" y="132999"/>
                  <a:pt x="11226" y="132240"/>
                </a:cubicBezTo>
                <a:cubicBezTo>
                  <a:pt x="10466" y="131480"/>
                  <a:pt x="10072" y="130514"/>
                  <a:pt x="10046" y="129340"/>
                </a:cubicBezTo>
                <a:lnTo>
                  <a:pt x="10046" y="116210"/>
                </a:lnTo>
                <a:cubicBezTo>
                  <a:pt x="10072" y="115036"/>
                  <a:pt x="10466" y="114070"/>
                  <a:pt x="11226" y="113310"/>
                </a:cubicBezTo>
                <a:cubicBezTo>
                  <a:pt x="11986" y="112551"/>
                  <a:pt x="12953" y="112158"/>
                  <a:pt x="14128" y="112131"/>
                </a:cubicBezTo>
                <a:lnTo>
                  <a:pt x="50868" y="112131"/>
                </a:lnTo>
                <a:lnTo>
                  <a:pt x="50868" y="101272"/>
                </a:lnTo>
                <a:lnTo>
                  <a:pt x="14128" y="101272"/>
                </a:lnTo>
                <a:cubicBezTo>
                  <a:pt x="12953" y="101245"/>
                  <a:pt x="11986" y="100852"/>
                  <a:pt x="11226" y="100093"/>
                </a:cubicBezTo>
                <a:cubicBezTo>
                  <a:pt x="10466" y="99333"/>
                  <a:pt x="10072" y="98367"/>
                  <a:pt x="10046" y="97193"/>
                </a:cubicBezTo>
                <a:lnTo>
                  <a:pt x="10046" y="83936"/>
                </a:lnTo>
                <a:cubicBezTo>
                  <a:pt x="10072" y="82818"/>
                  <a:pt x="10466" y="81867"/>
                  <a:pt x="11226" y="81084"/>
                </a:cubicBezTo>
                <a:cubicBezTo>
                  <a:pt x="11986" y="80300"/>
                  <a:pt x="12953" y="79891"/>
                  <a:pt x="14128" y="79857"/>
                </a:cubicBezTo>
                <a:lnTo>
                  <a:pt x="41428" y="79857"/>
                </a:lnTo>
                <a:lnTo>
                  <a:pt x="479" y="6123"/>
                </a:lnTo>
                <a:cubicBezTo>
                  <a:pt x="160" y="5475"/>
                  <a:pt x="0" y="4794"/>
                  <a:pt x="0" y="4082"/>
                </a:cubicBezTo>
                <a:cubicBezTo>
                  <a:pt x="0" y="3370"/>
                  <a:pt x="160" y="2689"/>
                  <a:pt x="479" y="2041"/>
                </a:cubicBezTo>
                <a:cubicBezTo>
                  <a:pt x="874" y="1398"/>
                  <a:pt x="1390" y="898"/>
                  <a:pt x="2025" y="542"/>
                </a:cubicBezTo>
                <a:cubicBezTo>
                  <a:pt x="2661" y="186"/>
                  <a:pt x="3336" y="5"/>
                  <a:pt x="4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Freeform: Shape 128"/>
          <p:cNvSpPr/>
          <p:nvPr/>
        </p:nvSpPr>
        <p:spPr>
          <a:xfrm>
            <a:off x="6996750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3032" y="101153"/>
                </a:moveTo>
                <a:lnTo>
                  <a:pt x="52288" y="120546"/>
                </a:lnTo>
                <a:lnTo>
                  <a:pt x="50884" y="121950"/>
                </a:lnTo>
                <a:cubicBezTo>
                  <a:pt x="47703" y="125238"/>
                  <a:pt x="46125" y="129028"/>
                  <a:pt x="46149" y="133321"/>
                </a:cubicBezTo>
                <a:cubicBezTo>
                  <a:pt x="46173" y="137614"/>
                  <a:pt x="47751" y="141436"/>
                  <a:pt x="50884" y="144788"/>
                </a:cubicBezTo>
                <a:cubicBezTo>
                  <a:pt x="54175" y="147913"/>
                  <a:pt x="57960" y="149475"/>
                  <a:pt x="62240" y="149475"/>
                </a:cubicBezTo>
                <a:cubicBezTo>
                  <a:pt x="66519" y="149475"/>
                  <a:pt x="70304" y="147913"/>
                  <a:pt x="73595" y="144788"/>
                </a:cubicBezTo>
                <a:lnTo>
                  <a:pt x="77422" y="140960"/>
                </a:lnTo>
                <a:lnTo>
                  <a:pt x="96688" y="121567"/>
                </a:lnTo>
                <a:lnTo>
                  <a:pt x="117229" y="101153"/>
                </a:lnTo>
                <a:lnTo>
                  <a:pt x="136495" y="120546"/>
                </a:lnTo>
                <a:lnTo>
                  <a:pt x="116081" y="140960"/>
                </a:lnTo>
                <a:lnTo>
                  <a:pt x="96815" y="160345"/>
                </a:lnTo>
                <a:lnTo>
                  <a:pt x="92988" y="164170"/>
                </a:lnTo>
                <a:cubicBezTo>
                  <a:pt x="87252" y="169719"/>
                  <a:pt x="80766" y="173443"/>
                  <a:pt x="73531" y="175342"/>
                </a:cubicBezTo>
                <a:cubicBezTo>
                  <a:pt x="66296" y="177241"/>
                  <a:pt x="59045" y="177300"/>
                  <a:pt x="51777" y="175517"/>
                </a:cubicBezTo>
                <a:cubicBezTo>
                  <a:pt x="50318" y="181501"/>
                  <a:pt x="47273" y="186370"/>
                  <a:pt x="42643" y="190123"/>
                </a:cubicBezTo>
                <a:cubicBezTo>
                  <a:pt x="38012" y="193875"/>
                  <a:pt x="32514" y="195810"/>
                  <a:pt x="26147" y="195927"/>
                </a:cubicBezTo>
                <a:cubicBezTo>
                  <a:pt x="18753" y="195741"/>
                  <a:pt x="12594" y="193179"/>
                  <a:pt x="7670" y="188241"/>
                </a:cubicBezTo>
                <a:cubicBezTo>
                  <a:pt x="2746" y="183304"/>
                  <a:pt x="189" y="177107"/>
                  <a:pt x="0" y="169652"/>
                </a:cubicBezTo>
                <a:cubicBezTo>
                  <a:pt x="115" y="163346"/>
                  <a:pt x="2023" y="157885"/>
                  <a:pt x="5725" y="153268"/>
                </a:cubicBezTo>
                <a:cubicBezTo>
                  <a:pt x="9427" y="148651"/>
                  <a:pt x="14237" y="145612"/>
                  <a:pt x="20155" y="144150"/>
                </a:cubicBezTo>
                <a:cubicBezTo>
                  <a:pt x="18309" y="136816"/>
                  <a:pt x="18335" y="129506"/>
                  <a:pt x="20234" y="122221"/>
                </a:cubicBezTo>
                <a:cubicBezTo>
                  <a:pt x="22134" y="114935"/>
                  <a:pt x="25890" y="108423"/>
                  <a:pt x="31502" y="102684"/>
                </a:cubicBezTo>
                <a:close/>
                <a:moveTo>
                  <a:pt x="118377" y="59050"/>
                </a:moveTo>
                <a:lnTo>
                  <a:pt x="138791" y="79463"/>
                </a:lnTo>
                <a:lnTo>
                  <a:pt x="158177" y="98856"/>
                </a:lnTo>
                <a:lnTo>
                  <a:pt x="161874" y="102684"/>
                </a:lnTo>
                <a:cubicBezTo>
                  <a:pt x="167428" y="108359"/>
                  <a:pt x="171174" y="114807"/>
                  <a:pt x="173110" y="122029"/>
                </a:cubicBezTo>
                <a:cubicBezTo>
                  <a:pt x="175047" y="129251"/>
                  <a:pt x="175126" y="136497"/>
                  <a:pt x="173349" y="143767"/>
                </a:cubicBezTo>
                <a:cubicBezTo>
                  <a:pt x="179870" y="144798"/>
                  <a:pt x="185228" y="147678"/>
                  <a:pt x="189421" y="152407"/>
                </a:cubicBezTo>
                <a:cubicBezTo>
                  <a:pt x="193615" y="157136"/>
                  <a:pt x="195784" y="162884"/>
                  <a:pt x="195927" y="169652"/>
                </a:cubicBezTo>
                <a:cubicBezTo>
                  <a:pt x="195738" y="177107"/>
                  <a:pt x="193182" y="183304"/>
                  <a:pt x="188257" y="188241"/>
                </a:cubicBezTo>
                <a:cubicBezTo>
                  <a:pt x="183333" y="193179"/>
                  <a:pt x="177174" y="195741"/>
                  <a:pt x="169779" y="195927"/>
                </a:cubicBezTo>
                <a:cubicBezTo>
                  <a:pt x="163279" y="195799"/>
                  <a:pt x="157696" y="193790"/>
                  <a:pt x="153029" y="189899"/>
                </a:cubicBezTo>
                <a:cubicBezTo>
                  <a:pt x="148361" y="186009"/>
                  <a:pt x="145359" y="181002"/>
                  <a:pt x="144022" y="174879"/>
                </a:cubicBezTo>
                <a:cubicBezTo>
                  <a:pt x="136468" y="177175"/>
                  <a:pt x="128834" y="177430"/>
                  <a:pt x="121121" y="175645"/>
                </a:cubicBezTo>
                <a:cubicBezTo>
                  <a:pt x="113407" y="173860"/>
                  <a:pt x="106538" y="170035"/>
                  <a:pt x="100515" y="164170"/>
                </a:cubicBezTo>
                <a:lnTo>
                  <a:pt x="99112" y="162640"/>
                </a:lnTo>
                <a:lnTo>
                  <a:pt x="118377" y="143257"/>
                </a:lnTo>
                <a:lnTo>
                  <a:pt x="119908" y="144788"/>
                </a:lnTo>
                <a:cubicBezTo>
                  <a:pt x="123199" y="147913"/>
                  <a:pt x="126984" y="149475"/>
                  <a:pt x="131264" y="149475"/>
                </a:cubicBezTo>
                <a:cubicBezTo>
                  <a:pt x="135543" y="149475"/>
                  <a:pt x="139328" y="147913"/>
                  <a:pt x="142619" y="144788"/>
                </a:cubicBezTo>
                <a:cubicBezTo>
                  <a:pt x="145744" y="141497"/>
                  <a:pt x="147307" y="137712"/>
                  <a:pt x="147307" y="133432"/>
                </a:cubicBezTo>
                <a:cubicBezTo>
                  <a:pt x="147307" y="129153"/>
                  <a:pt x="145744" y="125368"/>
                  <a:pt x="142619" y="122077"/>
                </a:cubicBezTo>
                <a:lnTo>
                  <a:pt x="138791" y="118250"/>
                </a:lnTo>
                <a:lnTo>
                  <a:pt x="119398" y="98856"/>
                </a:lnTo>
                <a:lnTo>
                  <a:pt x="98984" y="78443"/>
                </a:lnTo>
                <a:close/>
                <a:moveTo>
                  <a:pt x="169524" y="0"/>
                </a:moveTo>
                <a:cubicBezTo>
                  <a:pt x="176919" y="186"/>
                  <a:pt x="183078" y="2748"/>
                  <a:pt x="188003" y="7685"/>
                </a:cubicBezTo>
                <a:cubicBezTo>
                  <a:pt x="192927" y="12623"/>
                  <a:pt x="195483" y="18820"/>
                  <a:pt x="195672" y="26275"/>
                </a:cubicBezTo>
                <a:cubicBezTo>
                  <a:pt x="195523" y="33049"/>
                  <a:pt x="193333" y="38818"/>
                  <a:pt x="189102" y="43584"/>
                </a:cubicBezTo>
                <a:cubicBezTo>
                  <a:pt x="184872" y="48350"/>
                  <a:pt x="179493" y="51251"/>
                  <a:pt x="172966" y="52287"/>
                </a:cubicBezTo>
                <a:cubicBezTo>
                  <a:pt x="175071" y="59762"/>
                  <a:pt x="175198" y="67268"/>
                  <a:pt x="173349" y="74806"/>
                </a:cubicBezTo>
                <a:cubicBezTo>
                  <a:pt x="171500" y="82345"/>
                  <a:pt x="167675" y="89085"/>
                  <a:pt x="161874" y="95029"/>
                </a:cubicBezTo>
                <a:lnTo>
                  <a:pt x="160344" y="96560"/>
                </a:lnTo>
                <a:lnTo>
                  <a:pt x="141088" y="77167"/>
                </a:lnTo>
                <a:lnTo>
                  <a:pt x="142619" y="75636"/>
                </a:lnTo>
                <a:cubicBezTo>
                  <a:pt x="145744" y="72345"/>
                  <a:pt x="147307" y="68560"/>
                  <a:pt x="147307" y="64281"/>
                </a:cubicBezTo>
                <a:cubicBezTo>
                  <a:pt x="147307" y="60001"/>
                  <a:pt x="145744" y="56216"/>
                  <a:pt x="142619" y="52925"/>
                </a:cubicBezTo>
                <a:cubicBezTo>
                  <a:pt x="139328" y="49800"/>
                  <a:pt x="135543" y="48237"/>
                  <a:pt x="131264" y="48237"/>
                </a:cubicBezTo>
                <a:cubicBezTo>
                  <a:pt x="126984" y="48237"/>
                  <a:pt x="123199" y="49800"/>
                  <a:pt x="119908" y="52925"/>
                </a:cubicBezTo>
                <a:lnTo>
                  <a:pt x="116081" y="56753"/>
                </a:lnTo>
                <a:lnTo>
                  <a:pt x="96688" y="76146"/>
                </a:lnTo>
                <a:lnTo>
                  <a:pt x="76274" y="96560"/>
                </a:lnTo>
                <a:lnTo>
                  <a:pt x="56881" y="77167"/>
                </a:lnTo>
                <a:lnTo>
                  <a:pt x="77422" y="56753"/>
                </a:lnTo>
                <a:lnTo>
                  <a:pt x="96815" y="37367"/>
                </a:lnTo>
                <a:lnTo>
                  <a:pt x="100515" y="33542"/>
                </a:lnTo>
                <a:cubicBezTo>
                  <a:pt x="106462" y="27739"/>
                  <a:pt x="113229" y="23919"/>
                  <a:pt x="120818" y="22084"/>
                </a:cubicBezTo>
                <a:cubicBezTo>
                  <a:pt x="128406" y="20248"/>
                  <a:pt x="135971" y="20413"/>
                  <a:pt x="143512" y="22578"/>
                </a:cubicBezTo>
                <a:cubicBezTo>
                  <a:pt x="144549" y="16057"/>
                  <a:pt x="147450" y="10699"/>
                  <a:pt x="152216" y="6506"/>
                </a:cubicBezTo>
                <a:cubicBezTo>
                  <a:pt x="156981" y="2312"/>
                  <a:pt x="162751" y="143"/>
                  <a:pt x="169524" y="0"/>
                </a:cubicBezTo>
                <a:close/>
                <a:moveTo>
                  <a:pt x="26402" y="0"/>
                </a:moveTo>
                <a:cubicBezTo>
                  <a:pt x="33098" y="141"/>
                  <a:pt x="38799" y="2251"/>
                  <a:pt x="43504" y="6330"/>
                </a:cubicBezTo>
                <a:cubicBezTo>
                  <a:pt x="48209" y="10410"/>
                  <a:pt x="51137" y="15613"/>
                  <a:pt x="52288" y="21941"/>
                </a:cubicBezTo>
                <a:cubicBezTo>
                  <a:pt x="59486" y="20288"/>
                  <a:pt x="66652" y="20437"/>
                  <a:pt x="73786" y="22386"/>
                </a:cubicBezTo>
                <a:cubicBezTo>
                  <a:pt x="80920" y="24336"/>
                  <a:pt x="87321" y="28055"/>
                  <a:pt x="92988" y="33542"/>
                </a:cubicBezTo>
                <a:lnTo>
                  <a:pt x="94519" y="35072"/>
                </a:lnTo>
                <a:lnTo>
                  <a:pt x="75126" y="54456"/>
                </a:lnTo>
                <a:lnTo>
                  <a:pt x="73595" y="52925"/>
                </a:lnTo>
                <a:cubicBezTo>
                  <a:pt x="70304" y="49800"/>
                  <a:pt x="66519" y="48237"/>
                  <a:pt x="62240" y="48237"/>
                </a:cubicBezTo>
                <a:cubicBezTo>
                  <a:pt x="57960" y="48237"/>
                  <a:pt x="54175" y="49800"/>
                  <a:pt x="50884" y="52925"/>
                </a:cubicBezTo>
                <a:cubicBezTo>
                  <a:pt x="47759" y="56221"/>
                  <a:pt x="46196" y="60028"/>
                  <a:pt x="46196" y="64344"/>
                </a:cubicBezTo>
                <a:cubicBezTo>
                  <a:pt x="46196" y="68661"/>
                  <a:pt x="47759" y="72467"/>
                  <a:pt x="50884" y="75763"/>
                </a:cubicBezTo>
                <a:lnTo>
                  <a:pt x="54584" y="79463"/>
                </a:lnTo>
                <a:lnTo>
                  <a:pt x="73977" y="98856"/>
                </a:lnTo>
                <a:lnTo>
                  <a:pt x="94391" y="119270"/>
                </a:lnTo>
                <a:lnTo>
                  <a:pt x="75126" y="138663"/>
                </a:lnTo>
                <a:lnTo>
                  <a:pt x="54584" y="118250"/>
                </a:lnTo>
                <a:lnTo>
                  <a:pt x="35327" y="98856"/>
                </a:lnTo>
                <a:lnTo>
                  <a:pt x="31502" y="95029"/>
                </a:lnTo>
                <a:cubicBezTo>
                  <a:pt x="25640" y="89080"/>
                  <a:pt x="21810" y="82286"/>
                  <a:pt x="20011" y="74647"/>
                </a:cubicBezTo>
                <a:cubicBezTo>
                  <a:pt x="18213" y="67008"/>
                  <a:pt x="18430" y="59384"/>
                  <a:pt x="20665" y="51777"/>
                </a:cubicBezTo>
                <a:cubicBezTo>
                  <a:pt x="14681" y="50379"/>
                  <a:pt x="9812" y="47372"/>
                  <a:pt x="6059" y="42755"/>
                </a:cubicBezTo>
                <a:cubicBezTo>
                  <a:pt x="2307" y="38138"/>
                  <a:pt x="372" y="32645"/>
                  <a:pt x="255" y="26275"/>
                </a:cubicBezTo>
                <a:cubicBezTo>
                  <a:pt x="444" y="18820"/>
                  <a:pt x="3001" y="12623"/>
                  <a:pt x="7925" y="7685"/>
                </a:cubicBezTo>
                <a:cubicBezTo>
                  <a:pt x="12849" y="2748"/>
                  <a:pt x="19008" y="186"/>
                  <a:pt x="264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Freeform: Shape 129"/>
          <p:cNvSpPr/>
          <p:nvPr/>
        </p:nvSpPr>
        <p:spPr>
          <a:xfrm>
            <a:off x="6264989" y="7542900"/>
            <a:ext cx="338447" cy="338471"/>
          </a:xfrm>
          <a:custGeom>
            <a:avLst/>
            <a:gdLst/>
            <a:ahLst/>
            <a:cxnLst/>
            <a:rect l="l" t="t" r="r" b="b"/>
            <a:pathLst>
              <a:path w="195962" h="195976">
                <a:moveTo>
                  <a:pt x="97989" y="65323"/>
                </a:moveTo>
                <a:cubicBezTo>
                  <a:pt x="91921" y="65393"/>
                  <a:pt x="86433" y="66884"/>
                  <a:pt x="81524" y="69794"/>
                </a:cubicBezTo>
                <a:cubicBezTo>
                  <a:pt x="76615" y="72704"/>
                  <a:pt x="72705" y="76614"/>
                  <a:pt x="69794" y="81524"/>
                </a:cubicBezTo>
                <a:cubicBezTo>
                  <a:pt x="66884" y="86433"/>
                  <a:pt x="65394" y="91921"/>
                  <a:pt x="65324" y="97988"/>
                </a:cubicBezTo>
                <a:cubicBezTo>
                  <a:pt x="65394" y="104056"/>
                  <a:pt x="66884" y="109544"/>
                  <a:pt x="69794" y="114453"/>
                </a:cubicBezTo>
                <a:cubicBezTo>
                  <a:pt x="72705" y="119363"/>
                  <a:pt x="76615" y="123273"/>
                  <a:pt x="81524" y="126183"/>
                </a:cubicBezTo>
                <a:cubicBezTo>
                  <a:pt x="86433" y="129093"/>
                  <a:pt x="91921" y="130583"/>
                  <a:pt x="97989" y="130654"/>
                </a:cubicBezTo>
                <a:cubicBezTo>
                  <a:pt x="104056" y="130583"/>
                  <a:pt x="109544" y="129093"/>
                  <a:pt x="114454" y="126183"/>
                </a:cubicBezTo>
                <a:cubicBezTo>
                  <a:pt x="119363" y="123273"/>
                  <a:pt x="123273" y="119363"/>
                  <a:pt x="126183" y="114453"/>
                </a:cubicBezTo>
                <a:cubicBezTo>
                  <a:pt x="129094" y="109544"/>
                  <a:pt x="130584" y="104056"/>
                  <a:pt x="130654" y="97988"/>
                </a:cubicBezTo>
                <a:lnTo>
                  <a:pt x="130652" y="97989"/>
                </a:lnTo>
                <a:cubicBezTo>
                  <a:pt x="130582" y="91922"/>
                  <a:pt x="129092" y="86434"/>
                  <a:pt x="126181" y="81525"/>
                </a:cubicBezTo>
                <a:cubicBezTo>
                  <a:pt x="123271" y="76616"/>
                  <a:pt x="119361" y="72706"/>
                  <a:pt x="114452" y="69795"/>
                </a:cubicBezTo>
                <a:cubicBezTo>
                  <a:pt x="109543" y="66885"/>
                  <a:pt x="104055" y="65394"/>
                  <a:pt x="97989" y="65323"/>
                </a:cubicBezTo>
                <a:close/>
                <a:moveTo>
                  <a:pt x="97988" y="47726"/>
                </a:moveTo>
                <a:cubicBezTo>
                  <a:pt x="107365" y="47831"/>
                  <a:pt x="115830" y="50114"/>
                  <a:pt x="123382" y="54576"/>
                </a:cubicBezTo>
                <a:cubicBezTo>
                  <a:pt x="130933" y="59037"/>
                  <a:pt x="136940" y="65044"/>
                  <a:pt x="141401" y="72596"/>
                </a:cubicBezTo>
                <a:cubicBezTo>
                  <a:pt x="145863" y="80147"/>
                  <a:pt x="148146" y="88612"/>
                  <a:pt x="148251" y="97989"/>
                </a:cubicBezTo>
                <a:cubicBezTo>
                  <a:pt x="148146" y="107367"/>
                  <a:pt x="145863" y="115830"/>
                  <a:pt x="141401" y="123380"/>
                </a:cubicBezTo>
                <a:cubicBezTo>
                  <a:pt x="136940" y="130930"/>
                  <a:pt x="130933" y="136935"/>
                  <a:pt x="123382" y="141395"/>
                </a:cubicBezTo>
                <a:cubicBezTo>
                  <a:pt x="115830" y="145854"/>
                  <a:pt x="107365" y="148137"/>
                  <a:pt x="97988" y="148242"/>
                </a:cubicBezTo>
                <a:cubicBezTo>
                  <a:pt x="88611" y="148137"/>
                  <a:pt x="80147" y="145854"/>
                  <a:pt x="72597" y="141395"/>
                </a:cubicBezTo>
                <a:cubicBezTo>
                  <a:pt x="65047" y="136935"/>
                  <a:pt x="59042" y="130930"/>
                  <a:pt x="54583" y="123380"/>
                </a:cubicBezTo>
                <a:cubicBezTo>
                  <a:pt x="50123" y="115830"/>
                  <a:pt x="47841" y="107367"/>
                  <a:pt x="47735" y="97989"/>
                </a:cubicBezTo>
                <a:cubicBezTo>
                  <a:pt x="47841" y="88612"/>
                  <a:pt x="50123" y="80147"/>
                  <a:pt x="54583" y="72596"/>
                </a:cubicBezTo>
                <a:cubicBezTo>
                  <a:pt x="59042" y="65044"/>
                  <a:pt x="65047" y="59037"/>
                  <a:pt x="72597" y="54576"/>
                </a:cubicBezTo>
                <a:cubicBezTo>
                  <a:pt x="80147" y="50114"/>
                  <a:pt x="88611" y="47831"/>
                  <a:pt x="97988" y="47726"/>
                </a:cubicBezTo>
                <a:close/>
                <a:moveTo>
                  <a:pt x="150291" y="33958"/>
                </a:moveTo>
                <a:cubicBezTo>
                  <a:pt x="153624" y="34040"/>
                  <a:pt x="156392" y="35182"/>
                  <a:pt x="158593" y="37384"/>
                </a:cubicBezTo>
                <a:cubicBezTo>
                  <a:pt x="160795" y="39586"/>
                  <a:pt x="161937" y="42353"/>
                  <a:pt x="162019" y="45686"/>
                </a:cubicBezTo>
                <a:cubicBezTo>
                  <a:pt x="161937" y="49019"/>
                  <a:pt x="160795" y="51786"/>
                  <a:pt x="158593" y="53988"/>
                </a:cubicBezTo>
                <a:cubicBezTo>
                  <a:pt x="156392" y="56190"/>
                  <a:pt x="153624" y="57332"/>
                  <a:pt x="150291" y="57414"/>
                </a:cubicBezTo>
                <a:cubicBezTo>
                  <a:pt x="146958" y="57332"/>
                  <a:pt x="144191" y="56190"/>
                  <a:pt x="141989" y="53988"/>
                </a:cubicBezTo>
                <a:cubicBezTo>
                  <a:pt x="139787" y="51786"/>
                  <a:pt x="138645" y="49019"/>
                  <a:pt x="138563" y="45686"/>
                </a:cubicBezTo>
                <a:cubicBezTo>
                  <a:pt x="138645" y="42353"/>
                  <a:pt x="139787" y="39586"/>
                  <a:pt x="141989" y="37384"/>
                </a:cubicBezTo>
                <a:cubicBezTo>
                  <a:pt x="144191" y="35182"/>
                  <a:pt x="146958" y="34040"/>
                  <a:pt x="150291" y="33958"/>
                </a:cubicBezTo>
                <a:close/>
                <a:moveTo>
                  <a:pt x="79519" y="17505"/>
                </a:moveTo>
                <a:cubicBezTo>
                  <a:pt x="72180" y="17478"/>
                  <a:pt x="64919" y="17736"/>
                  <a:pt x="57736" y="18276"/>
                </a:cubicBezTo>
                <a:cubicBezTo>
                  <a:pt x="50553" y="18817"/>
                  <a:pt x="44710" y="19916"/>
                  <a:pt x="40205" y="21572"/>
                </a:cubicBezTo>
                <a:cubicBezTo>
                  <a:pt x="37998" y="22447"/>
                  <a:pt x="35998" y="23474"/>
                  <a:pt x="34206" y="24652"/>
                </a:cubicBezTo>
                <a:cubicBezTo>
                  <a:pt x="32414" y="25831"/>
                  <a:pt x="30670" y="27273"/>
                  <a:pt x="28973" y="28978"/>
                </a:cubicBezTo>
                <a:cubicBezTo>
                  <a:pt x="27269" y="30675"/>
                  <a:pt x="25827" y="32419"/>
                  <a:pt x="24650" y="34211"/>
                </a:cubicBezTo>
                <a:cubicBezTo>
                  <a:pt x="23472" y="36002"/>
                  <a:pt x="22445" y="38000"/>
                  <a:pt x="21570" y="40204"/>
                </a:cubicBezTo>
                <a:cubicBezTo>
                  <a:pt x="19915" y="44707"/>
                  <a:pt x="18817" y="50549"/>
                  <a:pt x="18276" y="57732"/>
                </a:cubicBezTo>
                <a:cubicBezTo>
                  <a:pt x="17736" y="64916"/>
                  <a:pt x="17479" y="72177"/>
                  <a:pt x="17505" y="79518"/>
                </a:cubicBezTo>
                <a:cubicBezTo>
                  <a:pt x="17532" y="86858"/>
                  <a:pt x="17568" y="93016"/>
                  <a:pt x="17614" y="97989"/>
                </a:cubicBezTo>
                <a:cubicBezTo>
                  <a:pt x="17568" y="102963"/>
                  <a:pt x="17532" y="109119"/>
                  <a:pt x="17505" y="116458"/>
                </a:cubicBezTo>
                <a:cubicBezTo>
                  <a:pt x="17479" y="123798"/>
                  <a:pt x="17736" y="131058"/>
                  <a:pt x="18276" y="138241"/>
                </a:cubicBezTo>
                <a:cubicBezTo>
                  <a:pt x="18817" y="145424"/>
                  <a:pt x="19915" y="151268"/>
                  <a:pt x="21570" y="155772"/>
                </a:cubicBezTo>
                <a:cubicBezTo>
                  <a:pt x="22445" y="157979"/>
                  <a:pt x="23472" y="159979"/>
                  <a:pt x="24650" y="161771"/>
                </a:cubicBezTo>
                <a:cubicBezTo>
                  <a:pt x="25827" y="163563"/>
                  <a:pt x="27269" y="165308"/>
                  <a:pt x="28973" y="167004"/>
                </a:cubicBezTo>
                <a:cubicBezTo>
                  <a:pt x="30670" y="168708"/>
                  <a:pt x="32414" y="170150"/>
                  <a:pt x="34206" y="171328"/>
                </a:cubicBezTo>
                <a:cubicBezTo>
                  <a:pt x="35998" y="172506"/>
                  <a:pt x="37998" y="173532"/>
                  <a:pt x="40205" y="174407"/>
                </a:cubicBezTo>
                <a:cubicBezTo>
                  <a:pt x="44710" y="176062"/>
                  <a:pt x="50553" y="177160"/>
                  <a:pt x="57736" y="177701"/>
                </a:cubicBezTo>
                <a:cubicBezTo>
                  <a:pt x="64919" y="178241"/>
                  <a:pt x="72180" y="178498"/>
                  <a:pt x="79519" y="178472"/>
                </a:cubicBezTo>
                <a:cubicBezTo>
                  <a:pt x="86858" y="178445"/>
                  <a:pt x="93014" y="178409"/>
                  <a:pt x="97988" y="178364"/>
                </a:cubicBezTo>
                <a:cubicBezTo>
                  <a:pt x="102962" y="178409"/>
                  <a:pt x="109119" y="178445"/>
                  <a:pt x="116459" y="178472"/>
                </a:cubicBezTo>
                <a:cubicBezTo>
                  <a:pt x="123800" y="178498"/>
                  <a:pt x="131062" y="178241"/>
                  <a:pt x="138245" y="177701"/>
                </a:cubicBezTo>
                <a:cubicBezTo>
                  <a:pt x="145428" y="177160"/>
                  <a:pt x="151271" y="176062"/>
                  <a:pt x="155773" y="174407"/>
                </a:cubicBezTo>
                <a:cubicBezTo>
                  <a:pt x="157977" y="173532"/>
                  <a:pt x="159975" y="172506"/>
                  <a:pt x="161766" y="171328"/>
                </a:cubicBezTo>
                <a:cubicBezTo>
                  <a:pt x="163558" y="170150"/>
                  <a:pt x="165302" y="168708"/>
                  <a:pt x="166999" y="167004"/>
                </a:cubicBezTo>
                <a:cubicBezTo>
                  <a:pt x="168705" y="165308"/>
                  <a:pt x="170146" y="163563"/>
                  <a:pt x="171325" y="161771"/>
                </a:cubicBezTo>
                <a:cubicBezTo>
                  <a:pt x="172503" y="159979"/>
                  <a:pt x="173530" y="157979"/>
                  <a:pt x="174406" y="155772"/>
                </a:cubicBezTo>
                <a:cubicBezTo>
                  <a:pt x="176062" y="151268"/>
                  <a:pt x="177160" y="145424"/>
                  <a:pt x="177701" y="138241"/>
                </a:cubicBezTo>
                <a:cubicBezTo>
                  <a:pt x="178242" y="131058"/>
                  <a:pt x="178499" y="123798"/>
                  <a:pt x="178472" y="116458"/>
                </a:cubicBezTo>
                <a:cubicBezTo>
                  <a:pt x="178446" y="109119"/>
                  <a:pt x="178409" y="102963"/>
                  <a:pt x="178364" y="97989"/>
                </a:cubicBezTo>
                <a:cubicBezTo>
                  <a:pt x="178409" y="93016"/>
                  <a:pt x="178446" y="86858"/>
                  <a:pt x="178472" y="79518"/>
                </a:cubicBezTo>
                <a:cubicBezTo>
                  <a:pt x="178499" y="72177"/>
                  <a:pt x="178242" y="64916"/>
                  <a:pt x="177701" y="57732"/>
                </a:cubicBezTo>
                <a:cubicBezTo>
                  <a:pt x="177160" y="50549"/>
                  <a:pt x="176062" y="44707"/>
                  <a:pt x="174406" y="40204"/>
                </a:cubicBezTo>
                <a:cubicBezTo>
                  <a:pt x="173530" y="38000"/>
                  <a:pt x="172503" y="36002"/>
                  <a:pt x="171325" y="34211"/>
                </a:cubicBezTo>
                <a:cubicBezTo>
                  <a:pt x="170146" y="32419"/>
                  <a:pt x="168705" y="30675"/>
                  <a:pt x="166999" y="28978"/>
                </a:cubicBezTo>
                <a:cubicBezTo>
                  <a:pt x="165302" y="27273"/>
                  <a:pt x="163558" y="25831"/>
                  <a:pt x="161766" y="24652"/>
                </a:cubicBezTo>
                <a:cubicBezTo>
                  <a:pt x="159975" y="23474"/>
                  <a:pt x="157977" y="22447"/>
                  <a:pt x="155773" y="21572"/>
                </a:cubicBezTo>
                <a:cubicBezTo>
                  <a:pt x="151271" y="19916"/>
                  <a:pt x="145428" y="18817"/>
                  <a:pt x="138245" y="18276"/>
                </a:cubicBezTo>
                <a:cubicBezTo>
                  <a:pt x="131062" y="17736"/>
                  <a:pt x="123800" y="17478"/>
                  <a:pt x="116459" y="17505"/>
                </a:cubicBezTo>
                <a:cubicBezTo>
                  <a:pt x="109119" y="17531"/>
                  <a:pt x="102962" y="17568"/>
                  <a:pt x="97988" y="17613"/>
                </a:cubicBezTo>
                <a:cubicBezTo>
                  <a:pt x="93014" y="17568"/>
                  <a:pt x="86858" y="17531"/>
                  <a:pt x="79519" y="17505"/>
                </a:cubicBezTo>
                <a:close/>
                <a:moveTo>
                  <a:pt x="97988" y="10"/>
                </a:moveTo>
                <a:cubicBezTo>
                  <a:pt x="104745" y="-11"/>
                  <a:pt x="111486" y="2"/>
                  <a:pt x="118211" y="49"/>
                </a:cubicBezTo>
                <a:cubicBezTo>
                  <a:pt x="124937" y="96"/>
                  <a:pt x="131678" y="300"/>
                  <a:pt x="138435" y="662"/>
                </a:cubicBezTo>
                <a:cubicBezTo>
                  <a:pt x="146289" y="938"/>
                  <a:pt x="153658" y="2234"/>
                  <a:pt x="160544" y="4549"/>
                </a:cubicBezTo>
                <a:cubicBezTo>
                  <a:pt x="167430" y="6865"/>
                  <a:pt x="173753" y="10837"/>
                  <a:pt x="179511" y="16466"/>
                </a:cubicBezTo>
                <a:cubicBezTo>
                  <a:pt x="185140" y="22225"/>
                  <a:pt x="189112" y="28547"/>
                  <a:pt x="191428" y="35433"/>
                </a:cubicBezTo>
                <a:cubicBezTo>
                  <a:pt x="193743" y="42319"/>
                  <a:pt x="195039" y="49688"/>
                  <a:pt x="195315" y="57542"/>
                </a:cubicBezTo>
                <a:cubicBezTo>
                  <a:pt x="195676" y="64299"/>
                  <a:pt x="195878" y="71040"/>
                  <a:pt x="195920" y="77766"/>
                </a:cubicBezTo>
                <a:cubicBezTo>
                  <a:pt x="195963" y="84491"/>
                  <a:pt x="195973" y="91232"/>
                  <a:pt x="195952" y="97989"/>
                </a:cubicBezTo>
                <a:cubicBezTo>
                  <a:pt x="195973" y="104747"/>
                  <a:pt x="195963" y="111488"/>
                  <a:pt x="195920" y="118212"/>
                </a:cubicBezTo>
                <a:cubicBezTo>
                  <a:pt x="195878" y="124936"/>
                  <a:pt x="195676" y="131675"/>
                  <a:pt x="195315" y="138428"/>
                </a:cubicBezTo>
                <a:cubicBezTo>
                  <a:pt x="195039" y="146284"/>
                  <a:pt x="193743" y="153656"/>
                  <a:pt x="191428" y="160544"/>
                </a:cubicBezTo>
                <a:cubicBezTo>
                  <a:pt x="189112" y="167432"/>
                  <a:pt x="185140" y="173754"/>
                  <a:pt x="179511" y="179511"/>
                </a:cubicBezTo>
                <a:cubicBezTo>
                  <a:pt x="173753" y="185140"/>
                  <a:pt x="167430" y="189112"/>
                  <a:pt x="160544" y="191427"/>
                </a:cubicBezTo>
                <a:cubicBezTo>
                  <a:pt x="153658" y="193743"/>
                  <a:pt x="146289" y="195038"/>
                  <a:pt x="138435" y="195315"/>
                </a:cubicBezTo>
                <a:cubicBezTo>
                  <a:pt x="131678" y="195676"/>
                  <a:pt x="124937" y="195881"/>
                  <a:pt x="118211" y="195928"/>
                </a:cubicBezTo>
                <a:cubicBezTo>
                  <a:pt x="111486" y="195975"/>
                  <a:pt x="104745" y="195988"/>
                  <a:pt x="97988" y="195967"/>
                </a:cubicBezTo>
                <a:cubicBezTo>
                  <a:pt x="91230" y="195988"/>
                  <a:pt x="84490" y="195975"/>
                  <a:pt x="77765" y="195928"/>
                </a:cubicBezTo>
                <a:cubicBezTo>
                  <a:pt x="71041" y="195881"/>
                  <a:pt x="64302" y="195676"/>
                  <a:pt x="57549" y="195315"/>
                </a:cubicBezTo>
                <a:cubicBezTo>
                  <a:pt x="49693" y="195038"/>
                  <a:pt x="42321" y="193743"/>
                  <a:pt x="35433" y="191427"/>
                </a:cubicBezTo>
                <a:cubicBezTo>
                  <a:pt x="28545" y="189112"/>
                  <a:pt x="22223" y="185140"/>
                  <a:pt x="16467" y="179511"/>
                </a:cubicBezTo>
                <a:cubicBezTo>
                  <a:pt x="10838" y="173754"/>
                  <a:pt x="6865" y="167432"/>
                  <a:pt x="4550" y="160544"/>
                </a:cubicBezTo>
                <a:cubicBezTo>
                  <a:pt x="2235" y="153656"/>
                  <a:pt x="939" y="146284"/>
                  <a:pt x="663" y="138428"/>
                </a:cubicBezTo>
                <a:cubicBezTo>
                  <a:pt x="301" y="131675"/>
                  <a:pt x="96" y="124936"/>
                  <a:pt x="49" y="118212"/>
                </a:cubicBezTo>
                <a:cubicBezTo>
                  <a:pt x="2" y="111488"/>
                  <a:pt x="-11" y="104747"/>
                  <a:pt x="10" y="97989"/>
                </a:cubicBezTo>
                <a:cubicBezTo>
                  <a:pt x="-11" y="91232"/>
                  <a:pt x="2" y="84491"/>
                  <a:pt x="49" y="77766"/>
                </a:cubicBezTo>
                <a:cubicBezTo>
                  <a:pt x="96" y="71040"/>
                  <a:pt x="301" y="64299"/>
                  <a:pt x="663" y="57542"/>
                </a:cubicBezTo>
                <a:cubicBezTo>
                  <a:pt x="939" y="49688"/>
                  <a:pt x="2235" y="42319"/>
                  <a:pt x="4550" y="35433"/>
                </a:cubicBezTo>
                <a:cubicBezTo>
                  <a:pt x="6865" y="28547"/>
                  <a:pt x="10838" y="22225"/>
                  <a:pt x="16467" y="16466"/>
                </a:cubicBezTo>
                <a:cubicBezTo>
                  <a:pt x="22223" y="10837"/>
                  <a:pt x="28545" y="6865"/>
                  <a:pt x="35433" y="4549"/>
                </a:cubicBezTo>
                <a:cubicBezTo>
                  <a:pt x="42321" y="2234"/>
                  <a:pt x="49693" y="938"/>
                  <a:pt x="57549" y="662"/>
                </a:cubicBezTo>
                <a:cubicBezTo>
                  <a:pt x="64302" y="300"/>
                  <a:pt x="71041" y="96"/>
                  <a:pt x="77765" y="49"/>
                </a:cubicBezTo>
                <a:cubicBezTo>
                  <a:pt x="84490" y="2"/>
                  <a:pt x="91230" y="-11"/>
                  <a:pt x="97988" y="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1" name="Freeform: Shape 130"/>
          <p:cNvSpPr/>
          <p:nvPr/>
        </p:nvSpPr>
        <p:spPr>
          <a:xfrm>
            <a:off x="6335301" y="6735347"/>
            <a:ext cx="197823" cy="310185"/>
          </a:xfrm>
          <a:custGeom>
            <a:avLst/>
            <a:gdLst/>
            <a:ahLst/>
            <a:cxnLst/>
            <a:rect l="l" t="t" r="r" b="b"/>
            <a:pathLst>
              <a:path w="114540" h="179598">
                <a:moveTo>
                  <a:pt x="4082" y="0"/>
                </a:moveTo>
                <a:lnTo>
                  <a:pt x="110203" y="0"/>
                </a:lnTo>
                <a:cubicBezTo>
                  <a:pt x="111377" y="26"/>
                  <a:pt x="112345" y="420"/>
                  <a:pt x="113105" y="1179"/>
                </a:cubicBezTo>
                <a:cubicBezTo>
                  <a:pt x="113865" y="1938"/>
                  <a:pt x="114258" y="2905"/>
                  <a:pt x="114284" y="4079"/>
                </a:cubicBezTo>
                <a:lnTo>
                  <a:pt x="114284" y="17081"/>
                </a:lnTo>
                <a:cubicBezTo>
                  <a:pt x="114258" y="18255"/>
                  <a:pt x="113865" y="19221"/>
                  <a:pt x="113105" y="19981"/>
                </a:cubicBezTo>
                <a:cubicBezTo>
                  <a:pt x="112345" y="20741"/>
                  <a:pt x="111377" y="21134"/>
                  <a:pt x="110203" y="21160"/>
                </a:cubicBezTo>
                <a:lnTo>
                  <a:pt x="80484" y="21160"/>
                </a:lnTo>
                <a:cubicBezTo>
                  <a:pt x="84544" y="26395"/>
                  <a:pt x="87265" y="32523"/>
                  <a:pt x="88647" y="39546"/>
                </a:cubicBezTo>
                <a:lnTo>
                  <a:pt x="110458" y="39546"/>
                </a:lnTo>
                <a:cubicBezTo>
                  <a:pt x="111633" y="39572"/>
                  <a:pt x="112600" y="39965"/>
                  <a:pt x="113360" y="40725"/>
                </a:cubicBezTo>
                <a:cubicBezTo>
                  <a:pt x="114120" y="41484"/>
                  <a:pt x="114513" y="42451"/>
                  <a:pt x="114540" y="43625"/>
                </a:cubicBezTo>
                <a:lnTo>
                  <a:pt x="114540" y="56627"/>
                </a:lnTo>
                <a:cubicBezTo>
                  <a:pt x="114513" y="57801"/>
                  <a:pt x="114120" y="58767"/>
                  <a:pt x="113360" y="59527"/>
                </a:cubicBezTo>
                <a:cubicBezTo>
                  <a:pt x="112600" y="60286"/>
                  <a:pt x="111633" y="60679"/>
                  <a:pt x="110458" y="60706"/>
                </a:cubicBezTo>
                <a:lnTo>
                  <a:pt x="89030" y="60706"/>
                </a:lnTo>
                <a:cubicBezTo>
                  <a:pt x="86957" y="73035"/>
                  <a:pt x="81473" y="82980"/>
                  <a:pt x="72576" y="90541"/>
                </a:cubicBezTo>
                <a:cubicBezTo>
                  <a:pt x="63679" y="98102"/>
                  <a:pt x="51945" y="102784"/>
                  <a:pt x="37372" y="104589"/>
                </a:cubicBezTo>
                <a:cubicBezTo>
                  <a:pt x="46922" y="114837"/>
                  <a:pt x="56648" y="125818"/>
                  <a:pt x="66549" y="137533"/>
                </a:cubicBezTo>
                <a:cubicBezTo>
                  <a:pt x="76450" y="149248"/>
                  <a:pt x="86239" y="161059"/>
                  <a:pt x="95917" y="172965"/>
                </a:cubicBezTo>
                <a:cubicBezTo>
                  <a:pt x="96433" y="173560"/>
                  <a:pt x="96741" y="174251"/>
                  <a:pt x="96842" y="175038"/>
                </a:cubicBezTo>
                <a:cubicBezTo>
                  <a:pt x="96943" y="175824"/>
                  <a:pt x="96805" y="176579"/>
                  <a:pt x="96428" y="177302"/>
                </a:cubicBezTo>
                <a:cubicBezTo>
                  <a:pt x="96098" y="178012"/>
                  <a:pt x="95609" y="178570"/>
                  <a:pt x="94961" y="178976"/>
                </a:cubicBezTo>
                <a:cubicBezTo>
                  <a:pt x="94313" y="179383"/>
                  <a:pt x="93568" y="179590"/>
                  <a:pt x="92729" y="179598"/>
                </a:cubicBezTo>
                <a:lnTo>
                  <a:pt x="67857" y="179598"/>
                </a:lnTo>
                <a:cubicBezTo>
                  <a:pt x="67214" y="179598"/>
                  <a:pt x="66618" y="179471"/>
                  <a:pt x="66071" y="179216"/>
                </a:cubicBezTo>
                <a:cubicBezTo>
                  <a:pt x="65524" y="178960"/>
                  <a:pt x="65056" y="178578"/>
                  <a:pt x="64668" y="178067"/>
                </a:cubicBezTo>
                <a:cubicBezTo>
                  <a:pt x="54544" y="165864"/>
                  <a:pt x="44403" y="153851"/>
                  <a:pt x="34247" y="142030"/>
                </a:cubicBezTo>
                <a:cubicBezTo>
                  <a:pt x="24091" y="130209"/>
                  <a:pt x="13058" y="117941"/>
                  <a:pt x="1148" y="105227"/>
                </a:cubicBezTo>
                <a:cubicBezTo>
                  <a:pt x="766" y="104839"/>
                  <a:pt x="479" y="104403"/>
                  <a:pt x="287" y="103919"/>
                </a:cubicBezTo>
                <a:cubicBezTo>
                  <a:pt x="96" y="103435"/>
                  <a:pt x="0" y="102936"/>
                  <a:pt x="0" y="102420"/>
                </a:cubicBezTo>
                <a:lnTo>
                  <a:pt x="0" y="86219"/>
                </a:lnTo>
                <a:cubicBezTo>
                  <a:pt x="27" y="85100"/>
                  <a:pt x="420" y="84149"/>
                  <a:pt x="1180" y="83365"/>
                </a:cubicBezTo>
                <a:cubicBezTo>
                  <a:pt x="1940" y="82581"/>
                  <a:pt x="2907" y="82172"/>
                  <a:pt x="4082" y="82137"/>
                </a:cubicBezTo>
                <a:lnTo>
                  <a:pt x="18367" y="82137"/>
                </a:lnTo>
                <a:cubicBezTo>
                  <a:pt x="29632" y="82113"/>
                  <a:pt x="38672" y="80279"/>
                  <a:pt x="45488" y="76636"/>
                </a:cubicBezTo>
                <a:cubicBezTo>
                  <a:pt x="52304" y="72992"/>
                  <a:pt x="56656" y="67682"/>
                  <a:pt x="58545" y="60706"/>
                </a:cubicBezTo>
                <a:lnTo>
                  <a:pt x="4082" y="60706"/>
                </a:lnTo>
                <a:cubicBezTo>
                  <a:pt x="2907" y="60679"/>
                  <a:pt x="1940" y="60286"/>
                  <a:pt x="1180" y="59527"/>
                </a:cubicBezTo>
                <a:cubicBezTo>
                  <a:pt x="420" y="58767"/>
                  <a:pt x="27" y="57801"/>
                  <a:pt x="0" y="56627"/>
                </a:cubicBezTo>
                <a:lnTo>
                  <a:pt x="0" y="43625"/>
                </a:lnTo>
                <a:cubicBezTo>
                  <a:pt x="27" y="42451"/>
                  <a:pt x="420" y="41484"/>
                  <a:pt x="1180" y="40725"/>
                </a:cubicBezTo>
                <a:cubicBezTo>
                  <a:pt x="1940" y="39965"/>
                  <a:pt x="2907" y="39572"/>
                  <a:pt x="4082" y="39546"/>
                </a:cubicBezTo>
                <a:lnTo>
                  <a:pt x="56760" y="39546"/>
                </a:lnTo>
                <a:cubicBezTo>
                  <a:pt x="54331" y="34755"/>
                  <a:pt x="50260" y="31154"/>
                  <a:pt x="44547" y="28741"/>
                </a:cubicBezTo>
                <a:cubicBezTo>
                  <a:pt x="38834" y="26328"/>
                  <a:pt x="31510" y="25121"/>
                  <a:pt x="22577" y="25118"/>
                </a:cubicBezTo>
                <a:lnTo>
                  <a:pt x="4082" y="25118"/>
                </a:lnTo>
                <a:cubicBezTo>
                  <a:pt x="2907" y="25084"/>
                  <a:pt x="1940" y="24674"/>
                  <a:pt x="1180" y="23889"/>
                </a:cubicBezTo>
                <a:cubicBezTo>
                  <a:pt x="420" y="23105"/>
                  <a:pt x="27" y="22152"/>
                  <a:pt x="0" y="21033"/>
                </a:cubicBezTo>
                <a:lnTo>
                  <a:pt x="0" y="4079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20"/>
                  <a:pt x="2907" y="26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Freeform: Shape 131"/>
          <p:cNvSpPr/>
          <p:nvPr/>
        </p:nvSpPr>
        <p:spPr>
          <a:xfrm>
            <a:off x="6265020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9391" y="65298"/>
                </a:moveTo>
                <a:cubicBezTo>
                  <a:pt x="68217" y="65325"/>
                  <a:pt x="67250" y="65718"/>
                  <a:pt x="66490" y="66479"/>
                </a:cubicBezTo>
                <a:cubicBezTo>
                  <a:pt x="65729" y="67239"/>
                  <a:pt x="65336" y="68207"/>
                  <a:pt x="65310" y="69383"/>
                </a:cubicBezTo>
                <a:lnTo>
                  <a:pt x="65310" y="89805"/>
                </a:lnTo>
                <a:cubicBezTo>
                  <a:pt x="65336" y="90980"/>
                  <a:pt x="65729" y="91948"/>
                  <a:pt x="66490" y="92709"/>
                </a:cubicBezTo>
                <a:cubicBezTo>
                  <a:pt x="67250" y="93469"/>
                  <a:pt x="68217" y="93863"/>
                  <a:pt x="69391" y="93889"/>
                </a:cubicBezTo>
                <a:lnTo>
                  <a:pt x="81637" y="93889"/>
                </a:lnTo>
                <a:lnTo>
                  <a:pt x="81637" y="134695"/>
                </a:lnTo>
                <a:lnTo>
                  <a:pt x="69391" y="134695"/>
                </a:lnTo>
                <a:cubicBezTo>
                  <a:pt x="68217" y="134721"/>
                  <a:pt x="67250" y="135115"/>
                  <a:pt x="66490" y="135875"/>
                </a:cubicBezTo>
                <a:cubicBezTo>
                  <a:pt x="65729" y="136636"/>
                  <a:pt x="65336" y="137604"/>
                  <a:pt x="65310" y="138779"/>
                </a:cubicBezTo>
                <a:lnTo>
                  <a:pt x="65310" y="159201"/>
                </a:lnTo>
                <a:cubicBezTo>
                  <a:pt x="65336" y="160377"/>
                  <a:pt x="65729" y="161344"/>
                  <a:pt x="66490" y="162105"/>
                </a:cubicBezTo>
                <a:cubicBezTo>
                  <a:pt x="67250" y="162866"/>
                  <a:pt x="68217" y="163259"/>
                  <a:pt x="69391" y="163286"/>
                </a:cubicBezTo>
                <a:lnTo>
                  <a:pt x="126537" y="163286"/>
                </a:lnTo>
                <a:cubicBezTo>
                  <a:pt x="127712" y="163259"/>
                  <a:pt x="128679" y="162866"/>
                  <a:pt x="129439" y="162105"/>
                </a:cubicBezTo>
                <a:cubicBezTo>
                  <a:pt x="130199" y="161344"/>
                  <a:pt x="130592" y="160377"/>
                  <a:pt x="130619" y="159201"/>
                </a:cubicBezTo>
                <a:lnTo>
                  <a:pt x="130619" y="138779"/>
                </a:lnTo>
                <a:cubicBezTo>
                  <a:pt x="130592" y="137604"/>
                  <a:pt x="130199" y="136636"/>
                  <a:pt x="129439" y="135875"/>
                </a:cubicBezTo>
                <a:cubicBezTo>
                  <a:pt x="128679" y="135115"/>
                  <a:pt x="127712" y="134721"/>
                  <a:pt x="126537" y="134695"/>
                </a:cubicBezTo>
                <a:lnTo>
                  <a:pt x="114292" y="134695"/>
                </a:lnTo>
                <a:lnTo>
                  <a:pt x="114292" y="69383"/>
                </a:lnTo>
                <a:cubicBezTo>
                  <a:pt x="114265" y="68207"/>
                  <a:pt x="113872" y="67239"/>
                  <a:pt x="113112" y="66479"/>
                </a:cubicBezTo>
                <a:cubicBezTo>
                  <a:pt x="112352" y="65718"/>
                  <a:pt x="111384" y="65325"/>
                  <a:pt x="110210" y="65298"/>
                </a:cubicBezTo>
                <a:close/>
                <a:moveTo>
                  <a:pt x="85719" y="20395"/>
                </a:moveTo>
                <a:cubicBezTo>
                  <a:pt x="84544" y="20421"/>
                  <a:pt x="83577" y="20815"/>
                  <a:pt x="82817" y="21575"/>
                </a:cubicBezTo>
                <a:cubicBezTo>
                  <a:pt x="82057" y="22336"/>
                  <a:pt x="81664" y="23304"/>
                  <a:pt x="81637" y="24479"/>
                </a:cubicBezTo>
                <a:lnTo>
                  <a:pt x="81637" y="44901"/>
                </a:lnTo>
                <a:cubicBezTo>
                  <a:pt x="81664" y="46077"/>
                  <a:pt x="82057" y="47044"/>
                  <a:pt x="82817" y="47805"/>
                </a:cubicBezTo>
                <a:cubicBezTo>
                  <a:pt x="83577" y="48565"/>
                  <a:pt x="84544" y="48959"/>
                  <a:pt x="85719" y="48986"/>
                </a:cubicBezTo>
                <a:lnTo>
                  <a:pt x="110210" y="48986"/>
                </a:lnTo>
                <a:cubicBezTo>
                  <a:pt x="111384" y="48959"/>
                  <a:pt x="112352" y="48565"/>
                  <a:pt x="113112" y="47805"/>
                </a:cubicBezTo>
                <a:cubicBezTo>
                  <a:pt x="113872" y="47044"/>
                  <a:pt x="114265" y="46077"/>
                  <a:pt x="114292" y="44901"/>
                </a:cubicBezTo>
                <a:lnTo>
                  <a:pt x="114292" y="24479"/>
                </a:lnTo>
                <a:cubicBezTo>
                  <a:pt x="114265" y="23304"/>
                  <a:pt x="113872" y="22336"/>
                  <a:pt x="113112" y="21575"/>
                </a:cubicBezTo>
                <a:cubicBezTo>
                  <a:pt x="112352" y="20815"/>
                  <a:pt x="111384" y="20421"/>
                  <a:pt x="110210" y="20395"/>
                </a:cubicBezTo>
                <a:close/>
                <a:moveTo>
                  <a:pt x="97964" y="0"/>
                </a:moveTo>
                <a:cubicBezTo>
                  <a:pt x="116200" y="208"/>
                  <a:pt x="132679" y="4668"/>
                  <a:pt x="147400" y="13380"/>
                </a:cubicBezTo>
                <a:cubicBezTo>
                  <a:pt x="162120" y="22092"/>
                  <a:pt x="173837" y="33808"/>
                  <a:pt x="182548" y="48530"/>
                </a:cubicBezTo>
                <a:cubicBezTo>
                  <a:pt x="191260" y="63252"/>
                  <a:pt x="195719" y="79732"/>
                  <a:pt x="195927" y="97970"/>
                </a:cubicBezTo>
                <a:cubicBezTo>
                  <a:pt x="195719" y="116206"/>
                  <a:pt x="191260" y="132683"/>
                  <a:pt x="182548" y="147403"/>
                </a:cubicBezTo>
                <a:cubicBezTo>
                  <a:pt x="173837" y="162123"/>
                  <a:pt x="162120" y="173839"/>
                  <a:pt x="147400" y="182549"/>
                </a:cubicBezTo>
                <a:cubicBezTo>
                  <a:pt x="132679" y="191260"/>
                  <a:pt x="116200" y="195719"/>
                  <a:pt x="97964" y="195927"/>
                </a:cubicBezTo>
                <a:cubicBezTo>
                  <a:pt x="79728" y="195719"/>
                  <a:pt x="63250" y="191260"/>
                  <a:pt x="48529" y="182549"/>
                </a:cubicBezTo>
                <a:cubicBezTo>
                  <a:pt x="33808" y="173839"/>
                  <a:pt x="22091" y="162123"/>
                  <a:pt x="13379" y="147403"/>
                </a:cubicBezTo>
                <a:cubicBezTo>
                  <a:pt x="4668" y="132683"/>
                  <a:pt x="208" y="116206"/>
                  <a:pt x="0" y="97970"/>
                </a:cubicBezTo>
                <a:cubicBezTo>
                  <a:pt x="208" y="79732"/>
                  <a:pt x="4668" y="63252"/>
                  <a:pt x="13379" y="48530"/>
                </a:cubicBezTo>
                <a:cubicBezTo>
                  <a:pt x="22091" y="33808"/>
                  <a:pt x="33808" y="22092"/>
                  <a:pt x="48529" y="13380"/>
                </a:cubicBezTo>
                <a:cubicBezTo>
                  <a:pt x="63250" y="4668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Freeform: Shape 132"/>
          <p:cNvSpPr/>
          <p:nvPr/>
        </p:nvSpPr>
        <p:spPr>
          <a:xfrm>
            <a:off x="6363724" y="5053881"/>
            <a:ext cx="140978" cy="310185"/>
          </a:xfrm>
          <a:custGeom>
            <a:avLst/>
            <a:gdLst/>
            <a:ahLst/>
            <a:cxnLst/>
            <a:rect l="l" t="t" r="r" b="b"/>
            <a:pathLst>
              <a:path w="81627" h="179598">
                <a:moveTo>
                  <a:pt x="8163" y="65314"/>
                </a:moveTo>
                <a:lnTo>
                  <a:pt x="57139" y="65314"/>
                </a:lnTo>
                <a:cubicBezTo>
                  <a:pt x="59432" y="65375"/>
                  <a:pt x="61351" y="66178"/>
                  <a:pt x="62894" y="67721"/>
                </a:cubicBezTo>
                <a:cubicBezTo>
                  <a:pt x="64438" y="69264"/>
                  <a:pt x="65241" y="71182"/>
                  <a:pt x="65302" y="73475"/>
                </a:cubicBezTo>
                <a:lnTo>
                  <a:pt x="65302" y="146957"/>
                </a:lnTo>
                <a:lnTo>
                  <a:pt x="73464" y="146957"/>
                </a:lnTo>
                <a:cubicBezTo>
                  <a:pt x="75757" y="147018"/>
                  <a:pt x="77676" y="147820"/>
                  <a:pt x="79220" y="149364"/>
                </a:cubicBezTo>
                <a:cubicBezTo>
                  <a:pt x="80764" y="150907"/>
                  <a:pt x="81566" y="152825"/>
                  <a:pt x="81627" y="155117"/>
                </a:cubicBezTo>
                <a:lnTo>
                  <a:pt x="81627" y="171438"/>
                </a:lnTo>
                <a:cubicBezTo>
                  <a:pt x="81566" y="173730"/>
                  <a:pt x="80764" y="175648"/>
                  <a:pt x="79220" y="177192"/>
                </a:cubicBezTo>
                <a:cubicBezTo>
                  <a:pt x="77676" y="178735"/>
                  <a:pt x="75757" y="179537"/>
                  <a:pt x="73464" y="179598"/>
                </a:cubicBezTo>
                <a:lnTo>
                  <a:pt x="8163" y="179598"/>
                </a:lnTo>
                <a:cubicBezTo>
                  <a:pt x="5870" y="179537"/>
                  <a:pt x="3951" y="178735"/>
                  <a:pt x="2408" y="177192"/>
                </a:cubicBezTo>
                <a:cubicBezTo>
                  <a:pt x="864" y="175648"/>
                  <a:pt x="61" y="173730"/>
                  <a:pt x="0" y="171438"/>
                </a:cubicBezTo>
                <a:lnTo>
                  <a:pt x="0" y="155117"/>
                </a:lnTo>
                <a:cubicBezTo>
                  <a:pt x="61" y="152825"/>
                  <a:pt x="864" y="150907"/>
                  <a:pt x="2408" y="149364"/>
                </a:cubicBezTo>
                <a:cubicBezTo>
                  <a:pt x="3951" y="147820"/>
                  <a:pt x="5870" y="147018"/>
                  <a:pt x="8163" y="146957"/>
                </a:cubicBezTo>
                <a:lnTo>
                  <a:pt x="16326" y="146957"/>
                </a:lnTo>
                <a:lnTo>
                  <a:pt x="16326" y="97955"/>
                </a:lnTo>
                <a:lnTo>
                  <a:pt x="8163" y="97955"/>
                </a:lnTo>
                <a:cubicBezTo>
                  <a:pt x="5870" y="97894"/>
                  <a:pt x="3951" y="97092"/>
                  <a:pt x="2408" y="95549"/>
                </a:cubicBezTo>
                <a:cubicBezTo>
                  <a:pt x="864" y="94005"/>
                  <a:pt x="61" y="92088"/>
                  <a:pt x="0" y="89795"/>
                </a:cubicBezTo>
                <a:lnTo>
                  <a:pt x="0" y="73475"/>
                </a:lnTo>
                <a:cubicBezTo>
                  <a:pt x="61" y="71182"/>
                  <a:pt x="864" y="69264"/>
                  <a:pt x="2408" y="67721"/>
                </a:cubicBezTo>
                <a:cubicBezTo>
                  <a:pt x="3951" y="66178"/>
                  <a:pt x="5870" y="65375"/>
                  <a:pt x="8163" y="65314"/>
                </a:cubicBezTo>
                <a:close/>
                <a:moveTo>
                  <a:pt x="24488" y="0"/>
                </a:moveTo>
                <a:lnTo>
                  <a:pt x="57139" y="0"/>
                </a:lnTo>
                <a:cubicBezTo>
                  <a:pt x="59432" y="61"/>
                  <a:pt x="61351" y="863"/>
                  <a:pt x="62894" y="2407"/>
                </a:cubicBezTo>
                <a:cubicBezTo>
                  <a:pt x="64438" y="3950"/>
                  <a:pt x="65241" y="5869"/>
                  <a:pt x="65302" y="8161"/>
                </a:cubicBezTo>
                <a:lnTo>
                  <a:pt x="65302" y="32644"/>
                </a:lnTo>
                <a:cubicBezTo>
                  <a:pt x="65241" y="34937"/>
                  <a:pt x="64438" y="36855"/>
                  <a:pt x="62894" y="38399"/>
                </a:cubicBezTo>
                <a:cubicBezTo>
                  <a:pt x="61351" y="39942"/>
                  <a:pt x="59432" y="40744"/>
                  <a:pt x="57139" y="40805"/>
                </a:cubicBezTo>
                <a:lnTo>
                  <a:pt x="24488" y="40805"/>
                </a:lnTo>
                <a:cubicBezTo>
                  <a:pt x="22195" y="40744"/>
                  <a:pt x="20277" y="39942"/>
                  <a:pt x="18733" y="38399"/>
                </a:cubicBezTo>
                <a:cubicBezTo>
                  <a:pt x="17189" y="36855"/>
                  <a:pt x="16387" y="34937"/>
                  <a:pt x="16326" y="32644"/>
                </a:cubicBezTo>
                <a:lnTo>
                  <a:pt x="16326" y="8161"/>
                </a:lnTo>
                <a:cubicBezTo>
                  <a:pt x="16387" y="5869"/>
                  <a:pt x="17189" y="3950"/>
                  <a:pt x="18733" y="2407"/>
                </a:cubicBezTo>
                <a:cubicBezTo>
                  <a:pt x="20277" y="863"/>
                  <a:pt x="22195" y="61"/>
                  <a:pt x="244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Freeform: Shape 133"/>
          <p:cNvSpPr/>
          <p:nvPr/>
        </p:nvSpPr>
        <p:spPr>
          <a:xfrm>
            <a:off x="6236818" y="4170838"/>
            <a:ext cx="394789" cy="394789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8164" y="0"/>
                </a:moveTo>
                <a:lnTo>
                  <a:pt x="57146" y="0"/>
                </a:lnTo>
                <a:cubicBezTo>
                  <a:pt x="59439" y="61"/>
                  <a:pt x="61358" y="864"/>
                  <a:pt x="62902" y="2409"/>
                </a:cubicBezTo>
                <a:cubicBezTo>
                  <a:pt x="64446" y="3953"/>
                  <a:pt x="65249" y="5872"/>
                  <a:pt x="65310" y="8165"/>
                </a:cubicBezTo>
                <a:lnTo>
                  <a:pt x="65310" y="121819"/>
                </a:lnTo>
                <a:lnTo>
                  <a:pt x="133680" y="67097"/>
                </a:lnTo>
                <a:cubicBezTo>
                  <a:pt x="134395" y="66520"/>
                  <a:pt x="135198" y="66079"/>
                  <a:pt x="136088" y="65773"/>
                </a:cubicBezTo>
                <a:cubicBezTo>
                  <a:pt x="136978" y="65468"/>
                  <a:pt x="137876" y="65314"/>
                  <a:pt x="138783" y="65311"/>
                </a:cubicBezTo>
                <a:cubicBezTo>
                  <a:pt x="141076" y="65372"/>
                  <a:pt x="142995" y="66175"/>
                  <a:pt x="144539" y="67719"/>
                </a:cubicBezTo>
                <a:cubicBezTo>
                  <a:pt x="146082" y="69263"/>
                  <a:pt x="146885" y="71181"/>
                  <a:pt x="146946" y="73475"/>
                </a:cubicBezTo>
                <a:lnTo>
                  <a:pt x="146946" y="121819"/>
                </a:lnTo>
                <a:lnTo>
                  <a:pt x="215317" y="67097"/>
                </a:lnTo>
                <a:cubicBezTo>
                  <a:pt x="216032" y="66520"/>
                  <a:pt x="216834" y="66079"/>
                  <a:pt x="217725" y="65773"/>
                </a:cubicBezTo>
                <a:cubicBezTo>
                  <a:pt x="218615" y="65468"/>
                  <a:pt x="219513" y="65314"/>
                  <a:pt x="220419" y="65311"/>
                </a:cubicBezTo>
                <a:cubicBezTo>
                  <a:pt x="222713" y="65372"/>
                  <a:pt x="224631" y="66175"/>
                  <a:pt x="226176" y="67719"/>
                </a:cubicBezTo>
                <a:cubicBezTo>
                  <a:pt x="227720" y="69263"/>
                  <a:pt x="228523" y="71181"/>
                  <a:pt x="228584" y="73475"/>
                </a:cubicBezTo>
                <a:lnTo>
                  <a:pt x="228584" y="220421"/>
                </a:lnTo>
                <a:cubicBezTo>
                  <a:pt x="228523" y="222714"/>
                  <a:pt x="227720" y="224633"/>
                  <a:pt x="226176" y="226177"/>
                </a:cubicBezTo>
                <a:cubicBezTo>
                  <a:pt x="224631" y="227721"/>
                  <a:pt x="222713" y="228523"/>
                  <a:pt x="220419" y="228584"/>
                </a:cubicBezTo>
                <a:lnTo>
                  <a:pt x="8164" y="228584"/>
                </a:lnTo>
                <a:cubicBezTo>
                  <a:pt x="5870" y="228523"/>
                  <a:pt x="3952" y="227721"/>
                  <a:pt x="2408" y="226177"/>
                </a:cubicBezTo>
                <a:cubicBezTo>
                  <a:pt x="864" y="224633"/>
                  <a:pt x="61" y="222714"/>
                  <a:pt x="0" y="220421"/>
                </a:cubicBezTo>
                <a:lnTo>
                  <a:pt x="0" y="8165"/>
                </a:lnTo>
                <a:cubicBezTo>
                  <a:pt x="61" y="5872"/>
                  <a:pt x="864" y="3953"/>
                  <a:pt x="2408" y="2409"/>
                </a:cubicBezTo>
                <a:cubicBezTo>
                  <a:pt x="3952" y="864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Freeform: Shape 134"/>
          <p:cNvSpPr/>
          <p:nvPr/>
        </p:nvSpPr>
        <p:spPr>
          <a:xfrm>
            <a:off x="6236818" y="3372395"/>
            <a:ext cx="394789" cy="31018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4082" y="146957"/>
                </a:moveTo>
                <a:lnTo>
                  <a:pt x="224501" y="146957"/>
                </a:lnTo>
                <a:cubicBezTo>
                  <a:pt x="225620" y="146991"/>
                  <a:pt x="226572" y="147401"/>
                  <a:pt x="227356" y="148184"/>
                </a:cubicBezTo>
                <a:cubicBezTo>
                  <a:pt x="228140" y="148968"/>
                  <a:pt x="228550" y="149919"/>
                  <a:pt x="228584" y="151037"/>
                </a:cubicBezTo>
                <a:lnTo>
                  <a:pt x="228584" y="175518"/>
                </a:lnTo>
                <a:cubicBezTo>
                  <a:pt x="228550" y="176636"/>
                  <a:pt x="228140" y="177587"/>
                  <a:pt x="227356" y="178371"/>
                </a:cubicBezTo>
                <a:cubicBezTo>
                  <a:pt x="226572" y="179155"/>
                  <a:pt x="225620" y="179564"/>
                  <a:pt x="224501" y="179598"/>
                </a:cubicBezTo>
                <a:lnTo>
                  <a:pt x="4082" y="179598"/>
                </a:lnTo>
                <a:cubicBezTo>
                  <a:pt x="2963" y="179564"/>
                  <a:pt x="2012" y="179155"/>
                  <a:pt x="1228" y="178371"/>
                </a:cubicBezTo>
                <a:cubicBezTo>
                  <a:pt x="444" y="177587"/>
                  <a:pt x="35" y="176636"/>
                  <a:pt x="0" y="175518"/>
                </a:cubicBezTo>
                <a:lnTo>
                  <a:pt x="0" y="151037"/>
                </a:lnTo>
                <a:cubicBezTo>
                  <a:pt x="35" y="149919"/>
                  <a:pt x="444" y="148968"/>
                  <a:pt x="1228" y="148184"/>
                </a:cubicBezTo>
                <a:cubicBezTo>
                  <a:pt x="2012" y="147401"/>
                  <a:pt x="2963" y="146991"/>
                  <a:pt x="4082" y="146957"/>
                </a:cubicBezTo>
                <a:close/>
                <a:moveTo>
                  <a:pt x="85719" y="97971"/>
                </a:moveTo>
                <a:lnTo>
                  <a:pt x="224501" y="97971"/>
                </a:lnTo>
                <a:cubicBezTo>
                  <a:pt x="225620" y="98006"/>
                  <a:pt x="226572" y="98415"/>
                  <a:pt x="227356" y="99198"/>
                </a:cubicBezTo>
                <a:cubicBezTo>
                  <a:pt x="228140" y="99982"/>
                  <a:pt x="228550" y="100933"/>
                  <a:pt x="228584" y="102051"/>
                </a:cubicBezTo>
                <a:lnTo>
                  <a:pt x="228584" y="126532"/>
                </a:lnTo>
                <a:cubicBezTo>
                  <a:pt x="228550" y="127651"/>
                  <a:pt x="228140" y="128602"/>
                  <a:pt x="227356" y="129385"/>
                </a:cubicBezTo>
                <a:cubicBezTo>
                  <a:pt x="226572" y="130169"/>
                  <a:pt x="225620" y="130578"/>
                  <a:pt x="224501" y="130612"/>
                </a:cubicBezTo>
                <a:lnTo>
                  <a:pt x="85719" y="130612"/>
                </a:lnTo>
                <a:cubicBezTo>
                  <a:pt x="84600" y="130578"/>
                  <a:pt x="83649" y="130169"/>
                  <a:pt x="82865" y="129385"/>
                </a:cubicBezTo>
                <a:cubicBezTo>
                  <a:pt x="82081" y="128602"/>
                  <a:pt x="81672" y="127651"/>
                  <a:pt x="81637" y="126532"/>
                </a:cubicBezTo>
                <a:lnTo>
                  <a:pt x="81637" y="102051"/>
                </a:lnTo>
                <a:cubicBezTo>
                  <a:pt x="81672" y="100933"/>
                  <a:pt x="82081" y="99982"/>
                  <a:pt x="82865" y="99198"/>
                </a:cubicBezTo>
                <a:cubicBezTo>
                  <a:pt x="83649" y="98415"/>
                  <a:pt x="84600" y="98006"/>
                  <a:pt x="85719" y="97971"/>
                </a:cubicBezTo>
                <a:close/>
                <a:moveTo>
                  <a:pt x="85719" y="48986"/>
                </a:moveTo>
                <a:lnTo>
                  <a:pt x="224501" y="48986"/>
                </a:lnTo>
                <a:cubicBezTo>
                  <a:pt x="225620" y="49020"/>
                  <a:pt x="226572" y="49429"/>
                  <a:pt x="227356" y="50213"/>
                </a:cubicBezTo>
                <a:cubicBezTo>
                  <a:pt x="228140" y="50996"/>
                  <a:pt x="228550" y="51947"/>
                  <a:pt x="228584" y="53066"/>
                </a:cubicBezTo>
                <a:lnTo>
                  <a:pt x="228584" y="77547"/>
                </a:lnTo>
                <a:cubicBezTo>
                  <a:pt x="228550" y="78665"/>
                  <a:pt x="228140" y="79616"/>
                  <a:pt x="227356" y="80399"/>
                </a:cubicBezTo>
                <a:cubicBezTo>
                  <a:pt x="226572" y="81183"/>
                  <a:pt x="225620" y="81592"/>
                  <a:pt x="224501" y="81627"/>
                </a:cubicBezTo>
                <a:lnTo>
                  <a:pt x="85719" y="81627"/>
                </a:lnTo>
                <a:cubicBezTo>
                  <a:pt x="84600" y="81592"/>
                  <a:pt x="83649" y="81183"/>
                  <a:pt x="82865" y="80399"/>
                </a:cubicBezTo>
                <a:cubicBezTo>
                  <a:pt x="82081" y="79616"/>
                  <a:pt x="81672" y="78665"/>
                  <a:pt x="81637" y="77547"/>
                </a:cubicBezTo>
                <a:lnTo>
                  <a:pt x="81637" y="53066"/>
                </a:lnTo>
                <a:cubicBezTo>
                  <a:pt x="81672" y="51947"/>
                  <a:pt x="82081" y="50996"/>
                  <a:pt x="82865" y="50213"/>
                </a:cubicBezTo>
                <a:cubicBezTo>
                  <a:pt x="83649" y="49429"/>
                  <a:pt x="84600" y="49020"/>
                  <a:pt x="85719" y="48986"/>
                </a:cubicBezTo>
                <a:close/>
                <a:moveTo>
                  <a:pt x="4082" y="48986"/>
                </a:moveTo>
                <a:cubicBezTo>
                  <a:pt x="4603" y="48986"/>
                  <a:pt x="5124" y="49081"/>
                  <a:pt x="5645" y="49272"/>
                </a:cubicBezTo>
                <a:cubicBezTo>
                  <a:pt x="6166" y="49464"/>
                  <a:pt x="6623" y="49751"/>
                  <a:pt x="7016" y="50133"/>
                </a:cubicBezTo>
                <a:lnTo>
                  <a:pt x="43752" y="86862"/>
                </a:lnTo>
                <a:cubicBezTo>
                  <a:pt x="44135" y="87256"/>
                  <a:pt x="44422" y="87713"/>
                  <a:pt x="44613" y="88235"/>
                </a:cubicBezTo>
                <a:cubicBezTo>
                  <a:pt x="44805" y="88756"/>
                  <a:pt x="44900" y="89278"/>
                  <a:pt x="44900" y="89799"/>
                </a:cubicBezTo>
                <a:cubicBezTo>
                  <a:pt x="44900" y="90320"/>
                  <a:pt x="44805" y="90842"/>
                  <a:pt x="44613" y="91363"/>
                </a:cubicBezTo>
                <a:cubicBezTo>
                  <a:pt x="44422" y="91885"/>
                  <a:pt x="44135" y="92342"/>
                  <a:pt x="43752" y="92736"/>
                </a:cubicBezTo>
                <a:lnTo>
                  <a:pt x="7016" y="129465"/>
                </a:lnTo>
                <a:cubicBezTo>
                  <a:pt x="6623" y="129847"/>
                  <a:pt x="6166" y="130134"/>
                  <a:pt x="5645" y="130326"/>
                </a:cubicBezTo>
                <a:cubicBezTo>
                  <a:pt x="5124" y="130517"/>
                  <a:pt x="4603" y="130612"/>
                  <a:pt x="4082" y="130612"/>
                </a:cubicBezTo>
                <a:cubicBezTo>
                  <a:pt x="2963" y="130578"/>
                  <a:pt x="2012" y="130169"/>
                  <a:pt x="1228" y="129385"/>
                </a:cubicBezTo>
                <a:cubicBezTo>
                  <a:pt x="444" y="128602"/>
                  <a:pt x="35" y="127651"/>
                  <a:pt x="0" y="126532"/>
                </a:cubicBezTo>
                <a:lnTo>
                  <a:pt x="0" y="53066"/>
                </a:lnTo>
                <a:cubicBezTo>
                  <a:pt x="35" y="51947"/>
                  <a:pt x="444" y="50996"/>
                  <a:pt x="1228" y="50213"/>
                </a:cubicBezTo>
                <a:cubicBezTo>
                  <a:pt x="2012" y="49429"/>
                  <a:pt x="2963" y="49020"/>
                  <a:pt x="4082" y="48986"/>
                </a:cubicBezTo>
                <a:close/>
                <a:moveTo>
                  <a:pt x="4082" y="0"/>
                </a:moveTo>
                <a:lnTo>
                  <a:pt x="224501" y="0"/>
                </a:lnTo>
                <a:cubicBezTo>
                  <a:pt x="225620" y="34"/>
                  <a:pt x="226572" y="443"/>
                  <a:pt x="227356" y="1227"/>
                </a:cubicBezTo>
                <a:cubicBezTo>
                  <a:pt x="228140" y="2011"/>
                  <a:pt x="228550" y="2962"/>
                  <a:pt x="228584" y="4080"/>
                </a:cubicBezTo>
                <a:lnTo>
                  <a:pt x="228584" y="28561"/>
                </a:lnTo>
                <a:cubicBezTo>
                  <a:pt x="228550" y="29679"/>
                  <a:pt x="228140" y="30630"/>
                  <a:pt x="227356" y="31414"/>
                </a:cubicBezTo>
                <a:cubicBezTo>
                  <a:pt x="226572" y="32197"/>
                  <a:pt x="225620" y="32606"/>
                  <a:pt x="224501" y="32641"/>
                </a:cubicBezTo>
                <a:lnTo>
                  <a:pt x="4082" y="32641"/>
                </a:lnTo>
                <a:cubicBezTo>
                  <a:pt x="2963" y="32606"/>
                  <a:pt x="2012" y="32197"/>
                  <a:pt x="1228" y="31414"/>
                </a:cubicBezTo>
                <a:cubicBezTo>
                  <a:pt x="444" y="30630"/>
                  <a:pt x="35" y="29679"/>
                  <a:pt x="0" y="28561"/>
                </a:cubicBezTo>
                <a:lnTo>
                  <a:pt x="0" y="4080"/>
                </a:lnTo>
                <a:cubicBezTo>
                  <a:pt x="35" y="2962"/>
                  <a:pt x="444" y="2011"/>
                  <a:pt x="1228" y="1227"/>
                </a:cubicBezTo>
                <a:cubicBezTo>
                  <a:pt x="2012" y="443"/>
                  <a:pt x="2963" y="34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Freeform: Shape 135"/>
          <p:cNvSpPr/>
          <p:nvPr/>
        </p:nvSpPr>
        <p:spPr>
          <a:xfrm>
            <a:off x="5617936" y="7516724"/>
            <a:ext cx="225582" cy="390823"/>
          </a:xfrm>
          <a:custGeom>
            <a:avLst/>
            <a:gdLst/>
            <a:ahLst/>
            <a:cxnLst/>
            <a:rect l="l" t="t" r="r" b="b"/>
            <a:pathLst>
              <a:path w="130613" h="226288">
                <a:moveTo>
                  <a:pt x="130613" y="113145"/>
                </a:moveTo>
                <a:lnTo>
                  <a:pt x="130613" y="188531"/>
                </a:lnTo>
                <a:lnTo>
                  <a:pt x="65307" y="226288"/>
                </a:lnTo>
                <a:lnTo>
                  <a:pt x="65307" y="150774"/>
                </a:lnTo>
                <a:close/>
                <a:moveTo>
                  <a:pt x="0" y="113145"/>
                </a:moveTo>
                <a:lnTo>
                  <a:pt x="65307" y="150774"/>
                </a:lnTo>
                <a:lnTo>
                  <a:pt x="0" y="188531"/>
                </a:lnTo>
                <a:close/>
                <a:moveTo>
                  <a:pt x="130613" y="37759"/>
                </a:moveTo>
                <a:lnTo>
                  <a:pt x="130613" y="113145"/>
                </a:lnTo>
                <a:lnTo>
                  <a:pt x="65307" y="75388"/>
                </a:lnTo>
                <a:close/>
                <a:moveTo>
                  <a:pt x="65307" y="0"/>
                </a:moveTo>
                <a:lnTo>
                  <a:pt x="65307" y="75388"/>
                </a:lnTo>
                <a:lnTo>
                  <a:pt x="0" y="113145"/>
                </a:lnTo>
                <a:lnTo>
                  <a:pt x="0" y="3775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Freeform: Shape 136"/>
          <p:cNvSpPr/>
          <p:nvPr/>
        </p:nvSpPr>
        <p:spPr>
          <a:xfrm>
            <a:off x="5561533" y="6693045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3292" y="122458"/>
                </a:moveTo>
                <a:cubicBezTo>
                  <a:pt x="74674" y="125931"/>
                  <a:pt x="66535" y="131813"/>
                  <a:pt x="58876" y="140101"/>
                </a:cubicBezTo>
                <a:cubicBezTo>
                  <a:pt x="51217" y="148390"/>
                  <a:pt x="44969" y="158656"/>
                  <a:pt x="40131" y="170899"/>
                </a:cubicBezTo>
                <a:cubicBezTo>
                  <a:pt x="35293" y="183143"/>
                  <a:pt x="32797" y="196933"/>
                  <a:pt x="32641" y="212272"/>
                </a:cubicBezTo>
                <a:lnTo>
                  <a:pt x="163286" y="212272"/>
                </a:lnTo>
                <a:cubicBezTo>
                  <a:pt x="163131" y="196933"/>
                  <a:pt x="160634" y="183143"/>
                  <a:pt x="155796" y="170899"/>
                </a:cubicBezTo>
                <a:cubicBezTo>
                  <a:pt x="150959" y="158656"/>
                  <a:pt x="144710" y="148390"/>
                  <a:pt x="137051" y="140101"/>
                </a:cubicBezTo>
                <a:cubicBezTo>
                  <a:pt x="129392" y="131813"/>
                  <a:pt x="121254" y="125931"/>
                  <a:pt x="112636" y="122458"/>
                </a:cubicBezTo>
                <a:close/>
                <a:moveTo>
                  <a:pt x="32641" y="16313"/>
                </a:moveTo>
                <a:cubicBezTo>
                  <a:pt x="32641" y="21948"/>
                  <a:pt x="33024" y="27392"/>
                  <a:pt x="33790" y="32644"/>
                </a:cubicBezTo>
                <a:lnTo>
                  <a:pt x="162138" y="32644"/>
                </a:lnTo>
                <a:cubicBezTo>
                  <a:pt x="162903" y="27392"/>
                  <a:pt x="163286" y="21948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9"/>
                  <a:pt x="195901" y="2905"/>
                  <a:pt x="195927" y="4079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1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50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6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6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50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1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9"/>
                </a:lnTo>
                <a:cubicBezTo>
                  <a:pt x="27" y="2905"/>
                  <a:pt x="420" y="1939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Freeform: Shape 137"/>
          <p:cNvSpPr/>
          <p:nvPr/>
        </p:nvSpPr>
        <p:spPr>
          <a:xfrm>
            <a:off x="5561533" y="5852286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32641" y="16313"/>
                </a:moveTo>
                <a:cubicBezTo>
                  <a:pt x="32804" y="31908"/>
                  <a:pt x="35371" y="45895"/>
                  <a:pt x="40344" y="58272"/>
                </a:cubicBezTo>
                <a:cubicBezTo>
                  <a:pt x="45316" y="70650"/>
                  <a:pt x="51721" y="80979"/>
                  <a:pt x="59557" y="89259"/>
                </a:cubicBezTo>
                <a:cubicBezTo>
                  <a:pt x="67393" y="97540"/>
                  <a:pt x="75687" y="103333"/>
                  <a:pt x="84440" y="106638"/>
                </a:cubicBezTo>
                <a:cubicBezTo>
                  <a:pt x="86059" y="107244"/>
                  <a:pt x="87351" y="108233"/>
                  <a:pt x="88315" y="109604"/>
                </a:cubicBezTo>
                <a:cubicBezTo>
                  <a:pt x="89280" y="110976"/>
                  <a:pt x="89775" y="112539"/>
                  <a:pt x="89799" y="114293"/>
                </a:cubicBezTo>
                <a:cubicBezTo>
                  <a:pt x="89775" y="116047"/>
                  <a:pt x="89280" y="117610"/>
                  <a:pt x="88315" y="118981"/>
                </a:cubicBezTo>
                <a:cubicBezTo>
                  <a:pt x="87351" y="120353"/>
                  <a:pt x="86059" y="121341"/>
                  <a:pt x="84440" y="121947"/>
                </a:cubicBezTo>
                <a:cubicBezTo>
                  <a:pt x="75687" y="125253"/>
                  <a:pt x="67393" y="131046"/>
                  <a:pt x="59557" y="139326"/>
                </a:cubicBezTo>
                <a:cubicBezTo>
                  <a:pt x="51721" y="147607"/>
                  <a:pt x="45316" y="157936"/>
                  <a:pt x="40344" y="170313"/>
                </a:cubicBezTo>
                <a:cubicBezTo>
                  <a:pt x="35371" y="182691"/>
                  <a:pt x="32804" y="196677"/>
                  <a:pt x="32641" y="212272"/>
                </a:cubicBezTo>
                <a:lnTo>
                  <a:pt x="163286" y="212272"/>
                </a:lnTo>
                <a:cubicBezTo>
                  <a:pt x="163124" y="196677"/>
                  <a:pt x="160556" y="182691"/>
                  <a:pt x="155584" y="170313"/>
                </a:cubicBezTo>
                <a:cubicBezTo>
                  <a:pt x="150611" y="157936"/>
                  <a:pt x="144207" y="147607"/>
                  <a:pt x="136371" y="139326"/>
                </a:cubicBezTo>
                <a:cubicBezTo>
                  <a:pt x="128535" y="131046"/>
                  <a:pt x="120240" y="125253"/>
                  <a:pt x="111488" y="121947"/>
                </a:cubicBezTo>
                <a:cubicBezTo>
                  <a:pt x="109869" y="121341"/>
                  <a:pt x="108577" y="120353"/>
                  <a:pt x="107612" y="118981"/>
                </a:cubicBezTo>
                <a:cubicBezTo>
                  <a:pt x="106647" y="117610"/>
                  <a:pt x="106153" y="116047"/>
                  <a:pt x="106129" y="114293"/>
                </a:cubicBezTo>
                <a:cubicBezTo>
                  <a:pt x="106153" y="112539"/>
                  <a:pt x="106647" y="110976"/>
                  <a:pt x="107612" y="109604"/>
                </a:cubicBezTo>
                <a:cubicBezTo>
                  <a:pt x="108577" y="108233"/>
                  <a:pt x="109869" y="107244"/>
                  <a:pt x="111488" y="106638"/>
                </a:cubicBezTo>
                <a:cubicBezTo>
                  <a:pt x="120240" y="103333"/>
                  <a:pt x="128535" y="97540"/>
                  <a:pt x="136371" y="89259"/>
                </a:cubicBezTo>
                <a:cubicBezTo>
                  <a:pt x="144207" y="80979"/>
                  <a:pt x="150611" y="70650"/>
                  <a:pt x="155584" y="58272"/>
                </a:cubicBezTo>
                <a:cubicBezTo>
                  <a:pt x="160556" y="45895"/>
                  <a:pt x="163124" y="31908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9"/>
                  <a:pt x="195901" y="2905"/>
                  <a:pt x="195927" y="4079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1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50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6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6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50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1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9"/>
                </a:lnTo>
                <a:cubicBezTo>
                  <a:pt x="27" y="2905"/>
                  <a:pt x="420" y="1939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Freeform: Shape 138"/>
          <p:cNvSpPr/>
          <p:nvPr/>
        </p:nvSpPr>
        <p:spPr>
          <a:xfrm>
            <a:off x="5561533" y="5011579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3292" y="122458"/>
                </a:moveTo>
                <a:cubicBezTo>
                  <a:pt x="74651" y="125974"/>
                  <a:pt x="66480" y="131922"/>
                  <a:pt x="58780" y="140303"/>
                </a:cubicBezTo>
                <a:cubicBezTo>
                  <a:pt x="51080" y="148683"/>
                  <a:pt x="44791" y="159064"/>
                  <a:pt x="39914" y="171447"/>
                </a:cubicBezTo>
                <a:lnTo>
                  <a:pt x="156014" y="171447"/>
                </a:lnTo>
                <a:cubicBezTo>
                  <a:pt x="151136" y="159064"/>
                  <a:pt x="144848" y="148683"/>
                  <a:pt x="137148" y="140303"/>
                </a:cubicBezTo>
                <a:cubicBezTo>
                  <a:pt x="129447" y="131922"/>
                  <a:pt x="121277" y="125974"/>
                  <a:pt x="112636" y="122458"/>
                </a:cubicBezTo>
                <a:close/>
                <a:moveTo>
                  <a:pt x="32641" y="16313"/>
                </a:moveTo>
                <a:cubicBezTo>
                  <a:pt x="32679" y="25635"/>
                  <a:pt x="33657" y="34390"/>
                  <a:pt x="35576" y="42579"/>
                </a:cubicBezTo>
                <a:cubicBezTo>
                  <a:pt x="37495" y="50768"/>
                  <a:pt x="40132" y="58343"/>
                  <a:pt x="43486" y="65303"/>
                </a:cubicBezTo>
                <a:lnTo>
                  <a:pt x="152442" y="65303"/>
                </a:lnTo>
                <a:cubicBezTo>
                  <a:pt x="155796" y="58343"/>
                  <a:pt x="158432" y="50768"/>
                  <a:pt x="160352" y="42579"/>
                </a:cubicBezTo>
                <a:cubicBezTo>
                  <a:pt x="162271" y="34390"/>
                  <a:pt x="163249" y="25635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9"/>
                  <a:pt x="195901" y="2905"/>
                  <a:pt x="195927" y="4079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1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50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6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6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50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1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9"/>
                </a:lnTo>
                <a:cubicBezTo>
                  <a:pt x="27" y="2905"/>
                  <a:pt x="420" y="1939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Freeform: Shape 139"/>
          <p:cNvSpPr/>
          <p:nvPr/>
        </p:nvSpPr>
        <p:spPr>
          <a:xfrm>
            <a:off x="5561533" y="4170838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32641" y="16313"/>
                </a:moveTo>
                <a:cubicBezTo>
                  <a:pt x="32804" y="31908"/>
                  <a:pt x="35371" y="45895"/>
                  <a:pt x="40344" y="58272"/>
                </a:cubicBezTo>
                <a:cubicBezTo>
                  <a:pt x="45316" y="70650"/>
                  <a:pt x="51721" y="80979"/>
                  <a:pt x="59557" y="89259"/>
                </a:cubicBezTo>
                <a:cubicBezTo>
                  <a:pt x="67393" y="97540"/>
                  <a:pt x="75687" y="103333"/>
                  <a:pt x="84440" y="106638"/>
                </a:cubicBezTo>
                <a:cubicBezTo>
                  <a:pt x="86059" y="107244"/>
                  <a:pt x="87351" y="108233"/>
                  <a:pt x="88315" y="109604"/>
                </a:cubicBezTo>
                <a:cubicBezTo>
                  <a:pt x="89280" y="110976"/>
                  <a:pt x="89775" y="112539"/>
                  <a:pt x="89799" y="114293"/>
                </a:cubicBezTo>
                <a:cubicBezTo>
                  <a:pt x="89775" y="116047"/>
                  <a:pt x="89280" y="117610"/>
                  <a:pt x="88315" y="118981"/>
                </a:cubicBezTo>
                <a:cubicBezTo>
                  <a:pt x="87351" y="120353"/>
                  <a:pt x="86059" y="121341"/>
                  <a:pt x="84440" y="121947"/>
                </a:cubicBezTo>
                <a:cubicBezTo>
                  <a:pt x="78909" y="124010"/>
                  <a:pt x="73481" y="127157"/>
                  <a:pt x="68157" y="131388"/>
                </a:cubicBezTo>
                <a:cubicBezTo>
                  <a:pt x="62833" y="135619"/>
                  <a:pt x="57884" y="140807"/>
                  <a:pt x="53310" y="146952"/>
                </a:cubicBezTo>
                <a:lnTo>
                  <a:pt x="142618" y="146952"/>
                </a:lnTo>
                <a:cubicBezTo>
                  <a:pt x="138043" y="140807"/>
                  <a:pt x="133094" y="135619"/>
                  <a:pt x="127770" y="131388"/>
                </a:cubicBezTo>
                <a:cubicBezTo>
                  <a:pt x="122446" y="127157"/>
                  <a:pt x="117019" y="124010"/>
                  <a:pt x="111488" y="121947"/>
                </a:cubicBezTo>
                <a:cubicBezTo>
                  <a:pt x="109869" y="121341"/>
                  <a:pt x="108577" y="120353"/>
                  <a:pt x="107612" y="118981"/>
                </a:cubicBezTo>
                <a:cubicBezTo>
                  <a:pt x="106647" y="117610"/>
                  <a:pt x="106153" y="116047"/>
                  <a:pt x="106129" y="114293"/>
                </a:cubicBezTo>
                <a:cubicBezTo>
                  <a:pt x="106153" y="112539"/>
                  <a:pt x="106647" y="110976"/>
                  <a:pt x="107612" y="109604"/>
                </a:cubicBezTo>
                <a:cubicBezTo>
                  <a:pt x="108577" y="108233"/>
                  <a:pt x="109869" y="107244"/>
                  <a:pt x="111488" y="106638"/>
                </a:cubicBezTo>
                <a:cubicBezTo>
                  <a:pt x="120240" y="103333"/>
                  <a:pt x="128535" y="97540"/>
                  <a:pt x="136371" y="89259"/>
                </a:cubicBezTo>
                <a:cubicBezTo>
                  <a:pt x="144207" y="80979"/>
                  <a:pt x="150611" y="70650"/>
                  <a:pt x="155584" y="58272"/>
                </a:cubicBezTo>
                <a:cubicBezTo>
                  <a:pt x="160556" y="45895"/>
                  <a:pt x="163124" y="31908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8"/>
                  <a:pt x="195901" y="2905"/>
                  <a:pt x="195927" y="4078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0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49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5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5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49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0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8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Freeform: Shape 140"/>
          <p:cNvSpPr/>
          <p:nvPr/>
        </p:nvSpPr>
        <p:spPr>
          <a:xfrm>
            <a:off x="5561533" y="3330093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32641" y="16313"/>
                </a:moveTo>
                <a:cubicBezTo>
                  <a:pt x="32804" y="31908"/>
                  <a:pt x="35371" y="45895"/>
                  <a:pt x="40344" y="58272"/>
                </a:cubicBezTo>
                <a:cubicBezTo>
                  <a:pt x="45316" y="70650"/>
                  <a:pt x="51721" y="80979"/>
                  <a:pt x="59557" y="89259"/>
                </a:cubicBezTo>
                <a:cubicBezTo>
                  <a:pt x="67393" y="97540"/>
                  <a:pt x="75687" y="103333"/>
                  <a:pt x="84440" y="106638"/>
                </a:cubicBezTo>
                <a:cubicBezTo>
                  <a:pt x="86059" y="107244"/>
                  <a:pt x="87351" y="108233"/>
                  <a:pt x="88315" y="109604"/>
                </a:cubicBezTo>
                <a:cubicBezTo>
                  <a:pt x="89280" y="110976"/>
                  <a:pt x="89775" y="112539"/>
                  <a:pt x="89799" y="114293"/>
                </a:cubicBezTo>
                <a:cubicBezTo>
                  <a:pt x="89775" y="116047"/>
                  <a:pt x="89280" y="117610"/>
                  <a:pt x="88315" y="118981"/>
                </a:cubicBezTo>
                <a:cubicBezTo>
                  <a:pt x="87351" y="120353"/>
                  <a:pt x="86059" y="121341"/>
                  <a:pt x="84440" y="121947"/>
                </a:cubicBezTo>
                <a:cubicBezTo>
                  <a:pt x="78909" y="124010"/>
                  <a:pt x="73481" y="127157"/>
                  <a:pt x="68157" y="131388"/>
                </a:cubicBezTo>
                <a:cubicBezTo>
                  <a:pt x="62833" y="135619"/>
                  <a:pt x="57884" y="140807"/>
                  <a:pt x="53310" y="146952"/>
                </a:cubicBezTo>
                <a:lnTo>
                  <a:pt x="142618" y="146952"/>
                </a:lnTo>
                <a:cubicBezTo>
                  <a:pt x="138043" y="140807"/>
                  <a:pt x="133094" y="135619"/>
                  <a:pt x="127770" y="131388"/>
                </a:cubicBezTo>
                <a:cubicBezTo>
                  <a:pt x="122446" y="127157"/>
                  <a:pt x="117019" y="124010"/>
                  <a:pt x="111488" y="121947"/>
                </a:cubicBezTo>
                <a:cubicBezTo>
                  <a:pt x="109869" y="121341"/>
                  <a:pt x="108577" y="120353"/>
                  <a:pt x="107612" y="118981"/>
                </a:cubicBezTo>
                <a:cubicBezTo>
                  <a:pt x="106647" y="117610"/>
                  <a:pt x="106153" y="116047"/>
                  <a:pt x="106129" y="114293"/>
                </a:cubicBezTo>
                <a:cubicBezTo>
                  <a:pt x="106153" y="112539"/>
                  <a:pt x="106647" y="110976"/>
                  <a:pt x="107612" y="109604"/>
                </a:cubicBezTo>
                <a:cubicBezTo>
                  <a:pt x="108577" y="108233"/>
                  <a:pt x="109869" y="107244"/>
                  <a:pt x="111488" y="106638"/>
                </a:cubicBezTo>
                <a:cubicBezTo>
                  <a:pt x="120240" y="103333"/>
                  <a:pt x="128535" y="97540"/>
                  <a:pt x="136371" y="89259"/>
                </a:cubicBezTo>
                <a:cubicBezTo>
                  <a:pt x="144207" y="80979"/>
                  <a:pt x="150611" y="70650"/>
                  <a:pt x="155584" y="58272"/>
                </a:cubicBezTo>
                <a:cubicBezTo>
                  <a:pt x="160556" y="45895"/>
                  <a:pt x="163124" y="31908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8"/>
                  <a:pt x="195901" y="2905"/>
                  <a:pt x="195927" y="4078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0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49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5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5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49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0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8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2" name="Freeform: Shape 141"/>
          <p:cNvSpPr/>
          <p:nvPr/>
        </p:nvSpPr>
        <p:spPr>
          <a:xfrm>
            <a:off x="4794025" y="7570772"/>
            <a:ext cx="355198" cy="282727"/>
          </a:xfrm>
          <a:custGeom>
            <a:avLst/>
            <a:gdLst/>
            <a:ahLst/>
            <a:cxnLst/>
            <a:rect l="l" t="t" r="r" b="b"/>
            <a:pathLst>
              <a:path w="205661" h="163700">
                <a:moveTo>
                  <a:pt x="102839" y="33072"/>
                </a:moveTo>
                <a:lnTo>
                  <a:pt x="176174" y="93538"/>
                </a:lnTo>
                <a:cubicBezTo>
                  <a:pt x="176280" y="93794"/>
                  <a:pt x="176323" y="94049"/>
                  <a:pt x="176301" y="94304"/>
                </a:cubicBezTo>
                <a:lnTo>
                  <a:pt x="176301" y="155536"/>
                </a:lnTo>
                <a:cubicBezTo>
                  <a:pt x="176240" y="157830"/>
                  <a:pt x="175438" y="159748"/>
                  <a:pt x="173895" y="161292"/>
                </a:cubicBezTo>
                <a:cubicBezTo>
                  <a:pt x="172352" y="162837"/>
                  <a:pt x="170434" y="163639"/>
                  <a:pt x="168141" y="163700"/>
                </a:cubicBezTo>
                <a:lnTo>
                  <a:pt x="119167" y="163700"/>
                </a:lnTo>
                <a:lnTo>
                  <a:pt x="119167" y="114715"/>
                </a:lnTo>
                <a:lnTo>
                  <a:pt x="86510" y="114715"/>
                </a:lnTo>
                <a:lnTo>
                  <a:pt x="86510" y="163700"/>
                </a:lnTo>
                <a:lnTo>
                  <a:pt x="37525" y="163700"/>
                </a:lnTo>
                <a:cubicBezTo>
                  <a:pt x="35231" y="163639"/>
                  <a:pt x="33312" y="162837"/>
                  <a:pt x="31768" y="161292"/>
                </a:cubicBezTo>
                <a:cubicBezTo>
                  <a:pt x="30224" y="159748"/>
                  <a:pt x="29421" y="157830"/>
                  <a:pt x="29360" y="155536"/>
                </a:cubicBezTo>
                <a:lnTo>
                  <a:pt x="29360" y="94304"/>
                </a:lnTo>
                <a:cubicBezTo>
                  <a:pt x="29366" y="94176"/>
                  <a:pt x="29387" y="94049"/>
                  <a:pt x="29424" y="93921"/>
                </a:cubicBezTo>
                <a:cubicBezTo>
                  <a:pt x="29461" y="93794"/>
                  <a:pt x="29483" y="93666"/>
                  <a:pt x="29488" y="93538"/>
                </a:cubicBezTo>
                <a:close/>
                <a:moveTo>
                  <a:pt x="102839" y="0"/>
                </a:moveTo>
                <a:cubicBezTo>
                  <a:pt x="106485" y="0"/>
                  <a:pt x="109717" y="1116"/>
                  <a:pt x="112534" y="3349"/>
                </a:cubicBezTo>
                <a:lnTo>
                  <a:pt x="143660" y="29372"/>
                </a:lnTo>
                <a:lnTo>
                  <a:pt x="143660" y="4497"/>
                </a:lnTo>
                <a:cubicBezTo>
                  <a:pt x="143687" y="3322"/>
                  <a:pt x="144080" y="2355"/>
                  <a:pt x="144840" y="1595"/>
                </a:cubicBezTo>
                <a:cubicBezTo>
                  <a:pt x="145599" y="834"/>
                  <a:pt x="146566" y="441"/>
                  <a:pt x="147741" y="415"/>
                </a:cubicBezTo>
                <a:lnTo>
                  <a:pt x="172221" y="415"/>
                </a:lnTo>
                <a:cubicBezTo>
                  <a:pt x="173396" y="441"/>
                  <a:pt x="174362" y="834"/>
                  <a:pt x="175122" y="1595"/>
                </a:cubicBezTo>
                <a:cubicBezTo>
                  <a:pt x="175882" y="2355"/>
                  <a:pt x="176275" y="3322"/>
                  <a:pt x="176301" y="4497"/>
                </a:cubicBezTo>
                <a:lnTo>
                  <a:pt x="176301" y="56544"/>
                </a:lnTo>
                <a:lnTo>
                  <a:pt x="204239" y="79761"/>
                </a:lnTo>
                <a:cubicBezTo>
                  <a:pt x="205073" y="80511"/>
                  <a:pt x="205541" y="81436"/>
                  <a:pt x="205642" y="82536"/>
                </a:cubicBezTo>
                <a:cubicBezTo>
                  <a:pt x="205743" y="83636"/>
                  <a:pt x="205445" y="84625"/>
                  <a:pt x="204749" y="85502"/>
                </a:cubicBezTo>
                <a:lnTo>
                  <a:pt x="196840" y="94942"/>
                </a:lnTo>
                <a:cubicBezTo>
                  <a:pt x="196513" y="95327"/>
                  <a:pt x="196114" y="95641"/>
                  <a:pt x="195644" y="95882"/>
                </a:cubicBezTo>
                <a:cubicBezTo>
                  <a:pt x="195173" y="96124"/>
                  <a:pt x="194679" y="96278"/>
                  <a:pt x="194161" y="96345"/>
                </a:cubicBezTo>
                <a:cubicBezTo>
                  <a:pt x="194033" y="96345"/>
                  <a:pt x="193906" y="96345"/>
                  <a:pt x="193778" y="96345"/>
                </a:cubicBezTo>
                <a:cubicBezTo>
                  <a:pt x="192758" y="96366"/>
                  <a:pt x="191865" y="96069"/>
                  <a:pt x="191099" y="95452"/>
                </a:cubicBezTo>
                <a:lnTo>
                  <a:pt x="102839" y="21846"/>
                </a:lnTo>
                <a:lnTo>
                  <a:pt x="14563" y="95452"/>
                </a:lnTo>
                <a:cubicBezTo>
                  <a:pt x="14116" y="95776"/>
                  <a:pt x="13638" y="96021"/>
                  <a:pt x="13128" y="96185"/>
                </a:cubicBezTo>
                <a:cubicBezTo>
                  <a:pt x="12617" y="96350"/>
                  <a:pt x="12075" y="96403"/>
                  <a:pt x="11501" y="96345"/>
                </a:cubicBezTo>
                <a:cubicBezTo>
                  <a:pt x="10983" y="96278"/>
                  <a:pt x="10489" y="96124"/>
                  <a:pt x="10018" y="95882"/>
                </a:cubicBezTo>
                <a:cubicBezTo>
                  <a:pt x="9548" y="95641"/>
                  <a:pt x="9149" y="95327"/>
                  <a:pt x="8822" y="94942"/>
                </a:cubicBezTo>
                <a:lnTo>
                  <a:pt x="913" y="85502"/>
                </a:lnTo>
                <a:cubicBezTo>
                  <a:pt x="217" y="84625"/>
                  <a:pt x="-81" y="83636"/>
                  <a:pt x="20" y="82536"/>
                </a:cubicBezTo>
                <a:cubicBezTo>
                  <a:pt x="121" y="81436"/>
                  <a:pt x="589" y="80511"/>
                  <a:pt x="1423" y="79761"/>
                </a:cubicBezTo>
                <a:lnTo>
                  <a:pt x="93144" y="3349"/>
                </a:lnTo>
                <a:cubicBezTo>
                  <a:pt x="95961" y="1116"/>
                  <a:pt x="99193" y="0"/>
                  <a:pt x="1028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Freeform: Shape 142"/>
          <p:cNvSpPr/>
          <p:nvPr/>
        </p:nvSpPr>
        <p:spPr>
          <a:xfrm>
            <a:off x="4802431" y="6721246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2050" y="57150"/>
                </a:moveTo>
                <a:lnTo>
                  <a:pt x="110206" y="57150"/>
                </a:lnTo>
                <a:cubicBezTo>
                  <a:pt x="111380" y="57177"/>
                  <a:pt x="112346" y="57570"/>
                  <a:pt x="113105" y="58330"/>
                </a:cubicBezTo>
                <a:cubicBezTo>
                  <a:pt x="113865" y="59090"/>
                  <a:pt x="114258" y="60057"/>
                  <a:pt x="114284" y="61232"/>
                </a:cubicBezTo>
                <a:lnTo>
                  <a:pt x="114284" y="118370"/>
                </a:lnTo>
                <a:cubicBezTo>
                  <a:pt x="114258" y="119544"/>
                  <a:pt x="113865" y="120510"/>
                  <a:pt x="113105" y="121269"/>
                </a:cubicBezTo>
                <a:cubicBezTo>
                  <a:pt x="112346" y="122029"/>
                  <a:pt x="111380" y="122422"/>
                  <a:pt x="110206" y="122448"/>
                </a:cubicBezTo>
                <a:lnTo>
                  <a:pt x="69397" y="122448"/>
                </a:lnTo>
                <a:cubicBezTo>
                  <a:pt x="68222" y="122422"/>
                  <a:pt x="67255" y="122029"/>
                  <a:pt x="66495" y="121269"/>
                </a:cubicBezTo>
                <a:cubicBezTo>
                  <a:pt x="65734" y="120510"/>
                  <a:pt x="65341" y="119544"/>
                  <a:pt x="65315" y="118370"/>
                </a:cubicBezTo>
                <a:lnTo>
                  <a:pt x="65315" y="110214"/>
                </a:lnTo>
                <a:cubicBezTo>
                  <a:pt x="65341" y="109040"/>
                  <a:pt x="65734" y="108074"/>
                  <a:pt x="66495" y="107314"/>
                </a:cubicBezTo>
                <a:cubicBezTo>
                  <a:pt x="67255" y="106555"/>
                  <a:pt x="68222" y="106162"/>
                  <a:pt x="69397" y="106136"/>
                </a:cubicBezTo>
                <a:lnTo>
                  <a:pt x="97972" y="106136"/>
                </a:lnTo>
                <a:lnTo>
                  <a:pt x="97972" y="61232"/>
                </a:lnTo>
                <a:cubicBezTo>
                  <a:pt x="97998" y="60057"/>
                  <a:pt x="98391" y="59090"/>
                  <a:pt x="99150" y="58330"/>
                </a:cubicBezTo>
                <a:cubicBezTo>
                  <a:pt x="99910" y="57570"/>
                  <a:pt x="100876" y="57177"/>
                  <a:pt x="102050" y="57150"/>
                </a:cubicBezTo>
                <a:close/>
                <a:moveTo>
                  <a:pt x="97972" y="0"/>
                </a:moveTo>
                <a:cubicBezTo>
                  <a:pt x="116168" y="210"/>
                  <a:pt x="132626" y="4680"/>
                  <a:pt x="147348" y="13409"/>
                </a:cubicBezTo>
                <a:cubicBezTo>
                  <a:pt x="162070" y="22138"/>
                  <a:pt x="173795" y="33864"/>
                  <a:pt x="182522" y="48589"/>
                </a:cubicBezTo>
                <a:cubicBezTo>
                  <a:pt x="191249" y="63313"/>
                  <a:pt x="195717" y="79774"/>
                  <a:pt x="195927" y="97971"/>
                </a:cubicBezTo>
                <a:cubicBezTo>
                  <a:pt x="195717" y="116167"/>
                  <a:pt x="191249" y="132626"/>
                  <a:pt x="182522" y="147348"/>
                </a:cubicBezTo>
                <a:cubicBezTo>
                  <a:pt x="173795" y="162070"/>
                  <a:pt x="162070" y="173794"/>
                  <a:pt x="147348" y="182521"/>
                </a:cubicBezTo>
                <a:cubicBezTo>
                  <a:pt x="132626" y="191248"/>
                  <a:pt x="116168" y="195717"/>
                  <a:pt x="97972" y="195927"/>
                </a:cubicBezTo>
                <a:cubicBezTo>
                  <a:pt x="83214" y="195858"/>
                  <a:pt x="69325" y="192776"/>
                  <a:pt x="56305" y="186682"/>
                </a:cubicBezTo>
                <a:cubicBezTo>
                  <a:pt x="43285" y="180589"/>
                  <a:pt x="32044" y="171896"/>
                  <a:pt x="22580" y="160606"/>
                </a:cubicBezTo>
                <a:cubicBezTo>
                  <a:pt x="21944" y="159739"/>
                  <a:pt x="21652" y="158792"/>
                  <a:pt x="21703" y="157766"/>
                </a:cubicBezTo>
                <a:cubicBezTo>
                  <a:pt x="21753" y="156740"/>
                  <a:pt x="22130" y="155857"/>
                  <a:pt x="22835" y="155118"/>
                </a:cubicBezTo>
                <a:lnTo>
                  <a:pt x="40311" y="137507"/>
                </a:lnTo>
                <a:cubicBezTo>
                  <a:pt x="40763" y="137124"/>
                  <a:pt x="41263" y="136837"/>
                  <a:pt x="41810" y="136645"/>
                </a:cubicBezTo>
                <a:cubicBezTo>
                  <a:pt x="42358" y="136454"/>
                  <a:pt x="42921" y="136358"/>
                  <a:pt x="43500" y="136358"/>
                </a:cubicBezTo>
                <a:cubicBezTo>
                  <a:pt x="44085" y="136422"/>
                  <a:pt x="44638" y="136582"/>
                  <a:pt x="45159" y="136837"/>
                </a:cubicBezTo>
                <a:cubicBezTo>
                  <a:pt x="45680" y="137092"/>
                  <a:pt x="46105" y="137443"/>
                  <a:pt x="46435" y="137890"/>
                </a:cubicBezTo>
                <a:cubicBezTo>
                  <a:pt x="52784" y="146039"/>
                  <a:pt x="60400" y="152297"/>
                  <a:pt x="69285" y="156665"/>
                </a:cubicBezTo>
                <a:cubicBezTo>
                  <a:pt x="78170" y="161034"/>
                  <a:pt x="87732" y="163240"/>
                  <a:pt x="97972" y="163286"/>
                </a:cubicBezTo>
                <a:cubicBezTo>
                  <a:pt x="110100" y="163145"/>
                  <a:pt x="121072" y="160165"/>
                  <a:pt x="130889" y="154344"/>
                </a:cubicBezTo>
                <a:cubicBezTo>
                  <a:pt x="140706" y="148523"/>
                  <a:pt x="148524" y="140704"/>
                  <a:pt x="154345" y="130887"/>
                </a:cubicBezTo>
                <a:cubicBezTo>
                  <a:pt x="160165" y="121071"/>
                  <a:pt x="163146" y="110098"/>
                  <a:pt x="163286" y="97970"/>
                </a:cubicBezTo>
                <a:cubicBezTo>
                  <a:pt x="163146" y="85836"/>
                  <a:pt x="160165" y="74859"/>
                  <a:pt x="154345" y="65041"/>
                </a:cubicBezTo>
                <a:cubicBezTo>
                  <a:pt x="148524" y="55222"/>
                  <a:pt x="140706" y="47403"/>
                  <a:pt x="130889" y="41582"/>
                </a:cubicBezTo>
                <a:cubicBezTo>
                  <a:pt x="121072" y="35762"/>
                  <a:pt x="110100" y="32781"/>
                  <a:pt x="97972" y="32641"/>
                </a:cubicBezTo>
                <a:cubicBezTo>
                  <a:pt x="89552" y="32676"/>
                  <a:pt x="81547" y="34202"/>
                  <a:pt x="73957" y="37219"/>
                </a:cubicBezTo>
                <a:cubicBezTo>
                  <a:pt x="66367" y="40236"/>
                  <a:pt x="59574" y="44537"/>
                  <a:pt x="53578" y="50122"/>
                </a:cubicBezTo>
                <a:lnTo>
                  <a:pt x="71055" y="67738"/>
                </a:lnTo>
                <a:cubicBezTo>
                  <a:pt x="72269" y="68926"/>
                  <a:pt x="73030" y="70313"/>
                  <a:pt x="73335" y="71900"/>
                </a:cubicBezTo>
                <a:cubicBezTo>
                  <a:pt x="73641" y="73486"/>
                  <a:pt x="73476" y="75033"/>
                  <a:pt x="72841" y="76540"/>
                </a:cubicBezTo>
                <a:cubicBezTo>
                  <a:pt x="72176" y="78092"/>
                  <a:pt x="71177" y="79325"/>
                  <a:pt x="69843" y="80240"/>
                </a:cubicBezTo>
                <a:cubicBezTo>
                  <a:pt x="68509" y="81154"/>
                  <a:pt x="66999" y="81622"/>
                  <a:pt x="65315" y="81643"/>
                </a:cubicBezTo>
                <a:lnTo>
                  <a:pt x="8165" y="81643"/>
                </a:lnTo>
                <a:cubicBezTo>
                  <a:pt x="5871" y="81582"/>
                  <a:pt x="3952" y="80779"/>
                  <a:pt x="2408" y="79235"/>
                </a:cubicBezTo>
                <a:cubicBezTo>
                  <a:pt x="864" y="77691"/>
                  <a:pt x="61" y="75772"/>
                  <a:pt x="0" y="73479"/>
                </a:cubicBezTo>
                <a:lnTo>
                  <a:pt x="0" y="16329"/>
                </a:lnTo>
                <a:cubicBezTo>
                  <a:pt x="21" y="14644"/>
                  <a:pt x="489" y="13134"/>
                  <a:pt x="1403" y="11800"/>
                </a:cubicBezTo>
                <a:cubicBezTo>
                  <a:pt x="2318" y="10466"/>
                  <a:pt x="3551" y="9466"/>
                  <a:pt x="5103" y="8802"/>
                </a:cubicBezTo>
                <a:cubicBezTo>
                  <a:pt x="6610" y="8167"/>
                  <a:pt x="8157" y="8002"/>
                  <a:pt x="9743" y="8308"/>
                </a:cubicBezTo>
                <a:cubicBezTo>
                  <a:pt x="11330" y="8613"/>
                  <a:pt x="12717" y="9373"/>
                  <a:pt x="13905" y="10588"/>
                </a:cubicBezTo>
                <a:lnTo>
                  <a:pt x="30489" y="27044"/>
                </a:lnTo>
                <a:cubicBezTo>
                  <a:pt x="39599" y="18494"/>
                  <a:pt x="49953" y="11866"/>
                  <a:pt x="61551" y="7160"/>
                </a:cubicBezTo>
                <a:cubicBezTo>
                  <a:pt x="73149" y="2453"/>
                  <a:pt x="85289" y="66"/>
                  <a:pt x="979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Freeform: Shape 143"/>
          <p:cNvSpPr/>
          <p:nvPr/>
        </p:nvSpPr>
        <p:spPr>
          <a:xfrm>
            <a:off x="4774229" y="5880488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90311" y="72324"/>
                </a:moveTo>
                <a:lnTo>
                  <a:pt x="114547" y="157405"/>
                </a:lnTo>
                <a:cubicBezTo>
                  <a:pt x="115091" y="159156"/>
                  <a:pt x="116075" y="160564"/>
                  <a:pt x="117496" y="161630"/>
                </a:cubicBezTo>
                <a:cubicBezTo>
                  <a:pt x="118918" y="162696"/>
                  <a:pt x="120571" y="163243"/>
                  <a:pt x="122455" y="163272"/>
                </a:cubicBezTo>
                <a:cubicBezTo>
                  <a:pt x="124278" y="163243"/>
                  <a:pt x="125894" y="162696"/>
                  <a:pt x="127302" y="161630"/>
                </a:cubicBezTo>
                <a:cubicBezTo>
                  <a:pt x="128711" y="160564"/>
                  <a:pt x="129689" y="159156"/>
                  <a:pt x="130236" y="157405"/>
                </a:cubicBezTo>
                <a:lnTo>
                  <a:pt x="148859" y="95539"/>
                </a:lnTo>
                <a:lnTo>
                  <a:pt x="156003" y="109826"/>
                </a:lnTo>
                <a:cubicBezTo>
                  <a:pt x="156728" y="111184"/>
                  <a:pt x="157733" y="112263"/>
                  <a:pt x="159016" y="113062"/>
                </a:cubicBezTo>
                <a:cubicBezTo>
                  <a:pt x="160300" y="113862"/>
                  <a:pt x="161719" y="114272"/>
                  <a:pt x="163274" y="114290"/>
                </a:cubicBezTo>
                <a:lnTo>
                  <a:pt x="202178" y="114290"/>
                </a:lnTo>
                <a:cubicBezTo>
                  <a:pt x="201408" y="115117"/>
                  <a:pt x="200781" y="115760"/>
                  <a:pt x="200297" y="116220"/>
                </a:cubicBezTo>
                <a:cubicBezTo>
                  <a:pt x="199813" y="116679"/>
                  <a:pt x="199505" y="116972"/>
                  <a:pt x="199372" y="117096"/>
                </a:cubicBezTo>
                <a:lnTo>
                  <a:pt x="119904" y="193631"/>
                </a:lnTo>
                <a:cubicBezTo>
                  <a:pt x="119128" y="194396"/>
                  <a:pt x="118256" y="194970"/>
                  <a:pt x="117289" y="195353"/>
                </a:cubicBezTo>
                <a:cubicBezTo>
                  <a:pt x="116322" y="195735"/>
                  <a:pt x="115323" y="195927"/>
                  <a:pt x="114291" y="195927"/>
                </a:cubicBezTo>
                <a:cubicBezTo>
                  <a:pt x="113261" y="195927"/>
                  <a:pt x="112261" y="195735"/>
                  <a:pt x="111294" y="195353"/>
                </a:cubicBezTo>
                <a:cubicBezTo>
                  <a:pt x="110327" y="194970"/>
                  <a:pt x="109455" y="194396"/>
                  <a:pt x="108679" y="193631"/>
                </a:cubicBezTo>
                <a:lnTo>
                  <a:pt x="29083" y="116841"/>
                </a:lnTo>
                <a:cubicBezTo>
                  <a:pt x="28948" y="116775"/>
                  <a:pt x="28645" y="116525"/>
                  <a:pt x="28175" y="116092"/>
                </a:cubicBezTo>
                <a:cubicBezTo>
                  <a:pt x="27704" y="115659"/>
                  <a:pt x="27114" y="115058"/>
                  <a:pt x="26405" y="114290"/>
                </a:cubicBezTo>
                <a:lnTo>
                  <a:pt x="73473" y="114290"/>
                </a:lnTo>
                <a:cubicBezTo>
                  <a:pt x="75365" y="114258"/>
                  <a:pt x="77034" y="113684"/>
                  <a:pt x="78480" y="112568"/>
                </a:cubicBezTo>
                <a:cubicBezTo>
                  <a:pt x="79925" y="111452"/>
                  <a:pt x="80893" y="109985"/>
                  <a:pt x="81382" y="108167"/>
                </a:cubicBezTo>
                <a:close/>
                <a:moveTo>
                  <a:pt x="60973" y="0"/>
                </a:moveTo>
                <a:cubicBezTo>
                  <a:pt x="68472" y="156"/>
                  <a:pt x="75640" y="1800"/>
                  <a:pt x="82478" y="4932"/>
                </a:cubicBezTo>
                <a:cubicBezTo>
                  <a:pt x="89315" y="8064"/>
                  <a:pt x="95473" y="11749"/>
                  <a:pt x="100950" y="15986"/>
                </a:cubicBezTo>
                <a:cubicBezTo>
                  <a:pt x="106427" y="20224"/>
                  <a:pt x="110874" y="24079"/>
                  <a:pt x="114291" y="27551"/>
                </a:cubicBezTo>
                <a:cubicBezTo>
                  <a:pt x="117709" y="24079"/>
                  <a:pt x="122156" y="20224"/>
                  <a:pt x="127633" y="15986"/>
                </a:cubicBezTo>
                <a:cubicBezTo>
                  <a:pt x="133110" y="11749"/>
                  <a:pt x="139268" y="8064"/>
                  <a:pt x="146105" y="4932"/>
                </a:cubicBezTo>
                <a:cubicBezTo>
                  <a:pt x="152943" y="1800"/>
                  <a:pt x="160111" y="156"/>
                  <a:pt x="167610" y="0"/>
                </a:cubicBezTo>
                <a:cubicBezTo>
                  <a:pt x="186837" y="151"/>
                  <a:pt x="201767" y="5429"/>
                  <a:pt x="212400" y="15832"/>
                </a:cubicBezTo>
                <a:cubicBezTo>
                  <a:pt x="223033" y="26236"/>
                  <a:pt x="228427" y="40857"/>
                  <a:pt x="228584" y="59696"/>
                </a:cubicBezTo>
                <a:cubicBezTo>
                  <a:pt x="228459" y="67070"/>
                  <a:pt x="227114" y="74006"/>
                  <a:pt x="224550" y="80503"/>
                </a:cubicBezTo>
                <a:cubicBezTo>
                  <a:pt x="221985" y="87001"/>
                  <a:pt x="218950" y="92821"/>
                  <a:pt x="215444" y="97963"/>
                </a:cubicBezTo>
                <a:lnTo>
                  <a:pt x="168376" y="97963"/>
                </a:lnTo>
                <a:lnTo>
                  <a:pt x="154217" y="69773"/>
                </a:lnTo>
                <a:cubicBezTo>
                  <a:pt x="153473" y="68287"/>
                  <a:pt x="152378" y="67145"/>
                  <a:pt x="150932" y="66345"/>
                </a:cubicBezTo>
                <a:cubicBezTo>
                  <a:pt x="149487" y="65545"/>
                  <a:pt x="147945" y="65199"/>
                  <a:pt x="146308" y="65308"/>
                </a:cubicBezTo>
                <a:cubicBezTo>
                  <a:pt x="144560" y="65513"/>
                  <a:pt x="143050" y="66124"/>
                  <a:pt x="141780" y="67142"/>
                </a:cubicBezTo>
                <a:cubicBezTo>
                  <a:pt x="140510" y="68160"/>
                  <a:pt x="139638" y="69504"/>
                  <a:pt x="139165" y="71176"/>
                </a:cubicBezTo>
                <a:lnTo>
                  <a:pt x="122710" y="126025"/>
                </a:lnTo>
                <a:lnTo>
                  <a:pt x="97709" y="38521"/>
                </a:lnTo>
                <a:cubicBezTo>
                  <a:pt x="97167" y="36770"/>
                  <a:pt x="96178" y="35362"/>
                  <a:pt x="94743" y="34296"/>
                </a:cubicBezTo>
                <a:cubicBezTo>
                  <a:pt x="93308" y="33230"/>
                  <a:pt x="91618" y="32683"/>
                  <a:pt x="89673" y="32654"/>
                </a:cubicBezTo>
                <a:cubicBezTo>
                  <a:pt x="87786" y="32685"/>
                  <a:pt x="86139" y="33259"/>
                  <a:pt x="84730" y="34376"/>
                </a:cubicBezTo>
                <a:cubicBezTo>
                  <a:pt x="83322" y="35492"/>
                  <a:pt x="82376" y="36959"/>
                  <a:pt x="81892" y="38776"/>
                </a:cubicBezTo>
                <a:lnTo>
                  <a:pt x="67095" y="97963"/>
                </a:lnTo>
                <a:lnTo>
                  <a:pt x="13139" y="97963"/>
                </a:lnTo>
                <a:cubicBezTo>
                  <a:pt x="9634" y="92821"/>
                  <a:pt x="6599" y="87001"/>
                  <a:pt x="4034" y="80503"/>
                </a:cubicBezTo>
                <a:cubicBezTo>
                  <a:pt x="1470" y="74006"/>
                  <a:pt x="125" y="67070"/>
                  <a:pt x="0" y="59696"/>
                </a:cubicBezTo>
                <a:cubicBezTo>
                  <a:pt x="157" y="40857"/>
                  <a:pt x="5552" y="26236"/>
                  <a:pt x="16184" y="15832"/>
                </a:cubicBezTo>
                <a:cubicBezTo>
                  <a:pt x="26817" y="5429"/>
                  <a:pt x="41746" y="151"/>
                  <a:pt x="609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Freeform: Shape 144"/>
          <p:cNvSpPr/>
          <p:nvPr/>
        </p:nvSpPr>
        <p:spPr>
          <a:xfrm>
            <a:off x="4774229" y="5039781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60965" y="16313"/>
                </a:moveTo>
                <a:cubicBezTo>
                  <a:pt x="53987" y="16184"/>
                  <a:pt x="47105" y="17277"/>
                  <a:pt x="40316" y="19592"/>
                </a:cubicBezTo>
                <a:cubicBezTo>
                  <a:pt x="33528" y="21906"/>
                  <a:pt x="27874" y="26212"/>
                  <a:pt x="23353" y="32509"/>
                </a:cubicBezTo>
                <a:cubicBezTo>
                  <a:pt x="18833" y="38806"/>
                  <a:pt x="16486" y="47865"/>
                  <a:pt x="16313" y="59685"/>
                </a:cubicBezTo>
                <a:cubicBezTo>
                  <a:pt x="16435" y="65573"/>
                  <a:pt x="17666" y="71203"/>
                  <a:pt x="20005" y="76574"/>
                </a:cubicBezTo>
                <a:cubicBezTo>
                  <a:pt x="22344" y="81945"/>
                  <a:pt x="25057" y="86750"/>
                  <a:pt x="28146" y="90987"/>
                </a:cubicBezTo>
                <a:cubicBezTo>
                  <a:pt x="31234" y="95224"/>
                  <a:pt x="33964" y="98586"/>
                  <a:pt x="36334" y="101071"/>
                </a:cubicBezTo>
                <a:cubicBezTo>
                  <a:pt x="38705" y="103556"/>
                  <a:pt x="39984" y="104856"/>
                  <a:pt x="40170" y="104972"/>
                </a:cubicBezTo>
                <a:lnTo>
                  <a:pt x="114292" y="176409"/>
                </a:lnTo>
                <a:lnTo>
                  <a:pt x="188286" y="105099"/>
                </a:lnTo>
                <a:cubicBezTo>
                  <a:pt x="188504" y="104952"/>
                  <a:pt x="189807" y="103627"/>
                  <a:pt x="192195" y="101125"/>
                </a:cubicBezTo>
                <a:cubicBezTo>
                  <a:pt x="194584" y="98622"/>
                  <a:pt x="197326" y="95248"/>
                  <a:pt x="200422" y="91003"/>
                </a:cubicBezTo>
                <a:cubicBezTo>
                  <a:pt x="203519" y="86758"/>
                  <a:pt x="206237" y="81949"/>
                  <a:pt x="208578" y="76576"/>
                </a:cubicBezTo>
                <a:cubicBezTo>
                  <a:pt x="210919" y="71203"/>
                  <a:pt x="212150" y="65573"/>
                  <a:pt x="212272" y="59685"/>
                </a:cubicBezTo>
                <a:cubicBezTo>
                  <a:pt x="212098" y="47865"/>
                  <a:pt x="209751" y="38806"/>
                  <a:pt x="205231" y="32509"/>
                </a:cubicBezTo>
                <a:cubicBezTo>
                  <a:pt x="200711" y="26212"/>
                  <a:pt x="195056" y="21906"/>
                  <a:pt x="188268" y="19592"/>
                </a:cubicBezTo>
                <a:cubicBezTo>
                  <a:pt x="181479" y="17277"/>
                  <a:pt x="174596" y="16184"/>
                  <a:pt x="167619" y="16313"/>
                </a:cubicBezTo>
                <a:cubicBezTo>
                  <a:pt x="161176" y="16517"/>
                  <a:pt x="154783" y="18390"/>
                  <a:pt x="148440" y="21930"/>
                </a:cubicBezTo>
                <a:cubicBezTo>
                  <a:pt x="142096" y="25471"/>
                  <a:pt x="136440" y="29450"/>
                  <a:pt x="131472" y="33870"/>
                </a:cubicBezTo>
                <a:cubicBezTo>
                  <a:pt x="126504" y="38289"/>
                  <a:pt x="122861" y="41919"/>
                  <a:pt x="120543" y="44760"/>
                </a:cubicBezTo>
                <a:cubicBezTo>
                  <a:pt x="118874" y="46610"/>
                  <a:pt x="116790" y="47535"/>
                  <a:pt x="114292" y="47535"/>
                </a:cubicBezTo>
                <a:cubicBezTo>
                  <a:pt x="111793" y="47535"/>
                  <a:pt x="109710" y="46610"/>
                  <a:pt x="108041" y="44760"/>
                </a:cubicBezTo>
                <a:cubicBezTo>
                  <a:pt x="105723" y="41919"/>
                  <a:pt x="102080" y="38289"/>
                  <a:pt x="97111" y="33870"/>
                </a:cubicBezTo>
                <a:cubicBezTo>
                  <a:pt x="92143" y="29450"/>
                  <a:pt x="86487" y="25471"/>
                  <a:pt x="80144" y="21930"/>
                </a:cubicBezTo>
                <a:cubicBezTo>
                  <a:pt x="73800" y="18390"/>
                  <a:pt x="67407" y="16517"/>
                  <a:pt x="60965" y="16313"/>
                </a:cubicBezTo>
                <a:close/>
                <a:moveTo>
                  <a:pt x="60965" y="0"/>
                </a:moveTo>
                <a:cubicBezTo>
                  <a:pt x="68465" y="156"/>
                  <a:pt x="75634" y="1798"/>
                  <a:pt x="82473" y="4928"/>
                </a:cubicBezTo>
                <a:cubicBezTo>
                  <a:pt x="89312" y="8058"/>
                  <a:pt x="95470" y="11741"/>
                  <a:pt x="100948" y="15977"/>
                </a:cubicBezTo>
                <a:cubicBezTo>
                  <a:pt x="106426" y="20212"/>
                  <a:pt x="110874" y="24066"/>
                  <a:pt x="114292" y="27538"/>
                </a:cubicBezTo>
                <a:cubicBezTo>
                  <a:pt x="117709" y="24066"/>
                  <a:pt x="122157" y="20212"/>
                  <a:pt x="127635" y="15977"/>
                </a:cubicBezTo>
                <a:cubicBezTo>
                  <a:pt x="133113" y="11741"/>
                  <a:pt x="139272" y="8058"/>
                  <a:pt x="146110" y="4928"/>
                </a:cubicBezTo>
                <a:cubicBezTo>
                  <a:pt x="152949" y="1798"/>
                  <a:pt x="160119" y="156"/>
                  <a:pt x="167619" y="0"/>
                </a:cubicBezTo>
                <a:cubicBezTo>
                  <a:pt x="186848" y="151"/>
                  <a:pt x="201777" y="5426"/>
                  <a:pt x="212406" y="15826"/>
                </a:cubicBezTo>
                <a:cubicBezTo>
                  <a:pt x="223035" y="26226"/>
                  <a:pt x="228428" y="40846"/>
                  <a:pt x="228584" y="59685"/>
                </a:cubicBezTo>
                <a:cubicBezTo>
                  <a:pt x="228441" y="67390"/>
                  <a:pt x="226974" y="74632"/>
                  <a:pt x="224183" y="81410"/>
                </a:cubicBezTo>
                <a:cubicBezTo>
                  <a:pt x="221393" y="88188"/>
                  <a:pt x="218137" y="94197"/>
                  <a:pt x="214415" y="99438"/>
                </a:cubicBezTo>
                <a:cubicBezTo>
                  <a:pt x="210694" y="104680"/>
                  <a:pt x="207367" y="108847"/>
                  <a:pt x="204432" y="111942"/>
                </a:cubicBezTo>
                <a:cubicBezTo>
                  <a:pt x="201498" y="115036"/>
                  <a:pt x="199815" y="116753"/>
                  <a:pt x="199385" y="117090"/>
                </a:cubicBezTo>
                <a:lnTo>
                  <a:pt x="119905" y="193631"/>
                </a:lnTo>
                <a:cubicBezTo>
                  <a:pt x="119129" y="194396"/>
                  <a:pt x="118257" y="194970"/>
                  <a:pt x="117290" y="195353"/>
                </a:cubicBezTo>
                <a:cubicBezTo>
                  <a:pt x="116322" y="195735"/>
                  <a:pt x="115323" y="195927"/>
                  <a:pt x="114292" y="195927"/>
                </a:cubicBezTo>
                <a:cubicBezTo>
                  <a:pt x="113261" y="195927"/>
                  <a:pt x="112261" y="195735"/>
                  <a:pt x="111294" y="195353"/>
                </a:cubicBezTo>
                <a:cubicBezTo>
                  <a:pt x="110326" y="194970"/>
                  <a:pt x="109454" y="194396"/>
                  <a:pt x="108678" y="193631"/>
                </a:cubicBezTo>
                <a:lnTo>
                  <a:pt x="29070" y="116835"/>
                </a:lnTo>
                <a:cubicBezTo>
                  <a:pt x="28672" y="116561"/>
                  <a:pt x="27014" y="114894"/>
                  <a:pt x="24098" y="111834"/>
                </a:cubicBezTo>
                <a:cubicBezTo>
                  <a:pt x="21181" y="108775"/>
                  <a:pt x="17866" y="104632"/>
                  <a:pt x="14153" y="99406"/>
                </a:cubicBezTo>
                <a:cubicBezTo>
                  <a:pt x="10439" y="94181"/>
                  <a:pt x="7188" y="88180"/>
                  <a:pt x="4399" y="81406"/>
                </a:cubicBezTo>
                <a:cubicBezTo>
                  <a:pt x="1610" y="74631"/>
                  <a:pt x="144" y="67391"/>
                  <a:pt x="0" y="59685"/>
                </a:cubicBezTo>
                <a:cubicBezTo>
                  <a:pt x="156" y="40846"/>
                  <a:pt x="5549" y="26226"/>
                  <a:pt x="16178" y="15826"/>
                </a:cubicBezTo>
                <a:cubicBezTo>
                  <a:pt x="26807" y="5426"/>
                  <a:pt x="41736" y="151"/>
                  <a:pt x="60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Freeform: Shape 145"/>
          <p:cNvSpPr/>
          <p:nvPr/>
        </p:nvSpPr>
        <p:spPr>
          <a:xfrm>
            <a:off x="4774229" y="4199039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60973" y="0"/>
                </a:moveTo>
                <a:cubicBezTo>
                  <a:pt x="68472" y="156"/>
                  <a:pt x="75640" y="1800"/>
                  <a:pt x="82478" y="4932"/>
                </a:cubicBezTo>
                <a:cubicBezTo>
                  <a:pt x="89315" y="8064"/>
                  <a:pt x="95473" y="11749"/>
                  <a:pt x="100950" y="15986"/>
                </a:cubicBezTo>
                <a:cubicBezTo>
                  <a:pt x="106427" y="20224"/>
                  <a:pt x="110874" y="24079"/>
                  <a:pt x="114291" y="27551"/>
                </a:cubicBezTo>
                <a:cubicBezTo>
                  <a:pt x="117709" y="24079"/>
                  <a:pt x="122156" y="20224"/>
                  <a:pt x="127633" y="15986"/>
                </a:cubicBezTo>
                <a:cubicBezTo>
                  <a:pt x="133110" y="11749"/>
                  <a:pt x="139268" y="8064"/>
                  <a:pt x="146105" y="4932"/>
                </a:cubicBezTo>
                <a:cubicBezTo>
                  <a:pt x="152943" y="1800"/>
                  <a:pt x="160111" y="156"/>
                  <a:pt x="167610" y="0"/>
                </a:cubicBezTo>
                <a:cubicBezTo>
                  <a:pt x="186837" y="151"/>
                  <a:pt x="201767" y="5429"/>
                  <a:pt x="212400" y="15832"/>
                </a:cubicBezTo>
                <a:cubicBezTo>
                  <a:pt x="223033" y="26236"/>
                  <a:pt x="228427" y="40857"/>
                  <a:pt x="228584" y="59696"/>
                </a:cubicBezTo>
                <a:cubicBezTo>
                  <a:pt x="228441" y="67400"/>
                  <a:pt x="226973" y="74641"/>
                  <a:pt x="224181" y="81418"/>
                </a:cubicBezTo>
                <a:cubicBezTo>
                  <a:pt x="221389" y="88196"/>
                  <a:pt x="218132" y="94205"/>
                  <a:pt x="214409" y="99446"/>
                </a:cubicBezTo>
                <a:cubicBezTo>
                  <a:pt x="210686" y="104686"/>
                  <a:pt x="207357" y="108854"/>
                  <a:pt x="204421" y="111948"/>
                </a:cubicBezTo>
                <a:cubicBezTo>
                  <a:pt x="201485" y="115042"/>
                  <a:pt x="199802" y="116759"/>
                  <a:pt x="199372" y="117096"/>
                </a:cubicBezTo>
                <a:lnTo>
                  <a:pt x="119904" y="193631"/>
                </a:lnTo>
                <a:cubicBezTo>
                  <a:pt x="119128" y="194396"/>
                  <a:pt x="118256" y="194970"/>
                  <a:pt x="117289" y="195353"/>
                </a:cubicBezTo>
                <a:cubicBezTo>
                  <a:pt x="116322" y="195735"/>
                  <a:pt x="115323" y="195927"/>
                  <a:pt x="114291" y="195927"/>
                </a:cubicBezTo>
                <a:cubicBezTo>
                  <a:pt x="113261" y="195927"/>
                  <a:pt x="112261" y="195735"/>
                  <a:pt x="111294" y="195353"/>
                </a:cubicBezTo>
                <a:cubicBezTo>
                  <a:pt x="110327" y="194970"/>
                  <a:pt x="109455" y="194396"/>
                  <a:pt x="108679" y="193631"/>
                </a:cubicBezTo>
                <a:lnTo>
                  <a:pt x="29083" y="116841"/>
                </a:lnTo>
                <a:cubicBezTo>
                  <a:pt x="28685" y="116567"/>
                  <a:pt x="27026" y="114900"/>
                  <a:pt x="24109" y="111841"/>
                </a:cubicBezTo>
                <a:cubicBezTo>
                  <a:pt x="21191" y="108782"/>
                  <a:pt x="17874" y="104639"/>
                  <a:pt x="14159" y="99414"/>
                </a:cubicBezTo>
                <a:cubicBezTo>
                  <a:pt x="10444" y="94188"/>
                  <a:pt x="7191" y="88188"/>
                  <a:pt x="4401" y="81414"/>
                </a:cubicBezTo>
                <a:cubicBezTo>
                  <a:pt x="1611" y="74640"/>
                  <a:pt x="144" y="67401"/>
                  <a:pt x="0" y="59696"/>
                </a:cubicBezTo>
                <a:cubicBezTo>
                  <a:pt x="157" y="40857"/>
                  <a:pt x="5552" y="26236"/>
                  <a:pt x="16184" y="15832"/>
                </a:cubicBezTo>
                <a:cubicBezTo>
                  <a:pt x="26817" y="5429"/>
                  <a:pt x="41746" y="151"/>
                  <a:pt x="609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Freeform: Shape 146"/>
          <p:cNvSpPr/>
          <p:nvPr/>
        </p:nvSpPr>
        <p:spPr>
          <a:xfrm>
            <a:off x="4788329" y="3372395"/>
            <a:ext cx="366589" cy="310185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06128" y="0"/>
                </a:moveTo>
                <a:cubicBezTo>
                  <a:pt x="120614" y="94"/>
                  <a:pt x="134232" y="2671"/>
                  <a:pt x="146981" y="7733"/>
                </a:cubicBezTo>
                <a:cubicBezTo>
                  <a:pt x="159731" y="12795"/>
                  <a:pt x="170993" y="19776"/>
                  <a:pt x="180766" y="28678"/>
                </a:cubicBezTo>
                <a:cubicBezTo>
                  <a:pt x="190540" y="37580"/>
                  <a:pt x="198205" y="47839"/>
                  <a:pt x="203764" y="59455"/>
                </a:cubicBezTo>
                <a:cubicBezTo>
                  <a:pt x="209322" y="71070"/>
                  <a:pt x="212152" y="83478"/>
                  <a:pt x="212256" y="96680"/>
                </a:cubicBezTo>
                <a:cubicBezTo>
                  <a:pt x="212256" y="103643"/>
                  <a:pt x="211618" y="110478"/>
                  <a:pt x="210343" y="117186"/>
                </a:cubicBezTo>
                <a:cubicBezTo>
                  <a:pt x="209069" y="123894"/>
                  <a:pt x="207156" y="130410"/>
                  <a:pt x="204607" y="136736"/>
                </a:cubicBezTo>
                <a:lnTo>
                  <a:pt x="202057" y="142986"/>
                </a:lnTo>
                <a:lnTo>
                  <a:pt x="178463" y="147196"/>
                </a:lnTo>
                <a:cubicBezTo>
                  <a:pt x="176479" y="154289"/>
                  <a:pt x="172662" y="160067"/>
                  <a:pt x="167009" y="164529"/>
                </a:cubicBezTo>
                <a:cubicBezTo>
                  <a:pt x="161357" y="168991"/>
                  <a:pt x="154668" y="171293"/>
                  <a:pt x="146941" y="171434"/>
                </a:cubicBezTo>
                <a:lnTo>
                  <a:pt x="146941" y="175516"/>
                </a:lnTo>
                <a:cubicBezTo>
                  <a:pt x="146915" y="176691"/>
                  <a:pt x="146522" y="177658"/>
                  <a:pt x="145763" y="178418"/>
                </a:cubicBezTo>
                <a:cubicBezTo>
                  <a:pt x="145003" y="179178"/>
                  <a:pt x="144037" y="179572"/>
                  <a:pt x="142863" y="179598"/>
                </a:cubicBezTo>
                <a:lnTo>
                  <a:pt x="134707" y="179598"/>
                </a:lnTo>
                <a:cubicBezTo>
                  <a:pt x="133533" y="179572"/>
                  <a:pt x="132567" y="179178"/>
                  <a:pt x="131808" y="178418"/>
                </a:cubicBezTo>
                <a:cubicBezTo>
                  <a:pt x="131048" y="177658"/>
                  <a:pt x="130655" y="176691"/>
                  <a:pt x="130629" y="175516"/>
                </a:cubicBezTo>
                <a:lnTo>
                  <a:pt x="130629" y="102037"/>
                </a:lnTo>
                <a:cubicBezTo>
                  <a:pt x="130655" y="100863"/>
                  <a:pt x="131048" y="99895"/>
                  <a:pt x="131808" y="99135"/>
                </a:cubicBezTo>
                <a:cubicBezTo>
                  <a:pt x="132567" y="98375"/>
                  <a:pt x="133533" y="97982"/>
                  <a:pt x="134707" y="97955"/>
                </a:cubicBezTo>
                <a:lnTo>
                  <a:pt x="142863" y="97955"/>
                </a:lnTo>
                <a:cubicBezTo>
                  <a:pt x="144037" y="97982"/>
                  <a:pt x="145003" y="98375"/>
                  <a:pt x="145763" y="99135"/>
                </a:cubicBezTo>
                <a:cubicBezTo>
                  <a:pt x="146522" y="99895"/>
                  <a:pt x="146915" y="100863"/>
                  <a:pt x="146941" y="102037"/>
                </a:cubicBezTo>
                <a:lnTo>
                  <a:pt x="146941" y="106120"/>
                </a:lnTo>
                <a:cubicBezTo>
                  <a:pt x="153136" y="106194"/>
                  <a:pt x="158709" y="107735"/>
                  <a:pt x="163659" y="110744"/>
                </a:cubicBezTo>
                <a:cubicBezTo>
                  <a:pt x="168610" y="113752"/>
                  <a:pt x="172523" y="117781"/>
                  <a:pt x="175400" y="122831"/>
                </a:cubicBezTo>
                <a:lnTo>
                  <a:pt x="184078" y="121300"/>
                </a:lnTo>
                <a:cubicBezTo>
                  <a:pt x="186524" y="113412"/>
                  <a:pt x="187758" y="105205"/>
                  <a:pt x="187779" y="96680"/>
                </a:cubicBezTo>
                <a:cubicBezTo>
                  <a:pt x="187576" y="83660"/>
                  <a:pt x="183742" y="71713"/>
                  <a:pt x="176275" y="60838"/>
                </a:cubicBezTo>
                <a:cubicBezTo>
                  <a:pt x="168809" y="49963"/>
                  <a:pt x="158926" y="41229"/>
                  <a:pt x="146627" y="34635"/>
                </a:cubicBezTo>
                <a:cubicBezTo>
                  <a:pt x="134328" y="28041"/>
                  <a:pt x="120828" y="24655"/>
                  <a:pt x="106128" y="24477"/>
                </a:cubicBezTo>
                <a:cubicBezTo>
                  <a:pt x="91427" y="24655"/>
                  <a:pt x="77928" y="28041"/>
                  <a:pt x="65629" y="34635"/>
                </a:cubicBezTo>
                <a:cubicBezTo>
                  <a:pt x="53330" y="41229"/>
                  <a:pt x="43447" y="49963"/>
                  <a:pt x="35981" y="60838"/>
                </a:cubicBezTo>
                <a:cubicBezTo>
                  <a:pt x="28514" y="71713"/>
                  <a:pt x="24680" y="83660"/>
                  <a:pt x="24477" y="96680"/>
                </a:cubicBezTo>
                <a:cubicBezTo>
                  <a:pt x="24480" y="100950"/>
                  <a:pt x="24793" y="105134"/>
                  <a:pt x="25418" y="109229"/>
                </a:cubicBezTo>
                <a:cubicBezTo>
                  <a:pt x="26043" y="113324"/>
                  <a:pt x="26963" y="117348"/>
                  <a:pt x="28178" y="121300"/>
                </a:cubicBezTo>
                <a:lnTo>
                  <a:pt x="36856" y="122831"/>
                </a:lnTo>
                <a:cubicBezTo>
                  <a:pt x="39733" y="117781"/>
                  <a:pt x="43646" y="113752"/>
                  <a:pt x="48597" y="110744"/>
                </a:cubicBezTo>
                <a:cubicBezTo>
                  <a:pt x="53547" y="107735"/>
                  <a:pt x="59120" y="106194"/>
                  <a:pt x="65315" y="106120"/>
                </a:cubicBezTo>
                <a:lnTo>
                  <a:pt x="65315" y="102037"/>
                </a:lnTo>
                <a:cubicBezTo>
                  <a:pt x="65341" y="100863"/>
                  <a:pt x="65734" y="99895"/>
                  <a:pt x="66493" y="99135"/>
                </a:cubicBezTo>
                <a:cubicBezTo>
                  <a:pt x="67253" y="98375"/>
                  <a:pt x="68219" y="97982"/>
                  <a:pt x="69393" y="97955"/>
                </a:cubicBezTo>
                <a:lnTo>
                  <a:pt x="77549" y="97955"/>
                </a:lnTo>
                <a:cubicBezTo>
                  <a:pt x="78723" y="97982"/>
                  <a:pt x="79689" y="98375"/>
                  <a:pt x="80448" y="99135"/>
                </a:cubicBezTo>
                <a:cubicBezTo>
                  <a:pt x="81208" y="99895"/>
                  <a:pt x="81601" y="100863"/>
                  <a:pt x="81627" y="102037"/>
                </a:cubicBezTo>
                <a:lnTo>
                  <a:pt x="81627" y="175516"/>
                </a:lnTo>
                <a:cubicBezTo>
                  <a:pt x="81601" y="176691"/>
                  <a:pt x="81208" y="177658"/>
                  <a:pt x="80448" y="178418"/>
                </a:cubicBezTo>
                <a:cubicBezTo>
                  <a:pt x="79689" y="179178"/>
                  <a:pt x="78723" y="179572"/>
                  <a:pt x="77549" y="179598"/>
                </a:cubicBezTo>
                <a:lnTo>
                  <a:pt x="69393" y="179598"/>
                </a:lnTo>
                <a:cubicBezTo>
                  <a:pt x="68219" y="179572"/>
                  <a:pt x="67253" y="179178"/>
                  <a:pt x="66493" y="178418"/>
                </a:cubicBezTo>
                <a:cubicBezTo>
                  <a:pt x="65734" y="177658"/>
                  <a:pt x="65341" y="176691"/>
                  <a:pt x="65315" y="175516"/>
                </a:cubicBezTo>
                <a:lnTo>
                  <a:pt x="65315" y="171434"/>
                </a:lnTo>
                <a:cubicBezTo>
                  <a:pt x="57588" y="171293"/>
                  <a:pt x="50899" y="168991"/>
                  <a:pt x="45247" y="164529"/>
                </a:cubicBezTo>
                <a:cubicBezTo>
                  <a:pt x="39594" y="160067"/>
                  <a:pt x="35777" y="154289"/>
                  <a:pt x="33793" y="147196"/>
                </a:cubicBezTo>
                <a:lnTo>
                  <a:pt x="10199" y="142986"/>
                </a:lnTo>
                <a:lnTo>
                  <a:pt x="7649" y="136736"/>
                </a:lnTo>
                <a:cubicBezTo>
                  <a:pt x="5099" y="130410"/>
                  <a:pt x="3187" y="123894"/>
                  <a:pt x="1913" y="117186"/>
                </a:cubicBezTo>
                <a:cubicBezTo>
                  <a:pt x="638" y="110478"/>
                  <a:pt x="0" y="103643"/>
                  <a:pt x="0" y="96680"/>
                </a:cubicBezTo>
                <a:cubicBezTo>
                  <a:pt x="103" y="83478"/>
                  <a:pt x="2934" y="71070"/>
                  <a:pt x="8492" y="59455"/>
                </a:cubicBezTo>
                <a:cubicBezTo>
                  <a:pt x="14050" y="47839"/>
                  <a:pt x="21716" y="37580"/>
                  <a:pt x="31490" y="28678"/>
                </a:cubicBezTo>
                <a:cubicBezTo>
                  <a:pt x="41264" y="19776"/>
                  <a:pt x="52525" y="12795"/>
                  <a:pt x="65274" y="7733"/>
                </a:cubicBezTo>
                <a:cubicBezTo>
                  <a:pt x="78024" y="2671"/>
                  <a:pt x="91642" y="94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Freeform: Shape 147"/>
          <p:cNvSpPr/>
          <p:nvPr/>
        </p:nvSpPr>
        <p:spPr>
          <a:xfrm>
            <a:off x="4070720" y="7514741"/>
            <a:ext cx="422992" cy="394789"/>
          </a:xfrm>
          <a:custGeom>
            <a:avLst/>
            <a:gdLst/>
            <a:ahLst/>
            <a:cxnLst/>
            <a:rect l="l" t="t" r="r" b="b"/>
            <a:pathLst>
              <a:path w="244914" h="228584">
                <a:moveTo>
                  <a:pt x="104083" y="16313"/>
                </a:moveTo>
                <a:lnTo>
                  <a:pt x="104083" y="16323"/>
                </a:lnTo>
                <a:cubicBezTo>
                  <a:pt x="99865" y="16437"/>
                  <a:pt x="96468" y="17898"/>
                  <a:pt x="93892" y="20704"/>
                </a:cubicBezTo>
                <a:cubicBezTo>
                  <a:pt x="91317" y="23511"/>
                  <a:pt x="89993" y="26980"/>
                  <a:pt x="89921" y="31111"/>
                </a:cubicBezTo>
                <a:cubicBezTo>
                  <a:pt x="89921" y="31691"/>
                  <a:pt x="89953" y="32286"/>
                  <a:pt x="90017" y="32898"/>
                </a:cubicBezTo>
                <a:cubicBezTo>
                  <a:pt x="90081" y="33509"/>
                  <a:pt x="90177" y="34105"/>
                  <a:pt x="90304" y="34684"/>
                </a:cubicBezTo>
                <a:lnTo>
                  <a:pt x="109441" y="114300"/>
                </a:lnTo>
                <a:lnTo>
                  <a:pt x="106124" y="114300"/>
                </a:lnTo>
                <a:lnTo>
                  <a:pt x="91325" y="52802"/>
                </a:lnTo>
                <a:cubicBezTo>
                  <a:pt x="90490" y="49554"/>
                  <a:pt x="88811" y="46927"/>
                  <a:pt x="86285" y="44923"/>
                </a:cubicBezTo>
                <a:cubicBezTo>
                  <a:pt x="83760" y="42919"/>
                  <a:pt x="80805" y="41888"/>
                  <a:pt x="77419" y="41829"/>
                </a:cubicBezTo>
                <a:cubicBezTo>
                  <a:pt x="73256" y="41946"/>
                  <a:pt x="69876" y="43403"/>
                  <a:pt x="67276" y="46199"/>
                </a:cubicBezTo>
                <a:cubicBezTo>
                  <a:pt x="64677" y="48995"/>
                  <a:pt x="63337" y="52430"/>
                  <a:pt x="63258" y="56502"/>
                </a:cubicBezTo>
                <a:cubicBezTo>
                  <a:pt x="63263" y="57143"/>
                  <a:pt x="63316" y="57775"/>
                  <a:pt x="63417" y="58400"/>
                </a:cubicBezTo>
                <a:cubicBezTo>
                  <a:pt x="63518" y="59025"/>
                  <a:pt x="63635" y="59625"/>
                  <a:pt x="63768" y="60202"/>
                </a:cubicBezTo>
                <a:cubicBezTo>
                  <a:pt x="64065" y="61471"/>
                  <a:pt x="64843" y="64710"/>
                  <a:pt x="66102" y="69918"/>
                </a:cubicBezTo>
                <a:cubicBezTo>
                  <a:pt x="67361" y="75127"/>
                  <a:pt x="68847" y="81276"/>
                  <a:pt x="70561" y="88365"/>
                </a:cubicBezTo>
                <a:cubicBezTo>
                  <a:pt x="72275" y="95454"/>
                  <a:pt x="73963" y="102454"/>
                  <a:pt x="75627" y="109365"/>
                </a:cubicBezTo>
                <a:cubicBezTo>
                  <a:pt x="77289" y="116276"/>
                  <a:pt x="78674" y="122067"/>
                  <a:pt x="79779" y="126740"/>
                </a:cubicBezTo>
                <a:cubicBezTo>
                  <a:pt x="80885" y="131413"/>
                  <a:pt x="81459" y="133937"/>
                  <a:pt x="81501" y="134313"/>
                </a:cubicBezTo>
                <a:lnTo>
                  <a:pt x="81501" y="163276"/>
                </a:lnTo>
                <a:lnTo>
                  <a:pt x="42350" y="133930"/>
                </a:lnTo>
                <a:cubicBezTo>
                  <a:pt x="40935" y="132843"/>
                  <a:pt x="39393" y="132019"/>
                  <a:pt x="37723" y="131458"/>
                </a:cubicBezTo>
                <a:cubicBezTo>
                  <a:pt x="36054" y="130897"/>
                  <a:pt x="34320" y="130616"/>
                  <a:pt x="32522" y="130613"/>
                </a:cubicBezTo>
                <a:cubicBezTo>
                  <a:pt x="27994" y="130719"/>
                  <a:pt x="24191" y="132261"/>
                  <a:pt x="21115" y="135238"/>
                </a:cubicBezTo>
                <a:cubicBezTo>
                  <a:pt x="18038" y="138215"/>
                  <a:pt x="16438" y="141990"/>
                  <a:pt x="16313" y="146562"/>
                </a:cubicBezTo>
                <a:cubicBezTo>
                  <a:pt x="16339" y="149340"/>
                  <a:pt x="16988" y="151950"/>
                  <a:pt x="18259" y="154393"/>
                </a:cubicBezTo>
                <a:cubicBezTo>
                  <a:pt x="19530" y="156836"/>
                  <a:pt x="21264" y="158904"/>
                  <a:pt x="23460" y="160597"/>
                </a:cubicBezTo>
                <a:lnTo>
                  <a:pt x="88135" y="208954"/>
                </a:lnTo>
                <a:cubicBezTo>
                  <a:pt x="89552" y="210042"/>
                  <a:pt x="91088" y="210866"/>
                  <a:pt x="92744" y="211426"/>
                </a:cubicBezTo>
                <a:cubicBezTo>
                  <a:pt x="94400" y="211987"/>
                  <a:pt x="96096" y="212269"/>
                  <a:pt x="97831" y="212272"/>
                </a:cubicBezTo>
                <a:lnTo>
                  <a:pt x="186371" y="212272"/>
                </a:lnTo>
                <a:cubicBezTo>
                  <a:pt x="189234" y="212227"/>
                  <a:pt x="191737" y="211360"/>
                  <a:pt x="193882" y="209672"/>
                </a:cubicBezTo>
                <a:cubicBezTo>
                  <a:pt x="196027" y="207984"/>
                  <a:pt x="197478" y="205746"/>
                  <a:pt x="198236" y="202958"/>
                </a:cubicBezTo>
                <a:lnTo>
                  <a:pt x="210993" y="151793"/>
                </a:lnTo>
                <a:cubicBezTo>
                  <a:pt x="211820" y="148093"/>
                  <a:pt x="212240" y="144393"/>
                  <a:pt x="212253" y="140693"/>
                </a:cubicBezTo>
                <a:cubicBezTo>
                  <a:pt x="212267" y="136993"/>
                  <a:pt x="212655" y="133293"/>
                  <a:pt x="213418" y="129593"/>
                </a:cubicBezTo>
                <a:lnTo>
                  <a:pt x="228217" y="68623"/>
                </a:lnTo>
                <a:cubicBezTo>
                  <a:pt x="228344" y="68110"/>
                  <a:pt x="228440" y="67573"/>
                  <a:pt x="228504" y="67012"/>
                </a:cubicBezTo>
                <a:cubicBezTo>
                  <a:pt x="228568" y="66451"/>
                  <a:pt x="228600" y="65882"/>
                  <a:pt x="228600" y="65306"/>
                </a:cubicBezTo>
                <a:cubicBezTo>
                  <a:pt x="228494" y="61249"/>
                  <a:pt x="227080" y="57879"/>
                  <a:pt x="224358" y="55194"/>
                </a:cubicBezTo>
                <a:cubicBezTo>
                  <a:pt x="221636" y="52509"/>
                  <a:pt x="218244" y="51117"/>
                  <a:pt x="214183" y="51016"/>
                </a:cubicBezTo>
                <a:cubicBezTo>
                  <a:pt x="210797" y="51093"/>
                  <a:pt x="207841" y="52182"/>
                  <a:pt x="205316" y="54285"/>
                </a:cubicBezTo>
                <a:cubicBezTo>
                  <a:pt x="202791" y="56388"/>
                  <a:pt x="201111" y="59040"/>
                  <a:pt x="200277" y="62244"/>
                </a:cubicBezTo>
                <a:lnTo>
                  <a:pt x="187647" y="114300"/>
                </a:lnTo>
                <a:lnTo>
                  <a:pt x="184330" y="114300"/>
                </a:lnTo>
                <a:lnTo>
                  <a:pt x="201170" y="44510"/>
                </a:lnTo>
                <a:cubicBezTo>
                  <a:pt x="201297" y="43938"/>
                  <a:pt x="201393" y="43359"/>
                  <a:pt x="201457" y="42771"/>
                </a:cubicBezTo>
                <a:cubicBezTo>
                  <a:pt x="201521" y="42184"/>
                  <a:pt x="201553" y="41572"/>
                  <a:pt x="201553" y="40937"/>
                </a:cubicBezTo>
                <a:cubicBezTo>
                  <a:pt x="201468" y="36875"/>
                  <a:pt x="200107" y="33484"/>
                  <a:pt x="197470" y="30762"/>
                </a:cubicBezTo>
                <a:cubicBezTo>
                  <a:pt x="194834" y="28040"/>
                  <a:pt x="191431" y="26626"/>
                  <a:pt x="187264" y="26520"/>
                </a:cubicBezTo>
                <a:cubicBezTo>
                  <a:pt x="183939" y="26578"/>
                  <a:pt x="181021" y="27609"/>
                  <a:pt x="178509" y="29614"/>
                </a:cubicBezTo>
                <a:cubicBezTo>
                  <a:pt x="175997" y="31618"/>
                  <a:pt x="174323" y="34244"/>
                  <a:pt x="173486" y="37492"/>
                </a:cubicBezTo>
                <a:lnTo>
                  <a:pt x="154987" y="114300"/>
                </a:lnTo>
                <a:lnTo>
                  <a:pt x="138784" y="114300"/>
                </a:lnTo>
                <a:lnTo>
                  <a:pt x="117861" y="27285"/>
                </a:lnTo>
                <a:cubicBezTo>
                  <a:pt x="117024" y="24037"/>
                  <a:pt x="115350" y="21411"/>
                  <a:pt x="112838" y="19407"/>
                </a:cubicBezTo>
                <a:cubicBezTo>
                  <a:pt x="110326" y="17403"/>
                  <a:pt x="107408" y="16371"/>
                  <a:pt x="104083" y="16313"/>
                </a:cubicBezTo>
                <a:close/>
                <a:moveTo>
                  <a:pt x="104083" y="0"/>
                </a:moveTo>
                <a:cubicBezTo>
                  <a:pt x="111309" y="118"/>
                  <a:pt x="117619" y="2307"/>
                  <a:pt x="123012" y="6568"/>
                </a:cubicBezTo>
                <a:cubicBezTo>
                  <a:pt x="128405" y="10830"/>
                  <a:pt x="132004" y="16460"/>
                  <a:pt x="133808" y="23460"/>
                </a:cubicBezTo>
                <a:lnTo>
                  <a:pt x="146949" y="78065"/>
                </a:lnTo>
                <a:lnTo>
                  <a:pt x="157538" y="33663"/>
                </a:lnTo>
                <a:cubicBezTo>
                  <a:pt x="159343" y="26661"/>
                  <a:pt x="162942" y="21030"/>
                  <a:pt x="168335" y="16770"/>
                </a:cubicBezTo>
                <a:cubicBezTo>
                  <a:pt x="173727" y="12510"/>
                  <a:pt x="180037" y="10322"/>
                  <a:pt x="187264" y="10206"/>
                </a:cubicBezTo>
                <a:cubicBezTo>
                  <a:pt x="194812" y="10330"/>
                  <a:pt x="201308" y="12630"/>
                  <a:pt x="206752" y="17105"/>
                </a:cubicBezTo>
                <a:cubicBezTo>
                  <a:pt x="212195" y="21579"/>
                  <a:pt x="215693" y="27482"/>
                  <a:pt x="217245" y="34812"/>
                </a:cubicBezTo>
                <a:cubicBezTo>
                  <a:pt x="225261" y="35819"/>
                  <a:pt x="231834" y="39131"/>
                  <a:pt x="236962" y="44748"/>
                </a:cubicBezTo>
                <a:cubicBezTo>
                  <a:pt x="242090" y="50364"/>
                  <a:pt x="244740" y="57217"/>
                  <a:pt x="244913" y="65306"/>
                </a:cubicBezTo>
                <a:cubicBezTo>
                  <a:pt x="244934" y="67730"/>
                  <a:pt x="244637" y="70154"/>
                  <a:pt x="244021" y="72578"/>
                </a:cubicBezTo>
                <a:lnTo>
                  <a:pt x="229237" y="133420"/>
                </a:lnTo>
                <a:cubicBezTo>
                  <a:pt x="228932" y="134821"/>
                  <a:pt x="228746" y="136229"/>
                  <a:pt x="228680" y="137646"/>
                </a:cubicBezTo>
                <a:cubicBezTo>
                  <a:pt x="228614" y="139063"/>
                  <a:pt x="228587" y="140504"/>
                  <a:pt x="228600" y="141968"/>
                </a:cubicBezTo>
                <a:cubicBezTo>
                  <a:pt x="228595" y="144273"/>
                  <a:pt x="228446" y="146586"/>
                  <a:pt x="228153" y="148906"/>
                </a:cubicBezTo>
                <a:cubicBezTo>
                  <a:pt x="227861" y="151227"/>
                  <a:pt x="227456" y="153508"/>
                  <a:pt x="226941" y="155748"/>
                </a:cubicBezTo>
                <a:lnTo>
                  <a:pt x="214055" y="206913"/>
                </a:lnTo>
                <a:cubicBezTo>
                  <a:pt x="212328" y="213394"/>
                  <a:pt x="208958" y="218600"/>
                  <a:pt x="203945" y="222530"/>
                </a:cubicBezTo>
                <a:cubicBezTo>
                  <a:pt x="198932" y="226460"/>
                  <a:pt x="193074" y="228478"/>
                  <a:pt x="186371" y="228584"/>
                </a:cubicBezTo>
                <a:lnTo>
                  <a:pt x="97831" y="228584"/>
                </a:lnTo>
                <a:cubicBezTo>
                  <a:pt x="94299" y="228576"/>
                  <a:pt x="90870" y="228019"/>
                  <a:pt x="87545" y="226912"/>
                </a:cubicBezTo>
                <a:cubicBezTo>
                  <a:pt x="84220" y="225805"/>
                  <a:pt x="81142" y="224196"/>
                  <a:pt x="78312" y="222085"/>
                </a:cubicBezTo>
                <a:lnTo>
                  <a:pt x="13636" y="173611"/>
                </a:lnTo>
                <a:cubicBezTo>
                  <a:pt x="9389" y="170363"/>
                  <a:pt x="6064" y="166397"/>
                  <a:pt x="3664" y="161713"/>
                </a:cubicBezTo>
                <a:cubicBezTo>
                  <a:pt x="1264" y="157030"/>
                  <a:pt x="43" y="151979"/>
                  <a:pt x="0" y="146562"/>
                </a:cubicBezTo>
                <a:cubicBezTo>
                  <a:pt x="73" y="140541"/>
                  <a:pt x="1570" y="135107"/>
                  <a:pt x="4490" y="130260"/>
                </a:cubicBezTo>
                <a:cubicBezTo>
                  <a:pt x="7410" y="125413"/>
                  <a:pt x="11316" y="121558"/>
                  <a:pt x="16207" y="118695"/>
                </a:cubicBezTo>
                <a:cubicBezTo>
                  <a:pt x="21098" y="115833"/>
                  <a:pt x="26536" y="114368"/>
                  <a:pt x="32522" y="114300"/>
                </a:cubicBezTo>
                <a:cubicBezTo>
                  <a:pt x="39040" y="114449"/>
                  <a:pt x="44605" y="116000"/>
                  <a:pt x="49220" y="118952"/>
                </a:cubicBezTo>
                <a:cubicBezTo>
                  <a:pt x="53834" y="121904"/>
                  <a:pt x="58598" y="125367"/>
                  <a:pt x="63513" y="129339"/>
                </a:cubicBezTo>
                <a:lnTo>
                  <a:pt x="47837" y="64030"/>
                </a:lnTo>
                <a:cubicBezTo>
                  <a:pt x="47577" y="62751"/>
                  <a:pt x="47364" y="61481"/>
                  <a:pt x="47200" y="60218"/>
                </a:cubicBezTo>
                <a:cubicBezTo>
                  <a:pt x="47035" y="58955"/>
                  <a:pt x="46950" y="57717"/>
                  <a:pt x="46945" y="56502"/>
                </a:cubicBezTo>
                <a:cubicBezTo>
                  <a:pt x="47091" y="48466"/>
                  <a:pt x="49635" y="41603"/>
                  <a:pt x="54577" y="35912"/>
                </a:cubicBezTo>
                <a:cubicBezTo>
                  <a:pt x="59519" y="30221"/>
                  <a:pt x="65985" y="26835"/>
                  <a:pt x="73974" y="25754"/>
                </a:cubicBezTo>
                <a:cubicBezTo>
                  <a:pt x="75340" y="18213"/>
                  <a:pt x="78764" y="12073"/>
                  <a:pt x="84244" y="7333"/>
                </a:cubicBezTo>
                <a:cubicBezTo>
                  <a:pt x="89725" y="2594"/>
                  <a:pt x="96338" y="149"/>
                  <a:pt x="1040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Freeform: Shape 148"/>
          <p:cNvSpPr/>
          <p:nvPr/>
        </p:nvSpPr>
        <p:spPr>
          <a:xfrm>
            <a:off x="4084822" y="6721246"/>
            <a:ext cx="394789" cy="33838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57160" y="130613"/>
                </a:moveTo>
                <a:cubicBezTo>
                  <a:pt x="156133" y="130610"/>
                  <a:pt x="155122" y="130711"/>
                  <a:pt x="154128" y="130916"/>
                </a:cubicBezTo>
                <a:cubicBezTo>
                  <a:pt x="153133" y="131121"/>
                  <a:pt x="152187" y="131445"/>
                  <a:pt x="151288" y="131889"/>
                </a:cubicBezTo>
                <a:lnTo>
                  <a:pt x="114292" y="148733"/>
                </a:lnTo>
                <a:cubicBezTo>
                  <a:pt x="110298" y="150310"/>
                  <a:pt x="106767" y="152229"/>
                  <a:pt x="103699" y="154491"/>
                </a:cubicBezTo>
                <a:cubicBezTo>
                  <a:pt x="100630" y="156754"/>
                  <a:pt x="99014" y="160236"/>
                  <a:pt x="98849" y="164939"/>
                </a:cubicBezTo>
                <a:cubicBezTo>
                  <a:pt x="98915" y="169230"/>
                  <a:pt x="100250" y="172707"/>
                  <a:pt x="102853" y="175371"/>
                </a:cubicBezTo>
                <a:cubicBezTo>
                  <a:pt x="105456" y="178035"/>
                  <a:pt x="108929" y="179407"/>
                  <a:pt x="113271" y="179487"/>
                </a:cubicBezTo>
                <a:cubicBezTo>
                  <a:pt x="114063" y="179479"/>
                  <a:pt x="114904" y="179367"/>
                  <a:pt x="115792" y="179152"/>
                </a:cubicBezTo>
                <a:cubicBezTo>
                  <a:pt x="116680" y="178936"/>
                  <a:pt x="117456" y="178665"/>
                  <a:pt x="118121" y="178338"/>
                </a:cubicBezTo>
                <a:lnTo>
                  <a:pt x="163031" y="157921"/>
                </a:lnTo>
                <a:cubicBezTo>
                  <a:pt x="165608" y="156725"/>
                  <a:pt x="167648" y="154970"/>
                  <a:pt x="169149" y="152657"/>
                </a:cubicBezTo>
                <a:cubicBezTo>
                  <a:pt x="170651" y="150344"/>
                  <a:pt x="171418" y="147760"/>
                  <a:pt x="171450" y="144905"/>
                </a:cubicBezTo>
                <a:cubicBezTo>
                  <a:pt x="171349" y="140848"/>
                  <a:pt x="169955" y="137477"/>
                  <a:pt x="167269" y="134792"/>
                </a:cubicBezTo>
                <a:cubicBezTo>
                  <a:pt x="164583" y="132107"/>
                  <a:pt x="161213" y="130714"/>
                  <a:pt x="157160" y="130613"/>
                </a:cubicBezTo>
                <a:close/>
                <a:moveTo>
                  <a:pt x="130629" y="105235"/>
                </a:moveTo>
                <a:lnTo>
                  <a:pt x="110846" y="114295"/>
                </a:lnTo>
                <a:lnTo>
                  <a:pt x="90055" y="123739"/>
                </a:lnTo>
                <a:cubicBezTo>
                  <a:pt x="87474" y="124934"/>
                  <a:pt x="85435" y="126686"/>
                  <a:pt x="83937" y="128994"/>
                </a:cubicBezTo>
                <a:cubicBezTo>
                  <a:pt x="82440" y="131302"/>
                  <a:pt x="81675" y="133883"/>
                  <a:pt x="81643" y="136738"/>
                </a:cubicBezTo>
                <a:cubicBezTo>
                  <a:pt x="81744" y="140795"/>
                  <a:pt x="83135" y="144166"/>
                  <a:pt x="85817" y="146851"/>
                </a:cubicBezTo>
                <a:cubicBezTo>
                  <a:pt x="88499" y="149536"/>
                  <a:pt x="91866" y="150929"/>
                  <a:pt x="95917" y="151030"/>
                </a:cubicBezTo>
                <a:cubicBezTo>
                  <a:pt x="96942" y="151033"/>
                  <a:pt x="97952" y="150932"/>
                  <a:pt x="98945" y="150727"/>
                </a:cubicBezTo>
                <a:cubicBezTo>
                  <a:pt x="99939" y="150522"/>
                  <a:pt x="100886" y="150198"/>
                  <a:pt x="101784" y="149754"/>
                </a:cubicBezTo>
                <a:lnTo>
                  <a:pt x="144906" y="130105"/>
                </a:lnTo>
                <a:cubicBezTo>
                  <a:pt x="140681" y="129117"/>
                  <a:pt x="137265" y="126989"/>
                  <a:pt x="134656" y="123719"/>
                </a:cubicBezTo>
                <a:cubicBezTo>
                  <a:pt x="132048" y="120449"/>
                  <a:pt x="130705" y="116627"/>
                  <a:pt x="130629" y="112254"/>
                </a:cubicBezTo>
                <a:close/>
                <a:moveTo>
                  <a:pt x="156649" y="48970"/>
                </a:moveTo>
                <a:lnTo>
                  <a:pt x="139290" y="65059"/>
                </a:lnTo>
                <a:cubicBezTo>
                  <a:pt x="137814" y="66418"/>
                  <a:pt x="136681" y="68001"/>
                  <a:pt x="135892" y="69806"/>
                </a:cubicBezTo>
                <a:cubicBezTo>
                  <a:pt x="135102" y="71612"/>
                  <a:pt x="134703" y="73513"/>
                  <a:pt x="134695" y="75510"/>
                </a:cubicBezTo>
                <a:lnTo>
                  <a:pt x="134695" y="113279"/>
                </a:lnTo>
                <a:cubicBezTo>
                  <a:pt x="134804" y="117310"/>
                  <a:pt x="136213" y="120592"/>
                  <a:pt x="138923" y="123125"/>
                </a:cubicBezTo>
                <a:cubicBezTo>
                  <a:pt x="141633" y="125658"/>
                  <a:pt x="144989" y="126965"/>
                  <a:pt x="148991" y="127044"/>
                </a:cubicBezTo>
                <a:cubicBezTo>
                  <a:pt x="153048" y="126914"/>
                  <a:pt x="156420" y="125422"/>
                  <a:pt x="159106" y="122567"/>
                </a:cubicBezTo>
                <a:cubicBezTo>
                  <a:pt x="161792" y="119713"/>
                  <a:pt x="163185" y="116276"/>
                  <a:pt x="163286" y="112258"/>
                </a:cubicBezTo>
                <a:lnTo>
                  <a:pt x="163286" y="85711"/>
                </a:lnTo>
                <a:lnTo>
                  <a:pt x="167352" y="85711"/>
                </a:lnTo>
                <a:lnTo>
                  <a:pt x="167352" y="112258"/>
                </a:lnTo>
                <a:cubicBezTo>
                  <a:pt x="167329" y="115158"/>
                  <a:pt x="166677" y="117868"/>
                  <a:pt x="165397" y="120386"/>
                </a:cubicBezTo>
                <a:cubicBezTo>
                  <a:pt x="164117" y="122905"/>
                  <a:pt x="162349" y="125043"/>
                  <a:pt x="160095" y="126801"/>
                </a:cubicBezTo>
                <a:cubicBezTo>
                  <a:pt x="164641" y="127609"/>
                  <a:pt x="168327" y="129685"/>
                  <a:pt x="171151" y="133028"/>
                </a:cubicBezTo>
                <a:cubicBezTo>
                  <a:pt x="173976" y="136371"/>
                  <a:pt x="175431" y="140330"/>
                  <a:pt x="175517" y="144905"/>
                </a:cubicBezTo>
                <a:cubicBezTo>
                  <a:pt x="175477" y="148544"/>
                  <a:pt x="174507" y="151857"/>
                  <a:pt x="172605" y="154842"/>
                </a:cubicBezTo>
                <a:cubicBezTo>
                  <a:pt x="170704" y="157828"/>
                  <a:pt x="168105" y="160088"/>
                  <a:pt x="164811" y="161622"/>
                </a:cubicBezTo>
                <a:lnTo>
                  <a:pt x="125268" y="179614"/>
                </a:lnTo>
                <a:lnTo>
                  <a:pt x="136865" y="179614"/>
                </a:lnTo>
                <a:cubicBezTo>
                  <a:pt x="140194" y="179617"/>
                  <a:pt x="143523" y="179420"/>
                  <a:pt x="146853" y="179024"/>
                </a:cubicBezTo>
                <a:cubicBezTo>
                  <a:pt x="150182" y="178628"/>
                  <a:pt x="153447" y="178016"/>
                  <a:pt x="156649" y="177190"/>
                </a:cubicBezTo>
                <a:lnTo>
                  <a:pt x="199892" y="166343"/>
                </a:lnTo>
                <a:cubicBezTo>
                  <a:pt x="203591" y="165373"/>
                  <a:pt x="206563" y="163453"/>
                  <a:pt x="208810" y="160585"/>
                </a:cubicBezTo>
                <a:cubicBezTo>
                  <a:pt x="211056" y="157716"/>
                  <a:pt x="212210" y="154361"/>
                  <a:pt x="212272" y="150520"/>
                </a:cubicBezTo>
                <a:lnTo>
                  <a:pt x="212272" y="65314"/>
                </a:lnTo>
                <a:cubicBezTo>
                  <a:pt x="212157" y="60667"/>
                  <a:pt x="210567" y="56809"/>
                  <a:pt x="207502" y="53742"/>
                </a:cubicBezTo>
                <a:cubicBezTo>
                  <a:pt x="204436" y="50675"/>
                  <a:pt x="200581" y="49084"/>
                  <a:pt x="195936" y="48970"/>
                </a:cubicBezTo>
                <a:close/>
                <a:moveTo>
                  <a:pt x="53061" y="16313"/>
                </a:moveTo>
                <a:cubicBezTo>
                  <a:pt x="48472" y="16427"/>
                  <a:pt x="44632" y="18018"/>
                  <a:pt x="41542" y="21085"/>
                </a:cubicBezTo>
                <a:cubicBezTo>
                  <a:pt x="38452" y="24152"/>
                  <a:pt x="36846" y="28010"/>
                  <a:pt x="36724" y="32657"/>
                </a:cubicBezTo>
                <a:cubicBezTo>
                  <a:pt x="36769" y="36098"/>
                  <a:pt x="37731" y="39189"/>
                  <a:pt x="39611" y="41929"/>
                </a:cubicBezTo>
                <a:cubicBezTo>
                  <a:pt x="41491" y="44669"/>
                  <a:pt x="44018" y="46676"/>
                  <a:pt x="47190" y="47950"/>
                </a:cubicBezTo>
                <a:lnTo>
                  <a:pt x="114295" y="73471"/>
                </a:lnTo>
                <a:lnTo>
                  <a:pt x="114295" y="81627"/>
                </a:lnTo>
                <a:lnTo>
                  <a:pt x="32645" y="81627"/>
                </a:lnTo>
                <a:cubicBezTo>
                  <a:pt x="28006" y="81741"/>
                  <a:pt x="24153" y="83331"/>
                  <a:pt x="21086" y="86396"/>
                </a:cubicBezTo>
                <a:cubicBezTo>
                  <a:pt x="18019" y="89462"/>
                  <a:pt x="16428" y="93317"/>
                  <a:pt x="16313" y="97961"/>
                </a:cubicBezTo>
                <a:cubicBezTo>
                  <a:pt x="16428" y="102606"/>
                  <a:pt x="18019" y="106461"/>
                  <a:pt x="21086" y="109526"/>
                </a:cubicBezTo>
                <a:cubicBezTo>
                  <a:pt x="24153" y="112591"/>
                  <a:pt x="28006" y="114181"/>
                  <a:pt x="32645" y="114295"/>
                </a:cubicBezTo>
                <a:lnTo>
                  <a:pt x="100891" y="114295"/>
                </a:lnTo>
                <a:lnTo>
                  <a:pt x="130629" y="100769"/>
                </a:lnTo>
                <a:lnTo>
                  <a:pt x="130629" y="75510"/>
                </a:lnTo>
                <a:cubicBezTo>
                  <a:pt x="130642" y="72932"/>
                  <a:pt x="131156" y="70473"/>
                  <a:pt x="132171" y="68133"/>
                </a:cubicBezTo>
                <a:cubicBezTo>
                  <a:pt x="133185" y="65793"/>
                  <a:pt x="134622" y="63747"/>
                  <a:pt x="136482" y="61994"/>
                </a:cubicBezTo>
                <a:lnTo>
                  <a:pt x="150650" y="48970"/>
                </a:lnTo>
                <a:lnTo>
                  <a:pt x="141843" y="48970"/>
                </a:lnTo>
                <a:lnTo>
                  <a:pt x="58933" y="17334"/>
                </a:lnTo>
                <a:cubicBezTo>
                  <a:pt x="57978" y="17012"/>
                  <a:pt x="57016" y="16762"/>
                  <a:pt x="56045" y="16584"/>
                </a:cubicBezTo>
                <a:cubicBezTo>
                  <a:pt x="55074" y="16406"/>
                  <a:pt x="54080" y="16315"/>
                  <a:pt x="53061" y="16313"/>
                </a:cubicBezTo>
                <a:close/>
                <a:moveTo>
                  <a:pt x="53061" y="0"/>
                </a:moveTo>
                <a:cubicBezTo>
                  <a:pt x="55045" y="3"/>
                  <a:pt x="57013" y="188"/>
                  <a:pt x="58965" y="557"/>
                </a:cubicBezTo>
                <a:cubicBezTo>
                  <a:pt x="60916" y="927"/>
                  <a:pt x="62820" y="1463"/>
                  <a:pt x="64676" y="2166"/>
                </a:cubicBezTo>
                <a:lnTo>
                  <a:pt x="144779" y="32657"/>
                </a:lnTo>
                <a:lnTo>
                  <a:pt x="195936" y="32657"/>
                </a:lnTo>
                <a:cubicBezTo>
                  <a:pt x="202003" y="32727"/>
                  <a:pt x="207490" y="34216"/>
                  <a:pt x="212397" y="37123"/>
                </a:cubicBezTo>
                <a:cubicBezTo>
                  <a:pt x="217304" y="40031"/>
                  <a:pt x="221211" y="43939"/>
                  <a:pt x="224118" y="48847"/>
                </a:cubicBezTo>
                <a:cubicBezTo>
                  <a:pt x="227026" y="53755"/>
                  <a:pt x="228514" y="59244"/>
                  <a:pt x="228584" y="65314"/>
                </a:cubicBezTo>
                <a:lnTo>
                  <a:pt x="228584" y="150520"/>
                </a:lnTo>
                <a:cubicBezTo>
                  <a:pt x="228462" y="158203"/>
                  <a:pt x="226157" y="164913"/>
                  <a:pt x="221669" y="170649"/>
                </a:cubicBezTo>
                <a:cubicBezTo>
                  <a:pt x="217181" y="176386"/>
                  <a:pt x="211241" y="180224"/>
                  <a:pt x="203848" y="182163"/>
                </a:cubicBezTo>
                <a:lnTo>
                  <a:pt x="160606" y="192996"/>
                </a:lnTo>
                <a:cubicBezTo>
                  <a:pt x="156769" y="193954"/>
                  <a:pt x="152860" y="194682"/>
                  <a:pt x="148879" y="195178"/>
                </a:cubicBezTo>
                <a:cubicBezTo>
                  <a:pt x="144898" y="195675"/>
                  <a:pt x="140893" y="195924"/>
                  <a:pt x="136865" y="195927"/>
                </a:cubicBezTo>
                <a:lnTo>
                  <a:pt x="114292" y="195927"/>
                </a:lnTo>
                <a:cubicBezTo>
                  <a:pt x="107626" y="195943"/>
                  <a:pt x="101848" y="194477"/>
                  <a:pt x="96957" y="191530"/>
                </a:cubicBezTo>
                <a:cubicBezTo>
                  <a:pt x="92066" y="188582"/>
                  <a:pt x="88236" y="184058"/>
                  <a:pt x="85467" y="177955"/>
                </a:cubicBezTo>
                <a:cubicBezTo>
                  <a:pt x="84509" y="175906"/>
                  <a:pt x="83781" y="173784"/>
                  <a:pt x="83285" y="171591"/>
                </a:cubicBezTo>
                <a:cubicBezTo>
                  <a:pt x="82788" y="169398"/>
                  <a:pt x="82539" y="167180"/>
                  <a:pt x="82536" y="164939"/>
                </a:cubicBezTo>
                <a:lnTo>
                  <a:pt x="82536" y="164301"/>
                </a:lnTo>
                <a:cubicBezTo>
                  <a:pt x="77240" y="161653"/>
                  <a:pt x="73061" y="157889"/>
                  <a:pt x="69999" y="153008"/>
                </a:cubicBezTo>
                <a:cubicBezTo>
                  <a:pt x="66937" y="148127"/>
                  <a:pt x="65376" y="142704"/>
                  <a:pt x="65314" y="136738"/>
                </a:cubicBezTo>
                <a:cubicBezTo>
                  <a:pt x="65301" y="135948"/>
                  <a:pt x="65328" y="134912"/>
                  <a:pt x="65394" y="133628"/>
                </a:cubicBezTo>
                <a:cubicBezTo>
                  <a:pt x="65461" y="132343"/>
                  <a:pt x="65646" y="131338"/>
                  <a:pt x="65952" y="130613"/>
                </a:cubicBezTo>
                <a:lnTo>
                  <a:pt x="32645" y="130613"/>
                </a:lnTo>
                <a:cubicBezTo>
                  <a:pt x="26579" y="130543"/>
                  <a:pt x="21093" y="129054"/>
                  <a:pt x="16187" y="126146"/>
                </a:cubicBezTo>
                <a:cubicBezTo>
                  <a:pt x="11280" y="123239"/>
                  <a:pt x="7374" y="119332"/>
                  <a:pt x="4466" y="114425"/>
                </a:cubicBezTo>
                <a:cubicBezTo>
                  <a:pt x="1559" y="109518"/>
                  <a:pt x="70" y="104031"/>
                  <a:pt x="0" y="97963"/>
                </a:cubicBezTo>
                <a:cubicBezTo>
                  <a:pt x="70" y="91896"/>
                  <a:pt x="1559" y="86409"/>
                  <a:pt x="4466" y="81502"/>
                </a:cubicBezTo>
                <a:cubicBezTo>
                  <a:pt x="7374" y="76595"/>
                  <a:pt x="11280" y="72688"/>
                  <a:pt x="16187" y="69780"/>
                </a:cubicBezTo>
                <a:cubicBezTo>
                  <a:pt x="21093" y="66873"/>
                  <a:pt x="26579" y="65384"/>
                  <a:pt x="32645" y="65314"/>
                </a:cubicBezTo>
                <a:lnTo>
                  <a:pt x="47062" y="65314"/>
                </a:lnTo>
                <a:lnTo>
                  <a:pt x="41446" y="63143"/>
                </a:lnTo>
                <a:cubicBezTo>
                  <a:pt x="35047" y="60650"/>
                  <a:pt x="29963" y="56667"/>
                  <a:pt x="26194" y="51194"/>
                </a:cubicBezTo>
                <a:cubicBezTo>
                  <a:pt x="22426" y="45721"/>
                  <a:pt x="20498" y="39542"/>
                  <a:pt x="20411" y="32657"/>
                </a:cubicBezTo>
                <a:cubicBezTo>
                  <a:pt x="20481" y="26587"/>
                  <a:pt x="21970" y="21098"/>
                  <a:pt x="24877" y="16190"/>
                </a:cubicBezTo>
                <a:cubicBezTo>
                  <a:pt x="27785" y="11282"/>
                  <a:pt x="31692" y="7374"/>
                  <a:pt x="36599" y="4466"/>
                </a:cubicBezTo>
                <a:cubicBezTo>
                  <a:pt x="41506" y="1559"/>
                  <a:pt x="46993" y="70"/>
                  <a:pt x="530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Freeform: Shape 149"/>
          <p:cNvSpPr/>
          <p:nvPr/>
        </p:nvSpPr>
        <p:spPr>
          <a:xfrm>
            <a:off x="4113024" y="5894588"/>
            <a:ext cx="338387" cy="310185"/>
          </a:xfrm>
          <a:custGeom>
            <a:avLst/>
            <a:gdLst/>
            <a:ahLst/>
            <a:cxnLst/>
            <a:rect l="l" t="t" r="r" b="b"/>
            <a:pathLst>
              <a:path w="195927" h="179598">
                <a:moveTo>
                  <a:pt x="97964" y="16312"/>
                </a:moveTo>
                <a:cubicBezTo>
                  <a:pt x="93318" y="16427"/>
                  <a:pt x="89463" y="18017"/>
                  <a:pt x="86397" y="21084"/>
                </a:cubicBezTo>
                <a:cubicBezTo>
                  <a:pt x="83332" y="24151"/>
                  <a:pt x="81742" y="28007"/>
                  <a:pt x="81627" y="32654"/>
                </a:cubicBezTo>
                <a:lnTo>
                  <a:pt x="81627" y="48971"/>
                </a:lnTo>
                <a:lnTo>
                  <a:pt x="77561" y="48971"/>
                </a:lnTo>
                <a:lnTo>
                  <a:pt x="77561" y="37119"/>
                </a:lnTo>
                <a:cubicBezTo>
                  <a:pt x="77476" y="32989"/>
                  <a:pt x="76114" y="29537"/>
                  <a:pt x="73477" y="26762"/>
                </a:cubicBezTo>
                <a:cubicBezTo>
                  <a:pt x="70839" y="23987"/>
                  <a:pt x="67435" y="22545"/>
                  <a:pt x="63266" y="22435"/>
                </a:cubicBezTo>
                <a:cubicBezTo>
                  <a:pt x="59208" y="22537"/>
                  <a:pt x="55836" y="23931"/>
                  <a:pt x="53150" y="26618"/>
                </a:cubicBezTo>
                <a:cubicBezTo>
                  <a:pt x="50464" y="29305"/>
                  <a:pt x="49071" y="32678"/>
                  <a:pt x="48970" y="36737"/>
                </a:cubicBezTo>
                <a:lnTo>
                  <a:pt x="48970" y="91455"/>
                </a:lnTo>
                <a:lnTo>
                  <a:pt x="44904" y="87628"/>
                </a:lnTo>
                <a:lnTo>
                  <a:pt x="44904" y="65683"/>
                </a:lnTo>
                <a:cubicBezTo>
                  <a:pt x="44819" y="61555"/>
                  <a:pt x="43457" y="58105"/>
                  <a:pt x="40819" y="55333"/>
                </a:cubicBezTo>
                <a:cubicBezTo>
                  <a:pt x="38181" y="52560"/>
                  <a:pt x="34777" y="51119"/>
                  <a:pt x="30607" y="51010"/>
                </a:cubicBezTo>
                <a:cubicBezTo>
                  <a:pt x="26550" y="51111"/>
                  <a:pt x="23178" y="52504"/>
                  <a:pt x="20493" y="55189"/>
                </a:cubicBezTo>
                <a:cubicBezTo>
                  <a:pt x="17807" y="57874"/>
                  <a:pt x="16414" y="61244"/>
                  <a:pt x="16313" y="65300"/>
                </a:cubicBezTo>
                <a:lnTo>
                  <a:pt x="16313" y="93879"/>
                </a:lnTo>
                <a:cubicBezTo>
                  <a:pt x="16323" y="95870"/>
                  <a:pt x="16717" y="97757"/>
                  <a:pt x="17493" y="99541"/>
                </a:cubicBezTo>
                <a:cubicBezTo>
                  <a:pt x="18270" y="101324"/>
                  <a:pt x="19365" y="102924"/>
                  <a:pt x="20780" y="104341"/>
                </a:cubicBezTo>
                <a:lnTo>
                  <a:pt x="60328" y="142106"/>
                </a:lnTo>
                <a:cubicBezTo>
                  <a:pt x="62152" y="143948"/>
                  <a:pt x="63443" y="145942"/>
                  <a:pt x="64199" y="148087"/>
                </a:cubicBezTo>
                <a:cubicBezTo>
                  <a:pt x="64956" y="150232"/>
                  <a:pt x="65322" y="152576"/>
                  <a:pt x="65298" y="155120"/>
                </a:cubicBezTo>
                <a:cubicBezTo>
                  <a:pt x="65360" y="157414"/>
                  <a:pt x="66163" y="159333"/>
                  <a:pt x="67710" y="160877"/>
                </a:cubicBezTo>
                <a:cubicBezTo>
                  <a:pt x="69256" y="162421"/>
                  <a:pt x="71177" y="163224"/>
                  <a:pt x="73474" y="163285"/>
                </a:cubicBezTo>
                <a:lnTo>
                  <a:pt x="155111" y="163285"/>
                </a:lnTo>
                <a:cubicBezTo>
                  <a:pt x="157408" y="163224"/>
                  <a:pt x="159329" y="162421"/>
                  <a:pt x="160875" y="160877"/>
                </a:cubicBezTo>
                <a:cubicBezTo>
                  <a:pt x="162421" y="159333"/>
                  <a:pt x="163225" y="157414"/>
                  <a:pt x="163286" y="155120"/>
                </a:cubicBezTo>
                <a:lnTo>
                  <a:pt x="163286" y="151930"/>
                </a:lnTo>
                <a:cubicBezTo>
                  <a:pt x="163283" y="150269"/>
                  <a:pt x="163384" y="148616"/>
                  <a:pt x="163589" y="146970"/>
                </a:cubicBezTo>
                <a:cubicBezTo>
                  <a:pt x="163793" y="145325"/>
                  <a:pt x="164117" y="143704"/>
                  <a:pt x="164560" y="142106"/>
                </a:cubicBezTo>
                <a:lnTo>
                  <a:pt x="178338" y="86479"/>
                </a:lnTo>
                <a:cubicBezTo>
                  <a:pt x="178782" y="84882"/>
                  <a:pt x="179107" y="83260"/>
                  <a:pt x="179312" y="81615"/>
                </a:cubicBezTo>
                <a:cubicBezTo>
                  <a:pt x="179516" y="79970"/>
                  <a:pt x="179617" y="78317"/>
                  <a:pt x="179615" y="76655"/>
                </a:cubicBezTo>
                <a:lnTo>
                  <a:pt x="179615" y="45275"/>
                </a:lnTo>
                <a:cubicBezTo>
                  <a:pt x="179530" y="41151"/>
                  <a:pt x="178168" y="37702"/>
                  <a:pt x="175530" y="34927"/>
                </a:cubicBezTo>
                <a:cubicBezTo>
                  <a:pt x="172892" y="32152"/>
                  <a:pt x="169489" y="30709"/>
                  <a:pt x="165319" y="30600"/>
                </a:cubicBezTo>
                <a:cubicBezTo>
                  <a:pt x="161261" y="30701"/>
                  <a:pt x="157890" y="32096"/>
                  <a:pt x="155204" y="34783"/>
                </a:cubicBezTo>
                <a:cubicBezTo>
                  <a:pt x="152518" y="37471"/>
                  <a:pt x="151125" y="40841"/>
                  <a:pt x="151023" y="44893"/>
                </a:cubicBezTo>
                <a:lnTo>
                  <a:pt x="151023" y="48971"/>
                </a:lnTo>
                <a:lnTo>
                  <a:pt x="146957" y="48971"/>
                </a:lnTo>
                <a:lnTo>
                  <a:pt x="146957" y="33038"/>
                </a:lnTo>
                <a:cubicBezTo>
                  <a:pt x="146907" y="29563"/>
                  <a:pt x="145859" y="26488"/>
                  <a:pt x="143814" y="23812"/>
                </a:cubicBezTo>
                <a:cubicBezTo>
                  <a:pt x="141769" y="21136"/>
                  <a:pt x="139031" y="19401"/>
                  <a:pt x="135598" y="18609"/>
                </a:cubicBezTo>
                <a:cubicBezTo>
                  <a:pt x="135148" y="18542"/>
                  <a:pt x="134675" y="18484"/>
                  <a:pt x="134178" y="18433"/>
                </a:cubicBezTo>
                <a:cubicBezTo>
                  <a:pt x="133680" y="18382"/>
                  <a:pt x="133175" y="18356"/>
                  <a:pt x="132662" y="18353"/>
                </a:cubicBezTo>
                <a:cubicBezTo>
                  <a:pt x="128604" y="18454"/>
                  <a:pt x="125232" y="19848"/>
                  <a:pt x="122547" y="22535"/>
                </a:cubicBezTo>
                <a:cubicBezTo>
                  <a:pt x="119861" y="25222"/>
                  <a:pt x="118467" y="28595"/>
                  <a:pt x="118366" y="32655"/>
                </a:cubicBezTo>
                <a:lnTo>
                  <a:pt x="118366" y="48971"/>
                </a:lnTo>
                <a:lnTo>
                  <a:pt x="114300" y="48971"/>
                </a:lnTo>
                <a:lnTo>
                  <a:pt x="114300" y="33421"/>
                </a:lnTo>
                <a:cubicBezTo>
                  <a:pt x="114223" y="29027"/>
                  <a:pt x="112846" y="25239"/>
                  <a:pt x="110168" y="22058"/>
                </a:cubicBezTo>
                <a:cubicBezTo>
                  <a:pt x="107491" y="18876"/>
                  <a:pt x="103975" y="17004"/>
                  <a:pt x="99623" y="16440"/>
                </a:cubicBezTo>
                <a:cubicBezTo>
                  <a:pt x="99306" y="16379"/>
                  <a:pt x="99014" y="16341"/>
                  <a:pt x="98745" y="16328"/>
                </a:cubicBezTo>
                <a:cubicBezTo>
                  <a:pt x="98477" y="16315"/>
                  <a:pt x="98216" y="16309"/>
                  <a:pt x="97964" y="16312"/>
                </a:cubicBezTo>
                <a:close/>
                <a:moveTo>
                  <a:pt x="97964" y="0"/>
                </a:moveTo>
                <a:cubicBezTo>
                  <a:pt x="101429" y="2"/>
                  <a:pt x="104773" y="539"/>
                  <a:pt x="107997" y="1609"/>
                </a:cubicBezTo>
                <a:cubicBezTo>
                  <a:pt x="111221" y="2679"/>
                  <a:pt x="114212" y="4267"/>
                  <a:pt x="116969" y="6374"/>
                </a:cubicBezTo>
                <a:cubicBezTo>
                  <a:pt x="119343" y="4966"/>
                  <a:pt x="121862" y="3894"/>
                  <a:pt x="124526" y="3156"/>
                </a:cubicBezTo>
                <a:cubicBezTo>
                  <a:pt x="127190" y="2418"/>
                  <a:pt x="129902" y="2046"/>
                  <a:pt x="132662" y="2041"/>
                </a:cubicBezTo>
                <a:cubicBezTo>
                  <a:pt x="137762" y="2070"/>
                  <a:pt x="142492" y="3222"/>
                  <a:pt x="146853" y="5499"/>
                </a:cubicBezTo>
                <a:cubicBezTo>
                  <a:pt x="151213" y="7776"/>
                  <a:pt x="154859" y="11002"/>
                  <a:pt x="157788" y="15179"/>
                </a:cubicBezTo>
                <a:cubicBezTo>
                  <a:pt x="159004" y="14863"/>
                  <a:pt x="160243" y="14635"/>
                  <a:pt x="161506" y="14494"/>
                </a:cubicBezTo>
                <a:cubicBezTo>
                  <a:pt x="162769" y="14353"/>
                  <a:pt x="164040" y="14284"/>
                  <a:pt x="165319" y="14287"/>
                </a:cubicBezTo>
                <a:cubicBezTo>
                  <a:pt x="171080" y="14355"/>
                  <a:pt x="176258" y="15776"/>
                  <a:pt x="180854" y="18550"/>
                </a:cubicBezTo>
                <a:cubicBezTo>
                  <a:pt x="185450" y="21324"/>
                  <a:pt x="189096" y="25040"/>
                  <a:pt x="191792" y="29699"/>
                </a:cubicBezTo>
                <a:cubicBezTo>
                  <a:pt x="194487" y="34358"/>
                  <a:pt x="195866" y="39551"/>
                  <a:pt x="195927" y="45275"/>
                </a:cubicBezTo>
                <a:lnTo>
                  <a:pt x="195927" y="76655"/>
                </a:lnTo>
                <a:cubicBezTo>
                  <a:pt x="195922" y="78960"/>
                  <a:pt x="195773" y="81272"/>
                  <a:pt x="195481" y="83593"/>
                </a:cubicBezTo>
                <a:cubicBezTo>
                  <a:pt x="195189" y="85913"/>
                  <a:pt x="194786" y="88194"/>
                  <a:pt x="194270" y="90434"/>
                </a:cubicBezTo>
                <a:lnTo>
                  <a:pt x="180364" y="146061"/>
                </a:lnTo>
                <a:cubicBezTo>
                  <a:pt x="179997" y="147587"/>
                  <a:pt x="179774" y="149097"/>
                  <a:pt x="179694" y="150591"/>
                </a:cubicBezTo>
                <a:cubicBezTo>
                  <a:pt x="179615" y="152084"/>
                  <a:pt x="179583" y="153594"/>
                  <a:pt x="179599" y="155120"/>
                </a:cubicBezTo>
                <a:cubicBezTo>
                  <a:pt x="179424" y="162054"/>
                  <a:pt x="177033" y="167823"/>
                  <a:pt x="172428" y="172428"/>
                </a:cubicBezTo>
                <a:cubicBezTo>
                  <a:pt x="167822" y="177033"/>
                  <a:pt x="162050" y="179423"/>
                  <a:pt x="155111" y="179598"/>
                </a:cubicBezTo>
                <a:lnTo>
                  <a:pt x="73474" y="179598"/>
                </a:lnTo>
                <a:cubicBezTo>
                  <a:pt x="66089" y="179407"/>
                  <a:pt x="60189" y="176889"/>
                  <a:pt x="55775" y="172046"/>
                </a:cubicBezTo>
                <a:cubicBezTo>
                  <a:pt x="51360" y="167202"/>
                  <a:pt x="49097" y="161177"/>
                  <a:pt x="48986" y="153972"/>
                </a:cubicBezTo>
                <a:lnTo>
                  <a:pt x="9686" y="116207"/>
                </a:lnTo>
                <a:cubicBezTo>
                  <a:pt x="6662" y="113291"/>
                  <a:pt x="4299" y="109904"/>
                  <a:pt x="2597" y="106048"/>
                </a:cubicBezTo>
                <a:cubicBezTo>
                  <a:pt x="895" y="102191"/>
                  <a:pt x="29" y="98135"/>
                  <a:pt x="0" y="93879"/>
                </a:cubicBezTo>
                <a:lnTo>
                  <a:pt x="0" y="65300"/>
                </a:lnTo>
                <a:cubicBezTo>
                  <a:pt x="66" y="59621"/>
                  <a:pt x="1464" y="54482"/>
                  <a:pt x="4192" y="49882"/>
                </a:cubicBezTo>
                <a:cubicBezTo>
                  <a:pt x="6921" y="45283"/>
                  <a:pt x="10586" y="41618"/>
                  <a:pt x="15187" y="38890"/>
                </a:cubicBezTo>
                <a:cubicBezTo>
                  <a:pt x="19787" y="36161"/>
                  <a:pt x="24928" y="34764"/>
                  <a:pt x="30608" y="34698"/>
                </a:cubicBezTo>
                <a:cubicBezTo>
                  <a:pt x="30989" y="34695"/>
                  <a:pt x="31345" y="34700"/>
                  <a:pt x="31677" y="34714"/>
                </a:cubicBezTo>
                <a:cubicBezTo>
                  <a:pt x="32010" y="34727"/>
                  <a:pt x="32334" y="34764"/>
                  <a:pt x="32651" y="34825"/>
                </a:cubicBezTo>
                <a:cubicBezTo>
                  <a:pt x="33368" y="26536"/>
                  <a:pt x="36589" y="19726"/>
                  <a:pt x="42313" y="14394"/>
                </a:cubicBezTo>
                <a:cubicBezTo>
                  <a:pt x="48037" y="9062"/>
                  <a:pt x="55021" y="6305"/>
                  <a:pt x="63266" y="6123"/>
                </a:cubicBezTo>
                <a:cubicBezTo>
                  <a:pt x="65438" y="6123"/>
                  <a:pt x="67571" y="6346"/>
                  <a:pt x="69663" y="6791"/>
                </a:cubicBezTo>
                <a:cubicBezTo>
                  <a:pt x="71756" y="7236"/>
                  <a:pt x="73793" y="7904"/>
                  <a:pt x="75774" y="8793"/>
                </a:cubicBezTo>
                <a:cubicBezTo>
                  <a:pt x="78797" y="5918"/>
                  <a:pt x="82206" y="3735"/>
                  <a:pt x="86001" y="2246"/>
                </a:cubicBezTo>
                <a:cubicBezTo>
                  <a:pt x="89796" y="756"/>
                  <a:pt x="93783" y="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Freeform: Shape 150"/>
          <p:cNvSpPr/>
          <p:nvPr/>
        </p:nvSpPr>
        <p:spPr>
          <a:xfrm>
            <a:off x="4098922" y="5011579"/>
            <a:ext cx="366589" cy="394789"/>
          </a:xfrm>
          <a:custGeom>
            <a:avLst/>
            <a:gdLst/>
            <a:ahLst/>
            <a:cxnLst/>
            <a:rect l="l" t="t" r="r" b="b"/>
            <a:pathLst>
              <a:path w="212256" h="228584">
                <a:moveTo>
                  <a:pt x="159199" y="130615"/>
                </a:moveTo>
                <a:lnTo>
                  <a:pt x="163284" y="130615"/>
                </a:lnTo>
                <a:lnTo>
                  <a:pt x="163284" y="179609"/>
                </a:lnTo>
                <a:lnTo>
                  <a:pt x="159199" y="179609"/>
                </a:lnTo>
                <a:close/>
                <a:moveTo>
                  <a:pt x="126543" y="130615"/>
                </a:moveTo>
                <a:lnTo>
                  <a:pt x="130627" y="130615"/>
                </a:lnTo>
                <a:lnTo>
                  <a:pt x="130627" y="179609"/>
                </a:lnTo>
                <a:lnTo>
                  <a:pt x="126543" y="179609"/>
                </a:lnTo>
                <a:close/>
                <a:moveTo>
                  <a:pt x="93887" y="130615"/>
                </a:moveTo>
                <a:lnTo>
                  <a:pt x="97972" y="130615"/>
                </a:lnTo>
                <a:lnTo>
                  <a:pt x="97972" y="179609"/>
                </a:lnTo>
                <a:lnTo>
                  <a:pt x="93887" y="179609"/>
                </a:lnTo>
                <a:close/>
                <a:moveTo>
                  <a:pt x="81635" y="16313"/>
                </a:moveTo>
                <a:cubicBezTo>
                  <a:pt x="76990" y="16427"/>
                  <a:pt x="73135" y="18017"/>
                  <a:pt x="70069" y="21082"/>
                </a:cubicBezTo>
                <a:cubicBezTo>
                  <a:pt x="67003" y="24147"/>
                  <a:pt x="65413" y="28002"/>
                  <a:pt x="65298" y="32646"/>
                </a:cubicBezTo>
                <a:lnTo>
                  <a:pt x="65298" y="97972"/>
                </a:lnTo>
                <a:lnTo>
                  <a:pt x="65298" y="146947"/>
                </a:lnTo>
                <a:lnTo>
                  <a:pt x="46051" y="121174"/>
                </a:lnTo>
                <a:cubicBezTo>
                  <a:pt x="44420" y="119045"/>
                  <a:pt x="42416" y="117370"/>
                  <a:pt x="40036" y="116150"/>
                </a:cubicBezTo>
                <a:cubicBezTo>
                  <a:pt x="37656" y="114930"/>
                  <a:pt x="35109" y="114308"/>
                  <a:pt x="32394" y="114284"/>
                </a:cubicBezTo>
                <a:cubicBezTo>
                  <a:pt x="27815" y="114415"/>
                  <a:pt x="24019" y="116036"/>
                  <a:pt x="21005" y="119148"/>
                </a:cubicBezTo>
                <a:cubicBezTo>
                  <a:pt x="17992" y="122261"/>
                  <a:pt x="16433" y="126083"/>
                  <a:pt x="16329" y="130615"/>
                </a:cubicBezTo>
                <a:cubicBezTo>
                  <a:pt x="16331" y="132412"/>
                  <a:pt x="16613" y="134145"/>
                  <a:pt x="17174" y="135814"/>
                </a:cubicBezTo>
                <a:cubicBezTo>
                  <a:pt x="17735" y="137484"/>
                  <a:pt x="18558" y="139025"/>
                  <a:pt x="19646" y="140440"/>
                </a:cubicBezTo>
                <a:lnTo>
                  <a:pt x="68617" y="205765"/>
                </a:lnTo>
                <a:cubicBezTo>
                  <a:pt x="70180" y="207822"/>
                  <a:pt x="72095" y="209417"/>
                  <a:pt x="74360" y="210549"/>
                </a:cubicBezTo>
                <a:cubicBezTo>
                  <a:pt x="76626" y="211682"/>
                  <a:pt x="79051" y="212256"/>
                  <a:pt x="81635" y="212272"/>
                </a:cubicBezTo>
                <a:lnTo>
                  <a:pt x="173221" y="212272"/>
                </a:lnTo>
                <a:cubicBezTo>
                  <a:pt x="175115" y="212240"/>
                  <a:pt x="176785" y="211666"/>
                  <a:pt x="178232" y="210549"/>
                </a:cubicBezTo>
                <a:cubicBezTo>
                  <a:pt x="179678" y="209433"/>
                  <a:pt x="180646" y="207966"/>
                  <a:pt x="181136" y="206148"/>
                </a:cubicBezTo>
                <a:lnTo>
                  <a:pt x="192880" y="159195"/>
                </a:lnTo>
                <a:cubicBezTo>
                  <a:pt x="193901" y="155110"/>
                  <a:pt x="194667" y="151000"/>
                  <a:pt x="195177" y="146867"/>
                </a:cubicBezTo>
                <a:cubicBezTo>
                  <a:pt x="195688" y="142733"/>
                  <a:pt x="195943" y="138592"/>
                  <a:pt x="195943" y="134443"/>
                </a:cubicBezTo>
                <a:lnTo>
                  <a:pt x="195943" y="106765"/>
                </a:lnTo>
                <a:cubicBezTo>
                  <a:pt x="195871" y="103274"/>
                  <a:pt x="194706" y="100283"/>
                  <a:pt x="192449" y="97793"/>
                </a:cubicBezTo>
                <a:cubicBezTo>
                  <a:pt x="190191" y="95303"/>
                  <a:pt x="187271" y="94001"/>
                  <a:pt x="183689" y="93886"/>
                </a:cubicBezTo>
                <a:cubicBezTo>
                  <a:pt x="180218" y="93974"/>
                  <a:pt x="177330" y="95170"/>
                  <a:pt x="175025" y="97474"/>
                </a:cubicBezTo>
                <a:cubicBezTo>
                  <a:pt x="172719" y="99778"/>
                  <a:pt x="171522" y="102663"/>
                  <a:pt x="171434" y="106128"/>
                </a:cubicBezTo>
                <a:lnTo>
                  <a:pt x="167368" y="106128"/>
                </a:lnTo>
                <a:lnTo>
                  <a:pt x="167368" y="98354"/>
                </a:lnTo>
                <a:cubicBezTo>
                  <a:pt x="167282" y="94221"/>
                  <a:pt x="165920" y="90769"/>
                  <a:pt x="163280" y="87998"/>
                </a:cubicBezTo>
                <a:cubicBezTo>
                  <a:pt x="160640" y="85227"/>
                  <a:pt x="157236" y="83787"/>
                  <a:pt x="153068" y="83678"/>
                </a:cubicBezTo>
                <a:cubicBezTo>
                  <a:pt x="149015" y="83779"/>
                  <a:pt x="145647" y="85171"/>
                  <a:pt x="142964" y="87855"/>
                </a:cubicBezTo>
                <a:cubicBezTo>
                  <a:pt x="140281" y="90538"/>
                  <a:pt x="138889" y="93911"/>
                  <a:pt x="138789" y="97972"/>
                </a:cubicBezTo>
                <a:lnTo>
                  <a:pt x="138789" y="106128"/>
                </a:lnTo>
                <a:lnTo>
                  <a:pt x="134709" y="106128"/>
                </a:lnTo>
                <a:lnTo>
                  <a:pt x="134709" y="94642"/>
                </a:lnTo>
                <a:cubicBezTo>
                  <a:pt x="134610" y="89914"/>
                  <a:pt x="133051" y="85920"/>
                  <a:pt x="130032" y="82659"/>
                </a:cubicBezTo>
                <a:cubicBezTo>
                  <a:pt x="127013" y="79398"/>
                  <a:pt x="123126" y="77699"/>
                  <a:pt x="118371" y="77561"/>
                </a:cubicBezTo>
                <a:cubicBezTo>
                  <a:pt x="113730" y="77675"/>
                  <a:pt x="109879" y="79263"/>
                  <a:pt x="106817" y="82324"/>
                </a:cubicBezTo>
                <a:cubicBezTo>
                  <a:pt x="103754" y="85385"/>
                  <a:pt x="102166" y="89235"/>
                  <a:pt x="102052" y="93874"/>
                </a:cubicBezTo>
                <a:lnTo>
                  <a:pt x="102052" y="106128"/>
                </a:lnTo>
                <a:lnTo>
                  <a:pt x="97972" y="106128"/>
                </a:lnTo>
                <a:lnTo>
                  <a:pt x="97972" y="33411"/>
                </a:lnTo>
                <a:cubicBezTo>
                  <a:pt x="97873" y="28680"/>
                  <a:pt x="96315" y="24681"/>
                  <a:pt x="93297" y="21417"/>
                </a:cubicBezTo>
                <a:cubicBezTo>
                  <a:pt x="90279" y="18153"/>
                  <a:pt x="86392" y="16451"/>
                  <a:pt x="81635" y="16313"/>
                </a:cubicBezTo>
                <a:close/>
                <a:moveTo>
                  <a:pt x="81635" y="0"/>
                </a:moveTo>
                <a:cubicBezTo>
                  <a:pt x="87781" y="77"/>
                  <a:pt x="93306" y="1623"/>
                  <a:pt x="98209" y="4636"/>
                </a:cubicBezTo>
                <a:cubicBezTo>
                  <a:pt x="103112" y="7650"/>
                  <a:pt x="107002" y="11670"/>
                  <a:pt x="109878" y="16697"/>
                </a:cubicBezTo>
                <a:cubicBezTo>
                  <a:pt x="112754" y="21724"/>
                  <a:pt x="114225" y="27295"/>
                  <a:pt x="114290" y="33411"/>
                </a:cubicBezTo>
                <a:lnTo>
                  <a:pt x="114290" y="61483"/>
                </a:lnTo>
                <a:cubicBezTo>
                  <a:pt x="114987" y="61417"/>
                  <a:pt x="115668" y="61359"/>
                  <a:pt x="116332" y="61308"/>
                </a:cubicBezTo>
                <a:cubicBezTo>
                  <a:pt x="116997" y="61258"/>
                  <a:pt x="117678" y="61231"/>
                  <a:pt x="118374" y="61228"/>
                </a:cubicBezTo>
                <a:cubicBezTo>
                  <a:pt x="122549" y="61244"/>
                  <a:pt x="126516" y="62010"/>
                  <a:pt x="130274" y="63525"/>
                </a:cubicBezTo>
                <a:cubicBezTo>
                  <a:pt x="134032" y="65040"/>
                  <a:pt x="137419" y="67210"/>
                  <a:pt x="140437" y="70033"/>
                </a:cubicBezTo>
                <a:cubicBezTo>
                  <a:pt x="142423" y="69139"/>
                  <a:pt x="144481" y="68470"/>
                  <a:pt x="146611" y="68023"/>
                </a:cubicBezTo>
                <a:cubicBezTo>
                  <a:pt x="148741" y="67576"/>
                  <a:pt x="150895" y="67353"/>
                  <a:pt x="153073" y="67353"/>
                </a:cubicBezTo>
                <a:cubicBezTo>
                  <a:pt x="157712" y="67377"/>
                  <a:pt x="162055" y="68350"/>
                  <a:pt x="166100" y="70272"/>
                </a:cubicBezTo>
                <a:cubicBezTo>
                  <a:pt x="170145" y="72194"/>
                  <a:pt x="173625" y="74921"/>
                  <a:pt x="176540" y="78453"/>
                </a:cubicBezTo>
                <a:cubicBezTo>
                  <a:pt x="177748" y="78137"/>
                  <a:pt x="178939" y="77909"/>
                  <a:pt x="180115" y="77768"/>
                </a:cubicBezTo>
                <a:cubicBezTo>
                  <a:pt x="181290" y="77627"/>
                  <a:pt x="182481" y="77558"/>
                  <a:pt x="183689" y="77561"/>
                </a:cubicBezTo>
                <a:cubicBezTo>
                  <a:pt x="189103" y="77629"/>
                  <a:pt x="193953" y="78980"/>
                  <a:pt x="198241" y="81616"/>
                </a:cubicBezTo>
                <a:cubicBezTo>
                  <a:pt x="202528" y="84252"/>
                  <a:pt x="205921" y="87767"/>
                  <a:pt x="208422" y="92162"/>
                </a:cubicBezTo>
                <a:cubicBezTo>
                  <a:pt x="210923" y="96556"/>
                  <a:pt x="212201" y="101424"/>
                  <a:pt x="212256" y="106765"/>
                </a:cubicBezTo>
                <a:lnTo>
                  <a:pt x="212256" y="134443"/>
                </a:lnTo>
                <a:cubicBezTo>
                  <a:pt x="212258" y="139235"/>
                  <a:pt x="211966" y="144036"/>
                  <a:pt x="211380" y="148844"/>
                </a:cubicBezTo>
                <a:cubicBezTo>
                  <a:pt x="210793" y="153653"/>
                  <a:pt x="209895" y="158422"/>
                  <a:pt x="208687" y="163150"/>
                </a:cubicBezTo>
                <a:lnTo>
                  <a:pt x="196963" y="210103"/>
                </a:lnTo>
                <a:cubicBezTo>
                  <a:pt x="195503" y="215613"/>
                  <a:pt x="192616" y="220048"/>
                  <a:pt x="188300" y="223407"/>
                </a:cubicBezTo>
                <a:cubicBezTo>
                  <a:pt x="183984" y="226766"/>
                  <a:pt x="178958" y="228492"/>
                  <a:pt x="173221" y="228584"/>
                </a:cubicBezTo>
                <a:lnTo>
                  <a:pt x="81635" y="228584"/>
                </a:lnTo>
                <a:cubicBezTo>
                  <a:pt x="76461" y="228545"/>
                  <a:pt x="71591" y="227382"/>
                  <a:pt x="67025" y="225096"/>
                </a:cubicBezTo>
                <a:cubicBezTo>
                  <a:pt x="62460" y="222810"/>
                  <a:pt x="58613" y="219640"/>
                  <a:pt x="55486" y="215585"/>
                </a:cubicBezTo>
                <a:lnTo>
                  <a:pt x="6500" y="150264"/>
                </a:lnTo>
                <a:cubicBezTo>
                  <a:pt x="4389" y="147428"/>
                  <a:pt x="2780" y="144328"/>
                  <a:pt x="1673" y="140966"/>
                </a:cubicBezTo>
                <a:cubicBezTo>
                  <a:pt x="566" y="137603"/>
                  <a:pt x="8" y="134153"/>
                  <a:pt x="0" y="130615"/>
                </a:cubicBezTo>
                <a:cubicBezTo>
                  <a:pt x="69" y="124590"/>
                  <a:pt x="1545" y="119123"/>
                  <a:pt x="4428" y="114214"/>
                </a:cubicBezTo>
                <a:cubicBezTo>
                  <a:pt x="7312" y="109306"/>
                  <a:pt x="11187" y="105390"/>
                  <a:pt x="16056" y="102466"/>
                </a:cubicBezTo>
                <a:cubicBezTo>
                  <a:pt x="20924" y="99542"/>
                  <a:pt x="26370" y="98044"/>
                  <a:pt x="32394" y="97972"/>
                </a:cubicBezTo>
                <a:cubicBezTo>
                  <a:pt x="35343" y="97974"/>
                  <a:pt x="38220" y="98351"/>
                  <a:pt x="41025" y="99103"/>
                </a:cubicBezTo>
                <a:cubicBezTo>
                  <a:pt x="43830" y="99854"/>
                  <a:pt x="46484" y="100964"/>
                  <a:pt x="48986" y="102432"/>
                </a:cubicBezTo>
                <a:lnTo>
                  <a:pt x="48986" y="32646"/>
                </a:lnTo>
                <a:cubicBezTo>
                  <a:pt x="49056" y="26579"/>
                  <a:pt x="50544" y="21093"/>
                  <a:pt x="53452" y="16187"/>
                </a:cubicBezTo>
                <a:cubicBezTo>
                  <a:pt x="56360" y="11281"/>
                  <a:pt x="60267" y="7374"/>
                  <a:pt x="65174" y="4466"/>
                </a:cubicBezTo>
                <a:cubicBezTo>
                  <a:pt x="70080" y="1559"/>
                  <a:pt x="75567" y="70"/>
                  <a:pt x="816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Freeform: Shape 151"/>
          <p:cNvSpPr/>
          <p:nvPr/>
        </p:nvSpPr>
        <p:spPr>
          <a:xfrm>
            <a:off x="4113024" y="4170838"/>
            <a:ext cx="338387" cy="394789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79615" y="125269"/>
                </a:moveTo>
                <a:lnTo>
                  <a:pt x="161621" y="164811"/>
                </a:lnTo>
                <a:cubicBezTo>
                  <a:pt x="160088" y="168106"/>
                  <a:pt x="157828" y="170704"/>
                  <a:pt x="154842" y="172605"/>
                </a:cubicBezTo>
                <a:cubicBezTo>
                  <a:pt x="151857" y="174507"/>
                  <a:pt x="148544" y="175477"/>
                  <a:pt x="144905" y="175516"/>
                </a:cubicBezTo>
                <a:cubicBezTo>
                  <a:pt x="140330" y="175432"/>
                  <a:pt x="136369" y="173977"/>
                  <a:pt x="133023" y="171151"/>
                </a:cubicBezTo>
                <a:cubicBezTo>
                  <a:pt x="129677" y="168326"/>
                  <a:pt x="127599" y="164641"/>
                  <a:pt x="126790" y="160095"/>
                </a:cubicBezTo>
                <a:cubicBezTo>
                  <a:pt x="125037" y="162349"/>
                  <a:pt x="122903" y="164117"/>
                  <a:pt x="120385" y="165397"/>
                </a:cubicBezTo>
                <a:cubicBezTo>
                  <a:pt x="117868" y="166677"/>
                  <a:pt x="115159" y="167329"/>
                  <a:pt x="112258" y="167352"/>
                </a:cubicBezTo>
                <a:lnTo>
                  <a:pt x="85711" y="167352"/>
                </a:lnTo>
                <a:lnTo>
                  <a:pt x="85711" y="163286"/>
                </a:lnTo>
                <a:lnTo>
                  <a:pt x="112254" y="163286"/>
                </a:lnTo>
                <a:cubicBezTo>
                  <a:pt x="116276" y="163185"/>
                  <a:pt x="119717" y="161792"/>
                  <a:pt x="122574" y="159106"/>
                </a:cubicBezTo>
                <a:cubicBezTo>
                  <a:pt x="125433" y="156420"/>
                  <a:pt x="126927" y="153048"/>
                  <a:pt x="127057" y="148990"/>
                </a:cubicBezTo>
                <a:cubicBezTo>
                  <a:pt x="126977" y="144988"/>
                  <a:pt x="125669" y="141633"/>
                  <a:pt x="123133" y="138923"/>
                </a:cubicBezTo>
                <a:cubicBezTo>
                  <a:pt x="120597" y="136213"/>
                  <a:pt x="117311" y="134804"/>
                  <a:pt x="113275" y="134695"/>
                </a:cubicBezTo>
                <a:lnTo>
                  <a:pt x="75510" y="134695"/>
                </a:lnTo>
                <a:cubicBezTo>
                  <a:pt x="73513" y="134703"/>
                  <a:pt x="71612" y="135102"/>
                  <a:pt x="69807" y="135892"/>
                </a:cubicBezTo>
                <a:cubicBezTo>
                  <a:pt x="68001" y="136681"/>
                  <a:pt x="66419" y="137814"/>
                  <a:pt x="65059" y="139290"/>
                </a:cubicBezTo>
                <a:lnTo>
                  <a:pt x="48970" y="156649"/>
                </a:lnTo>
                <a:lnTo>
                  <a:pt x="48970" y="195936"/>
                </a:lnTo>
                <a:cubicBezTo>
                  <a:pt x="49084" y="200581"/>
                  <a:pt x="50675" y="204436"/>
                  <a:pt x="53743" y="207502"/>
                </a:cubicBezTo>
                <a:cubicBezTo>
                  <a:pt x="56810" y="210567"/>
                  <a:pt x="60667" y="212157"/>
                  <a:pt x="65314" y="212272"/>
                </a:cubicBezTo>
                <a:lnTo>
                  <a:pt x="150520" y="212272"/>
                </a:lnTo>
                <a:cubicBezTo>
                  <a:pt x="154361" y="212211"/>
                  <a:pt x="157716" y="211057"/>
                  <a:pt x="160585" y="208810"/>
                </a:cubicBezTo>
                <a:cubicBezTo>
                  <a:pt x="163453" y="206563"/>
                  <a:pt x="165373" y="203591"/>
                  <a:pt x="166343" y="199892"/>
                </a:cubicBezTo>
                <a:lnTo>
                  <a:pt x="177190" y="156649"/>
                </a:lnTo>
                <a:cubicBezTo>
                  <a:pt x="178017" y="153447"/>
                  <a:pt x="178628" y="150182"/>
                  <a:pt x="179024" y="146852"/>
                </a:cubicBezTo>
                <a:cubicBezTo>
                  <a:pt x="179420" y="143523"/>
                  <a:pt x="179617" y="140194"/>
                  <a:pt x="179615" y="136865"/>
                </a:cubicBezTo>
                <a:close/>
                <a:moveTo>
                  <a:pt x="164939" y="98854"/>
                </a:moveTo>
                <a:cubicBezTo>
                  <a:pt x="160237" y="99019"/>
                  <a:pt x="156754" y="100636"/>
                  <a:pt x="154491" y="103704"/>
                </a:cubicBezTo>
                <a:cubicBezTo>
                  <a:pt x="152229" y="106771"/>
                  <a:pt x="150310" y="110302"/>
                  <a:pt x="148733" y="114295"/>
                </a:cubicBezTo>
                <a:lnTo>
                  <a:pt x="131889" y="151288"/>
                </a:lnTo>
                <a:cubicBezTo>
                  <a:pt x="131445" y="152187"/>
                  <a:pt x="131121" y="153133"/>
                  <a:pt x="130916" y="154128"/>
                </a:cubicBezTo>
                <a:cubicBezTo>
                  <a:pt x="130711" y="155122"/>
                  <a:pt x="130610" y="156133"/>
                  <a:pt x="130613" y="157159"/>
                </a:cubicBezTo>
                <a:cubicBezTo>
                  <a:pt x="130714" y="161213"/>
                  <a:pt x="132107" y="164583"/>
                  <a:pt x="134792" y="167269"/>
                </a:cubicBezTo>
                <a:cubicBezTo>
                  <a:pt x="137477" y="169955"/>
                  <a:pt x="140848" y="171349"/>
                  <a:pt x="144905" y="171450"/>
                </a:cubicBezTo>
                <a:cubicBezTo>
                  <a:pt x="147760" y="171418"/>
                  <a:pt x="150344" y="170651"/>
                  <a:pt x="152657" y="169149"/>
                </a:cubicBezTo>
                <a:cubicBezTo>
                  <a:pt x="154970" y="167648"/>
                  <a:pt x="156725" y="165608"/>
                  <a:pt x="157921" y="163031"/>
                </a:cubicBezTo>
                <a:lnTo>
                  <a:pt x="178338" y="118123"/>
                </a:lnTo>
                <a:cubicBezTo>
                  <a:pt x="178665" y="117459"/>
                  <a:pt x="178936" y="116682"/>
                  <a:pt x="179152" y="115794"/>
                </a:cubicBezTo>
                <a:cubicBezTo>
                  <a:pt x="179367" y="114906"/>
                  <a:pt x="179479" y="114066"/>
                  <a:pt x="179487" y="113274"/>
                </a:cubicBezTo>
                <a:cubicBezTo>
                  <a:pt x="179407" y="108933"/>
                  <a:pt x="178035" y="105461"/>
                  <a:pt x="175371" y="102858"/>
                </a:cubicBezTo>
                <a:cubicBezTo>
                  <a:pt x="172707" y="100256"/>
                  <a:pt x="169230" y="98921"/>
                  <a:pt x="164939" y="98854"/>
                </a:cubicBezTo>
                <a:close/>
                <a:moveTo>
                  <a:pt x="136738" y="81627"/>
                </a:moveTo>
                <a:cubicBezTo>
                  <a:pt x="133884" y="81659"/>
                  <a:pt x="131302" y="82425"/>
                  <a:pt x="128994" y="83924"/>
                </a:cubicBezTo>
                <a:cubicBezTo>
                  <a:pt x="126686" y="85424"/>
                  <a:pt x="124935" y="87465"/>
                  <a:pt x="123739" y="90050"/>
                </a:cubicBezTo>
                <a:lnTo>
                  <a:pt x="114296" y="110850"/>
                </a:lnTo>
                <a:lnTo>
                  <a:pt x="105235" y="130629"/>
                </a:lnTo>
                <a:lnTo>
                  <a:pt x="112254" y="130629"/>
                </a:lnTo>
                <a:cubicBezTo>
                  <a:pt x="116627" y="130705"/>
                  <a:pt x="120449" y="132048"/>
                  <a:pt x="123719" y="134656"/>
                </a:cubicBezTo>
                <a:cubicBezTo>
                  <a:pt x="126989" y="137265"/>
                  <a:pt x="129117" y="140681"/>
                  <a:pt x="130105" y="144906"/>
                </a:cubicBezTo>
                <a:lnTo>
                  <a:pt x="149754" y="101789"/>
                </a:lnTo>
                <a:cubicBezTo>
                  <a:pt x="150198" y="100891"/>
                  <a:pt x="150522" y="99944"/>
                  <a:pt x="150727" y="98950"/>
                </a:cubicBezTo>
                <a:cubicBezTo>
                  <a:pt x="150932" y="97956"/>
                  <a:pt x="151033" y="96946"/>
                  <a:pt x="151030" y="95919"/>
                </a:cubicBezTo>
                <a:cubicBezTo>
                  <a:pt x="150929" y="91863"/>
                  <a:pt x="149536" y="88492"/>
                  <a:pt x="146851" y="85806"/>
                </a:cubicBezTo>
                <a:cubicBezTo>
                  <a:pt x="144166" y="83121"/>
                  <a:pt x="140795" y="81728"/>
                  <a:pt x="136738" y="81627"/>
                </a:cubicBezTo>
                <a:close/>
                <a:moveTo>
                  <a:pt x="97961" y="16313"/>
                </a:moveTo>
                <a:cubicBezTo>
                  <a:pt x="93317" y="16428"/>
                  <a:pt x="89462" y="18019"/>
                  <a:pt x="86397" y="21086"/>
                </a:cubicBezTo>
                <a:cubicBezTo>
                  <a:pt x="83331" y="24153"/>
                  <a:pt x="81742" y="28006"/>
                  <a:pt x="81627" y="32645"/>
                </a:cubicBezTo>
                <a:lnTo>
                  <a:pt x="81627" y="114295"/>
                </a:lnTo>
                <a:lnTo>
                  <a:pt x="73471" y="114295"/>
                </a:lnTo>
                <a:lnTo>
                  <a:pt x="47951" y="47190"/>
                </a:lnTo>
                <a:cubicBezTo>
                  <a:pt x="46676" y="44017"/>
                  <a:pt x="44669" y="41491"/>
                  <a:pt x="41929" y="39611"/>
                </a:cubicBezTo>
                <a:cubicBezTo>
                  <a:pt x="39189" y="37731"/>
                  <a:pt x="36098" y="36769"/>
                  <a:pt x="32657" y="36724"/>
                </a:cubicBezTo>
                <a:cubicBezTo>
                  <a:pt x="28014" y="36846"/>
                  <a:pt x="24161" y="38452"/>
                  <a:pt x="21097" y="41542"/>
                </a:cubicBezTo>
                <a:cubicBezTo>
                  <a:pt x="18032" y="44632"/>
                  <a:pt x="16443" y="48472"/>
                  <a:pt x="16329" y="53061"/>
                </a:cubicBezTo>
                <a:lnTo>
                  <a:pt x="16313" y="53058"/>
                </a:lnTo>
                <a:cubicBezTo>
                  <a:pt x="16315" y="54076"/>
                  <a:pt x="16406" y="55070"/>
                  <a:pt x="16584" y="56041"/>
                </a:cubicBezTo>
                <a:cubicBezTo>
                  <a:pt x="16762" y="57011"/>
                  <a:pt x="17013" y="57973"/>
                  <a:pt x="17334" y="58928"/>
                </a:cubicBezTo>
                <a:lnTo>
                  <a:pt x="48970" y="141843"/>
                </a:lnTo>
                <a:lnTo>
                  <a:pt x="48970" y="150650"/>
                </a:lnTo>
                <a:lnTo>
                  <a:pt x="61995" y="136482"/>
                </a:lnTo>
                <a:cubicBezTo>
                  <a:pt x="63747" y="134622"/>
                  <a:pt x="65794" y="133185"/>
                  <a:pt x="68133" y="132171"/>
                </a:cubicBezTo>
                <a:cubicBezTo>
                  <a:pt x="70473" y="131156"/>
                  <a:pt x="72932" y="130642"/>
                  <a:pt x="75510" y="130629"/>
                </a:cubicBezTo>
                <a:lnTo>
                  <a:pt x="100769" y="130629"/>
                </a:lnTo>
                <a:lnTo>
                  <a:pt x="114296" y="100896"/>
                </a:lnTo>
                <a:lnTo>
                  <a:pt x="114296" y="32645"/>
                </a:lnTo>
                <a:cubicBezTo>
                  <a:pt x="114181" y="28006"/>
                  <a:pt x="112592" y="24153"/>
                  <a:pt x="109526" y="21086"/>
                </a:cubicBezTo>
                <a:cubicBezTo>
                  <a:pt x="106461" y="18019"/>
                  <a:pt x="102606" y="16428"/>
                  <a:pt x="97961" y="16313"/>
                </a:cubicBezTo>
                <a:close/>
                <a:moveTo>
                  <a:pt x="97964" y="0"/>
                </a:moveTo>
                <a:cubicBezTo>
                  <a:pt x="104031" y="70"/>
                  <a:pt x="109519" y="1559"/>
                  <a:pt x="114425" y="4466"/>
                </a:cubicBezTo>
                <a:cubicBezTo>
                  <a:pt x="119332" y="7374"/>
                  <a:pt x="123239" y="11280"/>
                  <a:pt x="126147" y="16187"/>
                </a:cubicBezTo>
                <a:cubicBezTo>
                  <a:pt x="129054" y="21093"/>
                  <a:pt x="130543" y="26579"/>
                  <a:pt x="130613" y="32645"/>
                </a:cubicBezTo>
                <a:lnTo>
                  <a:pt x="130613" y="65952"/>
                </a:lnTo>
                <a:cubicBezTo>
                  <a:pt x="132655" y="65548"/>
                  <a:pt x="134696" y="65336"/>
                  <a:pt x="136738" y="65315"/>
                </a:cubicBezTo>
                <a:cubicBezTo>
                  <a:pt x="142704" y="65378"/>
                  <a:pt x="148127" y="66940"/>
                  <a:pt x="153008" y="70000"/>
                </a:cubicBezTo>
                <a:cubicBezTo>
                  <a:pt x="157889" y="73061"/>
                  <a:pt x="161653" y="77239"/>
                  <a:pt x="164301" y="82536"/>
                </a:cubicBezTo>
                <a:cubicBezTo>
                  <a:pt x="166673" y="82531"/>
                  <a:pt x="169012" y="82764"/>
                  <a:pt x="171320" y="83237"/>
                </a:cubicBezTo>
                <a:cubicBezTo>
                  <a:pt x="173627" y="83710"/>
                  <a:pt x="175839" y="84453"/>
                  <a:pt x="177955" y="85467"/>
                </a:cubicBezTo>
                <a:cubicBezTo>
                  <a:pt x="184058" y="88236"/>
                  <a:pt x="188583" y="92066"/>
                  <a:pt x="191530" y="96957"/>
                </a:cubicBezTo>
                <a:cubicBezTo>
                  <a:pt x="194478" y="101849"/>
                  <a:pt x="195943" y="107628"/>
                  <a:pt x="195927" y="114295"/>
                </a:cubicBezTo>
                <a:lnTo>
                  <a:pt x="195927" y="136865"/>
                </a:lnTo>
                <a:cubicBezTo>
                  <a:pt x="195924" y="140893"/>
                  <a:pt x="195675" y="144898"/>
                  <a:pt x="195178" y="148879"/>
                </a:cubicBezTo>
                <a:cubicBezTo>
                  <a:pt x="194682" y="152859"/>
                  <a:pt x="193955" y="156768"/>
                  <a:pt x="192996" y="160606"/>
                </a:cubicBezTo>
                <a:lnTo>
                  <a:pt x="182163" y="203849"/>
                </a:lnTo>
                <a:cubicBezTo>
                  <a:pt x="180224" y="211241"/>
                  <a:pt x="176386" y="217181"/>
                  <a:pt x="170649" y="221669"/>
                </a:cubicBezTo>
                <a:cubicBezTo>
                  <a:pt x="164913" y="226157"/>
                  <a:pt x="158203" y="228462"/>
                  <a:pt x="150520" y="228584"/>
                </a:cubicBezTo>
                <a:lnTo>
                  <a:pt x="65314" y="228584"/>
                </a:lnTo>
                <a:cubicBezTo>
                  <a:pt x="59244" y="228514"/>
                  <a:pt x="53755" y="227026"/>
                  <a:pt x="48847" y="224118"/>
                </a:cubicBezTo>
                <a:cubicBezTo>
                  <a:pt x="43939" y="221211"/>
                  <a:pt x="40032" y="217304"/>
                  <a:pt x="37124" y="212397"/>
                </a:cubicBezTo>
                <a:cubicBezTo>
                  <a:pt x="34216" y="207490"/>
                  <a:pt x="32727" y="202003"/>
                  <a:pt x="32657" y="195936"/>
                </a:cubicBezTo>
                <a:lnTo>
                  <a:pt x="32657" y="144778"/>
                </a:lnTo>
                <a:lnTo>
                  <a:pt x="2167" y="64676"/>
                </a:lnTo>
                <a:cubicBezTo>
                  <a:pt x="1463" y="62820"/>
                  <a:pt x="927" y="60916"/>
                  <a:pt x="558" y="58964"/>
                </a:cubicBezTo>
                <a:cubicBezTo>
                  <a:pt x="189" y="57013"/>
                  <a:pt x="3" y="55045"/>
                  <a:pt x="0" y="53061"/>
                </a:cubicBezTo>
                <a:cubicBezTo>
                  <a:pt x="70" y="46993"/>
                  <a:pt x="1559" y="41506"/>
                  <a:pt x="4467" y="36599"/>
                </a:cubicBezTo>
                <a:cubicBezTo>
                  <a:pt x="7374" y="31692"/>
                  <a:pt x="11282" y="27785"/>
                  <a:pt x="16190" y="24877"/>
                </a:cubicBezTo>
                <a:cubicBezTo>
                  <a:pt x="21098" y="21970"/>
                  <a:pt x="26587" y="20481"/>
                  <a:pt x="32657" y="20411"/>
                </a:cubicBezTo>
                <a:cubicBezTo>
                  <a:pt x="39542" y="20498"/>
                  <a:pt x="45722" y="22426"/>
                  <a:pt x="51195" y="26195"/>
                </a:cubicBezTo>
                <a:cubicBezTo>
                  <a:pt x="56668" y="29963"/>
                  <a:pt x="60651" y="35047"/>
                  <a:pt x="63144" y="41446"/>
                </a:cubicBezTo>
                <a:lnTo>
                  <a:pt x="65314" y="47062"/>
                </a:lnTo>
                <a:lnTo>
                  <a:pt x="65314" y="32645"/>
                </a:lnTo>
                <a:cubicBezTo>
                  <a:pt x="65384" y="26579"/>
                  <a:pt x="66873" y="21093"/>
                  <a:pt x="69781" y="16187"/>
                </a:cubicBezTo>
                <a:cubicBezTo>
                  <a:pt x="72688" y="11280"/>
                  <a:pt x="76595" y="7374"/>
                  <a:pt x="81502" y="4466"/>
                </a:cubicBezTo>
                <a:cubicBezTo>
                  <a:pt x="86409" y="1559"/>
                  <a:pt x="91896" y="70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Freeform: Shape 152"/>
          <p:cNvSpPr/>
          <p:nvPr/>
        </p:nvSpPr>
        <p:spPr>
          <a:xfrm>
            <a:off x="4102448" y="3330093"/>
            <a:ext cx="359537" cy="394789"/>
          </a:xfrm>
          <a:custGeom>
            <a:avLst/>
            <a:gdLst/>
            <a:ahLst/>
            <a:cxnLst/>
            <a:rect l="l" t="t" r="r" b="b"/>
            <a:pathLst>
              <a:path w="208173" h="228584">
                <a:moveTo>
                  <a:pt x="112251" y="16313"/>
                </a:moveTo>
                <a:cubicBezTo>
                  <a:pt x="108193" y="16414"/>
                  <a:pt x="104822" y="17807"/>
                  <a:pt x="102136" y="20492"/>
                </a:cubicBezTo>
                <a:cubicBezTo>
                  <a:pt x="99450" y="23177"/>
                  <a:pt x="98057" y="26547"/>
                  <a:pt x="97956" y="30602"/>
                </a:cubicBezTo>
                <a:lnTo>
                  <a:pt x="97956" y="114284"/>
                </a:lnTo>
                <a:lnTo>
                  <a:pt x="93889" y="114284"/>
                </a:lnTo>
                <a:lnTo>
                  <a:pt x="93889" y="46943"/>
                </a:lnTo>
                <a:cubicBezTo>
                  <a:pt x="93789" y="42883"/>
                  <a:pt x="92395" y="39510"/>
                  <a:pt x="89709" y="36823"/>
                </a:cubicBezTo>
                <a:cubicBezTo>
                  <a:pt x="87024" y="34136"/>
                  <a:pt x="83652" y="32743"/>
                  <a:pt x="79594" y="32641"/>
                </a:cubicBezTo>
                <a:cubicBezTo>
                  <a:pt x="75536" y="32743"/>
                  <a:pt x="72165" y="34136"/>
                  <a:pt x="69479" y="36823"/>
                </a:cubicBezTo>
                <a:cubicBezTo>
                  <a:pt x="66793" y="39510"/>
                  <a:pt x="65400" y="42883"/>
                  <a:pt x="65298" y="46943"/>
                </a:cubicBezTo>
                <a:lnTo>
                  <a:pt x="65298" y="114284"/>
                </a:lnTo>
                <a:lnTo>
                  <a:pt x="65298" y="146946"/>
                </a:lnTo>
                <a:lnTo>
                  <a:pt x="45668" y="120791"/>
                </a:lnTo>
                <a:cubicBezTo>
                  <a:pt x="44104" y="118733"/>
                  <a:pt x="42190" y="117139"/>
                  <a:pt x="39924" y="116007"/>
                </a:cubicBezTo>
                <a:cubicBezTo>
                  <a:pt x="37659" y="114874"/>
                  <a:pt x="35234" y="114300"/>
                  <a:pt x="32649" y="114284"/>
                </a:cubicBezTo>
                <a:cubicBezTo>
                  <a:pt x="28004" y="114407"/>
                  <a:pt x="24149" y="116012"/>
                  <a:pt x="21083" y="119101"/>
                </a:cubicBezTo>
                <a:cubicBezTo>
                  <a:pt x="18017" y="122189"/>
                  <a:pt x="16427" y="126027"/>
                  <a:pt x="16313" y="130615"/>
                </a:cubicBezTo>
                <a:cubicBezTo>
                  <a:pt x="16315" y="132412"/>
                  <a:pt x="16597" y="134145"/>
                  <a:pt x="17158" y="135814"/>
                </a:cubicBezTo>
                <a:cubicBezTo>
                  <a:pt x="17719" y="137484"/>
                  <a:pt x="18544" y="139025"/>
                  <a:pt x="19631" y="140439"/>
                </a:cubicBezTo>
                <a:lnTo>
                  <a:pt x="68617" y="205765"/>
                </a:lnTo>
                <a:cubicBezTo>
                  <a:pt x="70181" y="207822"/>
                  <a:pt x="72095" y="209417"/>
                  <a:pt x="74361" y="210549"/>
                </a:cubicBezTo>
                <a:cubicBezTo>
                  <a:pt x="76626" y="211682"/>
                  <a:pt x="79052" y="212256"/>
                  <a:pt x="81636" y="212272"/>
                </a:cubicBezTo>
                <a:lnTo>
                  <a:pt x="169397" y="212272"/>
                </a:lnTo>
                <a:cubicBezTo>
                  <a:pt x="172399" y="212216"/>
                  <a:pt x="175010" y="211275"/>
                  <a:pt x="177230" y="209449"/>
                </a:cubicBezTo>
                <a:cubicBezTo>
                  <a:pt x="179451" y="207623"/>
                  <a:pt x="180882" y="205246"/>
                  <a:pt x="181522" y="202320"/>
                </a:cubicBezTo>
                <a:lnTo>
                  <a:pt x="191223" y="150647"/>
                </a:lnTo>
                <a:cubicBezTo>
                  <a:pt x="191417" y="149432"/>
                  <a:pt x="191571" y="148193"/>
                  <a:pt x="191685" y="146930"/>
                </a:cubicBezTo>
                <a:cubicBezTo>
                  <a:pt x="191800" y="145668"/>
                  <a:pt x="191858" y="144397"/>
                  <a:pt x="191861" y="143119"/>
                </a:cubicBezTo>
                <a:lnTo>
                  <a:pt x="191861" y="79593"/>
                </a:lnTo>
                <a:cubicBezTo>
                  <a:pt x="191760" y="75536"/>
                  <a:pt x="190366" y="72164"/>
                  <a:pt x="187681" y="69478"/>
                </a:cubicBezTo>
                <a:cubicBezTo>
                  <a:pt x="184995" y="66793"/>
                  <a:pt x="181623" y="65400"/>
                  <a:pt x="177565" y="65299"/>
                </a:cubicBezTo>
                <a:cubicBezTo>
                  <a:pt x="173508" y="65400"/>
                  <a:pt x="170136" y="66793"/>
                  <a:pt x="167450" y="69478"/>
                </a:cubicBezTo>
                <a:cubicBezTo>
                  <a:pt x="164764" y="72164"/>
                  <a:pt x="163371" y="75536"/>
                  <a:pt x="163270" y="79593"/>
                </a:cubicBezTo>
                <a:lnTo>
                  <a:pt x="163270" y="114284"/>
                </a:lnTo>
                <a:lnTo>
                  <a:pt x="159204" y="114284"/>
                </a:lnTo>
                <a:lnTo>
                  <a:pt x="159204" y="46943"/>
                </a:lnTo>
                <a:cubicBezTo>
                  <a:pt x="159103" y="42883"/>
                  <a:pt x="157709" y="39510"/>
                  <a:pt x="155024" y="36823"/>
                </a:cubicBezTo>
                <a:cubicBezTo>
                  <a:pt x="152338" y="34136"/>
                  <a:pt x="148966" y="32743"/>
                  <a:pt x="144908" y="32641"/>
                </a:cubicBezTo>
                <a:cubicBezTo>
                  <a:pt x="140851" y="32743"/>
                  <a:pt x="137479" y="34136"/>
                  <a:pt x="134793" y="36823"/>
                </a:cubicBezTo>
                <a:cubicBezTo>
                  <a:pt x="132107" y="39510"/>
                  <a:pt x="130714" y="42884"/>
                  <a:pt x="130613" y="46944"/>
                </a:cubicBezTo>
                <a:lnTo>
                  <a:pt x="130613" y="114284"/>
                </a:lnTo>
                <a:lnTo>
                  <a:pt x="126547" y="114284"/>
                </a:lnTo>
                <a:lnTo>
                  <a:pt x="126547" y="30607"/>
                </a:lnTo>
                <a:cubicBezTo>
                  <a:pt x="126446" y="26550"/>
                  <a:pt x="125052" y="23178"/>
                  <a:pt x="122366" y="20493"/>
                </a:cubicBezTo>
                <a:cubicBezTo>
                  <a:pt x="119681" y="17807"/>
                  <a:pt x="116309" y="16414"/>
                  <a:pt x="112251" y="16313"/>
                </a:cubicBezTo>
                <a:close/>
                <a:moveTo>
                  <a:pt x="112251" y="0"/>
                </a:moveTo>
                <a:cubicBezTo>
                  <a:pt x="118087" y="56"/>
                  <a:pt x="123418" y="1570"/>
                  <a:pt x="128245" y="4542"/>
                </a:cubicBezTo>
                <a:cubicBezTo>
                  <a:pt x="133071" y="7515"/>
                  <a:pt x="136839" y="11614"/>
                  <a:pt x="139548" y="16839"/>
                </a:cubicBezTo>
                <a:cubicBezTo>
                  <a:pt x="141335" y="16477"/>
                  <a:pt x="143122" y="16308"/>
                  <a:pt x="144908" y="16329"/>
                </a:cubicBezTo>
                <a:cubicBezTo>
                  <a:pt x="150587" y="16395"/>
                  <a:pt x="155727" y="17792"/>
                  <a:pt x="160329" y="20521"/>
                </a:cubicBezTo>
                <a:cubicBezTo>
                  <a:pt x="164930" y="23250"/>
                  <a:pt x="168597" y="26916"/>
                  <a:pt x="171328" y="31517"/>
                </a:cubicBezTo>
                <a:cubicBezTo>
                  <a:pt x="174059" y="36118"/>
                  <a:pt x="175457" y="41260"/>
                  <a:pt x="175523" y="46943"/>
                </a:cubicBezTo>
                <a:lnTo>
                  <a:pt x="175523" y="49114"/>
                </a:lnTo>
                <a:cubicBezTo>
                  <a:pt x="181511" y="48837"/>
                  <a:pt x="186961" y="49997"/>
                  <a:pt x="191872" y="52592"/>
                </a:cubicBezTo>
                <a:cubicBezTo>
                  <a:pt x="196784" y="55187"/>
                  <a:pt x="200710" y="58832"/>
                  <a:pt x="203651" y="63525"/>
                </a:cubicBezTo>
                <a:cubicBezTo>
                  <a:pt x="206591" y="68218"/>
                  <a:pt x="208099" y="73574"/>
                  <a:pt x="208173" y="79593"/>
                </a:cubicBezTo>
                <a:lnTo>
                  <a:pt x="208173" y="143119"/>
                </a:lnTo>
                <a:cubicBezTo>
                  <a:pt x="208171" y="144908"/>
                  <a:pt x="208081" y="146689"/>
                  <a:pt x="207903" y="148462"/>
                </a:cubicBezTo>
                <a:cubicBezTo>
                  <a:pt x="207725" y="150234"/>
                  <a:pt x="207475" y="151984"/>
                  <a:pt x="207154" y="153709"/>
                </a:cubicBezTo>
                <a:lnTo>
                  <a:pt x="197468" y="205254"/>
                </a:lnTo>
                <a:cubicBezTo>
                  <a:pt x="196101" y="212140"/>
                  <a:pt x="192843" y="217718"/>
                  <a:pt x="187694" y="221988"/>
                </a:cubicBezTo>
                <a:cubicBezTo>
                  <a:pt x="182545" y="226258"/>
                  <a:pt x="176446" y="228457"/>
                  <a:pt x="169397" y="228584"/>
                </a:cubicBezTo>
                <a:lnTo>
                  <a:pt x="81636" y="228584"/>
                </a:lnTo>
                <a:cubicBezTo>
                  <a:pt x="76462" y="228544"/>
                  <a:pt x="71592" y="227382"/>
                  <a:pt x="67026" y="225096"/>
                </a:cubicBezTo>
                <a:cubicBezTo>
                  <a:pt x="62460" y="222810"/>
                  <a:pt x="58613" y="219639"/>
                  <a:pt x="55486" y="215585"/>
                </a:cubicBezTo>
                <a:lnTo>
                  <a:pt x="6500" y="150264"/>
                </a:lnTo>
                <a:cubicBezTo>
                  <a:pt x="4389" y="147428"/>
                  <a:pt x="2780" y="144328"/>
                  <a:pt x="1673" y="140966"/>
                </a:cubicBezTo>
                <a:cubicBezTo>
                  <a:pt x="566" y="137603"/>
                  <a:pt x="8" y="134153"/>
                  <a:pt x="0" y="130615"/>
                </a:cubicBezTo>
                <a:cubicBezTo>
                  <a:pt x="68" y="124549"/>
                  <a:pt x="1547" y="119063"/>
                  <a:pt x="4438" y="114158"/>
                </a:cubicBezTo>
                <a:cubicBezTo>
                  <a:pt x="7329" y="109252"/>
                  <a:pt x="11227" y="105345"/>
                  <a:pt x="16131" y="102438"/>
                </a:cubicBezTo>
                <a:cubicBezTo>
                  <a:pt x="21036" y="99530"/>
                  <a:pt x="26542" y="98042"/>
                  <a:pt x="32649" y="97972"/>
                </a:cubicBezTo>
                <a:cubicBezTo>
                  <a:pt x="35396" y="97961"/>
                  <a:pt x="38231" y="98301"/>
                  <a:pt x="41153" y="98991"/>
                </a:cubicBezTo>
                <a:cubicBezTo>
                  <a:pt x="44075" y="99682"/>
                  <a:pt x="46686" y="100786"/>
                  <a:pt x="48986" y="102305"/>
                </a:cubicBezTo>
                <a:lnTo>
                  <a:pt x="48986" y="46943"/>
                </a:lnTo>
                <a:cubicBezTo>
                  <a:pt x="49052" y="41260"/>
                  <a:pt x="50449" y="36118"/>
                  <a:pt x="53178" y="31517"/>
                </a:cubicBezTo>
                <a:cubicBezTo>
                  <a:pt x="55907" y="26916"/>
                  <a:pt x="59572" y="23250"/>
                  <a:pt x="64172" y="20521"/>
                </a:cubicBezTo>
                <a:cubicBezTo>
                  <a:pt x="68773" y="17792"/>
                  <a:pt x="73913" y="16395"/>
                  <a:pt x="79594" y="16329"/>
                </a:cubicBezTo>
                <a:cubicBezTo>
                  <a:pt x="81381" y="16310"/>
                  <a:pt x="83168" y="16475"/>
                  <a:pt x="84955" y="16823"/>
                </a:cubicBezTo>
                <a:cubicBezTo>
                  <a:pt x="87664" y="11606"/>
                  <a:pt x="91432" y="7512"/>
                  <a:pt x="96258" y="4540"/>
                </a:cubicBezTo>
                <a:cubicBezTo>
                  <a:pt x="101084" y="1569"/>
                  <a:pt x="106415" y="56"/>
                  <a:pt x="1122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Freeform: Shape 153"/>
          <p:cNvSpPr/>
          <p:nvPr/>
        </p:nvSpPr>
        <p:spPr>
          <a:xfrm>
            <a:off x="3423604" y="7557043"/>
            <a:ext cx="338387" cy="310185"/>
          </a:xfrm>
          <a:custGeom>
            <a:avLst/>
            <a:gdLst/>
            <a:ahLst/>
            <a:cxnLst/>
            <a:rect l="l" t="t" r="r" b="b"/>
            <a:pathLst>
              <a:path w="195927" h="179598">
                <a:moveTo>
                  <a:pt x="97964" y="16312"/>
                </a:moveTo>
                <a:cubicBezTo>
                  <a:pt x="93318" y="16427"/>
                  <a:pt x="89463" y="18017"/>
                  <a:pt x="86397" y="21084"/>
                </a:cubicBezTo>
                <a:cubicBezTo>
                  <a:pt x="83331" y="24151"/>
                  <a:pt x="81741" y="28007"/>
                  <a:pt x="81627" y="32654"/>
                </a:cubicBezTo>
                <a:lnTo>
                  <a:pt x="81627" y="48971"/>
                </a:lnTo>
                <a:lnTo>
                  <a:pt x="77561" y="48971"/>
                </a:lnTo>
                <a:lnTo>
                  <a:pt x="77561" y="37119"/>
                </a:lnTo>
                <a:cubicBezTo>
                  <a:pt x="77476" y="32989"/>
                  <a:pt x="76114" y="29537"/>
                  <a:pt x="73477" y="26762"/>
                </a:cubicBezTo>
                <a:cubicBezTo>
                  <a:pt x="70839" y="23987"/>
                  <a:pt x="67435" y="22545"/>
                  <a:pt x="63265" y="22435"/>
                </a:cubicBezTo>
                <a:cubicBezTo>
                  <a:pt x="59208" y="22537"/>
                  <a:pt x="55836" y="23931"/>
                  <a:pt x="53150" y="26618"/>
                </a:cubicBezTo>
                <a:cubicBezTo>
                  <a:pt x="50464" y="29305"/>
                  <a:pt x="49071" y="32678"/>
                  <a:pt x="48970" y="36737"/>
                </a:cubicBezTo>
                <a:lnTo>
                  <a:pt x="48970" y="91455"/>
                </a:lnTo>
                <a:lnTo>
                  <a:pt x="44904" y="87628"/>
                </a:lnTo>
                <a:lnTo>
                  <a:pt x="44904" y="65683"/>
                </a:lnTo>
                <a:cubicBezTo>
                  <a:pt x="44819" y="61555"/>
                  <a:pt x="43457" y="58105"/>
                  <a:pt x="40819" y="55333"/>
                </a:cubicBezTo>
                <a:cubicBezTo>
                  <a:pt x="38181" y="52560"/>
                  <a:pt x="34777" y="51119"/>
                  <a:pt x="30607" y="51010"/>
                </a:cubicBezTo>
                <a:cubicBezTo>
                  <a:pt x="26550" y="51111"/>
                  <a:pt x="23178" y="52504"/>
                  <a:pt x="20493" y="55189"/>
                </a:cubicBezTo>
                <a:cubicBezTo>
                  <a:pt x="17807" y="57874"/>
                  <a:pt x="16414" y="61244"/>
                  <a:pt x="16313" y="65300"/>
                </a:cubicBezTo>
                <a:lnTo>
                  <a:pt x="16313" y="93879"/>
                </a:lnTo>
                <a:cubicBezTo>
                  <a:pt x="16324" y="95870"/>
                  <a:pt x="16717" y="97757"/>
                  <a:pt x="17493" y="99541"/>
                </a:cubicBezTo>
                <a:cubicBezTo>
                  <a:pt x="18270" y="101324"/>
                  <a:pt x="19365" y="102924"/>
                  <a:pt x="20780" y="104341"/>
                </a:cubicBezTo>
                <a:lnTo>
                  <a:pt x="60328" y="142106"/>
                </a:lnTo>
                <a:cubicBezTo>
                  <a:pt x="62152" y="143948"/>
                  <a:pt x="63443" y="145942"/>
                  <a:pt x="64199" y="148087"/>
                </a:cubicBezTo>
                <a:cubicBezTo>
                  <a:pt x="64956" y="150232"/>
                  <a:pt x="65322" y="152576"/>
                  <a:pt x="65299" y="155120"/>
                </a:cubicBezTo>
                <a:cubicBezTo>
                  <a:pt x="65360" y="157414"/>
                  <a:pt x="66163" y="159333"/>
                  <a:pt x="67709" y="160877"/>
                </a:cubicBezTo>
                <a:cubicBezTo>
                  <a:pt x="69256" y="162421"/>
                  <a:pt x="71177" y="163224"/>
                  <a:pt x="73473" y="163285"/>
                </a:cubicBezTo>
                <a:lnTo>
                  <a:pt x="155111" y="163285"/>
                </a:lnTo>
                <a:cubicBezTo>
                  <a:pt x="157407" y="163224"/>
                  <a:pt x="159329" y="162421"/>
                  <a:pt x="160875" y="160877"/>
                </a:cubicBezTo>
                <a:cubicBezTo>
                  <a:pt x="162421" y="159333"/>
                  <a:pt x="163225" y="157414"/>
                  <a:pt x="163286" y="155120"/>
                </a:cubicBezTo>
                <a:lnTo>
                  <a:pt x="163286" y="151930"/>
                </a:lnTo>
                <a:cubicBezTo>
                  <a:pt x="163283" y="150269"/>
                  <a:pt x="163384" y="148616"/>
                  <a:pt x="163589" y="146970"/>
                </a:cubicBezTo>
                <a:cubicBezTo>
                  <a:pt x="163793" y="145325"/>
                  <a:pt x="164117" y="143704"/>
                  <a:pt x="164560" y="142106"/>
                </a:cubicBezTo>
                <a:lnTo>
                  <a:pt x="178338" y="86479"/>
                </a:lnTo>
                <a:cubicBezTo>
                  <a:pt x="178782" y="84882"/>
                  <a:pt x="179107" y="83260"/>
                  <a:pt x="179311" y="81615"/>
                </a:cubicBezTo>
                <a:cubicBezTo>
                  <a:pt x="179516" y="79970"/>
                  <a:pt x="179617" y="78317"/>
                  <a:pt x="179614" y="76655"/>
                </a:cubicBezTo>
                <a:lnTo>
                  <a:pt x="179614" y="45275"/>
                </a:lnTo>
                <a:cubicBezTo>
                  <a:pt x="179529" y="41151"/>
                  <a:pt x="178168" y="37702"/>
                  <a:pt x="175530" y="34927"/>
                </a:cubicBezTo>
                <a:cubicBezTo>
                  <a:pt x="172892" y="32152"/>
                  <a:pt x="169489" y="30709"/>
                  <a:pt x="165319" y="30600"/>
                </a:cubicBezTo>
                <a:cubicBezTo>
                  <a:pt x="161261" y="30701"/>
                  <a:pt x="157889" y="32096"/>
                  <a:pt x="155204" y="34783"/>
                </a:cubicBezTo>
                <a:cubicBezTo>
                  <a:pt x="152518" y="37471"/>
                  <a:pt x="151125" y="40841"/>
                  <a:pt x="151024" y="44893"/>
                </a:cubicBezTo>
                <a:lnTo>
                  <a:pt x="151024" y="48971"/>
                </a:lnTo>
                <a:lnTo>
                  <a:pt x="146957" y="48971"/>
                </a:lnTo>
                <a:lnTo>
                  <a:pt x="146957" y="33038"/>
                </a:lnTo>
                <a:cubicBezTo>
                  <a:pt x="146907" y="29563"/>
                  <a:pt x="145859" y="26488"/>
                  <a:pt x="143814" y="23812"/>
                </a:cubicBezTo>
                <a:cubicBezTo>
                  <a:pt x="141769" y="21136"/>
                  <a:pt x="139031" y="19401"/>
                  <a:pt x="135598" y="18609"/>
                </a:cubicBezTo>
                <a:cubicBezTo>
                  <a:pt x="135148" y="18542"/>
                  <a:pt x="134675" y="18484"/>
                  <a:pt x="134178" y="18433"/>
                </a:cubicBezTo>
                <a:cubicBezTo>
                  <a:pt x="133680" y="18382"/>
                  <a:pt x="133175" y="18356"/>
                  <a:pt x="132662" y="18353"/>
                </a:cubicBezTo>
                <a:cubicBezTo>
                  <a:pt x="128604" y="18454"/>
                  <a:pt x="125232" y="19848"/>
                  <a:pt x="122547" y="22535"/>
                </a:cubicBezTo>
                <a:cubicBezTo>
                  <a:pt x="119861" y="25222"/>
                  <a:pt x="118467" y="28595"/>
                  <a:pt x="118366" y="32655"/>
                </a:cubicBezTo>
                <a:lnTo>
                  <a:pt x="118366" y="48971"/>
                </a:lnTo>
                <a:lnTo>
                  <a:pt x="114300" y="48971"/>
                </a:lnTo>
                <a:lnTo>
                  <a:pt x="114300" y="33421"/>
                </a:lnTo>
                <a:cubicBezTo>
                  <a:pt x="114223" y="29027"/>
                  <a:pt x="112846" y="25239"/>
                  <a:pt x="110168" y="22058"/>
                </a:cubicBezTo>
                <a:cubicBezTo>
                  <a:pt x="107491" y="18876"/>
                  <a:pt x="103976" y="17004"/>
                  <a:pt x="99623" y="16440"/>
                </a:cubicBezTo>
                <a:cubicBezTo>
                  <a:pt x="99306" y="16379"/>
                  <a:pt x="99014" y="16341"/>
                  <a:pt x="98745" y="16328"/>
                </a:cubicBezTo>
                <a:cubicBezTo>
                  <a:pt x="98477" y="16315"/>
                  <a:pt x="98216" y="16309"/>
                  <a:pt x="97964" y="16312"/>
                </a:cubicBezTo>
                <a:close/>
                <a:moveTo>
                  <a:pt x="97964" y="0"/>
                </a:moveTo>
                <a:cubicBezTo>
                  <a:pt x="101428" y="2"/>
                  <a:pt x="104773" y="539"/>
                  <a:pt x="107997" y="1609"/>
                </a:cubicBezTo>
                <a:cubicBezTo>
                  <a:pt x="111221" y="2679"/>
                  <a:pt x="114212" y="4267"/>
                  <a:pt x="116969" y="6374"/>
                </a:cubicBezTo>
                <a:cubicBezTo>
                  <a:pt x="119343" y="4966"/>
                  <a:pt x="121862" y="3894"/>
                  <a:pt x="124526" y="3156"/>
                </a:cubicBezTo>
                <a:cubicBezTo>
                  <a:pt x="127190" y="2418"/>
                  <a:pt x="129902" y="2046"/>
                  <a:pt x="132662" y="2041"/>
                </a:cubicBezTo>
                <a:cubicBezTo>
                  <a:pt x="137761" y="2070"/>
                  <a:pt x="142492" y="3222"/>
                  <a:pt x="146853" y="5499"/>
                </a:cubicBezTo>
                <a:cubicBezTo>
                  <a:pt x="151214" y="7776"/>
                  <a:pt x="154859" y="11002"/>
                  <a:pt x="157788" y="15179"/>
                </a:cubicBezTo>
                <a:cubicBezTo>
                  <a:pt x="159004" y="14863"/>
                  <a:pt x="160243" y="14635"/>
                  <a:pt x="161506" y="14494"/>
                </a:cubicBezTo>
                <a:cubicBezTo>
                  <a:pt x="162769" y="14353"/>
                  <a:pt x="164040" y="14284"/>
                  <a:pt x="165319" y="14287"/>
                </a:cubicBezTo>
                <a:cubicBezTo>
                  <a:pt x="171080" y="14355"/>
                  <a:pt x="176258" y="15776"/>
                  <a:pt x="180854" y="18550"/>
                </a:cubicBezTo>
                <a:cubicBezTo>
                  <a:pt x="185450" y="21324"/>
                  <a:pt x="189096" y="25040"/>
                  <a:pt x="191791" y="29699"/>
                </a:cubicBezTo>
                <a:cubicBezTo>
                  <a:pt x="194487" y="34358"/>
                  <a:pt x="195866" y="39551"/>
                  <a:pt x="195927" y="45275"/>
                </a:cubicBezTo>
                <a:lnTo>
                  <a:pt x="195927" y="76655"/>
                </a:lnTo>
                <a:cubicBezTo>
                  <a:pt x="195922" y="78960"/>
                  <a:pt x="195773" y="81272"/>
                  <a:pt x="195481" y="83593"/>
                </a:cubicBezTo>
                <a:cubicBezTo>
                  <a:pt x="195189" y="85913"/>
                  <a:pt x="194785" y="88194"/>
                  <a:pt x="194270" y="90434"/>
                </a:cubicBezTo>
                <a:lnTo>
                  <a:pt x="180364" y="146061"/>
                </a:lnTo>
                <a:cubicBezTo>
                  <a:pt x="179997" y="147587"/>
                  <a:pt x="179774" y="149097"/>
                  <a:pt x="179694" y="150591"/>
                </a:cubicBezTo>
                <a:cubicBezTo>
                  <a:pt x="179614" y="152084"/>
                  <a:pt x="179583" y="153594"/>
                  <a:pt x="179598" y="155120"/>
                </a:cubicBezTo>
                <a:cubicBezTo>
                  <a:pt x="179424" y="162054"/>
                  <a:pt x="177033" y="167823"/>
                  <a:pt x="172428" y="172428"/>
                </a:cubicBezTo>
                <a:cubicBezTo>
                  <a:pt x="167822" y="177033"/>
                  <a:pt x="162050" y="179423"/>
                  <a:pt x="155111" y="179598"/>
                </a:cubicBezTo>
                <a:lnTo>
                  <a:pt x="73473" y="179598"/>
                </a:lnTo>
                <a:cubicBezTo>
                  <a:pt x="66089" y="179407"/>
                  <a:pt x="60189" y="176889"/>
                  <a:pt x="55774" y="172046"/>
                </a:cubicBezTo>
                <a:cubicBezTo>
                  <a:pt x="51360" y="167202"/>
                  <a:pt x="49097" y="161177"/>
                  <a:pt x="48986" y="153972"/>
                </a:cubicBezTo>
                <a:lnTo>
                  <a:pt x="9686" y="116207"/>
                </a:lnTo>
                <a:cubicBezTo>
                  <a:pt x="6662" y="113291"/>
                  <a:pt x="4299" y="109904"/>
                  <a:pt x="2597" y="106048"/>
                </a:cubicBezTo>
                <a:cubicBezTo>
                  <a:pt x="895" y="102191"/>
                  <a:pt x="29" y="98135"/>
                  <a:pt x="0" y="93879"/>
                </a:cubicBezTo>
                <a:lnTo>
                  <a:pt x="0" y="65300"/>
                </a:lnTo>
                <a:cubicBezTo>
                  <a:pt x="66" y="59621"/>
                  <a:pt x="1463" y="54482"/>
                  <a:pt x="4192" y="49882"/>
                </a:cubicBezTo>
                <a:cubicBezTo>
                  <a:pt x="6921" y="45283"/>
                  <a:pt x="10586" y="41618"/>
                  <a:pt x="15186" y="38890"/>
                </a:cubicBezTo>
                <a:cubicBezTo>
                  <a:pt x="19787" y="36161"/>
                  <a:pt x="24928" y="34764"/>
                  <a:pt x="30608" y="34698"/>
                </a:cubicBezTo>
                <a:cubicBezTo>
                  <a:pt x="30989" y="34695"/>
                  <a:pt x="31345" y="34700"/>
                  <a:pt x="31677" y="34714"/>
                </a:cubicBezTo>
                <a:cubicBezTo>
                  <a:pt x="32010" y="34727"/>
                  <a:pt x="32334" y="34764"/>
                  <a:pt x="32651" y="34825"/>
                </a:cubicBezTo>
                <a:cubicBezTo>
                  <a:pt x="33368" y="26536"/>
                  <a:pt x="36589" y="19726"/>
                  <a:pt x="42313" y="14394"/>
                </a:cubicBezTo>
                <a:cubicBezTo>
                  <a:pt x="48037" y="9062"/>
                  <a:pt x="55021" y="6305"/>
                  <a:pt x="63265" y="6123"/>
                </a:cubicBezTo>
                <a:cubicBezTo>
                  <a:pt x="65438" y="6123"/>
                  <a:pt x="67571" y="6346"/>
                  <a:pt x="69663" y="6791"/>
                </a:cubicBezTo>
                <a:cubicBezTo>
                  <a:pt x="71756" y="7236"/>
                  <a:pt x="73793" y="7904"/>
                  <a:pt x="75774" y="8793"/>
                </a:cubicBezTo>
                <a:cubicBezTo>
                  <a:pt x="78797" y="5918"/>
                  <a:pt x="82206" y="3735"/>
                  <a:pt x="86001" y="2246"/>
                </a:cubicBezTo>
                <a:cubicBezTo>
                  <a:pt x="89796" y="756"/>
                  <a:pt x="93783" y="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Freeform: Shape 154"/>
          <p:cNvSpPr/>
          <p:nvPr/>
        </p:nvSpPr>
        <p:spPr>
          <a:xfrm>
            <a:off x="3423604" y="6721246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6763" y="48093"/>
                </a:moveTo>
                <a:lnTo>
                  <a:pt x="90311" y="110983"/>
                </a:lnTo>
                <a:lnTo>
                  <a:pt x="90311" y="152315"/>
                </a:lnTo>
                <a:lnTo>
                  <a:pt x="103194" y="152315"/>
                </a:lnTo>
                <a:lnTo>
                  <a:pt x="103194" y="111749"/>
                </a:lnTo>
                <a:lnTo>
                  <a:pt x="137124" y="48093"/>
                </a:lnTo>
                <a:lnTo>
                  <a:pt x="122838" y="48093"/>
                </a:lnTo>
                <a:lnTo>
                  <a:pt x="102811" y="87894"/>
                </a:lnTo>
                <a:cubicBezTo>
                  <a:pt x="102737" y="88032"/>
                  <a:pt x="102120" y="89286"/>
                  <a:pt x="100962" y="91657"/>
                </a:cubicBezTo>
                <a:cubicBezTo>
                  <a:pt x="99803" y="94027"/>
                  <a:pt x="98549" y="96685"/>
                  <a:pt x="97199" y="99630"/>
                </a:cubicBezTo>
                <a:cubicBezTo>
                  <a:pt x="95915" y="96573"/>
                  <a:pt x="94719" y="93884"/>
                  <a:pt x="93611" y="91561"/>
                </a:cubicBezTo>
                <a:cubicBezTo>
                  <a:pt x="92503" y="89238"/>
                  <a:pt x="91913" y="88016"/>
                  <a:pt x="91841" y="87894"/>
                </a:cubicBezTo>
                <a:lnTo>
                  <a:pt x="72070" y="48093"/>
                </a:lnTo>
                <a:close/>
                <a:moveTo>
                  <a:pt x="36737" y="0"/>
                </a:moveTo>
                <a:lnTo>
                  <a:pt x="159192" y="0"/>
                </a:lnTo>
                <a:cubicBezTo>
                  <a:pt x="166030" y="78"/>
                  <a:pt x="172209" y="1750"/>
                  <a:pt x="177730" y="5018"/>
                </a:cubicBezTo>
                <a:cubicBezTo>
                  <a:pt x="183250" y="8285"/>
                  <a:pt x="187643" y="12679"/>
                  <a:pt x="190910" y="18199"/>
                </a:cubicBezTo>
                <a:cubicBezTo>
                  <a:pt x="194177" y="23720"/>
                  <a:pt x="195849" y="29900"/>
                  <a:pt x="195927" y="36739"/>
                </a:cubicBezTo>
                <a:lnTo>
                  <a:pt x="195927" y="159201"/>
                </a:lnTo>
                <a:cubicBezTo>
                  <a:pt x="195849" y="166038"/>
                  <a:pt x="194177" y="172215"/>
                  <a:pt x="190910" y="177734"/>
                </a:cubicBezTo>
                <a:cubicBezTo>
                  <a:pt x="187643" y="183253"/>
                  <a:pt x="183250" y="187645"/>
                  <a:pt x="177730" y="190911"/>
                </a:cubicBezTo>
                <a:cubicBezTo>
                  <a:pt x="172209" y="194177"/>
                  <a:pt x="166030" y="195849"/>
                  <a:pt x="159192" y="195927"/>
                </a:cubicBezTo>
                <a:lnTo>
                  <a:pt x="36737" y="195927"/>
                </a:lnTo>
                <a:cubicBezTo>
                  <a:pt x="29898" y="195849"/>
                  <a:pt x="23719" y="194177"/>
                  <a:pt x="18198" y="190911"/>
                </a:cubicBezTo>
                <a:cubicBezTo>
                  <a:pt x="12678" y="187645"/>
                  <a:pt x="8284" y="183253"/>
                  <a:pt x="5018" y="177734"/>
                </a:cubicBezTo>
                <a:cubicBezTo>
                  <a:pt x="1751" y="172215"/>
                  <a:pt x="78" y="166038"/>
                  <a:pt x="0" y="159201"/>
                </a:cubicBezTo>
                <a:lnTo>
                  <a:pt x="0" y="36739"/>
                </a:lnTo>
                <a:cubicBezTo>
                  <a:pt x="78" y="29900"/>
                  <a:pt x="1751" y="23720"/>
                  <a:pt x="5018" y="18199"/>
                </a:cubicBezTo>
                <a:cubicBezTo>
                  <a:pt x="8284" y="12679"/>
                  <a:pt x="12678" y="8285"/>
                  <a:pt x="18198" y="5018"/>
                </a:cubicBezTo>
                <a:cubicBezTo>
                  <a:pt x="23719" y="1750"/>
                  <a:pt x="29898" y="78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Freeform: Shape 155"/>
          <p:cNvSpPr/>
          <p:nvPr/>
        </p:nvSpPr>
        <p:spPr>
          <a:xfrm>
            <a:off x="3423604" y="5880488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0807" y="32641"/>
                </a:moveTo>
                <a:cubicBezTo>
                  <a:pt x="38513" y="32702"/>
                  <a:pt x="36594" y="33505"/>
                  <a:pt x="35050" y="35049"/>
                </a:cubicBezTo>
                <a:cubicBezTo>
                  <a:pt x="33505" y="36594"/>
                  <a:pt x="32702" y="38513"/>
                  <a:pt x="32641" y="40806"/>
                </a:cubicBezTo>
                <a:lnTo>
                  <a:pt x="32641" y="155120"/>
                </a:lnTo>
                <a:cubicBezTo>
                  <a:pt x="32702" y="157414"/>
                  <a:pt x="33505" y="159333"/>
                  <a:pt x="35050" y="160878"/>
                </a:cubicBezTo>
                <a:cubicBezTo>
                  <a:pt x="36594" y="162422"/>
                  <a:pt x="38513" y="163225"/>
                  <a:pt x="40807" y="163286"/>
                </a:cubicBezTo>
                <a:lnTo>
                  <a:pt x="57137" y="163286"/>
                </a:lnTo>
                <a:cubicBezTo>
                  <a:pt x="59431" y="163225"/>
                  <a:pt x="61350" y="162422"/>
                  <a:pt x="62894" y="160878"/>
                </a:cubicBezTo>
                <a:cubicBezTo>
                  <a:pt x="64439" y="159333"/>
                  <a:pt x="65241" y="157414"/>
                  <a:pt x="65303" y="155120"/>
                </a:cubicBezTo>
                <a:lnTo>
                  <a:pt x="65303" y="114294"/>
                </a:lnTo>
                <a:lnTo>
                  <a:pt x="130625" y="114294"/>
                </a:lnTo>
                <a:lnTo>
                  <a:pt x="130625" y="155120"/>
                </a:lnTo>
                <a:cubicBezTo>
                  <a:pt x="130686" y="157414"/>
                  <a:pt x="131489" y="159333"/>
                  <a:pt x="133033" y="160878"/>
                </a:cubicBezTo>
                <a:cubicBezTo>
                  <a:pt x="134577" y="162422"/>
                  <a:pt x="136496" y="163225"/>
                  <a:pt x="138790" y="163286"/>
                </a:cubicBezTo>
                <a:lnTo>
                  <a:pt x="155121" y="163286"/>
                </a:lnTo>
                <a:cubicBezTo>
                  <a:pt x="157414" y="163225"/>
                  <a:pt x="159334" y="162422"/>
                  <a:pt x="160878" y="160878"/>
                </a:cubicBezTo>
                <a:cubicBezTo>
                  <a:pt x="162422" y="159333"/>
                  <a:pt x="163225" y="157414"/>
                  <a:pt x="163286" y="155120"/>
                </a:cubicBezTo>
                <a:lnTo>
                  <a:pt x="163286" y="40806"/>
                </a:lnTo>
                <a:cubicBezTo>
                  <a:pt x="163225" y="38513"/>
                  <a:pt x="162422" y="36594"/>
                  <a:pt x="160878" y="35049"/>
                </a:cubicBezTo>
                <a:cubicBezTo>
                  <a:pt x="159334" y="33505"/>
                  <a:pt x="157414" y="32702"/>
                  <a:pt x="155121" y="32641"/>
                </a:cubicBezTo>
                <a:lnTo>
                  <a:pt x="138790" y="32641"/>
                </a:lnTo>
                <a:cubicBezTo>
                  <a:pt x="136496" y="32702"/>
                  <a:pt x="134577" y="33505"/>
                  <a:pt x="133033" y="35049"/>
                </a:cubicBezTo>
                <a:cubicBezTo>
                  <a:pt x="131489" y="36594"/>
                  <a:pt x="130686" y="38513"/>
                  <a:pt x="130625" y="40806"/>
                </a:cubicBezTo>
                <a:lnTo>
                  <a:pt x="130625" y="81633"/>
                </a:lnTo>
                <a:lnTo>
                  <a:pt x="65303" y="81633"/>
                </a:lnTo>
                <a:lnTo>
                  <a:pt x="65303" y="40806"/>
                </a:lnTo>
                <a:cubicBezTo>
                  <a:pt x="65241" y="38513"/>
                  <a:pt x="64439" y="36594"/>
                  <a:pt x="62894" y="35049"/>
                </a:cubicBezTo>
                <a:cubicBezTo>
                  <a:pt x="61350" y="33505"/>
                  <a:pt x="59431" y="32702"/>
                  <a:pt x="57137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8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8" y="172217"/>
                  <a:pt x="190912" y="177735"/>
                </a:cubicBezTo>
                <a:cubicBezTo>
                  <a:pt x="187646" y="183254"/>
                  <a:pt x="183254" y="187646"/>
                  <a:pt x="177736" y="190912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2"/>
                </a:cubicBezTo>
                <a:cubicBezTo>
                  <a:pt x="12673" y="187646"/>
                  <a:pt x="8281" y="183254"/>
                  <a:pt x="5016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6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Freeform: Shape 156"/>
          <p:cNvSpPr/>
          <p:nvPr/>
        </p:nvSpPr>
        <p:spPr>
          <a:xfrm>
            <a:off x="3381278" y="5011579"/>
            <a:ext cx="423037" cy="394789"/>
          </a:xfrm>
          <a:custGeom>
            <a:avLst/>
            <a:gdLst/>
            <a:ahLst/>
            <a:cxnLst/>
            <a:rect l="l" t="t" r="r" b="b"/>
            <a:pathLst>
              <a:path w="244940" h="228584">
                <a:moveTo>
                  <a:pt x="76805" y="122457"/>
                </a:moveTo>
                <a:cubicBezTo>
                  <a:pt x="77894" y="122549"/>
                  <a:pt x="79686" y="123473"/>
                  <a:pt x="82182" y="125227"/>
                </a:cubicBezTo>
                <a:cubicBezTo>
                  <a:pt x="84678" y="126982"/>
                  <a:pt x="87850" y="129013"/>
                  <a:pt x="91697" y="131322"/>
                </a:cubicBezTo>
                <a:cubicBezTo>
                  <a:pt x="95545" y="133631"/>
                  <a:pt x="100040" y="135662"/>
                  <a:pt x="105183" y="137417"/>
                </a:cubicBezTo>
                <a:cubicBezTo>
                  <a:pt x="110326" y="139171"/>
                  <a:pt x="116088" y="140095"/>
                  <a:pt x="122471" y="140187"/>
                </a:cubicBezTo>
                <a:cubicBezTo>
                  <a:pt x="128854" y="140095"/>
                  <a:pt x="134616" y="139171"/>
                  <a:pt x="139759" y="137417"/>
                </a:cubicBezTo>
                <a:cubicBezTo>
                  <a:pt x="144902" y="135662"/>
                  <a:pt x="149397" y="133631"/>
                  <a:pt x="153245" y="131322"/>
                </a:cubicBezTo>
                <a:cubicBezTo>
                  <a:pt x="157092" y="129013"/>
                  <a:pt x="160264" y="126982"/>
                  <a:pt x="162760" y="125227"/>
                </a:cubicBezTo>
                <a:cubicBezTo>
                  <a:pt x="165256" y="123473"/>
                  <a:pt x="167048" y="122549"/>
                  <a:pt x="168137" y="122457"/>
                </a:cubicBezTo>
                <a:cubicBezTo>
                  <a:pt x="177419" y="122612"/>
                  <a:pt x="184973" y="125068"/>
                  <a:pt x="190801" y="129823"/>
                </a:cubicBezTo>
                <a:cubicBezTo>
                  <a:pt x="196628" y="134579"/>
                  <a:pt x="201102" y="140701"/>
                  <a:pt x="204221" y="148191"/>
                </a:cubicBezTo>
                <a:cubicBezTo>
                  <a:pt x="207339" y="155681"/>
                  <a:pt x="209477" y="163606"/>
                  <a:pt x="210632" y="171965"/>
                </a:cubicBezTo>
                <a:cubicBezTo>
                  <a:pt x="211788" y="180324"/>
                  <a:pt x="212335" y="188185"/>
                  <a:pt x="212273" y="195547"/>
                </a:cubicBezTo>
                <a:cubicBezTo>
                  <a:pt x="212129" y="205964"/>
                  <a:pt x="209004" y="214054"/>
                  <a:pt x="202897" y="219815"/>
                </a:cubicBezTo>
                <a:cubicBezTo>
                  <a:pt x="196790" y="225576"/>
                  <a:pt x="188562" y="228499"/>
                  <a:pt x="178214" y="228584"/>
                </a:cubicBezTo>
                <a:lnTo>
                  <a:pt x="66728" y="228584"/>
                </a:lnTo>
                <a:cubicBezTo>
                  <a:pt x="56379" y="228499"/>
                  <a:pt x="48152" y="225576"/>
                  <a:pt x="42045" y="219815"/>
                </a:cubicBezTo>
                <a:cubicBezTo>
                  <a:pt x="35938" y="214054"/>
                  <a:pt x="32813" y="205964"/>
                  <a:pt x="32669" y="195547"/>
                </a:cubicBezTo>
                <a:cubicBezTo>
                  <a:pt x="32607" y="188185"/>
                  <a:pt x="33154" y="180324"/>
                  <a:pt x="34310" y="171965"/>
                </a:cubicBezTo>
                <a:cubicBezTo>
                  <a:pt x="35465" y="163606"/>
                  <a:pt x="37603" y="155681"/>
                  <a:pt x="40722" y="148191"/>
                </a:cubicBezTo>
                <a:cubicBezTo>
                  <a:pt x="43840" y="140701"/>
                  <a:pt x="48314" y="134579"/>
                  <a:pt x="54141" y="129823"/>
                </a:cubicBezTo>
                <a:cubicBezTo>
                  <a:pt x="59969" y="125068"/>
                  <a:pt x="67523" y="122612"/>
                  <a:pt x="76805" y="122457"/>
                </a:cubicBezTo>
                <a:close/>
                <a:moveTo>
                  <a:pt x="229111" y="65311"/>
                </a:moveTo>
                <a:cubicBezTo>
                  <a:pt x="233116" y="65465"/>
                  <a:pt x="236218" y="67326"/>
                  <a:pt x="238416" y="70894"/>
                </a:cubicBezTo>
                <a:cubicBezTo>
                  <a:pt x="240614" y="74462"/>
                  <a:pt x="242173" y="78814"/>
                  <a:pt x="243093" y="83950"/>
                </a:cubicBezTo>
                <a:cubicBezTo>
                  <a:pt x="244014" y="89087"/>
                  <a:pt x="244561" y="94085"/>
                  <a:pt x="244733" y="98944"/>
                </a:cubicBezTo>
                <a:cubicBezTo>
                  <a:pt x="244907" y="103804"/>
                  <a:pt x="244971" y="107602"/>
                  <a:pt x="244927" y="110339"/>
                </a:cubicBezTo>
                <a:cubicBezTo>
                  <a:pt x="244858" y="115047"/>
                  <a:pt x="243664" y="118897"/>
                  <a:pt x="241346" y="121890"/>
                </a:cubicBezTo>
                <a:cubicBezTo>
                  <a:pt x="239028" y="124883"/>
                  <a:pt x="236001" y="127089"/>
                  <a:pt x="232266" y="128509"/>
                </a:cubicBezTo>
                <a:cubicBezTo>
                  <a:pt x="228531" y="129928"/>
                  <a:pt x="224503" y="130632"/>
                  <a:pt x="220181" y="130620"/>
                </a:cubicBezTo>
                <a:lnTo>
                  <a:pt x="203088" y="130620"/>
                </a:lnTo>
                <a:cubicBezTo>
                  <a:pt x="198770" y="125500"/>
                  <a:pt x="193726" y="121551"/>
                  <a:pt x="187957" y="118774"/>
                </a:cubicBezTo>
                <a:cubicBezTo>
                  <a:pt x="182187" y="115997"/>
                  <a:pt x="175964" y="114503"/>
                  <a:pt x="169285" y="114293"/>
                </a:cubicBezTo>
                <a:cubicBezTo>
                  <a:pt x="172618" y="109473"/>
                  <a:pt x="175169" y="104285"/>
                  <a:pt x="176939" y="98731"/>
                </a:cubicBezTo>
                <a:cubicBezTo>
                  <a:pt x="178709" y="93177"/>
                  <a:pt x="179602" y="87480"/>
                  <a:pt x="179618" y="81638"/>
                </a:cubicBezTo>
                <a:cubicBezTo>
                  <a:pt x="179596" y="78832"/>
                  <a:pt x="179384" y="76026"/>
                  <a:pt x="178980" y="73220"/>
                </a:cubicBezTo>
                <a:cubicBezTo>
                  <a:pt x="184443" y="75154"/>
                  <a:pt x="190099" y="76132"/>
                  <a:pt x="195945" y="76154"/>
                </a:cubicBezTo>
                <a:cubicBezTo>
                  <a:pt x="201726" y="76020"/>
                  <a:pt x="206945" y="75083"/>
                  <a:pt x="211602" y="73343"/>
                </a:cubicBezTo>
                <a:cubicBezTo>
                  <a:pt x="216258" y="71602"/>
                  <a:pt x="220107" y="69862"/>
                  <a:pt x="223148" y="68122"/>
                </a:cubicBezTo>
                <a:cubicBezTo>
                  <a:pt x="226189" y="66382"/>
                  <a:pt x="228177" y="65445"/>
                  <a:pt x="229111" y="65311"/>
                </a:cubicBezTo>
                <a:close/>
                <a:moveTo>
                  <a:pt x="15832" y="65311"/>
                </a:moveTo>
                <a:cubicBezTo>
                  <a:pt x="16765" y="65445"/>
                  <a:pt x="18753" y="66382"/>
                  <a:pt x="21794" y="68122"/>
                </a:cubicBezTo>
                <a:cubicBezTo>
                  <a:pt x="24835" y="69862"/>
                  <a:pt x="28683" y="71602"/>
                  <a:pt x="33340" y="73343"/>
                </a:cubicBezTo>
                <a:cubicBezTo>
                  <a:pt x="37997" y="75083"/>
                  <a:pt x="43216" y="76020"/>
                  <a:pt x="48997" y="76154"/>
                </a:cubicBezTo>
                <a:cubicBezTo>
                  <a:pt x="54843" y="76132"/>
                  <a:pt x="60499" y="75154"/>
                  <a:pt x="65962" y="73220"/>
                </a:cubicBezTo>
                <a:cubicBezTo>
                  <a:pt x="65558" y="76026"/>
                  <a:pt x="65346" y="78832"/>
                  <a:pt x="65324" y="81638"/>
                </a:cubicBezTo>
                <a:cubicBezTo>
                  <a:pt x="65341" y="87480"/>
                  <a:pt x="66233" y="93177"/>
                  <a:pt x="68003" y="98731"/>
                </a:cubicBezTo>
                <a:cubicBezTo>
                  <a:pt x="69773" y="104285"/>
                  <a:pt x="72324" y="109473"/>
                  <a:pt x="75657" y="114293"/>
                </a:cubicBezTo>
                <a:cubicBezTo>
                  <a:pt x="68979" y="114503"/>
                  <a:pt x="62755" y="115997"/>
                  <a:pt x="56985" y="118774"/>
                </a:cubicBezTo>
                <a:cubicBezTo>
                  <a:pt x="51216" y="121551"/>
                  <a:pt x="46172" y="125500"/>
                  <a:pt x="41854" y="130620"/>
                </a:cubicBezTo>
                <a:lnTo>
                  <a:pt x="24761" y="130620"/>
                </a:lnTo>
                <a:cubicBezTo>
                  <a:pt x="20439" y="130632"/>
                  <a:pt x="16411" y="129928"/>
                  <a:pt x="12676" y="128509"/>
                </a:cubicBezTo>
                <a:cubicBezTo>
                  <a:pt x="8940" y="127089"/>
                  <a:pt x="5913" y="124883"/>
                  <a:pt x="3595" y="121890"/>
                </a:cubicBezTo>
                <a:cubicBezTo>
                  <a:pt x="1277" y="118897"/>
                  <a:pt x="83" y="115047"/>
                  <a:pt x="14" y="110339"/>
                </a:cubicBezTo>
                <a:cubicBezTo>
                  <a:pt x="-30" y="107602"/>
                  <a:pt x="34" y="103804"/>
                  <a:pt x="208" y="98944"/>
                </a:cubicBezTo>
                <a:cubicBezTo>
                  <a:pt x="381" y="94085"/>
                  <a:pt x="927" y="89087"/>
                  <a:pt x="1848" y="83950"/>
                </a:cubicBezTo>
                <a:cubicBezTo>
                  <a:pt x="2768" y="78814"/>
                  <a:pt x="4328" y="74462"/>
                  <a:pt x="6526" y="70894"/>
                </a:cubicBezTo>
                <a:cubicBezTo>
                  <a:pt x="8724" y="67326"/>
                  <a:pt x="11826" y="65465"/>
                  <a:pt x="15832" y="65311"/>
                </a:cubicBezTo>
                <a:close/>
                <a:moveTo>
                  <a:pt x="122471" y="32657"/>
                </a:moveTo>
                <a:cubicBezTo>
                  <a:pt x="131589" y="32760"/>
                  <a:pt x="139828" y="34990"/>
                  <a:pt x="147189" y="39346"/>
                </a:cubicBezTo>
                <a:cubicBezTo>
                  <a:pt x="154550" y="43702"/>
                  <a:pt x="160408" y="49560"/>
                  <a:pt x="164764" y="56921"/>
                </a:cubicBezTo>
                <a:cubicBezTo>
                  <a:pt x="169120" y="64281"/>
                  <a:pt x="171350" y="72521"/>
                  <a:pt x="171454" y="81638"/>
                </a:cubicBezTo>
                <a:cubicBezTo>
                  <a:pt x="171350" y="90756"/>
                  <a:pt x="169120" y="98996"/>
                  <a:pt x="164764" y="106356"/>
                </a:cubicBezTo>
                <a:cubicBezTo>
                  <a:pt x="160408" y="113717"/>
                  <a:pt x="154550" y="119575"/>
                  <a:pt x="147189" y="123931"/>
                </a:cubicBezTo>
                <a:cubicBezTo>
                  <a:pt x="139828" y="128287"/>
                  <a:pt x="131589" y="130517"/>
                  <a:pt x="122471" y="130620"/>
                </a:cubicBezTo>
                <a:cubicBezTo>
                  <a:pt x="113353" y="130517"/>
                  <a:pt x="105113" y="128287"/>
                  <a:pt x="97753" y="123931"/>
                </a:cubicBezTo>
                <a:cubicBezTo>
                  <a:pt x="90392" y="119575"/>
                  <a:pt x="84534" y="113717"/>
                  <a:pt x="80178" y="106356"/>
                </a:cubicBezTo>
                <a:cubicBezTo>
                  <a:pt x="75822" y="98996"/>
                  <a:pt x="73592" y="90756"/>
                  <a:pt x="73488" y="81638"/>
                </a:cubicBezTo>
                <a:cubicBezTo>
                  <a:pt x="73592" y="72521"/>
                  <a:pt x="75822" y="64281"/>
                  <a:pt x="80178" y="56921"/>
                </a:cubicBezTo>
                <a:cubicBezTo>
                  <a:pt x="84534" y="49560"/>
                  <a:pt x="90392" y="43702"/>
                  <a:pt x="97753" y="39346"/>
                </a:cubicBezTo>
                <a:cubicBezTo>
                  <a:pt x="105113" y="34990"/>
                  <a:pt x="113353" y="32760"/>
                  <a:pt x="122471" y="32657"/>
                </a:cubicBezTo>
                <a:close/>
                <a:moveTo>
                  <a:pt x="195945" y="0"/>
                </a:moveTo>
                <a:cubicBezTo>
                  <a:pt x="202010" y="70"/>
                  <a:pt x="207497" y="1560"/>
                  <a:pt x="212405" y="4470"/>
                </a:cubicBezTo>
                <a:cubicBezTo>
                  <a:pt x="217313" y="7380"/>
                  <a:pt x="221221" y="11288"/>
                  <a:pt x="224131" y="16197"/>
                </a:cubicBezTo>
                <a:cubicBezTo>
                  <a:pt x="227040" y="21105"/>
                  <a:pt x="228530" y="26591"/>
                  <a:pt x="228600" y="32657"/>
                </a:cubicBezTo>
                <a:cubicBezTo>
                  <a:pt x="228530" y="38722"/>
                  <a:pt x="227040" y="44208"/>
                  <a:pt x="224131" y="49116"/>
                </a:cubicBezTo>
                <a:cubicBezTo>
                  <a:pt x="221221" y="54024"/>
                  <a:pt x="217313" y="57933"/>
                  <a:pt x="212405" y="60842"/>
                </a:cubicBezTo>
                <a:cubicBezTo>
                  <a:pt x="207497" y="63751"/>
                  <a:pt x="202010" y="65241"/>
                  <a:pt x="195945" y="65311"/>
                </a:cubicBezTo>
                <a:cubicBezTo>
                  <a:pt x="189880" y="65241"/>
                  <a:pt x="184393" y="63751"/>
                  <a:pt x="179485" y="60842"/>
                </a:cubicBezTo>
                <a:cubicBezTo>
                  <a:pt x="174577" y="57933"/>
                  <a:pt x="170669" y="54024"/>
                  <a:pt x="167759" y="49116"/>
                </a:cubicBezTo>
                <a:cubicBezTo>
                  <a:pt x="164850" y="44208"/>
                  <a:pt x="163360" y="38722"/>
                  <a:pt x="163290" y="32657"/>
                </a:cubicBezTo>
                <a:cubicBezTo>
                  <a:pt x="163360" y="26591"/>
                  <a:pt x="164850" y="21105"/>
                  <a:pt x="167759" y="16197"/>
                </a:cubicBezTo>
                <a:cubicBezTo>
                  <a:pt x="170669" y="11288"/>
                  <a:pt x="174577" y="7380"/>
                  <a:pt x="179485" y="4470"/>
                </a:cubicBezTo>
                <a:cubicBezTo>
                  <a:pt x="184393" y="1560"/>
                  <a:pt x="189880" y="70"/>
                  <a:pt x="195945" y="0"/>
                </a:cubicBezTo>
                <a:close/>
                <a:moveTo>
                  <a:pt x="48997" y="0"/>
                </a:moveTo>
                <a:cubicBezTo>
                  <a:pt x="55062" y="70"/>
                  <a:pt x="60549" y="1560"/>
                  <a:pt x="65457" y="4470"/>
                </a:cubicBezTo>
                <a:cubicBezTo>
                  <a:pt x="70365" y="7380"/>
                  <a:pt x="74273" y="11288"/>
                  <a:pt x="77183" y="16197"/>
                </a:cubicBezTo>
                <a:cubicBezTo>
                  <a:pt x="80092" y="21105"/>
                  <a:pt x="81582" y="26591"/>
                  <a:pt x="81652" y="32657"/>
                </a:cubicBezTo>
                <a:cubicBezTo>
                  <a:pt x="81582" y="38722"/>
                  <a:pt x="80092" y="44208"/>
                  <a:pt x="77183" y="49116"/>
                </a:cubicBezTo>
                <a:cubicBezTo>
                  <a:pt x="74273" y="54024"/>
                  <a:pt x="70365" y="57933"/>
                  <a:pt x="65457" y="60842"/>
                </a:cubicBezTo>
                <a:cubicBezTo>
                  <a:pt x="60549" y="63751"/>
                  <a:pt x="55062" y="65241"/>
                  <a:pt x="48997" y="65311"/>
                </a:cubicBezTo>
                <a:cubicBezTo>
                  <a:pt x="42931" y="65241"/>
                  <a:pt x="37445" y="63751"/>
                  <a:pt x="32537" y="60842"/>
                </a:cubicBezTo>
                <a:cubicBezTo>
                  <a:pt x="27629" y="57933"/>
                  <a:pt x="23720" y="54024"/>
                  <a:pt x="20811" y="49116"/>
                </a:cubicBezTo>
                <a:cubicBezTo>
                  <a:pt x="17902" y="44208"/>
                  <a:pt x="16412" y="38722"/>
                  <a:pt x="16342" y="32657"/>
                </a:cubicBezTo>
                <a:cubicBezTo>
                  <a:pt x="16412" y="26591"/>
                  <a:pt x="17902" y="21105"/>
                  <a:pt x="20811" y="16197"/>
                </a:cubicBezTo>
                <a:cubicBezTo>
                  <a:pt x="23720" y="11288"/>
                  <a:pt x="27629" y="7380"/>
                  <a:pt x="32537" y="4470"/>
                </a:cubicBezTo>
                <a:cubicBezTo>
                  <a:pt x="37445" y="1560"/>
                  <a:pt x="42931" y="70"/>
                  <a:pt x="4899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Freeform: Shape 157"/>
          <p:cNvSpPr/>
          <p:nvPr/>
        </p:nvSpPr>
        <p:spPr>
          <a:xfrm>
            <a:off x="3423604" y="4199039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0166" y="57603"/>
                </a:moveTo>
                <a:cubicBezTo>
                  <a:pt x="66743" y="57540"/>
                  <a:pt x="63168" y="58663"/>
                  <a:pt x="59442" y="60971"/>
                </a:cubicBezTo>
                <a:cubicBezTo>
                  <a:pt x="55256" y="63925"/>
                  <a:pt x="52629" y="67300"/>
                  <a:pt x="51562" y="71095"/>
                </a:cubicBezTo>
                <a:cubicBezTo>
                  <a:pt x="50494" y="74891"/>
                  <a:pt x="50333" y="78473"/>
                  <a:pt x="51080" y="81843"/>
                </a:cubicBezTo>
                <a:cubicBezTo>
                  <a:pt x="51826" y="85213"/>
                  <a:pt x="52828" y="87738"/>
                  <a:pt x="54085" y="89416"/>
                </a:cubicBezTo>
                <a:lnTo>
                  <a:pt x="98602" y="149751"/>
                </a:lnTo>
                <a:lnTo>
                  <a:pt x="143247" y="89416"/>
                </a:lnTo>
                <a:cubicBezTo>
                  <a:pt x="144504" y="87738"/>
                  <a:pt x="145504" y="85213"/>
                  <a:pt x="146247" y="81843"/>
                </a:cubicBezTo>
                <a:cubicBezTo>
                  <a:pt x="146989" y="78473"/>
                  <a:pt x="146818" y="74891"/>
                  <a:pt x="145732" y="71095"/>
                </a:cubicBezTo>
                <a:cubicBezTo>
                  <a:pt x="144646" y="67300"/>
                  <a:pt x="141989" y="63925"/>
                  <a:pt x="137762" y="60971"/>
                </a:cubicBezTo>
                <a:cubicBezTo>
                  <a:pt x="134078" y="58663"/>
                  <a:pt x="130533" y="57540"/>
                  <a:pt x="127127" y="57603"/>
                </a:cubicBezTo>
                <a:cubicBezTo>
                  <a:pt x="123722" y="57666"/>
                  <a:pt x="120621" y="58480"/>
                  <a:pt x="117825" y="60045"/>
                </a:cubicBezTo>
                <a:cubicBezTo>
                  <a:pt x="115029" y="61611"/>
                  <a:pt x="112703" y="63492"/>
                  <a:pt x="110847" y="65691"/>
                </a:cubicBezTo>
                <a:cubicBezTo>
                  <a:pt x="109859" y="66908"/>
                  <a:pt x="108392" y="68045"/>
                  <a:pt x="106447" y="69103"/>
                </a:cubicBezTo>
                <a:cubicBezTo>
                  <a:pt x="104501" y="70161"/>
                  <a:pt x="101886" y="70724"/>
                  <a:pt x="98602" y="70793"/>
                </a:cubicBezTo>
                <a:cubicBezTo>
                  <a:pt x="95323" y="70724"/>
                  <a:pt x="92729" y="70161"/>
                  <a:pt x="90821" y="69103"/>
                </a:cubicBezTo>
                <a:cubicBezTo>
                  <a:pt x="88913" y="68045"/>
                  <a:pt x="87467" y="66908"/>
                  <a:pt x="86484" y="65691"/>
                </a:cubicBezTo>
                <a:cubicBezTo>
                  <a:pt x="84629" y="63492"/>
                  <a:pt x="82301" y="61611"/>
                  <a:pt x="79501" y="60045"/>
                </a:cubicBezTo>
                <a:cubicBezTo>
                  <a:pt x="76701" y="58480"/>
                  <a:pt x="73590" y="57666"/>
                  <a:pt x="70166" y="57603"/>
                </a:cubicBezTo>
                <a:close/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6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59" y="132677"/>
                  <a:pt x="182548" y="147398"/>
                </a:cubicBezTo>
                <a:cubicBezTo>
                  <a:pt x="173836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Freeform: Shape 158"/>
          <p:cNvSpPr/>
          <p:nvPr/>
        </p:nvSpPr>
        <p:spPr>
          <a:xfrm>
            <a:off x="3339000" y="3358277"/>
            <a:ext cx="507595" cy="338420"/>
          </a:xfrm>
          <a:custGeom>
            <a:avLst/>
            <a:gdLst/>
            <a:ahLst/>
            <a:cxnLst/>
            <a:rect l="l" t="t" r="r" b="b"/>
            <a:pathLst>
              <a:path w="293899" h="195946">
                <a:moveTo>
                  <a:pt x="67607" y="90328"/>
                </a:moveTo>
                <a:lnTo>
                  <a:pt x="140826" y="113416"/>
                </a:lnTo>
                <a:cubicBezTo>
                  <a:pt x="142867" y="114033"/>
                  <a:pt x="144907" y="114330"/>
                  <a:pt x="146948" y="114309"/>
                </a:cubicBezTo>
                <a:cubicBezTo>
                  <a:pt x="148989" y="114330"/>
                  <a:pt x="151030" y="114033"/>
                  <a:pt x="153071" y="113416"/>
                </a:cubicBezTo>
                <a:lnTo>
                  <a:pt x="226290" y="90328"/>
                </a:lnTo>
                <a:lnTo>
                  <a:pt x="228586" y="130636"/>
                </a:lnTo>
                <a:cubicBezTo>
                  <a:pt x="228734" y="136702"/>
                  <a:pt x="225165" y="142188"/>
                  <a:pt x="217881" y="147096"/>
                </a:cubicBezTo>
                <a:cubicBezTo>
                  <a:pt x="210596" y="152004"/>
                  <a:pt x="200754" y="155912"/>
                  <a:pt x="188353" y="158822"/>
                </a:cubicBezTo>
                <a:cubicBezTo>
                  <a:pt x="175952" y="161731"/>
                  <a:pt x="162151" y="163221"/>
                  <a:pt x="146948" y="163291"/>
                </a:cubicBezTo>
                <a:cubicBezTo>
                  <a:pt x="131746" y="163221"/>
                  <a:pt x="117944" y="161731"/>
                  <a:pt x="105544" y="158822"/>
                </a:cubicBezTo>
                <a:cubicBezTo>
                  <a:pt x="93143" y="155912"/>
                  <a:pt x="83300" y="152004"/>
                  <a:pt x="76016" y="147096"/>
                </a:cubicBezTo>
                <a:cubicBezTo>
                  <a:pt x="68732" y="142188"/>
                  <a:pt x="65163" y="136702"/>
                  <a:pt x="65310" y="130636"/>
                </a:cubicBezTo>
                <a:close/>
                <a:moveTo>
                  <a:pt x="146948" y="4"/>
                </a:moveTo>
                <a:cubicBezTo>
                  <a:pt x="147310" y="-12"/>
                  <a:pt x="147735" y="35"/>
                  <a:pt x="148224" y="145"/>
                </a:cubicBezTo>
                <a:lnTo>
                  <a:pt x="291090" y="45046"/>
                </a:lnTo>
                <a:cubicBezTo>
                  <a:pt x="291933" y="45378"/>
                  <a:pt x="292608" y="45893"/>
                  <a:pt x="293116" y="46592"/>
                </a:cubicBezTo>
                <a:cubicBezTo>
                  <a:pt x="293624" y="47291"/>
                  <a:pt x="293885" y="48094"/>
                  <a:pt x="293899" y="49000"/>
                </a:cubicBezTo>
                <a:cubicBezTo>
                  <a:pt x="293885" y="49906"/>
                  <a:pt x="293624" y="50709"/>
                  <a:pt x="293116" y="51407"/>
                </a:cubicBezTo>
                <a:cubicBezTo>
                  <a:pt x="292608" y="52106"/>
                  <a:pt x="291933" y="52622"/>
                  <a:pt x="291090" y="52954"/>
                </a:cubicBezTo>
                <a:lnTo>
                  <a:pt x="148224" y="97854"/>
                </a:lnTo>
                <a:cubicBezTo>
                  <a:pt x="147735" y="97961"/>
                  <a:pt x="147310" y="98004"/>
                  <a:pt x="146948" y="97983"/>
                </a:cubicBezTo>
                <a:cubicBezTo>
                  <a:pt x="146587" y="98004"/>
                  <a:pt x="146162" y="97961"/>
                  <a:pt x="145673" y="97854"/>
                </a:cubicBezTo>
                <a:lnTo>
                  <a:pt x="62504" y="71577"/>
                </a:lnTo>
                <a:cubicBezTo>
                  <a:pt x="58829" y="74554"/>
                  <a:pt x="55815" y="79284"/>
                  <a:pt x="53464" y="85768"/>
                </a:cubicBezTo>
                <a:cubicBezTo>
                  <a:pt x="51112" y="92252"/>
                  <a:pt x="49661" y="99853"/>
                  <a:pt x="49110" y="108569"/>
                </a:cubicBezTo>
                <a:cubicBezTo>
                  <a:pt x="51566" y="110001"/>
                  <a:pt x="53511" y="111920"/>
                  <a:pt x="54946" y="114325"/>
                </a:cubicBezTo>
                <a:cubicBezTo>
                  <a:pt x="56381" y="116730"/>
                  <a:pt x="57115" y="119446"/>
                  <a:pt x="57147" y="122473"/>
                </a:cubicBezTo>
                <a:cubicBezTo>
                  <a:pt x="57117" y="125369"/>
                  <a:pt x="56442" y="127995"/>
                  <a:pt x="55122" y="130349"/>
                </a:cubicBezTo>
                <a:cubicBezTo>
                  <a:pt x="53801" y="132704"/>
                  <a:pt x="52010" y="134628"/>
                  <a:pt x="49748" y="136121"/>
                </a:cubicBezTo>
                <a:lnTo>
                  <a:pt x="57147" y="191354"/>
                </a:lnTo>
                <a:cubicBezTo>
                  <a:pt x="57208" y="191933"/>
                  <a:pt x="57149" y="192496"/>
                  <a:pt x="56971" y="193044"/>
                </a:cubicBezTo>
                <a:cubicBezTo>
                  <a:pt x="56793" y="193591"/>
                  <a:pt x="56511" y="194091"/>
                  <a:pt x="56126" y="194543"/>
                </a:cubicBezTo>
                <a:cubicBezTo>
                  <a:pt x="55736" y="194992"/>
                  <a:pt x="55273" y="195337"/>
                  <a:pt x="54739" y="195579"/>
                </a:cubicBezTo>
                <a:cubicBezTo>
                  <a:pt x="54205" y="195821"/>
                  <a:pt x="53647" y="195943"/>
                  <a:pt x="53065" y="195946"/>
                </a:cubicBezTo>
                <a:lnTo>
                  <a:pt x="28574" y="195946"/>
                </a:lnTo>
                <a:cubicBezTo>
                  <a:pt x="27991" y="195943"/>
                  <a:pt x="27433" y="195821"/>
                  <a:pt x="26899" y="195579"/>
                </a:cubicBezTo>
                <a:cubicBezTo>
                  <a:pt x="26365" y="195337"/>
                  <a:pt x="25903" y="194992"/>
                  <a:pt x="25512" y="194543"/>
                </a:cubicBezTo>
                <a:cubicBezTo>
                  <a:pt x="25127" y="194091"/>
                  <a:pt x="24845" y="193591"/>
                  <a:pt x="24667" y="193044"/>
                </a:cubicBezTo>
                <a:cubicBezTo>
                  <a:pt x="24489" y="192496"/>
                  <a:pt x="24430" y="191933"/>
                  <a:pt x="24492" y="191354"/>
                </a:cubicBezTo>
                <a:lnTo>
                  <a:pt x="31890" y="136121"/>
                </a:lnTo>
                <a:cubicBezTo>
                  <a:pt x="29629" y="134628"/>
                  <a:pt x="27837" y="132704"/>
                  <a:pt x="26517" y="130349"/>
                </a:cubicBezTo>
                <a:cubicBezTo>
                  <a:pt x="25196" y="127995"/>
                  <a:pt x="24521" y="125369"/>
                  <a:pt x="24492" y="122473"/>
                </a:cubicBezTo>
                <a:cubicBezTo>
                  <a:pt x="24534" y="119379"/>
                  <a:pt x="25310" y="116605"/>
                  <a:pt x="26819" y="114150"/>
                </a:cubicBezTo>
                <a:cubicBezTo>
                  <a:pt x="28329" y="111694"/>
                  <a:pt x="30317" y="109749"/>
                  <a:pt x="32783" y="108314"/>
                </a:cubicBezTo>
                <a:cubicBezTo>
                  <a:pt x="33144" y="100724"/>
                  <a:pt x="34335" y="93230"/>
                  <a:pt x="36355" y="85832"/>
                </a:cubicBezTo>
                <a:cubicBezTo>
                  <a:pt x="38374" y="78434"/>
                  <a:pt x="41351" y="71896"/>
                  <a:pt x="45284" y="66220"/>
                </a:cubicBezTo>
                <a:lnTo>
                  <a:pt x="2806" y="52954"/>
                </a:lnTo>
                <a:cubicBezTo>
                  <a:pt x="1964" y="52622"/>
                  <a:pt x="1289" y="52106"/>
                  <a:pt x="781" y="51407"/>
                </a:cubicBezTo>
                <a:cubicBezTo>
                  <a:pt x="274" y="50709"/>
                  <a:pt x="13" y="49906"/>
                  <a:pt x="0" y="49000"/>
                </a:cubicBezTo>
                <a:cubicBezTo>
                  <a:pt x="13" y="48094"/>
                  <a:pt x="274" y="47291"/>
                  <a:pt x="781" y="46592"/>
                </a:cubicBezTo>
                <a:cubicBezTo>
                  <a:pt x="1289" y="45893"/>
                  <a:pt x="1964" y="45378"/>
                  <a:pt x="2806" y="45046"/>
                </a:cubicBezTo>
                <a:lnTo>
                  <a:pt x="145673" y="145"/>
                </a:lnTo>
                <a:cubicBezTo>
                  <a:pt x="146162" y="35"/>
                  <a:pt x="146587" y="-12"/>
                  <a:pt x="146948" y="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0" name="Freeform: Shape 159"/>
          <p:cNvSpPr/>
          <p:nvPr/>
        </p:nvSpPr>
        <p:spPr>
          <a:xfrm>
            <a:off x="2653018" y="7542943"/>
            <a:ext cx="331556" cy="338387"/>
          </a:xfrm>
          <a:custGeom>
            <a:avLst/>
            <a:gdLst/>
            <a:ahLst/>
            <a:cxnLst/>
            <a:rect l="l" t="t" r="r" b="b"/>
            <a:pathLst>
              <a:path w="191972" h="195927">
                <a:moveTo>
                  <a:pt x="97956" y="0"/>
                </a:moveTo>
                <a:cubicBezTo>
                  <a:pt x="111177" y="72"/>
                  <a:pt x="123291" y="2351"/>
                  <a:pt x="134296" y="6838"/>
                </a:cubicBezTo>
                <a:cubicBezTo>
                  <a:pt x="145302" y="11324"/>
                  <a:pt x="155087" y="17588"/>
                  <a:pt x="163653" y="25630"/>
                </a:cubicBezTo>
                <a:lnTo>
                  <a:pt x="136991" y="51271"/>
                </a:lnTo>
                <a:cubicBezTo>
                  <a:pt x="133371" y="47568"/>
                  <a:pt x="128332" y="44159"/>
                  <a:pt x="121874" y="41046"/>
                </a:cubicBezTo>
                <a:cubicBezTo>
                  <a:pt x="115416" y="37933"/>
                  <a:pt x="107443" y="36280"/>
                  <a:pt x="97956" y="36085"/>
                </a:cubicBezTo>
                <a:cubicBezTo>
                  <a:pt x="86684" y="36216"/>
                  <a:pt x="76485" y="39031"/>
                  <a:pt x="67358" y="44531"/>
                </a:cubicBezTo>
                <a:cubicBezTo>
                  <a:pt x="58232" y="50030"/>
                  <a:pt x="50962" y="57429"/>
                  <a:pt x="45549" y="66727"/>
                </a:cubicBezTo>
                <a:cubicBezTo>
                  <a:pt x="40136" y="76025"/>
                  <a:pt x="37365" y="86438"/>
                  <a:pt x="37234" y="97965"/>
                </a:cubicBezTo>
                <a:cubicBezTo>
                  <a:pt x="37365" y="109490"/>
                  <a:pt x="40136" y="119902"/>
                  <a:pt x="45549" y="129200"/>
                </a:cubicBezTo>
                <a:cubicBezTo>
                  <a:pt x="50962" y="138497"/>
                  <a:pt x="58232" y="145896"/>
                  <a:pt x="67358" y="151396"/>
                </a:cubicBezTo>
                <a:cubicBezTo>
                  <a:pt x="76485" y="156895"/>
                  <a:pt x="86684" y="159710"/>
                  <a:pt x="97956" y="159841"/>
                </a:cubicBezTo>
                <a:cubicBezTo>
                  <a:pt x="107619" y="159734"/>
                  <a:pt x="115862" y="158210"/>
                  <a:pt x="122684" y="155269"/>
                </a:cubicBezTo>
                <a:cubicBezTo>
                  <a:pt x="129505" y="152328"/>
                  <a:pt x="135093" y="148615"/>
                  <a:pt x="139447" y="144129"/>
                </a:cubicBezTo>
                <a:cubicBezTo>
                  <a:pt x="143801" y="139643"/>
                  <a:pt x="147108" y="135028"/>
                  <a:pt x="149369" y="130284"/>
                </a:cubicBezTo>
                <a:cubicBezTo>
                  <a:pt x="151630" y="125541"/>
                  <a:pt x="153032" y="121313"/>
                  <a:pt x="153575" y="117601"/>
                </a:cubicBezTo>
                <a:lnTo>
                  <a:pt x="97956" y="117601"/>
                </a:lnTo>
                <a:lnTo>
                  <a:pt x="97956" y="83939"/>
                </a:lnTo>
                <a:lnTo>
                  <a:pt x="190442" y="83939"/>
                </a:lnTo>
                <a:cubicBezTo>
                  <a:pt x="190896" y="86388"/>
                  <a:pt x="191263" y="88917"/>
                  <a:pt x="191542" y="91526"/>
                </a:cubicBezTo>
                <a:cubicBezTo>
                  <a:pt x="191821" y="94134"/>
                  <a:pt x="191965" y="97046"/>
                  <a:pt x="191972" y="100260"/>
                </a:cubicBezTo>
                <a:cubicBezTo>
                  <a:pt x="191858" y="119033"/>
                  <a:pt x="187919" y="135579"/>
                  <a:pt x="180156" y="149898"/>
                </a:cubicBezTo>
                <a:cubicBezTo>
                  <a:pt x="172393" y="164217"/>
                  <a:pt x="161490" y="175432"/>
                  <a:pt x="147447" y="183542"/>
                </a:cubicBezTo>
                <a:cubicBezTo>
                  <a:pt x="133404" y="191652"/>
                  <a:pt x="116907" y="195781"/>
                  <a:pt x="97956" y="195927"/>
                </a:cubicBezTo>
                <a:cubicBezTo>
                  <a:pt x="79678" y="195721"/>
                  <a:pt x="63181" y="191272"/>
                  <a:pt x="48464" y="182578"/>
                </a:cubicBezTo>
                <a:cubicBezTo>
                  <a:pt x="33747" y="173884"/>
                  <a:pt x="22041" y="162178"/>
                  <a:pt x="13348" y="147460"/>
                </a:cubicBezTo>
                <a:cubicBezTo>
                  <a:pt x="4655" y="132742"/>
                  <a:pt x="205" y="116243"/>
                  <a:pt x="0" y="97965"/>
                </a:cubicBezTo>
                <a:cubicBezTo>
                  <a:pt x="205" y="79685"/>
                  <a:pt x="4655" y="63186"/>
                  <a:pt x="13348" y="48467"/>
                </a:cubicBezTo>
                <a:cubicBezTo>
                  <a:pt x="22041" y="33749"/>
                  <a:pt x="33747" y="22043"/>
                  <a:pt x="48464" y="13349"/>
                </a:cubicBezTo>
                <a:cubicBezTo>
                  <a:pt x="63181" y="4655"/>
                  <a:pt x="79678" y="205"/>
                  <a:pt x="979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1" name="Freeform: Shape 160"/>
          <p:cNvSpPr/>
          <p:nvPr/>
        </p:nvSpPr>
        <p:spPr>
          <a:xfrm>
            <a:off x="2649604" y="6721246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5232" y="142105"/>
                </a:moveTo>
                <a:cubicBezTo>
                  <a:pt x="124157" y="142853"/>
                  <a:pt x="123274" y="143489"/>
                  <a:pt x="122582" y="144014"/>
                </a:cubicBezTo>
                <a:cubicBezTo>
                  <a:pt x="122189" y="144314"/>
                  <a:pt x="121795" y="144574"/>
                  <a:pt x="121401" y="144794"/>
                </a:cubicBezTo>
                <a:cubicBezTo>
                  <a:pt x="121007" y="145014"/>
                  <a:pt x="120677" y="145306"/>
                  <a:pt x="120411" y="145669"/>
                </a:cubicBezTo>
                <a:cubicBezTo>
                  <a:pt x="120105" y="146125"/>
                  <a:pt x="119855" y="146613"/>
                  <a:pt x="119661" y="147134"/>
                </a:cubicBezTo>
                <a:cubicBezTo>
                  <a:pt x="119467" y="147654"/>
                  <a:pt x="119249" y="148143"/>
                  <a:pt x="119007" y="148600"/>
                </a:cubicBezTo>
                <a:cubicBezTo>
                  <a:pt x="118735" y="148137"/>
                  <a:pt x="118257" y="147850"/>
                  <a:pt x="117571" y="147739"/>
                </a:cubicBezTo>
                <a:cubicBezTo>
                  <a:pt x="116886" y="147627"/>
                  <a:pt x="116472" y="147404"/>
                  <a:pt x="116328" y="147069"/>
                </a:cubicBezTo>
                <a:cubicBezTo>
                  <a:pt x="116558" y="148606"/>
                  <a:pt x="116733" y="150158"/>
                  <a:pt x="116852" y="151727"/>
                </a:cubicBezTo>
                <a:cubicBezTo>
                  <a:pt x="116971" y="153296"/>
                  <a:pt x="117179" y="154849"/>
                  <a:pt x="117474" y="156386"/>
                </a:cubicBezTo>
                <a:cubicBezTo>
                  <a:pt x="117674" y="157335"/>
                  <a:pt x="117658" y="158404"/>
                  <a:pt x="117427" y="159592"/>
                </a:cubicBezTo>
                <a:cubicBezTo>
                  <a:pt x="117196" y="160781"/>
                  <a:pt x="116703" y="161754"/>
                  <a:pt x="115948" y="162512"/>
                </a:cubicBezTo>
                <a:cubicBezTo>
                  <a:pt x="115145" y="163203"/>
                  <a:pt x="114371" y="163959"/>
                  <a:pt x="113626" y="164778"/>
                </a:cubicBezTo>
                <a:cubicBezTo>
                  <a:pt x="112881" y="165596"/>
                  <a:pt x="112424" y="166543"/>
                  <a:pt x="112253" y="167617"/>
                </a:cubicBezTo>
                <a:cubicBezTo>
                  <a:pt x="112117" y="168402"/>
                  <a:pt x="112165" y="169098"/>
                  <a:pt x="112396" y="169707"/>
                </a:cubicBezTo>
                <a:cubicBezTo>
                  <a:pt x="112628" y="170316"/>
                  <a:pt x="113092" y="170726"/>
                  <a:pt x="113788" y="170936"/>
                </a:cubicBezTo>
                <a:cubicBezTo>
                  <a:pt x="113756" y="171869"/>
                  <a:pt x="113436" y="172747"/>
                  <a:pt x="112828" y="173568"/>
                </a:cubicBezTo>
                <a:cubicBezTo>
                  <a:pt x="112221" y="174390"/>
                  <a:pt x="111901" y="175299"/>
                  <a:pt x="111869" y="176296"/>
                </a:cubicBezTo>
                <a:cubicBezTo>
                  <a:pt x="111871" y="176397"/>
                  <a:pt x="111898" y="176674"/>
                  <a:pt x="111949" y="177126"/>
                </a:cubicBezTo>
                <a:cubicBezTo>
                  <a:pt x="111999" y="177578"/>
                  <a:pt x="112058" y="177982"/>
                  <a:pt x="112125" y="178339"/>
                </a:cubicBezTo>
                <a:cubicBezTo>
                  <a:pt x="120904" y="176767"/>
                  <a:pt x="129084" y="173911"/>
                  <a:pt x="136663" y="169771"/>
                </a:cubicBezTo>
                <a:cubicBezTo>
                  <a:pt x="144241" y="165631"/>
                  <a:pt x="150984" y="160446"/>
                  <a:pt x="156892" y="154216"/>
                </a:cubicBezTo>
                <a:cubicBezTo>
                  <a:pt x="156488" y="153870"/>
                  <a:pt x="155988" y="153668"/>
                  <a:pt x="155393" y="153610"/>
                </a:cubicBezTo>
                <a:cubicBezTo>
                  <a:pt x="154797" y="153551"/>
                  <a:pt x="154234" y="153413"/>
                  <a:pt x="153702" y="153195"/>
                </a:cubicBezTo>
                <a:cubicBezTo>
                  <a:pt x="153208" y="153001"/>
                  <a:pt x="152730" y="152815"/>
                  <a:pt x="152267" y="152636"/>
                </a:cubicBezTo>
                <a:cubicBezTo>
                  <a:pt x="151805" y="152458"/>
                  <a:pt x="151263" y="152304"/>
                  <a:pt x="150641" y="152174"/>
                </a:cubicBezTo>
                <a:cubicBezTo>
                  <a:pt x="150683" y="150940"/>
                  <a:pt x="150216" y="149993"/>
                  <a:pt x="149238" y="149334"/>
                </a:cubicBezTo>
                <a:cubicBezTo>
                  <a:pt x="148260" y="148674"/>
                  <a:pt x="147281" y="148047"/>
                  <a:pt x="146304" y="147451"/>
                </a:cubicBezTo>
                <a:cubicBezTo>
                  <a:pt x="145517" y="146772"/>
                  <a:pt x="144762" y="146189"/>
                  <a:pt x="144039" y="145701"/>
                </a:cubicBezTo>
                <a:cubicBezTo>
                  <a:pt x="143316" y="145213"/>
                  <a:pt x="142370" y="145075"/>
                  <a:pt x="141201" y="145287"/>
                </a:cubicBezTo>
                <a:cubicBezTo>
                  <a:pt x="140962" y="145375"/>
                  <a:pt x="140483" y="145581"/>
                  <a:pt x="139766" y="145908"/>
                </a:cubicBezTo>
                <a:cubicBezTo>
                  <a:pt x="139048" y="146234"/>
                  <a:pt x="138761" y="146536"/>
                  <a:pt x="138905" y="146814"/>
                </a:cubicBezTo>
                <a:cubicBezTo>
                  <a:pt x="138123" y="146125"/>
                  <a:pt x="137422" y="145563"/>
                  <a:pt x="136800" y="145128"/>
                </a:cubicBezTo>
                <a:cubicBezTo>
                  <a:pt x="136178" y="144693"/>
                  <a:pt x="135349" y="144322"/>
                  <a:pt x="134312" y="144014"/>
                </a:cubicBezTo>
                <a:cubicBezTo>
                  <a:pt x="133322" y="143556"/>
                  <a:pt x="132411" y="143041"/>
                  <a:pt x="131579" y="142471"/>
                </a:cubicBezTo>
                <a:cubicBezTo>
                  <a:pt x="130748" y="141901"/>
                  <a:pt x="129835" y="142118"/>
                  <a:pt x="128840" y="143123"/>
                </a:cubicBezTo>
                <a:cubicBezTo>
                  <a:pt x="128382" y="143654"/>
                  <a:pt x="128148" y="144248"/>
                  <a:pt x="128137" y="144905"/>
                </a:cubicBezTo>
                <a:cubicBezTo>
                  <a:pt x="128127" y="145563"/>
                  <a:pt x="128020" y="146157"/>
                  <a:pt x="127818" y="146687"/>
                </a:cubicBezTo>
                <a:cubicBezTo>
                  <a:pt x="127182" y="145979"/>
                  <a:pt x="127177" y="145231"/>
                  <a:pt x="127802" y="144444"/>
                </a:cubicBezTo>
                <a:cubicBezTo>
                  <a:pt x="128427" y="143656"/>
                  <a:pt x="128518" y="142877"/>
                  <a:pt x="128074" y="142105"/>
                </a:cubicBezTo>
                <a:cubicBezTo>
                  <a:pt x="127254" y="141357"/>
                  <a:pt x="126307" y="141357"/>
                  <a:pt x="125232" y="142105"/>
                </a:cubicBezTo>
                <a:close/>
                <a:moveTo>
                  <a:pt x="88092" y="18562"/>
                </a:moveTo>
                <a:cubicBezTo>
                  <a:pt x="86960" y="18453"/>
                  <a:pt x="86124" y="18639"/>
                  <a:pt x="85583" y="19121"/>
                </a:cubicBezTo>
                <a:cubicBezTo>
                  <a:pt x="84844" y="20084"/>
                  <a:pt x="84722" y="20818"/>
                  <a:pt x="85217" y="21321"/>
                </a:cubicBezTo>
                <a:cubicBezTo>
                  <a:pt x="85711" y="21825"/>
                  <a:pt x="86411" y="22207"/>
                  <a:pt x="87317" y="22468"/>
                </a:cubicBezTo>
                <a:cubicBezTo>
                  <a:pt x="88223" y="22729"/>
                  <a:pt x="88923" y="22979"/>
                  <a:pt x="89418" y="23216"/>
                </a:cubicBezTo>
                <a:cubicBezTo>
                  <a:pt x="89684" y="23361"/>
                  <a:pt x="90015" y="23609"/>
                  <a:pt x="90409" y="23961"/>
                </a:cubicBezTo>
                <a:cubicBezTo>
                  <a:pt x="90803" y="24312"/>
                  <a:pt x="90813" y="24656"/>
                  <a:pt x="90441" y="24991"/>
                </a:cubicBezTo>
                <a:cubicBezTo>
                  <a:pt x="89983" y="25190"/>
                  <a:pt x="89365" y="25428"/>
                  <a:pt x="88587" y="25706"/>
                </a:cubicBezTo>
                <a:cubicBezTo>
                  <a:pt x="87809" y="25985"/>
                  <a:pt x="87319" y="26255"/>
                  <a:pt x="87117" y="26519"/>
                </a:cubicBezTo>
                <a:cubicBezTo>
                  <a:pt x="86843" y="27098"/>
                  <a:pt x="86848" y="27694"/>
                  <a:pt x="87133" y="28306"/>
                </a:cubicBezTo>
                <a:cubicBezTo>
                  <a:pt x="87418" y="28918"/>
                  <a:pt x="87327" y="29514"/>
                  <a:pt x="86861" y="30093"/>
                </a:cubicBezTo>
                <a:cubicBezTo>
                  <a:pt x="86329" y="29490"/>
                  <a:pt x="85956" y="28782"/>
                  <a:pt x="85743" y="27971"/>
                </a:cubicBezTo>
                <a:cubicBezTo>
                  <a:pt x="85530" y="27160"/>
                  <a:pt x="85221" y="26420"/>
                  <a:pt x="84816" y="25753"/>
                </a:cubicBezTo>
                <a:cubicBezTo>
                  <a:pt x="85121" y="26203"/>
                  <a:pt x="84897" y="26467"/>
                  <a:pt x="84143" y="26546"/>
                </a:cubicBezTo>
                <a:cubicBezTo>
                  <a:pt x="83390" y="26625"/>
                  <a:pt x="82580" y="26626"/>
                  <a:pt x="81713" y="26549"/>
                </a:cubicBezTo>
                <a:cubicBezTo>
                  <a:pt x="80846" y="26472"/>
                  <a:pt x="80395" y="26424"/>
                  <a:pt x="80358" y="26406"/>
                </a:cubicBezTo>
                <a:cubicBezTo>
                  <a:pt x="79345" y="26499"/>
                  <a:pt x="78220" y="26629"/>
                  <a:pt x="76983" y="26798"/>
                </a:cubicBezTo>
                <a:cubicBezTo>
                  <a:pt x="75746" y="26966"/>
                  <a:pt x="74748" y="26618"/>
                  <a:pt x="73988" y="25753"/>
                </a:cubicBezTo>
                <a:cubicBezTo>
                  <a:pt x="73850" y="25374"/>
                  <a:pt x="73807" y="24766"/>
                  <a:pt x="73860" y="23927"/>
                </a:cubicBezTo>
                <a:cubicBezTo>
                  <a:pt x="73914" y="23088"/>
                  <a:pt x="74127" y="22766"/>
                  <a:pt x="74499" y="22962"/>
                </a:cubicBezTo>
                <a:cubicBezTo>
                  <a:pt x="73932" y="22506"/>
                  <a:pt x="73437" y="22074"/>
                  <a:pt x="73014" y="21666"/>
                </a:cubicBezTo>
                <a:cubicBezTo>
                  <a:pt x="72591" y="21258"/>
                  <a:pt x="72192" y="20921"/>
                  <a:pt x="71816" y="20657"/>
                </a:cubicBezTo>
                <a:cubicBezTo>
                  <a:pt x="69710" y="21364"/>
                  <a:pt x="67662" y="22157"/>
                  <a:pt x="65672" y="23036"/>
                </a:cubicBezTo>
                <a:cubicBezTo>
                  <a:pt x="63681" y="23914"/>
                  <a:pt x="61733" y="24862"/>
                  <a:pt x="59829" y="25880"/>
                </a:cubicBezTo>
                <a:cubicBezTo>
                  <a:pt x="60076" y="25947"/>
                  <a:pt x="60315" y="25973"/>
                  <a:pt x="60545" y="25960"/>
                </a:cubicBezTo>
                <a:cubicBezTo>
                  <a:pt x="60776" y="25947"/>
                  <a:pt x="61046" y="25878"/>
                  <a:pt x="61356" y="25753"/>
                </a:cubicBezTo>
                <a:cubicBezTo>
                  <a:pt x="61859" y="25554"/>
                  <a:pt x="62346" y="25317"/>
                  <a:pt x="62817" y="25039"/>
                </a:cubicBezTo>
                <a:cubicBezTo>
                  <a:pt x="63288" y="24762"/>
                  <a:pt x="63775" y="24492"/>
                  <a:pt x="64279" y="24230"/>
                </a:cubicBezTo>
                <a:cubicBezTo>
                  <a:pt x="64972" y="23900"/>
                  <a:pt x="65850" y="23545"/>
                  <a:pt x="66911" y="23165"/>
                </a:cubicBezTo>
                <a:cubicBezTo>
                  <a:pt x="67972" y="22786"/>
                  <a:pt x="68882" y="22845"/>
                  <a:pt x="69640" y="23343"/>
                </a:cubicBezTo>
                <a:cubicBezTo>
                  <a:pt x="69715" y="23213"/>
                  <a:pt x="69821" y="23091"/>
                  <a:pt x="69959" y="22977"/>
                </a:cubicBezTo>
                <a:cubicBezTo>
                  <a:pt x="70098" y="22863"/>
                  <a:pt x="70204" y="22773"/>
                  <a:pt x="70278" y="22706"/>
                </a:cubicBezTo>
                <a:cubicBezTo>
                  <a:pt x="70728" y="23212"/>
                  <a:pt x="71169" y="23725"/>
                  <a:pt x="71603" y="24246"/>
                </a:cubicBezTo>
                <a:cubicBezTo>
                  <a:pt x="72037" y="24767"/>
                  <a:pt x="72446" y="25312"/>
                  <a:pt x="72832" y="25880"/>
                </a:cubicBezTo>
                <a:cubicBezTo>
                  <a:pt x="72297" y="25645"/>
                  <a:pt x="71675" y="25544"/>
                  <a:pt x="70965" y="25578"/>
                </a:cubicBezTo>
                <a:cubicBezTo>
                  <a:pt x="70255" y="25612"/>
                  <a:pt x="69600" y="25671"/>
                  <a:pt x="69002" y="25753"/>
                </a:cubicBezTo>
                <a:cubicBezTo>
                  <a:pt x="68518" y="25864"/>
                  <a:pt x="67986" y="26024"/>
                  <a:pt x="67406" y="26231"/>
                </a:cubicBezTo>
                <a:cubicBezTo>
                  <a:pt x="66826" y="26439"/>
                  <a:pt x="66422" y="26790"/>
                  <a:pt x="66193" y="27285"/>
                </a:cubicBezTo>
                <a:cubicBezTo>
                  <a:pt x="66403" y="27620"/>
                  <a:pt x="66589" y="28003"/>
                  <a:pt x="66752" y="28434"/>
                </a:cubicBezTo>
                <a:cubicBezTo>
                  <a:pt x="66914" y="28865"/>
                  <a:pt x="66940" y="29248"/>
                  <a:pt x="66831" y="29583"/>
                </a:cubicBezTo>
                <a:cubicBezTo>
                  <a:pt x="66031" y="28958"/>
                  <a:pt x="65239" y="28293"/>
                  <a:pt x="64456" y="27588"/>
                </a:cubicBezTo>
                <a:cubicBezTo>
                  <a:pt x="63673" y="26883"/>
                  <a:pt x="62724" y="26441"/>
                  <a:pt x="61610" y="26263"/>
                </a:cubicBezTo>
                <a:cubicBezTo>
                  <a:pt x="61096" y="26261"/>
                  <a:pt x="60598" y="26266"/>
                  <a:pt x="60115" y="26279"/>
                </a:cubicBezTo>
                <a:cubicBezTo>
                  <a:pt x="59631" y="26293"/>
                  <a:pt x="59196" y="26330"/>
                  <a:pt x="58807" y="26391"/>
                </a:cubicBezTo>
                <a:cubicBezTo>
                  <a:pt x="52659" y="29798"/>
                  <a:pt x="47053" y="33899"/>
                  <a:pt x="41990" y="38694"/>
                </a:cubicBezTo>
                <a:cubicBezTo>
                  <a:pt x="36928" y="43488"/>
                  <a:pt x="32537" y="48830"/>
                  <a:pt x="28818" y="54721"/>
                </a:cubicBezTo>
                <a:cubicBezTo>
                  <a:pt x="29073" y="54979"/>
                  <a:pt x="29328" y="55197"/>
                  <a:pt x="29583" y="55376"/>
                </a:cubicBezTo>
                <a:cubicBezTo>
                  <a:pt x="29838" y="55554"/>
                  <a:pt x="30093" y="55676"/>
                  <a:pt x="30348" y="55743"/>
                </a:cubicBezTo>
                <a:cubicBezTo>
                  <a:pt x="30855" y="56120"/>
                  <a:pt x="31116" y="56768"/>
                  <a:pt x="31129" y="57686"/>
                </a:cubicBezTo>
                <a:cubicBezTo>
                  <a:pt x="31142" y="58604"/>
                  <a:pt x="31690" y="58680"/>
                  <a:pt x="32771" y="57915"/>
                </a:cubicBezTo>
                <a:cubicBezTo>
                  <a:pt x="33153" y="58239"/>
                  <a:pt x="33377" y="58609"/>
                  <a:pt x="33440" y="59026"/>
                </a:cubicBezTo>
                <a:cubicBezTo>
                  <a:pt x="33504" y="59443"/>
                  <a:pt x="33409" y="59875"/>
                  <a:pt x="33153" y="60323"/>
                </a:cubicBezTo>
                <a:cubicBezTo>
                  <a:pt x="33419" y="60396"/>
                  <a:pt x="34323" y="60923"/>
                  <a:pt x="35864" y="61906"/>
                </a:cubicBezTo>
                <a:cubicBezTo>
                  <a:pt x="37405" y="62889"/>
                  <a:pt x="38372" y="63512"/>
                  <a:pt x="38765" y="63775"/>
                </a:cubicBezTo>
                <a:cubicBezTo>
                  <a:pt x="39244" y="64159"/>
                  <a:pt x="39755" y="64575"/>
                  <a:pt x="40297" y="65022"/>
                </a:cubicBezTo>
                <a:cubicBezTo>
                  <a:pt x="40840" y="65470"/>
                  <a:pt x="41223" y="65949"/>
                  <a:pt x="41446" y="66461"/>
                </a:cubicBezTo>
                <a:cubicBezTo>
                  <a:pt x="41553" y="66923"/>
                  <a:pt x="41467" y="67368"/>
                  <a:pt x="41191" y="67796"/>
                </a:cubicBezTo>
                <a:cubicBezTo>
                  <a:pt x="40914" y="68224"/>
                  <a:pt x="40574" y="68540"/>
                  <a:pt x="40170" y="68746"/>
                </a:cubicBezTo>
                <a:cubicBezTo>
                  <a:pt x="40034" y="68535"/>
                  <a:pt x="39667" y="68165"/>
                  <a:pt x="39069" y="67636"/>
                </a:cubicBezTo>
                <a:cubicBezTo>
                  <a:pt x="38470" y="67108"/>
                  <a:pt x="38071" y="66929"/>
                  <a:pt x="37872" y="67100"/>
                </a:cubicBezTo>
                <a:cubicBezTo>
                  <a:pt x="37675" y="67549"/>
                  <a:pt x="37686" y="68301"/>
                  <a:pt x="37904" y="69356"/>
                </a:cubicBezTo>
                <a:cubicBezTo>
                  <a:pt x="38122" y="70410"/>
                  <a:pt x="38579" y="70972"/>
                  <a:pt x="39276" y="71041"/>
                </a:cubicBezTo>
                <a:cubicBezTo>
                  <a:pt x="38622" y="71171"/>
                  <a:pt x="38214" y="71904"/>
                  <a:pt x="38052" y="73240"/>
                </a:cubicBezTo>
                <a:cubicBezTo>
                  <a:pt x="37889" y="74576"/>
                  <a:pt x="37812" y="75990"/>
                  <a:pt x="37820" y="77482"/>
                </a:cubicBezTo>
                <a:cubicBezTo>
                  <a:pt x="37828" y="78974"/>
                  <a:pt x="37760" y="80019"/>
                  <a:pt x="37616" y="80618"/>
                </a:cubicBezTo>
                <a:cubicBezTo>
                  <a:pt x="37627" y="80679"/>
                  <a:pt x="37670" y="80716"/>
                  <a:pt x="37744" y="80729"/>
                </a:cubicBezTo>
                <a:cubicBezTo>
                  <a:pt x="37819" y="80743"/>
                  <a:pt x="37861" y="80748"/>
                  <a:pt x="37872" y="80745"/>
                </a:cubicBezTo>
                <a:cubicBezTo>
                  <a:pt x="37747" y="81325"/>
                  <a:pt x="37799" y="82193"/>
                  <a:pt x="38028" y="83351"/>
                </a:cubicBezTo>
                <a:cubicBezTo>
                  <a:pt x="38257" y="84510"/>
                  <a:pt x="38649" y="85547"/>
                  <a:pt x="39205" y="86464"/>
                </a:cubicBezTo>
                <a:cubicBezTo>
                  <a:pt x="39761" y="87381"/>
                  <a:pt x="40465" y="87767"/>
                  <a:pt x="41318" y="87623"/>
                </a:cubicBezTo>
                <a:cubicBezTo>
                  <a:pt x="40828" y="87818"/>
                  <a:pt x="40844" y="88420"/>
                  <a:pt x="41366" y="89429"/>
                </a:cubicBezTo>
                <a:cubicBezTo>
                  <a:pt x="41887" y="90438"/>
                  <a:pt x="42537" y="91447"/>
                  <a:pt x="43314" y="92456"/>
                </a:cubicBezTo>
                <a:cubicBezTo>
                  <a:pt x="44091" y="93465"/>
                  <a:pt x="44617" y="94067"/>
                  <a:pt x="44893" y="94262"/>
                </a:cubicBezTo>
                <a:cubicBezTo>
                  <a:pt x="45744" y="94810"/>
                  <a:pt x="46595" y="95342"/>
                  <a:pt x="47446" y="95858"/>
                </a:cubicBezTo>
                <a:cubicBezTo>
                  <a:pt x="48297" y="96374"/>
                  <a:pt x="49020" y="97034"/>
                  <a:pt x="49616" y="97837"/>
                </a:cubicBezTo>
                <a:cubicBezTo>
                  <a:pt x="50191" y="98776"/>
                  <a:pt x="50637" y="99803"/>
                  <a:pt x="50957" y="100917"/>
                </a:cubicBezTo>
                <a:cubicBezTo>
                  <a:pt x="51276" y="102032"/>
                  <a:pt x="51850" y="102963"/>
                  <a:pt x="52680" y="103710"/>
                </a:cubicBezTo>
                <a:cubicBezTo>
                  <a:pt x="52571" y="104474"/>
                  <a:pt x="52949" y="105308"/>
                  <a:pt x="53813" y="106214"/>
                </a:cubicBezTo>
                <a:cubicBezTo>
                  <a:pt x="54677" y="107120"/>
                  <a:pt x="55151" y="108113"/>
                  <a:pt x="55233" y="109194"/>
                </a:cubicBezTo>
                <a:cubicBezTo>
                  <a:pt x="55111" y="109252"/>
                  <a:pt x="55004" y="109295"/>
                  <a:pt x="54914" y="109321"/>
                </a:cubicBezTo>
                <a:cubicBezTo>
                  <a:pt x="54823" y="109348"/>
                  <a:pt x="54717" y="109390"/>
                  <a:pt x="54595" y="109449"/>
                </a:cubicBezTo>
                <a:cubicBezTo>
                  <a:pt x="54983" y="110269"/>
                  <a:pt x="55611" y="110858"/>
                  <a:pt x="56478" y="111217"/>
                </a:cubicBezTo>
                <a:cubicBezTo>
                  <a:pt x="57345" y="111575"/>
                  <a:pt x="58036" y="112133"/>
                  <a:pt x="58552" y="112889"/>
                </a:cubicBezTo>
                <a:cubicBezTo>
                  <a:pt x="58741" y="113490"/>
                  <a:pt x="58874" y="114169"/>
                  <a:pt x="58951" y="114929"/>
                </a:cubicBezTo>
                <a:cubicBezTo>
                  <a:pt x="59028" y="115688"/>
                  <a:pt x="59448" y="115985"/>
                  <a:pt x="60212" y="115821"/>
                </a:cubicBezTo>
                <a:cubicBezTo>
                  <a:pt x="60283" y="114408"/>
                  <a:pt x="59980" y="113028"/>
                  <a:pt x="59302" y="111679"/>
                </a:cubicBezTo>
                <a:cubicBezTo>
                  <a:pt x="58624" y="110330"/>
                  <a:pt x="57906" y="109077"/>
                  <a:pt x="57148" y="107919"/>
                </a:cubicBezTo>
                <a:cubicBezTo>
                  <a:pt x="56762" y="107287"/>
                  <a:pt x="56385" y="106671"/>
                  <a:pt x="56015" y="106071"/>
                </a:cubicBezTo>
                <a:cubicBezTo>
                  <a:pt x="55645" y="105471"/>
                  <a:pt x="55300" y="104854"/>
                  <a:pt x="54978" y="104221"/>
                </a:cubicBezTo>
                <a:cubicBezTo>
                  <a:pt x="54677" y="103638"/>
                  <a:pt x="54448" y="103016"/>
                  <a:pt x="54292" y="102354"/>
                </a:cubicBezTo>
                <a:cubicBezTo>
                  <a:pt x="54135" y="101691"/>
                  <a:pt x="53938" y="101037"/>
                  <a:pt x="53701" y="100391"/>
                </a:cubicBezTo>
                <a:cubicBezTo>
                  <a:pt x="54068" y="100486"/>
                  <a:pt x="54674" y="100710"/>
                  <a:pt x="55520" y="101061"/>
                </a:cubicBezTo>
                <a:cubicBezTo>
                  <a:pt x="56366" y="101412"/>
                  <a:pt x="56781" y="101699"/>
                  <a:pt x="56765" y="101923"/>
                </a:cubicBezTo>
                <a:cubicBezTo>
                  <a:pt x="56459" y="103298"/>
                  <a:pt x="57070" y="104855"/>
                  <a:pt x="58598" y="106596"/>
                </a:cubicBezTo>
                <a:cubicBezTo>
                  <a:pt x="60126" y="108336"/>
                  <a:pt x="61341" y="109669"/>
                  <a:pt x="62245" y="110596"/>
                </a:cubicBezTo>
                <a:cubicBezTo>
                  <a:pt x="62582" y="110938"/>
                  <a:pt x="63117" y="111687"/>
                  <a:pt x="63852" y="112842"/>
                </a:cubicBezTo>
                <a:cubicBezTo>
                  <a:pt x="64586" y="113997"/>
                  <a:pt x="64644" y="114650"/>
                  <a:pt x="64024" y="114801"/>
                </a:cubicBezTo>
                <a:cubicBezTo>
                  <a:pt x="64899" y="114881"/>
                  <a:pt x="65797" y="115359"/>
                  <a:pt x="66720" y="116235"/>
                </a:cubicBezTo>
                <a:cubicBezTo>
                  <a:pt x="67643" y="117111"/>
                  <a:pt x="68318" y="117907"/>
                  <a:pt x="68746" y="118624"/>
                </a:cubicBezTo>
                <a:cubicBezTo>
                  <a:pt x="69270" y="119599"/>
                  <a:pt x="69595" y="120645"/>
                  <a:pt x="69720" y="121764"/>
                </a:cubicBezTo>
                <a:cubicBezTo>
                  <a:pt x="69845" y="122883"/>
                  <a:pt x="70074" y="123963"/>
                  <a:pt x="70406" y="125003"/>
                </a:cubicBezTo>
                <a:cubicBezTo>
                  <a:pt x="70880" y="126250"/>
                  <a:pt x="71784" y="127234"/>
                  <a:pt x="73119" y="127955"/>
                </a:cubicBezTo>
                <a:cubicBezTo>
                  <a:pt x="74454" y="128676"/>
                  <a:pt x="75678" y="129309"/>
                  <a:pt x="76790" y="129854"/>
                </a:cubicBezTo>
                <a:cubicBezTo>
                  <a:pt x="77673" y="130322"/>
                  <a:pt x="78524" y="130822"/>
                  <a:pt x="79343" y="131354"/>
                </a:cubicBezTo>
                <a:cubicBezTo>
                  <a:pt x="80162" y="131886"/>
                  <a:pt x="81014" y="132323"/>
                  <a:pt x="81897" y="132663"/>
                </a:cubicBezTo>
                <a:cubicBezTo>
                  <a:pt x="83158" y="133123"/>
                  <a:pt x="84139" y="133256"/>
                  <a:pt x="84841" y="133062"/>
                </a:cubicBezTo>
                <a:cubicBezTo>
                  <a:pt x="85544" y="132868"/>
                  <a:pt x="86429" y="132650"/>
                  <a:pt x="87496" y="132408"/>
                </a:cubicBezTo>
                <a:cubicBezTo>
                  <a:pt x="89048" y="132288"/>
                  <a:pt x="90192" y="132815"/>
                  <a:pt x="90929" y="133988"/>
                </a:cubicBezTo>
                <a:cubicBezTo>
                  <a:pt x="91666" y="135161"/>
                  <a:pt x="92651" y="136166"/>
                  <a:pt x="93882" y="137004"/>
                </a:cubicBezTo>
                <a:cubicBezTo>
                  <a:pt x="94790" y="137502"/>
                  <a:pt x="95944" y="137943"/>
                  <a:pt x="97345" y="138329"/>
                </a:cubicBezTo>
                <a:cubicBezTo>
                  <a:pt x="98745" y="138714"/>
                  <a:pt x="99927" y="138741"/>
                  <a:pt x="100890" y="138409"/>
                </a:cubicBezTo>
                <a:cubicBezTo>
                  <a:pt x="100665" y="138741"/>
                  <a:pt x="101028" y="139701"/>
                  <a:pt x="101981" y="141291"/>
                </a:cubicBezTo>
                <a:cubicBezTo>
                  <a:pt x="102933" y="142881"/>
                  <a:pt x="103550" y="143874"/>
                  <a:pt x="103832" y="144269"/>
                </a:cubicBezTo>
                <a:cubicBezTo>
                  <a:pt x="104448" y="145001"/>
                  <a:pt x="105198" y="145637"/>
                  <a:pt x="106083" y="146178"/>
                </a:cubicBezTo>
                <a:cubicBezTo>
                  <a:pt x="106968" y="146719"/>
                  <a:pt x="107748" y="147357"/>
                  <a:pt x="108422" y="148089"/>
                </a:cubicBezTo>
                <a:cubicBezTo>
                  <a:pt x="108617" y="147962"/>
                  <a:pt x="108797" y="147802"/>
                  <a:pt x="108960" y="147611"/>
                </a:cubicBezTo>
                <a:cubicBezTo>
                  <a:pt x="109124" y="147420"/>
                  <a:pt x="109240" y="147197"/>
                  <a:pt x="109309" y="146942"/>
                </a:cubicBezTo>
                <a:cubicBezTo>
                  <a:pt x="109141" y="147731"/>
                  <a:pt x="109450" y="148576"/>
                  <a:pt x="110239" y="149478"/>
                </a:cubicBezTo>
                <a:cubicBezTo>
                  <a:pt x="111027" y="150379"/>
                  <a:pt x="111784" y="150810"/>
                  <a:pt x="112509" y="150770"/>
                </a:cubicBezTo>
                <a:cubicBezTo>
                  <a:pt x="113199" y="150552"/>
                  <a:pt x="113674" y="149967"/>
                  <a:pt x="113932" y="149015"/>
                </a:cubicBezTo>
                <a:cubicBezTo>
                  <a:pt x="114191" y="148063"/>
                  <a:pt x="114313" y="147287"/>
                  <a:pt x="114300" y="146687"/>
                </a:cubicBezTo>
                <a:cubicBezTo>
                  <a:pt x="113007" y="147308"/>
                  <a:pt x="111818" y="147404"/>
                  <a:pt x="110734" y="146974"/>
                </a:cubicBezTo>
                <a:cubicBezTo>
                  <a:pt x="109650" y="146544"/>
                  <a:pt x="108753" y="145685"/>
                  <a:pt x="108041" y="144396"/>
                </a:cubicBezTo>
                <a:cubicBezTo>
                  <a:pt x="107798" y="143943"/>
                  <a:pt x="107459" y="143163"/>
                  <a:pt x="107024" y="142057"/>
                </a:cubicBezTo>
                <a:cubicBezTo>
                  <a:pt x="106589" y="140952"/>
                  <a:pt x="106759" y="140331"/>
                  <a:pt x="107534" y="140196"/>
                </a:cubicBezTo>
                <a:cubicBezTo>
                  <a:pt x="108628" y="140153"/>
                  <a:pt x="109046" y="139760"/>
                  <a:pt x="108788" y="139015"/>
                </a:cubicBezTo>
                <a:cubicBezTo>
                  <a:pt x="108531" y="138270"/>
                  <a:pt x="108282" y="137430"/>
                  <a:pt x="108041" y="136493"/>
                </a:cubicBezTo>
                <a:cubicBezTo>
                  <a:pt x="107864" y="135621"/>
                  <a:pt x="107456" y="134844"/>
                  <a:pt x="106817" y="134163"/>
                </a:cubicBezTo>
                <a:cubicBezTo>
                  <a:pt x="106178" y="133482"/>
                  <a:pt x="105609" y="132770"/>
                  <a:pt x="105111" y="132025"/>
                </a:cubicBezTo>
                <a:cubicBezTo>
                  <a:pt x="104653" y="132770"/>
                  <a:pt x="103971" y="133099"/>
                  <a:pt x="103065" y="133014"/>
                </a:cubicBezTo>
                <a:cubicBezTo>
                  <a:pt x="102159" y="132929"/>
                  <a:pt x="101477" y="132557"/>
                  <a:pt x="101018" y="131897"/>
                </a:cubicBezTo>
                <a:cubicBezTo>
                  <a:pt x="101002" y="132097"/>
                  <a:pt x="100938" y="132336"/>
                  <a:pt x="100826" y="132615"/>
                </a:cubicBezTo>
                <a:cubicBezTo>
                  <a:pt x="100715" y="132895"/>
                  <a:pt x="100651" y="133166"/>
                  <a:pt x="100635" y="133429"/>
                </a:cubicBezTo>
                <a:cubicBezTo>
                  <a:pt x="100320" y="133440"/>
                  <a:pt x="100005" y="133450"/>
                  <a:pt x="99689" y="133461"/>
                </a:cubicBezTo>
                <a:cubicBezTo>
                  <a:pt x="99373" y="133472"/>
                  <a:pt x="99055" y="133419"/>
                  <a:pt x="98736" y="133302"/>
                </a:cubicBezTo>
                <a:cubicBezTo>
                  <a:pt x="98856" y="132522"/>
                  <a:pt x="98968" y="131687"/>
                  <a:pt x="99071" y="130796"/>
                </a:cubicBezTo>
                <a:cubicBezTo>
                  <a:pt x="99175" y="129905"/>
                  <a:pt x="99319" y="129038"/>
                  <a:pt x="99502" y="128194"/>
                </a:cubicBezTo>
                <a:cubicBezTo>
                  <a:pt x="99794" y="127386"/>
                  <a:pt x="100238" y="126464"/>
                  <a:pt x="100834" y="125428"/>
                </a:cubicBezTo>
                <a:cubicBezTo>
                  <a:pt x="101430" y="124393"/>
                  <a:pt x="101687" y="123499"/>
                  <a:pt x="101605" y="122747"/>
                </a:cubicBezTo>
                <a:cubicBezTo>
                  <a:pt x="101522" y="121995"/>
                  <a:pt x="100608" y="121640"/>
                  <a:pt x="98864" y="121683"/>
                </a:cubicBezTo>
                <a:cubicBezTo>
                  <a:pt x="97927" y="121741"/>
                  <a:pt x="97214" y="121976"/>
                  <a:pt x="96724" y="122385"/>
                </a:cubicBezTo>
                <a:cubicBezTo>
                  <a:pt x="96235" y="122795"/>
                  <a:pt x="95841" y="123412"/>
                  <a:pt x="95543" y="124237"/>
                </a:cubicBezTo>
                <a:cubicBezTo>
                  <a:pt x="95285" y="125013"/>
                  <a:pt x="95067" y="125726"/>
                  <a:pt x="94888" y="126375"/>
                </a:cubicBezTo>
                <a:cubicBezTo>
                  <a:pt x="94710" y="127024"/>
                  <a:pt x="94204" y="127545"/>
                  <a:pt x="93372" y="127939"/>
                </a:cubicBezTo>
                <a:cubicBezTo>
                  <a:pt x="92685" y="128186"/>
                  <a:pt x="91663" y="128266"/>
                  <a:pt x="90306" y="128179"/>
                </a:cubicBezTo>
                <a:cubicBezTo>
                  <a:pt x="88949" y="128091"/>
                  <a:pt x="87927" y="127883"/>
                  <a:pt x="87241" y="127556"/>
                </a:cubicBezTo>
                <a:cubicBezTo>
                  <a:pt x="86015" y="126750"/>
                  <a:pt x="85035" y="125489"/>
                  <a:pt x="84302" y="123774"/>
                </a:cubicBezTo>
                <a:cubicBezTo>
                  <a:pt x="83568" y="122059"/>
                  <a:pt x="83192" y="120512"/>
                  <a:pt x="83173" y="119134"/>
                </a:cubicBezTo>
                <a:cubicBezTo>
                  <a:pt x="83221" y="117424"/>
                  <a:pt x="83411" y="115778"/>
                  <a:pt x="83745" y="114196"/>
                </a:cubicBezTo>
                <a:cubicBezTo>
                  <a:pt x="84079" y="112613"/>
                  <a:pt x="83889" y="111031"/>
                  <a:pt x="83173" y="109449"/>
                </a:cubicBezTo>
                <a:cubicBezTo>
                  <a:pt x="83553" y="109104"/>
                  <a:pt x="83940" y="108678"/>
                  <a:pt x="84334" y="108172"/>
                </a:cubicBezTo>
                <a:cubicBezTo>
                  <a:pt x="84729" y="107667"/>
                  <a:pt x="85146" y="107238"/>
                  <a:pt x="85587" y="106886"/>
                </a:cubicBezTo>
                <a:cubicBezTo>
                  <a:pt x="85981" y="106710"/>
                  <a:pt x="86368" y="106646"/>
                  <a:pt x="86747" y="106694"/>
                </a:cubicBezTo>
                <a:cubicBezTo>
                  <a:pt x="87127" y="106742"/>
                  <a:pt x="87419" y="106423"/>
                  <a:pt x="87624" y="105737"/>
                </a:cubicBezTo>
                <a:cubicBezTo>
                  <a:pt x="87422" y="105595"/>
                  <a:pt x="87220" y="105438"/>
                  <a:pt x="87017" y="105265"/>
                </a:cubicBezTo>
                <a:cubicBezTo>
                  <a:pt x="86815" y="105092"/>
                  <a:pt x="86677" y="104998"/>
                  <a:pt x="86602" y="104982"/>
                </a:cubicBezTo>
                <a:cubicBezTo>
                  <a:pt x="87635" y="105289"/>
                  <a:pt x="88859" y="105240"/>
                  <a:pt x="90274" y="104837"/>
                </a:cubicBezTo>
                <a:cubicBezTo>
                  <a:pt x="91690" y="104433"/>
                  <a:pt x="92850" y="104481"/>
                  <a:pt x="93755" y="104982"/>
                </a:cubicBezTo>
                <a:cubicBezTo>
                  <a:pt x="94279" y="105381"/>
                  <a:pt x="94795" y="105591"/>
                  <a:pt x="95303" y="105613"/>
                </a:cubicBezTo>
                <a:cubicBezTo>
                  <a:pt x="95812" y="105634"/>
                  <a:pt x="96232" y="105340"/>
                  <a:pt x="96565" y="104731"/>
                </a:cubicBezTo>
                <a:cubicBezTo>
                  <a:pt x="96573" y="104505"/>
                  <a:pt x="96461" y="104096"/>
                  <a:pt x="96229" y="103503"/>
                </a:cubicBezTo>
                <a:cubicBezTo>
                  <a:pt x="95998" y="102910"/>
                  <a:pt x="95982" y="102341"/>
                  <a:pt x="96182" y="101796"/>
                </a:cubicBezTo>
                <a:cubicBezTo>
                  <a:pt x="96384" y="102881"/>
                  <a:pt x="96809" y="103520"/>
                  <a:pt x="97458" y="103711"/>
                </a:cubicBezTo>
                <a:cubicBezTo>
                  <a:pt x="98107" y="103903"/>
                  <a:pt x="98914" y="103647"/>
                  <a:pt x="99880" y="102945"/>
                </a:cubicBezTo>
                <a:cubicBezTo>
                  <a:pt x="100297" y="103285"/>
                  <a:pt x="100917" y="103498"/>
                  <a:pt x="101739" y="103583"/>
                </a:cubicBezTo>
                <a:cubicBezTo>
                  <a:pt x="102561" y="103668"/>
                  <a:pt x="103344" y="103881"/>
                  <a:pt x="104088" y="104221"/>
                </a:cubicBezTo>
                <a:cubicBezTo>
                  <a:pt x="104738" y="104748"/>
                  <a:pt x="105260" y="105162"/>
                  <a:pt x="105654" y="105465"/>
                </a:cubicBezTo>
                <a:cubicBezTo>
                  <a:pt x="106048" y="105768"/>
                  <a:pt x="106632" y="105481"/>
                  <a:pt x="107408" y="104604"/>
                </a:cubicBezTo>
                <a:cubicBezTo>
                  <a:pt x="107891" y="105306"/>
                  <a:pt x="108224" y="105816"/>
                  <a:pt x="108406" y="106135"/>
                </a:cubicBezTo>
                <a:cubicBezTo>
                  <a:pt x="108588" y="106454"/>
                  <a:pt x="108762" y="106964"/>
                  <a:pt x="108929" y="107664"/>
                </a:cubicBezTo>
                <a:cubicBezTo>
                  <a:pt x="109116" y="108472"/>
                  <a:pt x="109409" y="109502"/>
                  <a:pt x="109805" y="110755"/>
                </a:cubicBezTo>
                <a:cubicBezTo>
                  <a:pt x="110202" y="112008"/>
                  <a:pt x="110719" y="112847"/>
                  <a:pt x="111357" y="113272"/>
                </a:cubicBezTo>
                <a:cubicBezTo>
                  <a:pt x="112623" y="113912"/>
                  <a:pt x="113290" y="113588"/>
                  <a:pt x="113356" y="112300"/>
                </a:cubicBezTo>
                <a:cubicBezTo>
                  <a:pt x="113423" y="111012"/>
                  <a:pt x="113354" y="109892"/>
                  <a:pt x="113148" y="108939"/>
                </a:cubicBezTo>
                <a:cubicBezTo>
                  <a:pt x="113090" y="108702"/>
                  <a:pt x="113047" y="107964"/>
                  <a:pt x="113020" y="106724"/>
                </a:cubicBezTo>
                <a:cubicBezTo>
                  <a:pt x="112994" y="105483"/>
                  <a:pt x="112951" y="104777"/>
                  <a:pt x="112892" y="104604"/>
                </a:cubicBezTo>
                <a:cubicBezTo>
                  <a:pt x="110948" y="104088"/>
                  <a:pt x="110106" y="103205"/>
                  <a:pt x="110367" y="101955"/>
                </a:cubicBezTo>
                <a:cubicBezTo>
                  <a:pt x="110627" y="100705"/>
                  <a:pt x="111384" y="99502"/>
                  <a:pt x="112636" y="98348"/>
                </a:cubicBezTo>
                <a:cubicBezTo>
                  <a:pt x="112916" y="98204"/>
                  <a:pt x="113569" y="97917"/>
                  <a:pt x="114595" y="97486"/>
                </a:cubicBezTo>
                <a:cubicBezTo>
                  <a:pt x="115621" y="97055"/>
                  <a:pt x="116496" y="96576"/>
                  <a:pt x="117219" y="96050"/>
                </a:cubicBezTo>
                <a:cubicBezTo>
                  <a:pt x="117841" y="95520"/>
                  <a:pt x="118384" y="94855"/>
                  <a:pt x="118847" y="94055"/>
                </a:cubicBezTo>
                <a:cubicBezTo>
                  <a:pt x="119310" y="93254"/>
                  <a:pt x="119406" y="92429"/>
                  <a:pt x="119134" y="91581"/>
                </a:cubicBezTo>
                <a:cubicBezTo>
                  <a:pt x="119456" y="91573"/>
                  <a:pt x="119738" y="91461"/>
                  <a:pt x="119980" y="91246"/>
                </a:cubicBezTo>
                <a:cubicBezTo>
                  <a:pt x="120222" y="91030"/>
                  <a:pt x="120409" y="90759"/>
                  <a:pt x="120539" y="90432"/>
                </a:cubicBezTo>
                <a:cubicBezTo>
                  <a:pt x="120297" y="90315"/>
                  <a:pt x="119919" y="90070"/>
                  <a:pt x="119406" y="89698"/>
                </a:cubicBezTo>
                <a:cubicBezTo>
                  <a:pt x="118892" y="89325"/>
                  <a:pt x="118546" y="89144"/>
                  <a:pt x="118368" y="89155"/>
                </a:cubicBezTo>
                <a:cubicBezTo>
                  <a:pt x="118802" y="88894"/>
                  <a:pt x="119020" y="88586"/>
                  <a:pt x="119022" y="88229"/>
                </a:cubicBezTo>
                <a:cubicBezTo>
                  <a:pt x="119025" y="87873"/>
                  <a:pt x="118892" y="87501"/>
                  <a:pt x="118623" y="87112"/>
                </a:cubicBezTo>
                <a:cubicBezTo>
                  <a:pt x="119182" y="86701"/>
                  <a:pt x="119501" y="86226"/>
                  <a:pt x="119581" y="85687"/>
                </a:cubicBezTo>
                <a:cubicBezTo>
                  <a:pt x="119661" y="85148"/>
                  <a:pt x="119980" y="84735"/>
                  <a:pt x="120539" y="84448"/>
                </a:cubicBezTo>
                <a:cubicBezTo>
                  <a:pt x="121358" y="85303"/>
                  <a:pt x="122178" y="85435"/>
                  <a:pt x="122997" y="84844"/>
                </a:cubicBezTo>
                <a:cubicBezTo>
                  <a:pt x="123817" y="84252"/>
                  <a:pt x="123934" y="83525"/>
                  <a:pt x="123349" y="82661"/>
                </a:cubicBezTo>
                <a:cubicBezTo>
                  <a:pt x="124067" y="81876"/>
                  <a:pt x="124961" y="81434"/>
                  <a:pt x="126030" y="81336"/>
                </a:cubicBezTo>
                <a:cubicBezTo>
                  <a:pt x="127100" y="81238"/>
                  <a:pt x="127866" y="80828"/>
                  <a:pt x="128329" y="80107"/>
                </a:cubicBezTo>
                <a:cubicBezTo>
                  <a:pt x="129167" y="80280"/>
                  <a:pt x="129534" y="79966"/>
                  <a:pt x="129430" y="79165"/>
                </a:cubicBezTo>
                <a:cubicBezTo>
                  <a:pt x="129327" y="78364"/>
                  <a:pt x="129470" y="77572"/>
                  <a:pt x="129862" y="76787"/>
                </a:cubicBezTo>
                <a:cubicBezTo>
                  <a:pt x="130330" y="76250"/>
                  <a:pt x="130892" y="75888"/>
                  <a:pt x="131548" y="75701"/>
                </a:cubicBezTo>
                <a:cubicBezTo>
                  <a:pt x="132204" y="75515"/>
                  <a:pt x="132828" y="75281"/>
                  <a:pt x="133419" y="74999"/>
                </a:cubicBezTo>
                <a:cubicBezTo>
                  <a:pt x="133573" y="74983"/>
                  <a:pt x="134062" y="74696"/>
                  <a:pt x="134886" y="74137"/>
                </a:cubicBezTo>
                <a:cubicBezTo>
                  <a:pt x="135710" y="73579"/>
                  <a:pt x="135944" y="73227"/>
                  <a:pt x="135588" y="73084"/>
                </a:cubicBezTo>
                <a:cubicBezTo>
                  <a:pt x="136877" y="73150"/>
                  <a:pt x="138094" y="72762"/>
                  <a:pt x="139239" y="71919"/>
                </a:cubicBezTo>
                <a:cubicBezTo>
                  <a:pt x="140385" y="71075"/>
                  <a:pt x="140231" y="70144"/>
                  <a:pt x="138777" y="69125"/>
                </a:cubicBezTo>
                <a:cubicBezTo>
                  <a:pt x="138976" y="68564"/>
                  <a:pt x="138801" y="68137"/>
                  <a:pt x="138251" y="67844"/>
                </a:cubicBezTo>
                <a:cubicBezTo>
                  <a:pt x="137701" y="67552"/>
                  <a:pt x="137111" y="67346"/>
                  <a:pt x="136481" y="67228"/>
                </a:cubicBezTo>
                <a:cubicBezTo>
                  <a:pt x="136941" y="67137"/>
                  <a:pt x="137424" y="67126"/>
                  <a:pt x="137932" y="67195"/>
                </a:cubicBezTo>
                <a:cubicBezTo>
                  <a:pt x="138440" y="67263"/>
                  <a:pt x="138891" y="67189"/>
                  <a:pt x="139287" y="66971"/>
                </a:cubicBezTo>
                <a:cubicBezTo>
                  <a:pt x="140063" y="66403"/>
                  <a:pt x="140297" y="65965"/>
                  <a:pt x="139989" y="65654"/>
                </a:cubicBezTo>
                <a:cubicBezTo>
                  <a:pt x="139681" y="65344"/>
                  <a:pt x="139149" y="65098"/>
                  <a:pt x="138394" y="64916"/>
                </a:cubicBezTo>
                <a:cubicBezTo>
                  <a:pt x="137472" y="64702"/>
                  <a:pt x="136510" y="64783"/>
                  <a:pt x="135508" y="65159"/>
                </a:cubicBezTo>
                <a:cubicBezTo>
                  <a:pt x="134506" y="65535"/>
                  <a:pt x="133640" y="65968"/>
                  <a:pt x="132909" y="66457"/>
                </a:cubicBezTo>
                <a:cubicBezTo>
                  <a:pt x="132426" y="66879"/>
                  <a:pt x="131973" y="67346"/>
                  <a:pt x="131550" y="67859"/>
                </a:cubicBezTo>
                <a:cubicBezTo>
                  <a:pt x="131127" y="68371"/>
                  <a:pt x="130607" y="68709"/>
                  <a:pt x="129989" y="68872"/>
                </a:cubicBezTo>
                <a:cubicBezTo>
                  <a:pt x="130314" y="68727"/>
                  <a:pt x="130622" y="68287"/>
                  <a:pt x="130915" y="67553"/>
                </a:cubicBezTo>
                <a:cubicBezTo>
                  <a:pt x="131208" y="66819"/>
                  <a:pt x="131453" y="66282"/>
                  <a:pt x="131649" y="65943"/>
                </a:cubicBezTo>
                <a:cubicBezTo>
                  <a:pt x="132032" y="65502"/>
                  <a:pt x="132464" y="65134"/>
                  <a:pt x="132945" y="64839"/>
                </a:cubicBezTo>
                <a:cubicBezTo>
                  <a:pt x="133426" y="64544"/>
                  <a:pt x="133924" y="64274"/>
                  <a:pt x="134440" y="64028"/>
                </a:cubicBezTo>
                <a:cubicBezTo>
                  <a:pt x="135521" y="63601"/>
                  <a:pt x="136611" y="63284"/>
                  <a:pt x="137709" y="63078"/>
                </a:cubicBezTo>
                <a:cubicBezTo>
                  <a:pt x="138806" y="62872"/>
                  <a:pt x="139928" y="62682"/>
                  <a:pt x="141073" y="62508"/>
                </a:cubicBezTo>
                <a:cubicBezTo>
                  <a:pt x="142189" y="62222"/>
                  <a:pt x="143338" y="62151"/>
                  <a:pt x="144517" y="62296"/>
                </a:cubicBezTo>
                <a:cubicBezTo>
                  <a:pt x="145698" y="62442"/>
                  <a:pt x="146718" y="62977"/>
                  <a:pt x="147579" y="63902"/>
                </a:cubicBezTo>
                <a:cubicBezTo>
                  <a:pt x="147515" y="63610"/>
                  <a:pt x="147930" y="63047"/>
                  <a:pt x="148823" y="62211"/>
                </a:cubicBezTo>
                <a:cubicBezTo>
                  <a:pt x="149716" y="61375"/>
                  <a:pt x="150322" y="60874"/>
                  <a:pt x="150641" y="60709"/>
                </a:cubicBezTo>
                <a:cubicBezTo>
                  <a:pt x="151255" y="60437"/>
                  <a:pt x="151940" y="60245"/>
                  <a:pt x="152698" y="60134"/>
                </a:cubicBezTo>
                <a:cubicBezTo>
                  <a:pt x="153455" y="60023"/>
                  <a:pt x="154045" y="59706"/>
                  <a:pt x="154468" y="59185"/>
                </a:cubicBezTo>
                <a:cubicBezTo>
                  <a:pt x="154590" y="58902"/>
                  <a:pt x="154664" y="58387"/>
                  <a:pt x="154691" y="57641"/>
                </a:cubicBezTo>
                <a:cubicBezTo>
                  <a:pt x="154718" y="56895"/>
                  <a:pt x="154728" y="56475"/>
                  <a:pt x="154723" y="56382"/>
                </a:cubicBezTo>
                <a:cubicBezTo>
                  <a:pt x="153655" y="56456"/>
                  <a:pt x="152889" y="56116"/>
                  <a:pt x="152427" y="55360"/>
                </a:cubicBezTo>
                <a:cubicBezTo>
                  <a:pt x="151964" y="54604"/>
                  <a:pt x="151709" y="53752"/>
                  <a:pt x="151661" y="52805"/>
                </a:cubicBezTo>
                <a:cubicBezTo>
                  <a:pt x="151661" y="52871"/>
                  <a:pt x="151598" y="52994"/>
                  <a:pt x="151470" y="53172"/>
                </a:cubicBezTo>
                <a:cubicBezTo>
                  <a:pt x="151342" y="53351"/>
                  <a:pt x="151151" y="53569"/>
                  <a:pt x="150896" y="53827"/>
                </a:cubicBezTo>
                <a:cubicBezTo>
                  <a:pt x="150875" y="52973"/>
                  <a:pt x="150471" y="52637"/>
                  <a:pt x="149684" y="52821"/>
                </a:cubicBezTo>
                <a:cubicBezTo>
                  <a:pt x="148897" y="53005"/>
                  <a:pt x="148238" y="53084"/>
                  <a:pt x="147707" y="53060"/>
                </a:cubicBezTo>
                <a:cubicBezTo>
                  <a:pt x="146336" y="52653"/>
                  <a:pt x="145506" y="51999"/>
                  <a:pt x="145219" y="51096"/>
                </a:cubicBezTo>
                <a:cubicBezTo>
                  <a:pt x="144932" y="50194"/>
                  <a:pt x="144613" y="49188"/>
                  <a:pt x="144262" y="48078"/>
                </a:cubicBezTo>
                <a:cubicBezTo>
                  <a:pt x="143970" y="47535"/>
                  <a:pt x="143566" y="47089"/>
                  <a:pt x="143051" y="46740"/>
                </a:cubicBezTo>
                <a:cubicBezTo>
                  <a:pt x="142535" y="46391"/>
                  <a:pt x="142131" y="45947"/>
                  <a:pt x="141839" y="45410"/>
                </a:cubicBezTo>
                <a:cubicBezTo>
                  <a:pt x="141607" y="44979"/>
                  <a:pt x="141368" y="44474"/>
                  <a:pt x="141121" y="43898"/>
                </a:cubicBezTo>
                <a:cubicBezTo>
                  <a:pt x="140874" y="43321"/>
                  <a:pt x="140475" y="42975"/>
                  <a:pt x="139925" y="42861"/>
                </a:cubicBezTo>
                <a:cubicBezTo>
                  <a:pt x="139505" y="42919"/>
                  <a:pt x="139037" y="43344"/>
                  <a:pt x="138522" y="44135"/>
                </a:cubicBezTo>
                <a:cubicBezTo>
                  <a:pt x="138006" y="44926"/>
                  <a:pt x="137666" y="45351"/>
                  <a:pt x="137501" y="45410"/>
                </a:cubicBezTo>
                <a:cubicBezTo>
                  <a:pt x="136949" y="45133"/>
                  <a:pt x="136491" y="45117"/>
                  <a:pt x="136130" y="45362"/>
                </a:cubicBezTo>
                <a:cubicBezTo>
                  <a:pt x="135769" y="45607"/>
                  <a:pt x="135375" y="45876"/>
                  <a:pt x="134950" y="46169"/>
                </a:cubicBezTo>
                <a:cubicBezTo>
                  <a:pt x="134573" y="46393"/>
                  <a:pt x="134211" y="46514"/>
                  <a:pt x="133866" y="46532"/>
                </a:cubicBezTo>
                <a:cubicBezTo>
                  <a:pt x="133520" y="46551"/>
                  <a:pt x="133159" y="46640"/>
                  <a:pt x="132781" y="46801"/>
                </a:cubicBezTo>
                <a:cubicBezTo>
                  <a:pt x="133768" y="46379"/>
                  <a:pt x="133840" y="45958"/>
                  <a:pt x="132996" y="45536"/>
                </a:cubicBezTo>
                <a:cubicBezTo>
                  <a:pt x="132152" y="45114"/>
                  <a:pt x="131363" y="44946"/>
                  <a:pt x="130628" y="45031"/>
                </a:cubicBezTo>
                <a:cubicBezTo>
                  <a:pt x="131463" y="44725"/>
                  <a:pt x="131792" y="44220"/>
                  <a:pt x="131613" y="43515"/>
                </a:cubicBezTo>
                <a:cubicBezTo>
                  <a:pt x="131434" y="42811"/>
                  <a:pt x="131063" y="42210"/>
                  <a:pt x="130500" y="41714"/>
                </a:cubicBezTo>
                <a:cubicBezTo>
                  <a:pt x="130622" y="41714"/>
                  <a:pt x="130729" y="41714"/>
                  <a:pt x="130819" y="41714"/>
                </a:cubicBezTo>
                <a:cubicBezTo>
                  <a:pt x="130909" y="41714"/>
                  <a:pt x="131016" y="41714"/>
                  <a:pt x="131138" y="41714"/>
                </a:cubicBezTo>
                <a:cubicBezTo>
                  <a:pt x="130891" y="41137"/>
                  <a:pt x="130173" y="40600"/>
                  <a:pt x="128983" y="40102"/>
                </a:cubicBezTo>
                <a:cubicBezTo>
                  <a:pt x="127794" y="39605"/>
                  <a:pt x="126852" y="39163"/>
                  <a:pt x="126158" y="38777"/>
                </a:cubicBezTo>
                <a:cubicBezTo>
                  <a:pt x="125378" y="38341"/>
                  <a:pt x="123968" y="37937"/>
                  <a:pt x="121928" y="37564"/>
                </a:cubicBezTo>
                <a:cubicBezTo>
                  <a:pt x="119887" y="37192"/>
                  <a:pt x="118445" y="37171"/>
                  <a:pt x="117602" y="37500"/>
                </a:cubicBezTo>
                <a:cubicBezTo>
                  <a:pt x="116948" y="38009"/>
                  <a:pt x="116821" y="38748"/>
                  <a:pt x="117220" y="39719"/>
                </a:cubicBezTo>
                <a:cubicBezTo>
                  <a:pt x="117618" y="40689"/>
                  <a:pt x="117873" y="41524"/>
                  <a:pt x="117985" y="42222"/>
                </a:cubicBezTo>
                <a:cubicBezTo>
                  <a:pt x="117977" y="42941"/>
                  <a:pt x="117738" y="43502"/>
                  <a:pt x="117267" y="43905"/>
                </a:cubicBezTo>
                <a:cubicBezTo>
                  <a:pt x="116797" y="44307"/>
                  <a:pt x="116526" y="44805"/>
                  <a:pt x="116454" y="45398"/>
                </a:cubicBezTo>
                <a:cubicBezTo>
                  <a:pt x="116645" y="46361"/>
                  <a:pt x="117284" y="47053"/>
                  <a:pt x="118369" y="47474"/>
                </a:cubicBezTo>
                <a:cubicBezTo>
                  <a:pt x="119454" y="47894"/>
                  <a:pt x="119837" y="48778"/>
                  <a:pt x="119517" y="50124"/>
                </a:cubicBezTo>
                <a:cubicBezTo>
                  <a:pt x="119131" y="50967"/>
                  <a:pt x="118499" y="51611"/>
                  <a:pt x="117619" y="52056"/>
                </a:cubicBezTo>
                <a:cubicBezTo>
                  <a:pt x="116739" y="52500"/>
                  <a:pt x="116012" y="53048"/>
                  <a:pt x="115436" y="53700"/>
                </a:cubicBezTo>
                <a:cubicBezTo>
                  <a:pt x="114975" y="54389"/>
                  <a:pt x="114911" y="55182"/>
                  <a:pt x="115245" y="56079"/>
                </a:cubicBezTo>
                <a:cubicBezTo>
                  <a:pt x="115579" y="56975"/>
                  <a:pt x="116024" y="57672"/>
                  <a:pt x="116581" y="58170"/>
                </a:cubicBezTo>
                <a:cubicBezTo>
                  <a:pt x="116961" y="58582"/>
                  <a:pt x="116776" y="59026"/>
                  <a:pt x="116025" y="59501"/>
                </a:cubicBezTo>
                <a:cubicBezTo>
                  <a:pt x="115275" y="59976"/>
                  <a:pt x="114739" y="60292"/>
                  <a:pt x="114418" y="60451"/>
                </a:cubicBezTo>
                <a:cubicBezTo>
                  <a:pt x="113323" y="60849"/>
                  <a:pt x="112395" y="60538"/>
                  <a:pt x="111634" y="59518"/>
                </a:cubicBezTo>
                <a:cubicBezTo>
                  <a:pt x="110872" y="58498"/>
                  <a:pt x="110356" y="57452"/>
                  <a:pt x="110086" y="56379"/>
                </a:cubicBezTo>
                <a:cubicBezTo>
                  <a:pt x="109927" y="55651"/>
                  <a:pt x="109728" y="54932"/>
                  <a:pt x="109491" y="54220"/>
                </a:cubicBezTo>
                <a:cubicBezTo>
                  <a:pt x="109253" y="53509"/>
                  <a:pt x="108770" y="52949"/>
                  <a:pt x="108041" y="52542"/>
                </a:cubicBezTo>
                <a:cubicBezTo>
                  <a:pt x="107587" y="52388"/>
                  <a:pt x="106939" y="52281"/>
                  <a:pt x="106099" y="52223"/>
                </a:cubicBezTo>
                <a:cubicBezTo>
                  <a:pt x="105259" y="52165"/>
                  <a:pt x="104674" y="52313"/>
                  <a:pt x="104344" y="52669"/>
                </a:cubicBezTo>
                <a:cubicBezTo>
                  <a:pt x="103901" y="51734"/>
                  <a:pt x="103156" y="51022"/>
                  <a:pt x="102108" y="50534"/>
                </a:cubicBezTo>
                <a:cubicBezTo>
                  <a:pt x="101060" y="50045"/>
                  <a:pt x="100064" y="49651"/>
                  <a:pt x="99119" y="49353"/>
                </a:cubicBezTo>
                <a:cubicBezTo>
                  <a:pt x="97861" y="48917"/>
                  <a:pt x="96642" y="48673"/>
                  <a:pt x="95463" y="48619"/>
                </a:cubicBezTo>
                <a:cubicBezTo>
                  <a:pt x="94284" y="48566"/>
                  <a:pt x="93034" y="48640"/>
                  <a:pt x="91711" y="48842"/>
                </a:cubicBezTo>
                <a:cubicBezTo>
                  <a:pt x="92137" y="48603"/>
                  <a:pt x="92116" y="47934"/>
                  <a:pt x="91647" y="46835"/>
                </a:cubicBezTo>
                <a:cubicBezTo>
                  <a:pt x="91179" y="45736"/>
                  <a:pt x="90391" y="45258"/>
                  <a:pt x="89284" y="45402"/>
                </a:cubicBezTo>
                <a:cubicBezTo>
                  <a:pt x="89574" y="44759"/>
                  <a:pt x="89729" y="44101"/>
                  <a:pt x="89747" y="43427"/>
                </a:cubicBezTo>
                <a:cubicBezTo>
                  <a:pt x="89766" y="42752"/>
                  <a:pt x="89825" y="42094"/>
                  <a:pt x="89923" y="41452"/>
                </a:cubicBezTo>
                <a:cubicBezTo>
                  <a:pt x="90179" y="40411"/>
                  <a:pt x="90689" y="39434"/>
                  <a:pt x="91456" y="38521"/>
                </a:cubicBezTo>
                <a:cubicBezTo>
                  <a:pt x="91714" y="38157"/>
                  <a:pt x="92219" y="37515"/>
                  <a:pt x="92972" y="36594"/>
                </a:cubicBezTo>
                <a:cubicBezTo>
                  <a:pt x="93726" y="35673"/>
                  <a:pt x="93944" y="35126"/>
                  <a:pt x="93627" y="34953"/>
                </a:cubicBezTo>
                <a:cubicBezTo>
                  <a:pt x="94731" y="35118"/>
                  <a:pt x="95843" y="35139"/>
                  <a:pt x="96963" y="35016"/>
                </a:cubicBezTo>
                <a:cubicBezTo>
                  <a:pt x="98082" y="34894"/>
                  <a:pt x="99097" y="34404"/>
                  <a:pt x="100005" y="33548"/>
                </a:cubicBezTo>
                <a:cubicBezTo>
                  <a:pt x="100549" y="32943"/>
                  <a:pt x="101015" y="32235"/>
                  <a:pt x="101403" y="31424"/>
                </a:cubicBezTo>
                <a:cubicBezTo>
                  <a:pt x="101791" y="30613"/>
                  <a:pt x="102260" y="29876"/>
                  <a:pt x="102809" y="29212"/>
                </a:cubicBezTo>
                <a:cubicBezTo>
                  <a:pt x="103654" y="28391"/>
                  <a:pt x="104554" y="28241"/>
                  <a:pt x="105509" y="28763"/>
                </a:cubicBezTo>
                <a:cubicBezTo>
                  <a:pt x="106464" y="29285"/>
                  <a:pt x="107393" y="29647"/>
                  <a:pt x="108295" y="29850"/>
                </a:cubicBezTo>
                <a:cubicBezTo>
                  <a:pt x="109546" y="29820"/>
                  <a:pt x="110212" y="29335"/>
                  <a:pt x="110294" y="28396"/>
                </a:cubicBezTo>
                <a:cubicBezTo>
                  <a:pt x="110375" y="27457"/>
                  <a:pt x="110047" y="26624"/>
                  <a:pt x="109309" y="25896"/>
                </a:cubicBezTo>
                <a:cubicBezTo>
                  <a:pt x="110070" y="25837"/>
                  <a:pt x="110285" y="25347"/>
                  <a:pt x="109954" y="24425"/>
                </a:cubicBezTo>
                <a:cubicBezTo>
                  <a:pt x="109623" y="23504"/>
                  <a:pt x="109197" y="22886"/>
                  <a:pt x="108675" y="22572"/>
                </a:cubicBezTo>
                <a:cubicBezTo>
                  <a:pt x="107900" y="22418"/>
                  <a:pt x="106939" y="22535"/>
                  <a:pt x="105794" y="22924"/>
                </a:cubicBezTo>
                <a:cubicBezTo>
                  <a:pt x="104648" y="23312"/>
                  <a:pt x="104549" y="23749"/>
                  <a:pt x="105495" y="24234"/>
                </a:cubicBezTo>
                <a:cubicBezTo>
                  <a:pt x="105300" y="24249"/>
                  <a:pt x="104893" y="24700"/>
                  <a:pt x="104273" y="25587"/>
                </a:cubicBezTo>
                <a:cubicBezTo>
                  <a:pt x="103653" y="26475"/>
                  <a:pt x="102962" y="27200"/>
                  <a:pt x="102200" y="27762"/>
                </a:cubicBezTo>
                <a:cubicBezTo>
                  <a:pt x="101439" y="28324"/>
                  <a:pt x="100749" y="28124"/>
                  <a:pt x="100131" y="27162"/>
                </a:cubicBezTo>
                <a:cubicBezTo>
                  <a:pt x="99904" y="26750"/>
                  <a:pt x="99667" y="26114"/>
                  <a:pt x="99420" y="25253"/>
                </a:cubicBezTo>
                <a:cubicBezTo>
                  <a:pt x="99173" y="24392"/>
                  <a:pt x="98774" y="23882"/>
                  <a:pt x="98221" y="23723"/>
                </a:cubicBezTo>
                <a:cubicBezTo>
                  <a:pt x="97711" y="23755"/>
                  <a:pt x="97289" y="23978"/>
                  <a:pt x="96955" y="24394"/>
                </a:cubicBezTo>
                <a:cubicBezTo>
                  <a:pt x="96621" y="24809"/>
                  <a:pt x="96359" y="25225"/>
                  <a:pt x="96170" y="25640"/>
                </a:cubicBezTo>
                <a:cubicBezTo>
                  <a:pt x="96321" y="24799"/>
                  <a:pt x="95771" y="24117"/>
                  <a:pt x="94520" y="23595"/>
                </a:cubicBezTo>
                <a:cubicBezTo>
                  <a:pt x="93270" y="23073"/>
                  <a:pt x="92336" y="22774"/>
                  <a:pt x="91718" y="22700"/>
                </a:cubicBezTo>
                <a:cubicBezTo>
                  <a:pt x="92600" y="22045"/>
                  <a:pt x="92844" y="21405"/>
                  <a:pt x="92451" y="20782"/>
                </a:cubicBezTo>
                <a:cubicBezTo>
                  <a:pt x="92058" y="20159"/>
                  <a:pt x="91473" y="19648"/>
                  <a:pt x="90696" y="19249"/>
                </a:cubicBezTo>
                <a:cubicBezTo>
                  <a:pt x="90092" y="18900"/>
                  <a:pt x="89224" y="18671"/>
                  <a:pt x="88092" y="18562"/>
                </a:cubicBezTo>
                <a:close/>
                <a:moveTo>
                  <a:pt x="97970" y="0"/>
                </a:moveTo>
                <a:cubicBezTo>
                  <a:pt x="116203" y="208"/>
                  <a:pt x="132679" y="4668"/>
                  <a:pt x="147399" y="13380"/>
                </a:cubicBezTo>
                <a:cubicBezTo>
                  <a:pt x="162119" y="22092"/>
                  <a:pt x="173835" y="33809"/>
                  <a:pt x="182547" y="48530"/>
                </a:cubicBezTo>
                <a:cubicBezTo>
                  <a:pt x="191259" y="63251"/>
                  <a:pt x="195719" y="79730"/>
                  <a:pt x="195927" y="97965"/>
                </a:cubicBezTo>
                <a:cubicBezTo>
                  <a:pt x="195719" y="116200"/>
                  <a:pt x="191259" y="132678"/>
                  <a:pt x="182547" y="147399"/>
                </a:cubicBezTo>
                <a:cubicBezTo>
                  <a:pt x="173835" y="162119"/>
                  <a:pt x="162119" y="173836"/>
                  <a:pt x="147399" y="182547"/>
                </a:cubicBezTo>
                <a:cubicBezTo>
                  <a:pt x="132679" y="191259"/>
                  <a:pt x="116203" y="195719"/>
                  <a:pt x="97970" y="195927"/>
                </a:cubicBezTo>
                <a:cubicBezTo>
                  <a:pt x="79729" y="195719"/>
                  <a:pt x="63248" y="191259"/>
                  <a:pt x="48527" y="182547"/>
                </a:cubicBezTo>
                <a:cubicBezTo>
                  <a:pt x="33805" y="173836"/>
                  <a:pt x="22089" y="162119"/>
                  <a:pt x="13378" y="147399"/>
                </a:cubicBezTo>
                <a:cubicBezTo>
                  <a:pt x="4667" y="132678"/>
                  <a:pt x="208" y="116200"/>
                  <a:pt x="0" y="97965"/>
                </a:cubicBezTo>
                <a:cubicBezTo>
                  <a:pt x="208" y="79730"/>
                  <a:pt x="4667" y="63251"/>
                  <a:pt x="13378" y="48530"/>
                </a:cubicBezTo>
                <a:cubicBezTo>
                  <a:pt x="22089" y="33809"/>
                  <a:pt x="33805" y="22092"/>
                  <a:pt x="48527" y="13380"/>
                </a:cubicBezTo>
                <a:cubicBezTo>
                  <a:pt x="63248" y="4668"/>
                  <a:pt x="79729" y="208"/>
                  <a:pt x="979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2" name="Freeform: Shape 161"/>
          <p:cNvSpPr/>
          <p:nvPr/>
        </p:nvSpPr>
        <p:spPr>
          <a:xfrm>
            <a:off x="2657864" y="5852396"/>
            <a:ext cx="321863" cy="394569"/>
          </a:xfrm>
          <a:custGeom>
            <a:avLst/>
            <a:gdLst/>
            <a:ahLst/>
            <a:cxnLst/>
            <a:rect l="l" t="t" r="r" b="b"/>
            <a:pathLst>
              <a:path w="186360" h="228457">
                <a:moveTo>
                  <a:pt x="81385" y="26136"/>
                </a:moveTo>
                <a:cubicBezTo>
                  <a:pt x="79654" y="26147"/>
                  <a:pt x="77947" y="26413"/>
                  <a:pt x="76264" y="26934"/>
                </a:cubicBezTo>
                <a:cubicBezTo>
                  <a:pt x="74582" y="27455"/>
                  <a:pt x="72971" y="28167"/>
                  <a:pt x="71431" y="29071"/>
                </a:cubicBezTo>
                <a:cubicBezTo>
                  <a:pt x="65029" y="32747"/>
                  <a:pt x="59826" y="37856"/>
                  <a:pt x="55820" y="44400"/>
                </a:cubicBezTo>
                <a:cubicBezTo>
                  <a:pt x="51814" y="50944"/>
                  <a:pt x="48879" y="58048"/>
                  <a:pt x="47015" y="65712"/>
                </a:cubicBezTo>
                <a:cubicBezTo>
                  <a:pt x="45150" y="73376"/>
                  <a:pt x="44229" y="80726"/>
                  <a:pt x="44250" y="87762"/>
                </a:cubicBezTo>
                <a:cubicBezTo>
                  <a:pt x="44204" y="92497"/>
                  <a:pt x="44820" y="97317"/>
                  <a:pt x="46098" y="102222"/>
                </a:cubicBezTo>
                <a:cubicBezTo>
                  <a:pt x="47376" y="107127"/>
                  <a:pt x="49589" y="111266"/>
                  <a:pt x="52738" y="114640"/>
                </a:cubicBezTo>
                <a:cubicBezTo>
                  <a:pt x="55888" y="118014"/>
                  <a:pt x="60247" y="119772"/>
                  <a:pt x="65816" y="119914"/>
                </a:cubicBezTo>
                <a:cubicBezTo>
                  <a:pt x="67831" y="120049"/>
                  <a:pt x="69799" y="120033"/>
                  <a:pt x="71718" y="119866"/>
                </a:cubicBezTo>
                <a:cubicBezTo>
                  <a:pt x="73638" y="119698"/>
                  <a:pt x="74903" y="118566"/>
                  <a:pt x="75515" y="116469"/>
                </a:cubicBezTo>
                <a:cubicBezTo>
                  <a:pt x="77557" y="106639"/>
                  <a:pt x="79598" y="96794"/>
                  <a:pt x="81640" y="86932"/>
                </a:cubicBezTo>
                <a:cubicBezTo>
                  <a:pt x="83682" y="77071"/>
                  <a:pt x="85724" y="67225"/>
                  <a:pt x="87766" y="57396"/>
                </a:cubicBezTo>
                <a:cubicBezTo>
                  <a:pt x="88425" y="54331"/>
                  <a:pt x="88988" y="51242"/>
                  <a:pt x="89456" y="48129"/>
                </a:cubicBezTo>
                <a:cubicBezTo>
                  <a:pt x="89924" y="45017"/>
                  <a:pt x="90169" y="41896"/>
                  <a:pt x="90190" y="38768"/>
                </a:cubicBezTo>
                <a:cubicBezTo>
                  <a:pt x="90334" y="35283"/>
                  <a:pt x="89887" y="32332"/>
                  <a:pt x="88850" y="29916"/>
                </a:cubicBezTo>
                <a:cubicBezTo>
                  <a:pt x="87813" y="27500"/>
                  <a:pt x="85325" y="26240"/>
                  <a:pt x="81385" y="26136"/>
                </a:cubicBezTo>
                <a:close/>
                <a:moveTo>
                  <a:pt x="79216" y="1"/>
                </a:moveTo>
                <a:cubicBezTo>
                  <a:pt x="94707" y="-55"/>
                  <a:pt x="106515" y="3659"/>
                  <a:pt x="114639" y="11142"/>
                </a:cubicBezTo>
                <a:cubicBezTo>
                  <a:pt x="122764" y="18626"/>
                  <a:pt x="126855" y="30216"/>
                  <a:pt x="126913" y="45913"/>
                </a:cubicBezTo>
                <a:cubicBezTo>
                  <a:pt x="126842" y="52998"/>
                  <a:pt x="126177" y="59950"/>
                  <a:pt x="124916" y="66771"/>
                </a:cubicBezTo>
                <a:cubicBezTo>
                  <a:pt x="123655" y="73591"/>
                  <a:pt x="122224" y="80384"/>
                  <a:pt x="120623" y="87147"/>
                </a:cubicBezTo>
                <a:cubicBezTo>
                  <a:pt x="119022" y="93911"/>
                  <a:pt x="117676" y="100750"/>
                  <a:pt x="116585" y="107665"/>
                </a:cubicBezTo>
                <a:lnTo>
                  <a:pt x="116968" y="108048"/>
                </a:lnTo>
                <a:cubicBezTo>
                  <a:pt x="123833" y="104011"/>
                  <a:pt x="130954" y="100507"/>
                  <a:pt x="138331" y="97538"/>
                </a:cubicBezTo>
                <a:cubicBezTo>
                  <a:pt x="145708" y="94569"/>
                  <a:pt x="153469" y="93011"/>
                  <a:pt x="161612" y="92865"/>
                </a:cubicBezTo>
                <a:cubicBezTo>
                  <a:pt x="162523" y="92894"/>
                  <a:pt x="163666" y="93091"/>
                  <a:pt x="165040" y="93455"/>
                </a:cubicBezTo>
                <a:cubicBezTo>
                  <a:pt x="166414" y="93819"/>
                  <a:pt x="167525" y="94176"/>
                  <a:pt x="168373" y="94524"/>
                </a:cubicBezTo>
                <a:cubicBezTo>
                  <a:pt x="169270" y="94950"/>
                  <a:pt x="170673" y="96418"/>
                  <a:pt x="172582" y="98926"/>
                </a:cubicBezTo>
                <a:cubicBezTo>
                  <a:pt x="174492" y="101433"/>
                  <a:pt x="176501" y="104336"/>
                  <a:pt x="178610" y="107633"/>
                </a:cubicBezTo>
                <a:cubicBezTo>
                  <a:pt x="180719" y="110931"/>
                  <a:pt x="182521" y="113977"/>
                  <a:pt x="184016" y="116771"/>
                </a:cubicBezTo>
                <a:cubicBezTo>
                  <a:pt x="185511" y="119566"/>
                  <a:pt x="186292" y="121464"/>
                  <a:pt x="186360" y="122464"/>
                </a:cubicBezTo>
                <a:cubicBezTo>
                  <a:pt x="186317" y="123128"/>
                  <a:pt x="185987" y="123712"/>
                  <a:pt x="185371" y="124217"/>
                </a:cubicBezTo>
                <a:cubicBezTo>
                  <a:pt x="184754" y="124722"/>
                  <a:pt x="184106" y="124987"/>
                  <a:pt x="183425" y="125014"/>
                </a:cubicBezTo>
                <a:lnTo>
                  <a:pt x="182660" y="124886"/>
                </a:lnTo>
                <a:cubicBezTo>
                  <a:pt x="178368" y="124180"/>
                  <a:pt x="174195" y="123425"/>
                  <a:pt x="170143" y="122623"/>
                </a:cubicBezTo>
                <a:cubicBezTo>
                  <a:pt x="166090" y="121821"/>
                  <a:pt x="161885" y="121385"/>
                  <a:pt x="157530" y="121316"/>
                </a:cubicBezTo>
                <a:cubicBezTo>
                  <a:pt x="149572" y="121364"/>
                  <a:pt x="141887" y="122448"/>
                  <a:pt x="134472" y="124568"/>
                </a:cubicBezTo>
                <a:cubicBezTo>
                  <a:pt x="127058" y="126687"/>
                  <a:pt x="119821" y="129556"/>
                  <a:pt x="112760" y="133174"/>
                </a:cubicBezTo>
                <a:cubicBezTo>
                  <a:pt x="111899" y="133596"/>
                  <a:pt x="111293" y="134058"/>
                  <a:pt x="110943" y="134560"/>
                </a:cubicBezTo>
                <a:cubicBezTo>
                  <a:pt x="110592" y="135061"/>
                  <a:pt x="110305" y="135745"/>
                  <a:pt x="110082" y="136612"/>
                </a:cubicBezTo>
                <a:cubicBezTo>
                  <a:pt x="108964" y="140961"/>
                  <a:pt x="107949" y="145341"/>
                  <a:pt x="107037" y="149754"/>
                </a:cubicBezTo>
                <a:cubicBezTo>
                  <a:pt x="106126" y="154166"/>
                  <a:pt x="105144" y="158547"/>
                  <a:pt x="104089" y="162896"/>
                </a:cubicBezTo>
                <a:cubicBezTo>
                  <a:pt x="102155" y="170437"/>
                  <a:pt x="99208" y="178033"/>
                  <a:pt x="95246" y="185682"/>
                </a:cubicBezTo>
                <a:cubicBezTo>
                  <a:pt x="91285" y="193331"/>
                  <a:pt x="86435" y="200379"/>
                  <a:pt x="80697" y="206825"/>
                </a:cubicBezTo>
                <a:cubicBezTo>
                  <a:pt x="74959" y="213271"/>
                  <a:pt x="68458" y="218461"/>
                  <a:pt x="61194" y="222394"/>
                </a:cubicBezTo>
                <a:cubicBezTo>
                  <a:pt x="53930" y="226327"/>
                  <a:pt x="46029" y="228348"/>
                  <a:pt x="37491" y="228457"/>
                </a:cubicBezTo>
                <a:cubicBezTo>
                  <a:pt x="25774" y="228274"/>
                  <a:pt x="16624" y="224688"/>
                  <a:pt x="10041" y="217699"/>
                </a:cubicBezTo>
                <a:cubicBezTo>
                  <a:pt x="3459" y="210710"/>
                  <a:pt x="112" y="201416"/>
                  <a:pt x="0" y="189817"/>
                </a:cubicBezTo>
                <a:cubicBezTo>
                  <a:pt x="3" y="186629"/>
                  <a:pt x="499" y="182988"/>
                  <a:pt x="1489" y="178893"/>
                </a:cubicBezTo>
                <a:cubicBezTo>
                  <a:pt x="2478" y="174798"/>
                  <a:pt x="3943" y="170809"/>
                  <a:pt x="5883" y="166928"/>
                </a:cubicBezTo>
                <a:cubicBezTo>
                  <a:pt x="7822" y="163046"/>
                  <a:pt x="10219" y="159831"/>
                  <a:pt x="13074" y="157284"/>
                </a:cubicBezTo>
                <a:cubicBezTo>
                  <a:pt x="15928" y="154736"/>
                  <a:pt x="19222" y="153415"/>
                  <a:pt x="22955" y="153322"/>
                </a:cubicBezTo>
                <a:cubicBezTo>
                  <a:pt x="24355" y="153343"/>
                  <a:pt x="26432" y="153723"/>
                  <a:pt x="29188" y="154462"/>
                </a:cubicBezTo>
                <a:cubicBezTo>
                  <a:pt x="31943" y="155202"/>
                  <a:pt x="34818" y="156172"/>
                  <a:pt x="37812" y="157374"/>
                </a:cubicBezTo>
                <a:cubicBezTo>
                  <a:pt x="40806" y="158576"/>
                  <a:pt x="43363" y="159881"/>
                  <a:pt x="45480" y="161291"/>
                </a:cubicBezTo>
                <a:cubicBezTo>
                  <a:pt x="47598" y="162700"/>
                  <a:pt x="48719" y="164086"/>
                  <a:pt x="48844" y="165448"/>
                </a:cubicBezTo>
                <a:cubicBezTo>
                  <a:pt x="48678" y="165709"/>
                  <a:pt x="47599" y="166527"/>
                  <a:pt x="45608" y="167902"/>
                </a:cubicBezTo>
                <a:cubicBezTo>
                  <a:pt x="43616" y="169277"/>
                  <a:pt x="41326" y="171176"/>
                  <a:pt x="38736" y="173598"/>
                </a:cubicBezTo>
                <a:cubicBezTo>
                  <a:pt x="36147" y="176020"/>
                  <a:pt x="33873" y="178931"/>
                  <a:pt x="31913" y="182332"/>
                </a:cubicBezTo>
                <a:cubicBezTo>
                  <a:pt x="29954" y="185733"/>
                  <a:pt x="28923" y="189589"/>
                  <a:pt x="28820" y="193901"/>
                </a:cubicBezTo>
                <a:cubicBezTo>
                  <a:pt x="28807" y="196578"/>
                  <a:pt x="29471" y="198784"/>
                  <a:pt x="30813" y="200520"/>
                </a:cubicBezTo>
                <a:cubicBezTo>
                  <a:pt x="32155" y="202255"/>
                  <a:pt x="34253" y="203154"/>
                  <a:pt x="37109" y="203215"/>
                </a:cubicBezTo>
                <a:cubicBezTo>
                  <a:pt x="42171" y="203063"/>
                  <a:pt x="46576" y="201055"/>
                  <a:pt x="50324" y="197190"/>
                </a:cubicBezTo>
                <a:cubicBezTo>
                  <a:pt x="54072" y="193326"/>
                  <a:pt x="57221" y="188519"/>
                  <a:pt x="59771" y="182768"/>
                </a:cubicBezTo>
                <a:cubicBezTo>
                  <a:pt x="62322" y="177018"/>
                  <a:pt x="64331" y="171238"/>
                  <a:pt x="65799" y="165428"/>
                </a:cubicBezTo>
                <a:cubicBezTo>
                  <a:pt x="67266" y="159618"/>
                  <a:pt x="68251" y="154691"/>
                  <a:pt x="68751" y="150647"/>
                </a:cubicBezTo>
                <a:lnTo>
                  <a:pt x="68751" y="149499"/>
                </a:lnTo>
                <a:cubicBezTo>
                  <a:pt x="68597" y="149031"/>
                  <a:pt x="67885" y="148818"/>
                  <a:pt x="66614" y="148861"/>
                </a:cubicBezTo>
                <a:cubicBezTo>
                  <a:pt x="65343" y="148903"/>
                  <a:pt x="64439" y="148946"/>
                  <a:pt x="63902" y="148988"/>
                </a:cubicBezTo>
                <a:cubicBezTo>
                  <a:pt x="44568" y="148900"/>
                  <a:pt x="29629" y="143718"/>
                  <a:pt x="19083" y="133441"/>
                </a:cubicBezTo>
                <a:cubicBezTo>
                  <a:pt x="8537" y="123164"/>
                  <a:pt x="3197" y="108322"/>
                  <a:pt x="3062" y="88914"/>
                </a:cubicBezTo>
                <a:cubicBezTo>
                  <a:pt x="3084" y="79672"/>
                  <a:pt x="4522" y="70285"/>
                  <a:pt x="7376" y="60755"/>
                </a:cubicBezTo>
                <a:cubicBezTo>
                  <a:pt x="10229" y="51225"/>
                  <a:pt x="14366" y="42267"/>
                  <a:pt x="19784" y="33880"/>
                </a:cubicBezTo>
                <a:cubicBezTo>
                  <a:pt x="25203" y="25493"/>
                  <a:pt x="31771" y="18393"/>
                  <a:pt x="39489" y="12580"/>
                </a:cubicBezTo>
                <a:cubicBezTo>
                  <a:pt x="47206" y="6768"/>
                  <a:pt x="55939" y="2957"/>
                  <a:pt x="65689" y="1148"/>
                </a:cubicBezTo>
                <a:cubicBezTo>
                  <a:pt x="67919" y="766"/>
                  <a:pt x="70158" y="479"/>
                  <a:pt x="72404" y="288"/>
                </a:cubicBezTo>
                <a:cubicBezTo>
                  <a:pt x="74651" y="97"/>
                  <a:pt x="76922" y="1"/>
                  <a:pt x="7921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3" name="Freeform: Shape 162"/>
          <p:cNvSpPr/>
          <p:nvPr/>
        </p:nvSpPr>
        <p:spPr>
          <a:xfrm>
            <a:off x="2649604" y="5039781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4733" y="41190"/>
                </a:moveTo>
                <a:cubicBezTo>
                  <a:pt x="107260" y="41259"/>
                  <a:pt x="108871" y="42078"/>
                  <a:pt x="109564" y="43646"/>
                </a:cubicBezTo>
                <a:cubicBezTo>
                  <a:pt x="110258" y="45214"/>
                  <a:pt x="110561" y="47117"/>
                  <a:pt x="110473" y="49355"/>
                </a:cubicBezTo>
                <a:cubicBezTo>
                  <a:pt x="110452" y="51394"/>
                  <a:pt x="110271" y="53409"/>
                  <a:pt x="109931" y="55399"/>
                </a:cubicBezTo>
                <a:cubicBezTo>
                  <a:pt x="109591" y="57390"/>
                  <a:pt x="109219" y="59373"/>
                  <a:pt x="108815" y="61348"/>
                </a:cubicBezTo>
                <a:cubicBezTo>
                  <a:pt x="107481" y="67727"/>
                  <a:pt x="106162" y="74106"/>
                  <a:pt x="104860" y="80485"/>
                </a:cubicBezTo>
                <a:cubicBezTo>
                  <a:pt x="103558" y="86864"/>
                  <a:pt x="102240" y="93243"/>
                  <a:pt x="100906" y="99622"/>
                </a:cubicBezTo>
                <a:cubicBezTo>
                  <a:pt x="100762" y="100475"/>
                  <a:pt x="100571" y="101001"/>
                  <a:pt x="100332" y="101201"/>
                </a:cubicBezTo>
                <a:cubicBezTo>
                  <a:pt x="100092" y="101400"/>
                  <a:pt x="99518" y="101512"/>
                  <a:pt x="98609" y="101536"/>
                </a:cubicBezTo>
                <a:cubicBezTo>
                  <a:pt x="97966" y="101602"/>
                  <a:pt x="97307" y="101661"/>
                  <a:pt x="96632" y="101711"/>
                </a:cubicBezTo>
                <a:cubicBezTo>
                  <a:pt x="95957" y="101762"/>
                  <a:pt x="95298" y="101788"/>
                  <a:pt x="94655" y="101791"/>
                </a:cubicBezTo>
                <a:cubicBezTo>
                  <a:pt x="91028" y="101700"/>
                  <a:pt x="88190" y="100564"/>
                  <a:pt x="86141" y="98384"/>
                </a:cubicBezTo>
                <a:cubicBezTo>
                  <a:pt x="84092" y="96204"/>
                  <a:pt x="82653" y="93528"/>
                  <a:pt x="81823" y="90356"/>
                </a:cubicBezTo>
                <a:cubicBezTo>
                  <a:pt x="80993" y="87184"/>
                  <a:pt x="80593" y="84063"/>
                  <a:pt x="80623" y="80995"/>
                </a:cubicBezTo>
                <a:cubicBezTo>
                  <a:pt x="80611" y="76479"/>
                  <a:pt x="81215" y="71747"/>
                  <a:pt x="82437" y="66801"/>
                </a:cubicBezTo>
                <a:cubicBezTo>
                  <a:pt x="83658" y="61854"/>
                  <a:pt x="85567" y="57255"/>
                  <a:pt x="88163" y="53003"/>
                </a:cubicBezTo>
                <a:cubicBezTo>
                  <a:pt x="90759" y="48751"/>
                  <a:pt x="94114" y="45409"/>
                  <a:pt x="98227" y="42976"/>
                </a:cubicBezTo>
                <a:cubicBezTo>
                  <a:pt x="99247" y="42455"/>
                  <a:pt x="100300" y="42030"/>
                  <a:pt x="101384" y="41700"/>
                </a:cubicBezTo>
                <a:cubicBezTo>
                  <a:pt x="102468" y="41371"/>
                  <a:pt x="103585" y="41201"/>
                  <a:pt x="104733" y="41190"/>
                </a:cubicBezTo>
                <a:close/>
                <a:moveTo>
                  <a:pt x="103202" y="24222"/>
                </a:moveTo>
                <a:cubicBezTo>
                  <a:pt x="101732" y="24230"/>
                  <a:pt x="100270" y="24309"/>
                  <a:pt x="98817" y="24461"/>
                </a:cubicBezTo>
                <a:cubicBezTo>
                  <a:pt x="97363" y="24613"/>
                  <a:pt x="95933" y="24788"/>
                  <a:pt x="94527" y="24987"/>
                </a:cubicBezTo>
                <a:cubicBezTo>
                  <a:pt x="86116" y="26657"/>
                  <a:pt x="78899" y="30476"/>
                  <a:pt x="72874" y="36446"/>
                </a:cubicBezTo>
                <a:cubicBezTo>
                  <a:pt x="66849" y="42416"/>
                  <a:pt x="62221" y="49448"/>
                  <a:pt x="58988" y="57544"/>
                </a:cubicBezTo>
                <a:cubicBezTo>
                  <a:pt x="55756" y="65640"/>
                  <a:pt x="54122" y="73712"/>
                  <a:pt x="54089" y="81761"/>
                </a:cubicBezTo>
                <a:cubicBezTo>
                  <a:pt x="54171" y="94317"/>
                  <a:pt x="57610" y="103907"/>
                  <a:pt x="64406" y="110530"/>
                </a:cubicBezTo>
                <a:cubicBezTo>
                  <a:pt x="71201" y="117154"/>
                  <a:pt x="80859" y="120492"/>
                  <a:pt x="93379" y="120545"/>
                </a:cubicBezTo>
                <a:cubicBezTo>
                  <a:pt x="93735" y="120521"/>
                  <a:pt x="94331" y="120505"/>
                  <a:pt x="95165" y="120497"/>
                </a:cubicBezTo>
                <a:cubicBezTo>
                  <a:pt x="96000" y="120489"/>
                  <a:pt x="96467" y="120633"/>
                  <a:pt x="96568" y="120928"/>
                </a:cubicBezTo>
                <a:cubicBezTo>
                  <a:pt x="96571" y="121050"/>
                  <a:pt x="96566" y="121157"/>
                  <a:pt x="96552" y="121247"/>
                </a:cubicBezTo>
                <a:cubicBezTo>
                  <a:pt x="96539" y="121337"/>
                  <a:pt x="96502" y="121444"/>
                  <a:pt x="96441" y="121566"/>
                </a:cubicBezTo>
                <a:cubicBezTo>
                  <a:pt x="96159" y="124014"/>
                  <a:pt x="95702" y="126518"/>
                  <a:pt x="95069" y="129077"/>
                </a:cubicBezTo>
                <a:cubicBezTo>
                  <a:pt x="94437" y="131637"/>
                  <a:pt x="93788" y="134109"/>
                  <a:pt x="93124" y="136493"/>
                </a:cubicBezTo>
                <a:cubicBezTo>
                  <a:pt x="92469" y="138938"/>
                  <a:pt x="91341" y="141631"/>
                  <a:pt x="89741" y="144573"/>
                </a:cubicBezTo>
                <a:cubicBezTo>
                  <a:pt x="88141" y="147514"/>
                  <a:pt x="86172" y="150066"/>
                  <a:pt x="83835" y="152228"/>
                </a:cubicBezTo>
                <a:cubicBezTo>
                  <a:pt x="81498" y="154390"/>
                  <a:pt x="78896" y="155524"/>
                  <a:pt x="76030" y="155630"/>
                </a:cubicBezTo>
                <a:cubicBezTo>
                  <a:pt x="74188" y="155595"/>
                  <a:pt x="72833" y="155027"/>
                  <a:pt x="71964" y="153924"/>
                </a:cubicBezTo>
                <a:cubicBezTo>
                  <a:pt x="71095" y="152820"/>
                  <a:pt x="70664" y="151390"/>
                  <a:pt x="70672" y="149634"/>
                </a:cubicBezTo>
                <a:cubicBezTo>
                  <a:pt x="70828" y="145924"/>
                  <a:pt x="71934" y="142740"/>
                  <a:pt x="73989" y="140079"/>
                </a:cubicBezTo>
                <a:cubicBezTo>
                  <a:pt x="76044" y="137419"/>
                  <a:pt x="78114" y="135340"/>
                  <a:pt x="80197" y="133842"/>
                </a:cubicBezTo>
                <a:cubicBezTo>
                  <a:pt x="82281" y="132344"/>
                  <a:pt x="83443" y="131484"/>
                  <a:pt x="83684" y="131262"/>
                </a:cubicBezTo>
                <a:cubicBezTo>
                  <a:pt x="83663" y="131002"/>
                  <a:pt x="83546" y="130757"/>
                  <a:pt x="83333" y="130528"/>
                </a:cubicBezTo>
                <a:cubicBezTo>
                  <a:pt x="83121" y="130300"/>
                  <a:pt x="82940" y="130119"/>
                  <a:pt x="82791" y="129986"/>
                </a:cubicBezTo>
                <a:cubicBezTo>
                  <a:pt x="80737" y="128152"/>
                  <a:pt x="78276" y="126621"/>
                  <a:pt x="75408" y="125393"/>
                </a:cubicBezTo>
                <a:cubicBezTo>
                  <a:pt x="72541" y="124165"/>
                  <a:pt x="69729" y="123527"/>
                  <a:pt x="66973" y="123480"/>
                </a:cubicBezTo>
                <a:cubicBezTo>
                  <a:pt x="63736" y="123623"/>
                  <a:pt x="61010" y="125066"/>
                  <a:pt x="58794" y="127808"/>
                </a:cubicBezTo>
                <a:cubicBezTo>
                  <a:pt x="56578" y="130550"/>
                  <a:pt x="54901" y="133732"/>
                  <a:pt x="53762" y="137353"/>
                </a:cubicBezTo>
                <a:cubicBezTo>
                  <a:pt x="52624" y="140974"/>
                  <a:pt x="52052" y="144174"/>
                  <a:pt x="52047" y="146954"/>
                </a:cubicBezTo>
                <a:cubicBezTo>
                  <a:pt x="52125" y="154471"/>
                  <a:pt x="54298" y="160489"/>
                  <a:pt x="58569" y="165007"/>
                </a:cubicBezTo>
                <a:cubicBezTo>
                  <a:pt x="62840" y="169526"/>
                  <a:pt x="68745" y="171843"/>
                  <a:pt x="76285" y="171960"/>
                </a:cubicBezTo>
                <a:cubicBezTo>
                  <a:pt x="83673" y="171792"/>
                  <a:pt x="90300" y="169549"/>
                  <a:pt x="96167" y="165231"/>
                </a:cubicBezTo>
                <a:cubicBezTo>
                  <a:pt x="102033" y="160914"/>
                  <a:pt x="106950" y="155534"/>
                  <a:pt x="110917" y="149090"/>
                </a:cubicBezTo>
                <a:cubicBezTo>
                  <a:pt x="114884" y="142647"/>
                  <a:pt x="117713" y="136151"/>
                  <a:pt x="119403" y="129603"/>
                </a:cubicBezTo>
                <a:cubicBezTo>
                  <a:pt x="120089" y="126791"/>
                  <a:pt x="120726" y="123963"/>
                  <a:pt x="121316" y="121119"/>
                </a:cubicBezTo>
                <a:cubicBezTo>
                  <a:pt x="121906" y="118275"/>
                  <a:pt x="122544" y="115447"/>
                  <a:pt x="123230" y="112635"/>
                </a:cubicBezTo>
                <a:cubicBezTo>
                  <a:pt x="123344" y="112077"/>
                  <a:pt x="123530" y="111631"/>
                  <a:pt x="123788" y="111296"/>
                </a:cubicBezTo>
                <a:cubicBezTo>
                  <a:pt x="124046" y="110961"/>
                  <a:pt x="124455" y="110642"/>
                  <a:pt x="125016" y="110339"/>
                </a:cubicBezTo>
                <a:cubicBezTo>
                  <a:pt x="129539" y="108010"/>
                  <a:pt x="134206" y="106160"/>
                  <a:pt x="139016" y="104789"/>
                </a:cubicBezTo>
                <a:cubicBezTo>
                  <a:pt x="143827" y="103418"/>
                  <a:pt x="148812" y="102716"/>
                  <a:pt x="153973" y="102684"/>
                </a:cubicBezTo>
                <a:cubicBezTo>
                  <a:pt x="156753" y="102700"/>
                  <a:pt x="159454" y="102923"/>
                  <a:pt x="162074" y="103354"/>
                </a:cubicBezTo>
                <a:cubicBezTo>
                  <a:pt x="164694" y="103784"/>
                  <a:pt x="167395" y="104327"/>
                  <a:pt x="170175" y="104980"/>
                </a:cubicBezTo>
                <a:cubicBezTo>
                  <a:pt x="170244" y="105042"/>
                  <a:pt x="170329" y="105079"/>
                  <a:pt x="170430" y="105092"/>
                </a:cubicBezTo>
                <a:cubicBezTo>
                  <a:pt x="170531" y="105105"/>
                  <a:pt x="170616" y="105111"/>
                  <a:pt x="170685" y="105108"/>
                </a:cubicBezTo>
                <a:cubicBezTo>
                  <a:pt x="171094" y="105087"/>
                  <a:pt x="171487" y="104906"/>
                  <a:pt x="171865" y="104566"/>
                </a:cubicBezTo>
                <a:cubicBezTo>
                  <a:pt x="172242" y="104226"/>
                  <a:pt x="172444" y="103853"/>
                  <a:pt x="172471" y="103449"/>
                </a:cubicBezTo>
                <a:cubicBezTo>
                  <a:pt x="172368" y="102519"/>
                  <a:pt x="171525" y="100680"/>
                  <a:pt x="169943" y="97930"/>
                </a:cubicBezTo>
                <a:cubicBezTo>
                  <a:pt x="168361" y="95181"/>
                  <a:pt x="166659" y="92510"/>
                  <a:pt x="164836" y="89916"/>
                </a:cubicBezTo>
                <a:cubicBezTo>
                  <a:pt x="163013" y="87323"/>
                  <a:pt x="161688" y="85795"/>
                  <a:pt x="160862" y="85333"/>
                </a:cubicBezTo>
                <a:cubicBezTo>
                  <a:pt x="160307" y="85123"/>
                  <a:pt x="159600" y="84905"/>
                  <a:pt x="158741" y="84679"/>
                </a:cubicBezTo>
                <a:cubicBezTo>
                  <a:pt x="157883" y="84453"/>
                  <a:pt x="157144" y="84331"/>
                  <a:pt x="156525" y="84312"/>
                </a:cubicBezTo>
                <a:cubicBezTo>
                  <a:pt x="151305" y="84403"/>
                  <a:pt x="146309" y="85402"/>
                  <a:pt x="141536" y="87310"/>
                </a:cubicBezTo>
                <a:cubicBezTo>
                  <a:pt x="136763" y="89219"/>
                  <a:pt x="132149" y="91494"/>
                  <a:pt x="127695" y="94136"/>
                </a:cubicBezTo>
                <a:lnTo>
                  <a:pt x="127439" y="93881"/>
                </a:lnTo>
                <a:cubicBezTo>
                  <a:pt x="128609" y="87130"/>
                  <a:pt x="129970" y="80538"/>
                  <a:pt x="131522" y="74106"/>
                </a:cubicBezTo>
                <a:cubicBezTo>
                  <a:pt x="133074" y="67674"/>
                  <a:pt x="133924" y="60954"/>
                  <a:pt x="134073" y="53948"/>
                </a:cubicBezTo>
                <a:cubicBezTo>
                  <a:pt x="134038" y="43835"/>
                  <a:pt x="131397" y="36345"/>
                  <a:pt x="126148" y="31478"/>
                </a:cubicBezTo>
                <a:cubicBezTo>
                  <a:pt x="120899" y="26611"/>
                  <a:pt x="113250" y="24192"/>
                  <a:pt x="103202" y="24222"/>
                </a:cubicBezTo>
                <a:close/>
                <a:moveTo>
                  <a:pt x="36739" y="0"/>
                </a:moveTo>
                <a:lnTo>
                  <a:pt x="159204" y="0"/>
                </a:lnTo>
                <a:cubicBezTo>
                  <a:pt x="166041" y="78"/>
                  <a:pt x="172219" y="1749"/>
                  <a:pt x="177737" y="5015"/>
                </a:cubicBezTo>
                <a:cubicBezTo>
                  <a:pt x="183256" y="8280"/>
                  <a:pt x="187647" y="12672"/>
                  <a:pt x="190913" y="18190"/>
                </a:cubicBezTo>
                <a:cubicBezTo>
                  <a:pt x="194178" y="23709"/>
                  <a:pt x="195849" y="29887"/>
                  <a:pt x="195927" y="36725"/>
                </a:cubicBezTo>
                <a:lnTo>
                  <a:pt x="195927" y="159202"/>
                </a:lnTo>
                <a:cubicBezTo>
                  <a:pt x="195849" y="166040"/>
                  <a:pt x="194178" y="172218"/>
                  <a:pt x="190913" y="177737"/>
                </a:cubicBezTo>
                <a:cubicBezTo>
                  <a:pt x="187647" y="183255"/>
                  <a:pt x="183256" y="187647"/>
                  <a:pt x="177737" y="190912"/>
                </a:cubicBezTo>
                <a:cubicBezTo>
                  <a:pt x="172219" y="194177"/>
                  <a:pt x="166041" y="195849"/>
                  <a:pt x="159204" y="195927"/>
                </a:cubicBezTo>
                <a:lnTo>
                  <a:pt x="36739" y="195927"/>
                </a:lnTo>
                <a:cubicBezTo>
                  <a:pt x="29900" y="195849"/>
                  <a:pt x="23721" y="194177"/>
                  <a:pt x="18200" y="190912"/>
                </a:cubicBezTo>
                <a:cubicBezTo>
                  <a:pt x="12679" y="187647"/>
                  <a:pt x="8285" y="183255"/>
                  <a:pt x="5018" y="177737"/>
                </a:cubicBezTo>
                <a:cubicBezTo>
                  <a:pt x="1751" y="172218"/>
                  <a:pt x="78" y="166040"/>
                  <a:pt x="0" y="159202"/>
                </a:cubicBezTo>
                <a:lnTo>
                  <a:pt x="0" y="36725"/>
                </a:lnTo>
                <a:cubicBezTo>
                  <a:pt x="78" y="29887"/>
                  <a:pt x="1751" y="23709"/>
                  <a:pt x="5018" y="18190"/>
                </a:cubicBezTo>
                <a:cubicBezTo>
                  <a:pt x="8285" y="12672"/>
                  <a:pt x="12679" y="8280"/>
                  <a:pt x="18200" y="5015"/>
                </a:cubicBezTo>
                <a:cubicBezTo>
                  <a:pt x="23721" y="1749"/>
                  <a:pt x="29900" y="78"/>
                  <a:pt x="367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4" name="Freeform: Shape 163"/>
          <p:cNvSpPr/>
          <p:nvPr/>
        </p:nvSpPr>
        <p:spPr>
          <a:xfrm>
            <a:off x="2641892" y="4184936"/>
            <a:ext cx="353808" cy="366592"/>
          </a:xfrm>
          <a:custGeom>
            <a:avLst/>
            <a:gdLst/>
            <a:ahLst/>
            <a:cxnLst/>
            <a:rect l="l" t="t" r="r" b="b"/>
            <a:pathLst>
              <a:path w="204856" h="212258">
                <a:moveTo>
                  <a:pt x="12629" y="3"/>
                </a:moveTo>
                <a:lnTo>
                  <a:pt x="192227" y="3"/>
                </a:lnTo>
                <a:cubicBezTo>
                  <a:pt x="193869" y="-22"/>
                  <a:pt x="195660" y="155"/>
                  <a:pt x="197599" y="532"/>
                </a:cubicBezTo>
                <a:cubicBezTo>
                  <a:pt x="199539" y="909"/>
                  <a:pt x="201216" y="1634"/>
                  <a:pt x="202631" y="2705"/>
                </a:cubicBezTo>
                <a:cubicBezTo>
                  <a:pt x="204046" y="3777"/>
                  <a:pt x="204788" y="5343"/>
                  <a:pt x="204856" y="7402"/>
                </a:cubicBezTo>
                <a:cubicBezTo>
                  <a:pt x="204788" y="9275"/>
                  <a:pt x="204192" y="11077"/>
                  <a:pt x="203071" y="12807"/>
                </a:cubicBezTo>
                <a:cubicBezTo>
                  <a:pt x="201949" y="14537"/>
                  <a:pt x="200716" y="16052"/>
                  <a:pt x="199371" y="17352"/>
                </a:cubicBezTo>
                <a:lnTo>
                  <a:pt x="118749" y="97974"/>
                </a:lnTo>
                <a:lnTo>
                  <a:pt x="118749" y="195946"/>
                </a:lnTo>
                <a:lnTo>
                  <a:pt x="159570" y="195946"/>
                </a:lnTo>
                <a:cubicBezTo>
                  <a:pt x="161864" y="196007"/>
                  <a:pt x="163783" y="196809"/>
                  <a:pt x="165327" y="198351"/>
                </a:cubicBezTo>
                <a:cubicBezTo>
                  <a:pt x="166871" y="199894"/>
                  <a:pt x="167674" y="201811"/>
                  <a:pt x="167735" y="204102"/>
                </a:cubicBezTo>
                <a:cubicBezTo>
                  <a:pt x="167674" y="206393"/>
                  <a:pt x="166871" y="208310"/>
                  <a:pt x="165327" y="209853"/>
                </a:cubicBezTo>
                <a:cubicBezTo>
                  <a:pt x="163783" y="211395"/>
                  <a:pt x="161864" y="212197"/>
                  <a:pt x="159570" y="212258"/>
                </a:cubicBezTo>
                <a:lnTo>
                  <a:pt x="45286" y="212258"/>
                </a:lnTo>
                <a:cubicBezTo>
                  <a:pt x="42993" y="212197"/>
                  <a:pt x="41074" y="211395"/>
                  <a:pt x="39530" y="209853"/>
                </a:cubicBezTo>
                <a:cubicBezTo>
                  <a:pt x="37986" y="208310"/>
                  <a:pt x="37183" y="206393"/>
                  <a:pt x="37122" y="204102"/>
                </a:cubicBezTo>
                <a:cubicBezTo>
                  <a:pt x="37183" y="201811"/>
                  <a:pt x="37986" y="199894"/>
                  <a:pt x="39530" y="198351"/>
                </a:cubicBezTo>
                <a:cubicBezTo>
                  <a:pt x="41074" y="196809"/>
                  <a:pt x="42993" y="196007"/>
                  <a:pt x="45286" y="195946"/>
                </a:cubicBezTo>
                <a:lnTo>
                  <a:pt x="86108" y="195946"/>
                </a:lnTo>
                <a:lnTo>
                  <a:pt x="86108" y="97974"/>
                </a:lnTo>
                <a:lnTo>
                  <a:pt x="5485" y="17352"/>
                </a:lnTo>
                <a:cubicBezTo>
                  <a:pt x="4140" y="16052"/>
                  <a:pt x="2907" y="14537"/>
                  <a:pt x="1786" y="12807"/>
                </a:cubicBezTo>
                <a:cubicBezTo>
                  <a:pt x="664" y="11077"/>
                  <a:pt x="69" y="9275"/>
                  <a:pt x="0" y="7402"/>
                </a:cubicBezTo>
                <a:cubicBezTo>
                  <a:pt x="68" y="5343"/>
                  <a:pt x="810" y="3777"/>
                  <a:pt x="2225" y="2705"/>
                </a:cubicBezTo>
                <a:cubicBezTo>
                  <a:pt x="3640" y="1634"/>
                  <a:pt x="5318" y="909"/>
                  <a:pt x="7257" y="532"/>
                </a:cubicBezTo>
                <a:cubicBezTo>
                  <a:pt x="9197" y="155"/>
                  <a:pt x="10987" y="-22"/>
                  <a:pt x="12629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5" name="Freeform: Shape 164"/>
          <p:cNvSpPr/>
          <p:nvPr/>
        </p:nvSpPr>
        <p:spPr>
          <a:xfrm>
            <a:off x="2649604" y="3358295"/>
            <a:ext cx="338387" cy="33838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0166" y="57603"/>
                </a:moveTo>
                <a:cubicBezTo>
                  <a:pt x="66742" y="57540"/>
                  <a:pt x="63168" y="58663"/>
                  <a:pt x="59442" y="60971"/>
                </a:cubicBezTo>
                <a:cubicBezTo>
                  <a:pt x="55256" y="63925"/>
                  <a:pt x="52629" y="67300"/>
                  <a:pt x="51562" y="71095"/>
                </a:cubicBezTo>
                <a:cubicBezTo>
                  <a:pt x="50494" y="74891"/>
                  <a:pt x="50333" y="78473"/>
                  <a:pt x="51080" y="81843"/>
                </a:cubicBezTo>
                <a:cubicBezTo>
                  <a:pt x="51826" y="85213"/>
                  <a:pt x="52828" y="87738"/>
                  <a:pt x="54084" y="89416"/>
                </a:cubicBezTo>
                <a:lnTo>
                  <a:pt x="98602" y="149751"/>
                </a:lnTo>
                <a:lnTo>
                  <a:pt x="143247" y="89416"/>
                </a:lnTo>
                <a:cubicBezTo>
                  <a:pt x="144504" y="87738"/>
                  <a:pt x="145504" y="85213"/>
                  <a:pt x="146247" y="81843"/>
                </a:cubicBezTo>
                <a:cubicBezTo>
                  <a:pt x="146989" y="78473"/>
                  <a:pt x="146818" y="74891"/>
                  <a:pt x="145732" y="71095"/>
                </a:cubicBezTo>
                <a:cubicBezTo>
                  <a:pt x="144646" y="67300"/>
                  <a:pt x="141989" y="63925"/>
                  <a:pt x="137762" y="60971"/>
                </a:cubicBezTo>
                <a:cubicBezTo>
                  <a:pt x="134078" y="58663"/>
                  <a:pt x="130533" y="57540"/>
                  <a:pt x="127128" y="57603"/>
                </a:cubicBezTo>
                <a:cubicBezTo>
                  <a:pt x="123722" y="57666"/>
                  <a:pt x="120621" y="58480"/>
                  <a:pt x="117825" y="60045"/>
                </a:cubicBezTo>
                <a:cubicBezTo>
                  <a:pt x="115029" y="61611"/>
                  <a:pt x="112703" y="63492"/>
                  <a:pt x="110847" y="65691"/>
                </a:cubicBezTo>
                <a:cubicBezTo>
                  <a:pt x="109859" y="66908"/>
                  <a:pt x="108392" y="68045"/>
                  <a:pt x="106447" y="69103"/>
                </a:cubicBezTo>
                <a:cubicBezTo>
                  <a:pt x="104501" y="70161"/>
                  <a:pt x="101887" y="70724"/>
                  <a:pt x="98602" y="70793"/>
                </a:cubicBezTo>
                <a:cubicBezTo>
                  <a:pt x="95323" y="70724"/>
                  <a:pt x="92729" y="70161"/>
                  <a:pt x="90821" y="69103"/>
                </a:cubicBezTo>
                <a:cubicBezTo>
                  <a:pt x="88913" y="68045"/>
                  <a:pt x="87467" y="66908"/>
                  <a:pt x="86484" y="65691"/>
                </a:cubicBezTo>
                <a:cubicBezTo>
                  <a:pt x="84629" y="63492"/>
                  <a:pt x="82301" y="61611"/>
                  <a:pt x="79501" y="60045"/>
                </a:cubicBezTo>
                <a:cubicBezTo>
                  <a:pt x="76701" y="58480"/>
                  <a:pt x="73590" y="57666"/>
                  <a:pt x="70166" y="57603"/>
                </a:cubicBezTo>
                <a:close/>
                <a:moveTo>
                  <a:pt x="97964" y="0"/>
                </a:moveTo>
                <a:cubicBezTo>
                  <a:pt x="116200" y="208"/>
                  <a:pt x="132678" y="4667"/>
                  <a:pt x="147399" y="13379"/>
                </a:cubicBezTo>
                <a:cubicBezTo>
                  <a:pt x="162120" y="22090"/>
                  <a:pt x="173836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6" y="162119"/>
                  <a:pt x="162120" y="173836"/>
                  <a:pt x="147399" y="182547"/>
                </a:cubicBezTo>
                <a:cubicBezTo>
                  <a:pt x="132678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7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7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6" name="Freeform: Shape 165"/>
          <p:cNvSpPr/>
          <p:nvPr/>
        </p:nvSpPr>
        <p:spPr>
          <a:xfrm>
            <a:off x="19117691" y="9198966"/>
            <a:ext cx="392024" cy="280014"/>
          </a:xfrm>
          <a:custGeom>
            <a:avLst/>
            <a:gdLst/>
            <a:ahLst/>
            <a:cxnLst/>
            <a:rect l="l" t="t" r="r" b="b"/>
            <a:pathLst>
              <a:path w="228627" h="163303">
                <a:moveTo>
                  <a:pt x="90014" y="32659"/>
                </a:moveTo>
                <a:cubicBezTo>
                  <a:pt x="88552" y="32632"/>
                  <a:pt x="87170" y="32972"/>
                  <a:pt x="85868" y="33679"/>
                </a:cubicBezTo>
                <a:cubicBezTo>
                  <a:pt x="84577" y="34407"/>
                  <a:pt x="83556" y="35407"/>
                  <a:pt x="82807" y="36677"/>
                </a:cubicBezTo>
                <a:cubicBezTo>
                  <a:pt x="82057" y="37947"/>
                  <a:pt x="81675" y="39329"/>
                  <a:pt x="81659" y="40823"/>
                </a:cubicBezTo>
                <a:lnTo>
                  <a:pt x="81659" y="122466"/>
                </a:lnTo>
                <a:cubicBezTo>
                  <a:pt x="81675" y="123959"/>
                  <a:pt x="82057" y="125341"/>
                  <a:pt x="82807" y="126612"/>
                </a:cubicBezTo>
                <a:cubicBezTo>
                  <a:pt x="83556" y="127882"/>
                  <a:pt x="84577" y="128881"/>
                  <a:pt x="85868" y="129609"/>
                </a:cubicBezTo>
                <a:cubicBezTo>
                  <a:pt x="87123" y="130269"/>
                  <a:pt x="88441" y="130609"/>
                  <a:pt x="89822" y="130630"/>
                </a:cubicBezTo>
                <a:cubicBezTo>
                  <a:pt x="90593" y="130633"/>
                  <a:pt x="91348" y="130532"/>
                  <a:pt x="92087" y="130327"/>
                </a:cubicBezTo>
                <a:cubicBezTo>
                  <a:pt x="92825" y="130122"/>
                  <a:pt x="93516" y="129798"/>
                  <a:pt x="94159" y="129354"/>
                </a:cubicBezTo>
                <a:lnTo>
                  <a:pt x="159469" y="88533"/>
                </a:lnTo>
                <a:cubicBezTo>
                  <a:pt x="160689" y="87807"/>
                  <a:pt x="161629" y="86835"/>
                  <a:pt x="162291" y="85615"/>
                </a:cubicBezTo>
                <a:cubicBezTo>
                  <a:pt x="162953" y="84395"/>
                  <a:pt x="163288" y="83071"/>
                  <a:pt x="163295" y="81644"/>
                </a:cubicBezTo>
                <a:cubicBezTo>
                  <a:pt x="163288" y="80217"/>
                  <a:pt x="162953" y="78894"/>
                  <a:pt x="162291" y="77674"/>
                </a:cubicBezTo>
                <a:cubicBezTo>
                  <a:pt x="161629" y="76454"/>
                  <a:pt x="160689" y="75481"/>
                  <a:pt x="159469" y="74756"/>
                </a:cubicBezTo>
                <a:lnTo>
                  <a:pt x="94159" y="33934"/>
                </a:lnTo>
                <a:cubicBezTo>
                  <a:pt x="92857" y="33110"/>
                  <a:pt x="91475" y="32685"/>
                  <a:pt x="90014" y="32659"/>
                </a:cubicBezTo>
                <a:close/>
                <a:moveTo>
                  <a:pt x="114314" y="17"/>
                </a:moveTo>
                <a:cubicBezTo>
                  <a:pt x="128611" y="-49"/>
                  <a:pt x="142908" y="84"/>
                  <a:pt x="157205" y="416"/>
                </a:cubicBezTo>
                <a:cubicBezTo>
                  <a:pt x="171502" y="748"/>
                  <a:pt x="185735" y="1678"/>
                  <a:pt x="199904" y="3205"/>
                </a:cubicBezTo>
                <a:cubicBezTo>
                  <a:pt x="206006" y="3999"/>
                  <a:pt x="211278" y="6459"/>
                  <a:pt x="215721" y="10584"/>
                </a:cubicBezTo>
                <a:cubicBezTo>
                  <a:pt x="220165" y="14710"/>
                  <a:pt x="223141" y="19943"/>
                  <a:pt x="224650" y="26283"/>
                </a:cubicBezTo>
                <a:cubicBezTo>
                  <a:pt x="226546" y="35206"/>
                  <a:pt x="227700" y="44369"/>
                  <a:pt x="228112" y="53771"/>
                </a:cubicBezTo>
                <a:cubicBezTo>
                  <a:pt x="228524" y="63174"/>
                  <a:pt x="228689" y="72465"/>
                  <a:pt x="228606" y="81644"/>
                </a:cubicBezTo>
                <a:cubicBezTo>
                  <a:pt x="228691" y="90824"/>
                  <a:pt x="228521" y="100115"/>
                  <a:pt x="228096" y="109518"/>
                </a:cubicBezTo>
                <a:cubicBezTo>
                  <a:pt x="227670" y="118920"/>
                  <a:pt x="226480" y="128084"/>
                  <a:pt x="224523" y="137008"/>
                </a:cubicBezTo>
                <a:cubicBezTo>
                  <a:pt x="223075" y="143352"/>
                  <a:pt x="220135" y="148588"/>
                  <a:pt x="215706" y="152715"/>
                </a:cubicBezTo>
                <a:cubicBezTo>
                  <a:pt x="211276" y="156842"/>
                  <a:pt x="206009" y="159303"/>
                  <a:pt x="199904" y="160098"/>
                </a:cubicBezTo>
                <a:cubicBezTo>
                  <a:pt x="185735" y="161626"/>
                  <a:pt x="171502" y="162556"/>
                  <a:pt x="157205" y="162889"/>
                </a:cubicBezTo>
                <a:cubicBezTo>
                  <a:pt x="142908" y="163221"/>
                  <a:pt x="128611" y="163354"/>
                  <a:pt x="114314" y="163287"/>
                </a:cubicBezTo>
                <a:cubicBezTo>
                  <a:pt x="100016" y="163354"/>
                  <a:pt x="85719" y="163221"/>
                  <a:pt x="71422" y="162889"/>
                </a:cubicBezTo>
                <a:cubicBezTo>
                  <a:pt x="57125" y="162556"/>
                  <a:pt x="42892" y="161626"/>
                  <a:pt x="28723" y="160098"/>
                </a:cubicBezTo>
                <a:cubicBezTo>
                  <a:pt x="22621" y="159303"/>
                  <a:pt x="17349" y="156842"/>
                  <a:pt x="12906" y="152715"/>
                </a:cubicBezTo>
                <a:cubicBezTo>
                  <a:pt x="8462" y="148588"/>
                  <a:pt x="5486" y="143352"/>
                  <a:pt x="3976" y="137008"/>
                </a:cubicBezTo>
                <a:cubicBezTo>
                  <a:pt x="2082" y="128084"/>
                  <a:pt x="928" y="118920"/>
                  <a:pt x="517" y="109518"/>
                </a:cubicBezTo>
                <a:cubicBezTo>
                  <a:pt x="105" y="100115"/>
                  <a:pt x="-60" y="90824"/>
                  <a:pt x="22" y="81644"/>
                </a:cubicBezTo>
                <a:cubicBezTo>
                  <a:pt x="-63" y="72465"/>
                  <a:pt x="107" y="63174"/>
                  <a:pt x="532" y="53771"/>
                </a:cubicBezTo>
                <a:cubicBezTo>
                  <a:pt x="958" y="44369"/>
                  <a:pt x="2148" y="35206"/>
                  <a:pt x="4104" y="26283"/>
                </a:cubicBezTo>
                <a:cubicBezTo>
                  <a:pt x="5608" y="19943"/>
                  <a:pt x="8563" y="14710"/>
                  <a:pt x="12969" y="10584"/>
                </a:cubicBezTo>
                <a:cubicBezTo>
                  <a:pt x="17375" y="6459"/>
                  <a:pt x="22626" y="3999"/>
                  <a:pt x="28723" y="3205"/>
                </a:cubicBezTo>
                <a:cubicBezTo>
                  <a:pt x="42892" y="1678"/>
                  <a:pt x="57125" y="748"/>
                  <a:pt x="71422" y="416"/>
                </a:cubicBezTo>
                <a:cubicBezTo>
                  <a:pt x="85719" y="84"/>
                  <a:pt x="100016" y="-49"/>
                  <a:pt x="114314" y="1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7" name="Freeform: Shape 166"/>
          <p:cNvSpPr/>
          <p:nvPr/>
        </p:nvSpPr>
        <p:spPr>
          <a:xfrm>
            <a:off x="19129176" y="10021985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6763" y="48093"/>
                </a:moveTo>
                <a:lnTo>
                  <a:pt x="90311" y="110983"/>
                </a:lnTo>
                <a:lnTo>
                  <a:pt x="90311" y="152315"/>
                </a:lnTo>
                <a:lnTo>
                  <a:pt x="103194" y="152315"/>
                </a:lnTo>
                <a:lnTo>
                  <a:pt x="103194" y="111749"/>
                </a:lnTo>
                <a:lnTo>
                  <a:pt x="137124" y="48093"/>
                </a:lnTo>
                <a:lnTo>
                  <a:pt x="122838" y="48093"/>
                </a:lnTo>
                <a:lnTo>
                  <a:pt x="102811" y="87894"/>
                </a:lnTo>
                <a:cubicBezTo>
                  <a:pt x="102737" y="88032"/>
                  <a:pt x="102120" y="89286"/>
                  <a:pt x="100962" y="91657"/>
                </a:cubicBezTo>
                <a:cubicBezTo>
                  <a:pt x="99803" y="94027"/>
                  <a:pt x="98549" y="96685"/>
                  <a:pt x="97199" y="99630"/>
                </a:cubicBezTo>
                <a:cubicBezTo>
                  <a:pt x="95915" y="96573"/>
                  <a:pt x="94719" y="93884"/>
                  <a:pt x="93611" y="91561"/>
                </a:cubicBezTo>
                <a:cubicBezTo>
                  <a:pt x="92503" y="89238"/>
                  <a:pt x="91913" y="88016"/>
                  <a:pt x="91841" y="87894"/>
                </a:cubicBezTo>
                <a:lnTo>
                  <a:pt x="72070" y="48093"/>
                </a:lnTo>
                <a:close/>
                <a:moveTo>
                  <a:pt x="36737" y="0"/>
                </a:moveTo>
                <a:lnTo>
                  <a:pt x="159192" y="0"/>
                </a:lnTo>
                <a:cubicBezTo>
                  <a:pt x="166030" y="78"/>
                  <a:pt x="172209" y="1750"/>
                  <a:pt x="177730" y="5018"/>
                </a:cubicBezTo>
                <a:cubicBezTo>
                  <a:pt x="183250" y="8285"/>
                  <a:pt x="187643" y="12679"/>
                  <a:pt x="190910" y="18199"/>
                </a:cubicBezTo>
                <a:cubicBezTo>
                  <a:pt x="194177" y="23720"/>
                  <a:pt x="195849" y="29900"/>
                  <a:pt x="195927" y="36739"/>
                </a:cubicBezTo>
                <a:lnTo>
                  <a:pt x="195927" y="159201"/>
                </a:lnTo>
                <a:cubicBezTo>
                  <a:pt x="195849" y="166038"/>
                  <a:pt x="194177" y="172215"/>
                  <a:pt x="190910" y="177734"/>
                </a:cubicBezTo>
                <a:cubicBezTo>
                  <a:pt x="187643" y="183253"/>
                  <a:pt x="183250" y="187645"/>
                  <a:pt x="177730" y="190911"/>
                </a:cubicBezTo>
                <a:cubicBezTo>
                  <a:pt x="172209" y="194177"/>
                  <a:pt x="166030" y="195849"/>
                  <a:pt x="159192" y="195927"/>
                </a:cubicBezTo>
                <a:lnTo>
                  <a:pt x="36737" y="195927"/>
                </a:lnTo>
                <a:cubicBezTo>
                  <a:pt x="29898" y="195849"/>
                  <a:pt x="23719" y="194177"/>
                  <a:pt x="18198" y="190911"/>
                </a:cubicBezTo>
                <a:cubicBezTo>
                  <a:pt x="12678" y="187645"/>
                  <a:pt x="8284" y="183253"/>
                  <a:pt x="5017" y="177734"/>
                </a:cubicBezTo>
                <a:cubicBezTo>
                  <a:pt x="1751" y="172215"/>
                  <a:pt x="78" y="166038"/>
                  <a:pt x="0" y="159201"/>
                </a:cubicBezTo>
                <a:lnTo>
                  <a:pt x="0" y="36739"/>
                </a:lnTo>
                <a:cubicBezTo>
                  <a:pt x="78" y="29900"/>
                  <a:pt x="1751" y="23720"/>
                  <a:pt x="5017" y="18199"/>
                </a:cubicBezTo>
                <a:cubicBezTo>
                  <a:pt x="8284" y="12679"/>
                  <a:pt x="12678" y="8285"/>
                  <a:pt x="18198" y="5018"/>
                </a:cubicBezTo>
                <a:cubicBezTo>
                  <a:pt x="23719" y="1750"/>
                  <a:pt x="29898" y="78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8" name="Freeform: Shape 167"/>
          <p:cNvSpPr/>
          <p:nvPr/>
        </p:nvSpPr>
        <p:spPr>
          <a:xfrm>
            <a:off x="19153018" y="8338595"/>
            <a:ext cx="288268" cy="363953"/>
          </a:xfrm>
          <a:custGeom>
            <a:avLst/>
            <a:gdLst/>
            <a:ahLst/>
            <a:cxnLst/>
            <a:rect l="l" t="t" r="r" b="b"/>
            <a:pathLst>
              <a:path w="168117" h="212256">
                <a:moveTo>
                  <a:pt x="0" y="0"/>
                </a:moveTo>
                <a:cubicBezTo>
                  <a:pt x="2232" y="582"/>
                  <a:pt x="4497" y="1045"/>
                  <a:pt x="6793" y="1388"/>
                </a:cubicBezTo>
                <a:cubicBezTo>
                  <a:pt x="9089" y="1730"/>
                  <a:pt x="11417" y="1906"/>
                  <a:pt x="13777" y="1914"/>
                </a:cubicBezTo>
                <a:cubicBezTo>
                  <a:pt x="16145" y="1898"/>
                  <a:pt x="18521" y="1707"/>
                  <a:pt x="20905" y="1340"/>
                </a:cubicBezTo>
                <a:cubicBezTo>
                  <a:pt x="23289" y="973"/>
                  <a:pt x="25633" y="527"/>
                  <a:pt x="27937" y="0"/>
                </a:cubicBezTo>
                <a:cubicBezTo>
                  <a:pt x="36912" y="15791"/>
                  <a:pt x="46134" y="31438"/>
                  <a:pt x="55602" y="46942"/>
                </a:cubicBezTo>
                <a:cubicBezTo>
                  <a:pt x="65071" y="62445"/>
                  <a:pt x="74514" y="77965"/>
                  <a:pt x="83931" y="93500"/>
                </a:cubicBezTo>
                <a:cubicBezTo>
                  <a:pt x="93452" y="78092"/>
                  <a:pt x="103007" y="62636"/>
                  <a:pt x="112595" y="47133"/>
                </a:cubicBezTo>
                <a:cubicBezTo>
                  <a:pt x="122183" y="31629"/>
                  <a:pt x="131293" y="15918"/>
                  <a:pt x="139925" y="0"/>
                </a:cubicBezTo>
                <a:cubicBezTo>
                  <a:pt x="144411" y="1170"/>
                  <a:pt x="148961" y="1765"/>
                  <a:pt x="153575" y="1786"/>
                </a:cubicBezTo>
                <a:cubicBezTo>
                  <a:pt x="156006" y="1784"/>
                  <a:pt x="158446" y="1629"/>
                  <a:pt x="160894" y="1324"/>
                </a:cubicBezTo>
                <a:cubicBezTo>
                  <a:pt x="163342" y="1018"/>
                  <a:pt x="165749" y="577"/>
                  <a:pt x="168117" y="0"/>
                </a:cubicBezTo>
                <a:cubicBezTo>
                  <a:pt x="163060" y="7051"/>
                  <a:pt x="158313" y="14316"/>
                  <a:pt x="153878" y="21797"/>
                </a:cubicBezTo>
                <a:cubicBezTo>
                  <a:pt x="149442" y="29278"/>
                  <a:pt x="145046" y="36766"/>
                  <a:pt x="140690" y="44263"/>
                </a:cubicBezTo>
                <a:cubicBezTo>
                  <a:pt x="133106" y="57207"/>
                  <a:pt x="125568" y="70160"/>
                  <a:pt x="118079" y="83120"/>
                </a:cubicBezTo>
                <a:cubicBezTo>
                  <a:pt x="110590" y="96080"/>
                  <a:pt x="103117" y="109065"/>
                  <a:pt x="95660" y="122073"/>
                </a:cubicBezTo>
                <a:lnTo>
                  <a:pt x="97318" y="212256"/>
                </a:lnTo>
                <a:cubicBezTo>
                  <a:pt x="95150" y="211862"/>
                  <a:pt x="92951" y="211533"/>
                  <a:pt x="90720" y="211267"/>
                </a:cubicBezTo>
                <a:cubicBezTo>
                  <a:pt x="88489" y="211001"/>
                  <a:pt x="86226" y="210863"/>
                  <a:pt x="83931" y="210853"/>
                </a:cubicBezTo>
                <a:cubicBezTo>
                  <a:pt x="81700" y="210863"/>
                  <a:pt x="79469" y="211001"/>
                  <a:pt x="77238" y="211267"/>
                </a:cubicBezTo>
                <a:cubicBezTo>
                  <a:pt x="75007" y="211533"/>
                  <a:pt x="72776" y="211862"/>
                  <a:pt x="70545" y="212256"/>
                </a:cubicBezTo>
                <a:lnTo>
                  <a:pt x="72202" y="122073"/>
                </a:lnTo>
                <a:cubicBezTo>
                  <a:pt x="60448" y="101536"/>
                  <a:pt x="48717" y="80999"/>
                  <a:pt x="37010" y="60463"/>
                </a:cubicBezTo>
                <a:cubicBezTo>
                  <a:pt x="25303" y="39926"/>
                  <a:pt x="12967" y="19772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9" name="Freeform: Shape 168"/>
          <p:cNvSpPr/>
          <p:nvPr/>
        </p:nvSpPr>
        <p:spPr>
          <a:xfrm>
            <a:off x="10526058" y="10006741"/>
            <a:ext cx="307986" cy="361765"/>
          </a:xfrm>
          <a:custGeom>
            <a:avLst/>
            <a:gdLst/>
            <a:ahLst/>
            <a:cxnLst/>
            <a:rect l="l" t="t" r="r" b="b"/>
            <a:pathLst>
              <a:path w="179616" h="210980">
                <a:moveTo>
                  <a:pt x="16313" y="41584"/>
                </a:moveTo>
                <a:lnTo>
                  <a:pt x="46799" y="41584"/>
                </a:lnTo>
                <a:cubicBezTo>
                  <a:pt x="49063" y="41656"/>
                  <a:pt x="50849" y="42277"/>
                  <a:pt x="52156" y="43449"/>
                </a:cubicBezTo>
                <a:cubicBezTo>
                  <a:pt x="53464" y="44621"/>
                  <a:pt x="54484" y="45913"/>
                  <a:pt x="55218" y="47324"/>
                </a:cubicBezTo>
                <a:cubicBezTo>
                  <a:pt x="60362" y="56318"/>
                  <a:pt x="64375" y="63331"/>
                  <a:pt x="67258" y="68361"/>
                </a:cubicBezTo>
                <a:cubicBezTo>
                  <a:pt x="70140" y="73391"/>
                  <a:pt x="72212" y="77003"/>
                  <a:pt x="73474" y="79197"/>
                </a:cubicBezTo>
                <a:cubicBezTo>
                  <a:pt x="74736" y="81391"/>
                  <a:pt x="75509" y="82731"/>
                  <a:pt x="75792" y="83217"/>
                </a:cubicBezTo>
                <a:cubicBezTo>
                  <a:pt x="76075" y="83703"/>
                  <a:pt x="76190" y="83899"/>
                  <a:pt x="76137" y="83805"/>
                </a:cubicBezTo>
                <a:cubicBezTo>
                  <a:pt x="76212" y="83671"/>
                  <a:pt x="75982" y="84075"/>
                  <a:pt x="75445" y="85019"/>
                </a:cubicBezTo>
                <a:cubicBezTo>
                  <a:pt x="74909" y="85963"/>
                  <a:pt x="73614" y="88253"/>
                  <a:pt x="71561" y="91889"/>
                </a:cubicBezTo>
                <a:cubicBezTo>
                  <a:pt x="69508" y="95526"/>
                  <a:pt x="66244" y="101315"/>
                  <a:pt x="61769" y="109259"/>
                </a:cubicBezTo>
                <a:cubicBezTo>
                  <a:pt x="57294" y="117202"/>
                  <a:pt x="51156" y="128106"/>
                  <a:pt x="43355" y="141971"/>
                </a:cubicBezTo>
                <a:cubicBezTo>
                  <a:pt x="42563" y="143443"/>
                  <a:pt x="41532" y="144772"/>
                  <a:pt x="40262" y="145957"/>
                </a:cubicBezTo>
                <a:cubicBezTo>
                  <a:pt x="38992" y="147143"/>
                  <a:pt x="37259" y="147770"/>
                  <a:pt x="35064" y="147839"/>
                </a:cubicBezTo>
                <a:lnTo>
                  <a:pt x="4578" y="147839"/>
                </a:lnTo>
                <a:cubicBezTo>
                  <a:pt x="3680" y="147828"/>
                  <a:pt x="2893" y="147626"/>
                  <a:pt x="2218" y="147233"/>
                </a:cubicBezTo>
                <a:cubicBezTo>
                  <a:pt x="1543" y="146840"/>
                  <a:pt x="1012" y="146319"/>
                  <a:pt x="624" y="145670"/>
                </a:cubicBezTo>
                <a:cubicBezTo>
                  <a:pt x="233" y="145025"/>
                  <a:pt x="26" y="144307"/>
                  <a:pt x="2" y="143518"/>
                </a:cubicBezTo>
                <a:cubicBezTo>
                  <a:pt x="-22" y="142729"/>
                  <a:pt x="186" y="141915"/>
                  <a:pt x="624" y="141078"/>
                </a:cubicBezTo>
                <a:lnTo>
                  <a:pt x="32895" y="83933"/>
                </a:lnTo>
                <a:cubicBezTo>
                  <a:pt x="33023" y="83954"/>
                  <a:pt x="33023" y="83911"/>
                  <a:pt x="32895" y="83805"/>
                </a:cubicBezTo>
                <a:lnTo>
                  <a:pt x="12359" y="48217"/>
                </a:lnTo>
                <a:cubicBezTo>
                  <a:pt x="11907" y="47374"/>
                  <a:pt x="11663" y="46540"/>
                  <a:pt x="11626" y="45713"/>
                </a:cubicBezTo>
                <a:cubicBezTo>
                  <a:pt x="11588" y="44887"/>
                  <a:pt x="11790" y="44148"/>
                  <a:pt x="12232" y="43497"/>
                </a:cubicBezTo>
                <a:cubicBezTo>
                  <a:pt x="12625" y="42859"/>
                  <a:pt x="13178" y="42381"/>
                  <a:pt x="13890" y="42062"/>
                </a:cubicBezTo>
                <a:cubicBezTo>
                  <a:pt x="14602" y="41743"/>
                  <a:pt x="15410" y="41584"/>
                  <a:pt x="16313" y="41584"/>
                </a:cubicBezTo>
                <a:close/>
                <a:moveTo>
                  <a:pt x="144251" y="0"/>
                </a:moveTo>
                <a:lnTo>
                  <a:pt x="174992" y="0"/>
                </a:lnTo>
                <a:cubicBezTo>
                  <a:pt x="175890" y="0"/>
                  <a:pt x="176677" y="159"/>
                  <a:pt x="177352" y="478"/>
                </a:cubicBezTo>
                <a:cubicBezTo>
                  <a:pt x="178027" y="797"/>
                  <a:pt x="178558" y="1276"/>
                  <a:pt x="178946" y="1913"/>
                </a:cubicBezTo>
                <a:cubicBezTo>
                  <a:pt x="179393" y="2565"/>
                  <a:pt x="179616" y="3303"/>
                  <a:pt x="179616" y="4130"/>
                </a:cubicBezTo>
                <a:cubicBezTo>
                  <a:pt x="179616" y="4956"/>
                  <a:pt x="179393" y="5791"/>
                  <a:pt x="178946" y="6633"/>
                </a:cubicBezTo>
                <a:lnTo>
                  <a:pt x="111597" y="125772"/>
                </a:lnTo>
                <a:cubicBezTo>
                  <a:pt x="111533" y="125777"/>
                  <a:pt x="111501" y="125798"/>
                  <a:pt x="111501" y="125835"/>
                </a:cubicBezTo>
                <a:cubicBezTo>
                  <a:pt x="111501" y="125873"/>
                  <a:pt x="111533" y="125894"/>
                  <a:pt x="111597" y="125899"/>
                </a:cubicBezTo>
                <a:lnTo>
                  <a:pt x="154456" y="204347"/>
                </a:lnTo>
                <a:cubicBezTo>
                  <a:pt x="154899" y="205189"/>
                  <a:pt x="155128" y="206024"/>
                  <a:pt x="155141" y="206850"/>
                </a:cubicBezTo>
                <a:cubicBezTo>
                  <a:pt x="155155" y="207677"/>
                  <a:pt x="154969" y="208416"/>
                  <a:pt x="154583" y="209066"/>
                </a:cubicBezTo>
                <a:cubicBezTo>
                  <a:pt x="153669" y="210342"/>
                  <a:pt x="152308" y="210980"/>
                  <a:pt x="150501" y="210980"/>
                </a:cubicBezTo>
                <a:lnTo>
                  <a:pt x="120016" y="210980"/>
                </a:lnTo>
                <a:cubicBezTo>
                  <a:pt x="117744" y="210908"/>
                  <a:pt x="115942" y="210286"/>
                  <a:pt x="114611" y="209114"/>
                </a:cubicBezTo>
                <a:cubicBezTo>
                  <a:pt x="113279" y="207942"/>
                  <a:pt x="112275" y="206651"/>
                  <a:pt x="111597" y="205240"/>
                </a:cubicBezTo>
                <a:cubicBezTo>
                  <a:pt x="100899" y="185642"/>
                  <a:pt x="92566" y="170370"/>
                  <a:pt x="86598" y="159425"/>
                </a:cubicBezTo>
                <a:cubicBezTo>
                  <a:pt x="80630" y="148479"/>
                  <a:pt x="76351" y="140626"/>
                  <a:pt x="73761" y="135865"/>
                </a:cubicBezTo>
                <a:cubicBezTo>
                  <a:pt x="71171" y="131103"/>
                  <a:pt x="69595" y="128201"/>
                  <a:pt x="69031" y="127157"/>
                </a:cubicBezTo>
                <a:cubicBezTo>
                  <a:pt x="68468" y="126113"/>
                  <a:pt x="68243" y="125693"/>
                  <a:pt x="68356" y="125899"/>
                </a:cubicBezTo>
                <a:cubicBezTo>
                  <a:pt x="68274" y="126044"/>
                  <a:pt x="68524" y="125601"/>
                  <a:pt x="69106" y="124570"/>
                </a:cubicBezTo>
                <a:cubicBezTo>
                  <a:pt x="69688" y="123540"/>
                  <a:pt x="71091" y="121052"/>
                  <a:pt x="73315" y="117107"/>
                </a:cubicBezTo>
                <a:cubicBezTo>
                  <a:pt x="75540" y="113162"/>
                  <a:pt x="79076" y="106890"/>
                  <a:pt x="83923" y="98292"/>
                </a:cubicBezTo>
                <a:cubicBezTo>
                  <a:pt x="88770" y="89693"/>
                  <a:pt x="95418" y="77899"/>
                  <a:pt x="103867" y="62908"/>
                </a:cubicBezTo>
                <a:cubicBezTo>
                  <a:pt x="112317" y="47918"/>
                  <a:pt x="123057" y="28862"/>
                  <a:pt x="136088" y="5740"/>
                </a:cubicBezTo>
                <a:cubicBezTo>
                  <a:pt x="136866" y="4217"/>
                  <a:pt x="137860" y="2894"/>
                  <a:pt x="139069" y="1770"/>
                </a:cubicBezTo>
                <a:cubicBezTo>
                  <a:pt x="140278" y="646"/>
                  <a:pt x="142006" y="56"/>
                  <a:pt x="1442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0" name="Freeform: Shape 169"/>
          <p:cNvSpPr/>
          <p:nvPr/>
        </p:nvSpPr>
        <p:spPr>
          <a:xfrm>
            <a:off x="10500590" y="9173366"/>
            <a:ext cx="358922" cy="359358"/>
          </a:xfrm>
          <a:custGeom>
            <a:avLst/>
            <a:gdLst/>
            <a:ahLst/>
            <a:cxnLst/>
            <a:rect l="l" t="t" r="r" b="b"/>
            <a:pathLst>
              <a:path w="209322" h="209576">
                <a:moveTo>
                  <a:pt x="38140" y="163273"/>
                </a:moveTo>
                <a:cubicBezTo>
                  <a:pt x="35846" y="163334"/>
                  <a:pt x="33928" y="164137"/>
                  <a:pt x="32384" y="165681"/>
                </a:cubicBezTo>
                <a:cubicBezTo>
                  <a:pt x="30840" y="167225"/>
                  <a:pt x="30037" y="169143"/>
                  <a:pt x="29976" y="171437"/>
                </a:cubicBezTo>
                <a:cubicBezTo>
                  <a:pt x="30037" y="173730"/>
                  <a:pt x="30840" y="175649"/>
                  <a:pt x="32384" y="177193"/>
                </a:cubicBezTo>
                <a:cubicBezTo>
                  <a:pt x="33928" y="178737"/>
                  <a:pt x="35846" y="179539"/>
                  <a:pt x="38140" y="179600"/>
                </a:cubicBezTo>
                <a:cubicBezTo>
                  <a:pt x="40433" y="179539"/>
                  <a:pt x="42352" y="178737"/>
                  <a:pt x="43896" y="177193"/>
                </a:cubicBezTo>
                <a:cubicBezTo>
                  <a:pt x="45440" y="175649"/>
                  <a:pt x="46242" y="173730"/>
                  <a:pt x="46303" y="171437"/>
                </a:cubicBezTo>
                <a:cubicBezTo>
                  <a:pt x="46242" y="169143"/>
                  <a:pt x="45440" y="167225"/>
                  <a:pt x="43896" y="165681"/>
                </a:cubicBezTo>
                <a:cubicBezTo>
                  <a:pt x="42352" y="164137"/>
                  <a:pt x="40433" y="163334"/>
                  <a:pt x="38140" y="163273"/>
                </a:cubicBezTo>
                <a:close/>
                <a:moveTo>
                  <a:pt x="91714" y="81126"/>
                </a:moveTo>
                <a:cubicBezTo>
                  <a:pt x="95102" y="89553"/>
                  <a:pt x="99965" y="96935"/>
                  <a:pt x="106303" y="103273"/>
                </a:cubicBezTo>
                <a:cubicBezTo>
                  <a:pt x="112641" y="109611"/>
                  <a:pt x="120024" y="114475"/>
                  <a:pt x="128450" y="117863"/>
                </a:cubicBezTo>
                <a:lnTo>
                  <a:pt x="41456" y="204857"/>
                </a:lnTo>
                <a:cubicBezTo>
                  <a:pt x="39965" y="206337"/>
                  <a:pt x="38227" y="207490"/>
                  <a:pt x="36242" y="208317"/>
                </a:cubicBezTo>
                <a:cubicBezTo>
                  <a:pt x="34257" y="209143"/>
                  <a:pt x="32168" y="209563"/>
                  <a:pt x="29976" y="209576"/>
                </a:cubicBezTo>
                <a:cubicBezTo>
                  <a:pt x="27786" y="209563"/>
                  <a:pt x="25692" y="209143"/>
                  <a:pt x="23694" y="208317"/>
                </a:cubicBezTo>
                <a:cubicBezTo>
                  <a:pt x="21695" y="207490"/>
                  <a:pt x="19920" y="206337"/>
                  <a:pt x="18368" y="204857"/>
                </a:cubicBezTo>
                <a:lnTo>
                  <a:pt x="4847" y="191081"/>
                </a:lnTo>
                <a:cubicBezTo>
                  <a:pt x="3306" y="189590"/>
                  <a:pt x="2115" y="187852"/>
                  <a:pt x="1276" y="185867"/>
                </a:cubicBezTo>
                <a:cubicBezTo>
                  <a:pt x="436" y="183882"/>
                  <a:pt x="11" y="181793"/>
                  <a:pt x="0" y="179600"/>
                </a:cubicBezTo>
                <a:cubicBezTo>
                  <a:pt x="11" y="177411"/>
                  <a:pt x="436" y="175317"/>
                  <a:pt x="1276" y="173318"/>
                </a:cubicBezTo>
                <a:cubicBezTo>
                  <a:pt x="2115" y="171320"/>
                  <a:pt x="3306" y="169545"/>
                  <a:pt x="4847" y="167993"/>
                </a:cubicBezTo>
                <a:close/>
                <a:moveTo>
                  <a:pt x="152431" y="0"/>
                </a:moveTo>
                <a:cubicBezTo>
                  <a:pt x="157236" y="8"/>
                  <a:pt x="162295" y="693"/>
                  <a:pt x="167610" y="2057"/>
                </a:cubicBezTo>
                <a:cubicBezTo>
                  <a:pt x="172925" y="3420"/>
                  <a:pt x="177602" y="5413"/>
                  <a:pt x="181642" y="8036"/>
                </a:cubicBezTo>
                <a:cubicBezTo>
                  <a:pt x="182285" y="8480"/>
                  <a:pt x="182784" y="8995"/>
                  <a:pt x="183140" y="9583"/>
                </a:cubicBezTo>
                <a:cubicBezTo>
                  <a:pt x="183497" y="10170"/>
                  <a:pt x="183677" y="10845"/>
                  <a:pt x="183683" y="11608"/>
                </a:cubicBezTo>
                <a:cubicBezTo>
                  <a:pt x="183669" y="12322"/>
                  <a:pt x="183473" y="12997"/>
                  <a:pt x="183093" y="13633"/>
                </a:cubicBezTo>
                <a:cubicBezTo>
                  <a:pt x="182713" y="14268"/>
                  <a:pt x="182229" y="14783"/>
                  <a:pt x="181642" y="15179"/>
                </a:cubicBezTo>
                <a:lnTo>
                  <a:pt x="144267" y="36736"/>
                </a:lnTo>
                <a:lnTo>
                  <a:pt x="144267" y="65309"/>
                </a:lnTo>
                <a:lnTo>
                  <a:pt x="168886" y="78958"/>
                </a:lnTo>
                <a:cubicBezTo>
                  <a:pt x="170075" y="78261"/>
                  <a:pt x="172441" y="76824"/>
                  <a:pt x="175983" y="74647"/>
                </a:cubicBezTo>
                <a:cubicBezTo>
                  <a:pt x="179526" y="72469"/>
                  <a:pt x="183426" y="70096"/>
                  <a:pt x="187685" y="67526"/>
                </a:cubicBezTo>
                <a:cubicBezTo>
                  <a:pt x="191943" y="64955"/>
                  <a:pt x="195740" y="62733"/>
                  <a:pt x="199075" y="60859"/>
                </a:cubicBezTo>
                <a:cubicBezTo>
                  <a:pt x="202411" y="58984"/>
                  <a:pt x="204465" y="58002"/>
                  <a:pt x="205240" y="57911"/>
                </a:cubicBezTo>
                <a:cubicBezTo>
                  <a:pt x="206526" y="57937"/>
                  <a:pt x="207525" y="58363"/>
                  <a:pt x="208237" y="59186"/>
                </a:cubicBezTo>
                <a:cubicBezTo>
                  <a:pt x="208950" y="60010"/>
                  <a:pt x="209311" y="61073"/>
                  <a:pt x="209322" y="62375"/>
                </a:cubicBezTo>
                <a:cubicBezTo>
                  <a:pt x="209287" y="64525"/>
                  <a:pt x="208973" y="66795"/>
                  <a:pt x="208381" y="69184"/>
                </a:cubicBezTo>
                <a:cubicBezTo>
                  <a:pt x="207788" y="71573"/>
                  <a:pt x="207124" y="73810"/>
                  <a:pt x="206388" y="75896"/>
                </a:cubicBezTo>
                <a:cubicBezTo>
                  <a:pt x="203638" y="83518"/>
                  <a:pt x="199570" y="90200"/>
                  <a:pt x="194185" y="95942"/>
                </a:cubicBezTo>
                <a:cubicBezTo>
                  <a:pt x="188799" y="101683"/>
                  <a:pt x="182520" y="106164"/>
                  <a:pt x="175349" y="109383"/>
                </a:cubicBezTo>
                <a:cubicBezTo>
                  <a:pt x="168177" y="112601"/>
                  <a:pt x="160538" y="114238"/>
                  <a:pt x="152431" y="114291"/>
                </a:cubicBezTo>
                <a:cubicBezTo>
                  <a:pt x="141807" y="114169"/>
                  <a:pt x="132201" y="111564"/>
                  <a:pt x="123613" y="106477"/>
                </a:cubicBezTo>
                <a:cubicBezTo>
                  <a:pt x="115024" y="101390"/>
                  <a:pt x="108187" y="94552"/>
                  <a:pt x="103099" y="85964"/>
                </a:cubicBezTo>
                <a:cubicBezTo>
                  <a:pt x="98012" y="77376"/>
                  <a:pt x="95407" y="67770"/>
                  <a:pt x="95285" y="57146"/>
                </a:cubicBezTo>
                <a:cubicBezTo>
                  <a:pt x="95407" y="46521"/>
                  <a:pt x="98012" y="36915"/>
                  <a:pt x="103099" y="28327"/>
                </a:cubicBezTo>
                <a:cubicBezTo>
                  <a:pt x="108187" y="19739"/>
                  <a:pt x="115024" y="12901"/>
                  <a:pt x="123613" y="7814"/>
                </a:cubicBezTo>
                <a:cubicBezTo>
                  <a:pt x="132201" y="2726"/>
                  <a:pt x="141807" y="122"/>
                  <a:pt x="1524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1" name="Freeform: Shape 170"/>
          <p:cNvSpPr/>
          <p:nvPr/>
        </p:nvSpPr>
        <p:spPr>
          <a:xfrm>
            <a:off x="10512075" y="8350272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8893" y="132542"/>
                </a:moveTo>
                <a:lnTo>
                  <a:pt x="162377" y="132542"/>
                </a:lnTo>
                <a:lnTo>
                  <a:pt x="162377" y="148854"/>
                </a:lnTo>
                <a:lnTo>
                  <a:pt x="118893" y="148854"/>
                </a:lnTo>
                <a:close/>
                <a:moveTo>
                  <a:pt x="76655" y="99885"/>
                </a:moveTo>
                <a:lnTo>
                  <a:pt x="162377" y="99885"/>
                </a:lnTo>
                <a:lnTo>
                  <a:pt x="162377" y="116197"/>
                </a:lnTo>
                <a:lnTo>
                  <a:pt x="76655" y="116197"/>
                </a:lnTo>
                <a:close/>
                <a:moveTo>
                  <a:pt x="33550" y="99885"/>
                </a:moveTo>
                <a:lnTo>
                  <a:pt x="65681" y="99885"/>
                </a:lnTo>
                <a:lnTo>
                  <a:pt x="65681" y="116197"/>
                </a:lnTo>
                <a:lnTo>
                  <a:pt x="33550" y="116197"/>
                </a:lnTo>
                <a:close/>
                <a:moveTo>
                  <a:pt x="76655" y="67355"/>
                </a:moveTo>
                <a:lnTo>
                  <a:pt x="162377" y="67355"/>
                </a:lnTo>
                <a:lnTo>
                  <a:pt x="162377" y="83540"/>
                </a:lnTo>
                <a:lnTo>
                  <a:pt x="76655" y="83540"/>
                </a:lnTo>
                <a:close/>
                <a:moveTo>
                  <a:pt x="33550" y="67355"/>
                </a:moveTo>
                <a:lnTo>
                  <a:pt x="65681" y="67355"/>
                </a:lnTo>
                <a:lnTo>
                  <a:pt x="65681" y="83540"/>
                </a:lnTo>
                <a:lnTo>
                  <a:pt x="33550" y="83540"/>
                </a:lnTo>
                <a:close/>
                <a:moveTo>
                  <a:pt x="101794" y="16312"/>
                </a:moveTo>
                <a:lnTo>
                  <a:pt x="125396" y="35454"/>
                </a:lnTo>
                <a:lnTo>
                  <a:pt x="153578" y="16312"/>
                </a:lnTo>
                <a:close/>
                <a:moveTo>
                  <a:pt x="42348" y="16312"/>
                </a:moveTo>
                <a:lnTo>
                  <a:pt x="70530" y="35454"/>
                </a:lnTo>
                <a:lnTo>
                  <a:pt x="94137" y="16312"/>
                </a:lnTo>
                <a:close/>
                <a:moveTo>
                  <a:pt x="18867" y="16312"/>
                </a:moveTo>
                <a:cubicBezTo>
                  <a:pt x="18146" y="16331"/>
                  <a:pt x="17544" y="16581"/>
                  <a:pt x="17063" y="17062"/>
                </a:cubicBezTo>
                <a:cubicBezTo>
                  <a:pt x="16582" y="17544"/>
                  <a:pt x="16331" y="18145"/>
                  <a:pt x="16313" y="18865"/>
                </a:cubicBezTo>
                <a:lnTo>
                  <a:pt x="16313" y="177061"/>
                </a:lnTo>
                <a:cubicBezTo>
                  <a:pt x="16331" y="177782"/>
                  <a:pt x="16582" y="178383"/>
                  <a:pt x="17063" y="178864"/>
                </a:cubicBezTo>
                <a:cubicBezTo>
                  <a:pt x="17544" y="179346"/>
                  <a:pt x="18146" y="179596"/>
                  <a:pt x="18867" y="179614"/>
                </a:cubicBezTo>
                <a:lnTo>
                  <a:pt x="177061" y="179614"/>
                </a:lnTo>
                <a:cubicBezTo>
                  <a:pt x="177782" y="179596"/>
                  <a:pt x="178383" y="179346"/>
                  <a:pt x="178864" y="178864"/>
                </a:cubicBezTo>
                <a:cubicBezTo>
                  <a:pt x="179346" y="178383"/>
                  <a:pt x="179596" y="177782"/>
                  <a:pt x="179615" y="177061"/>
                </a:cubicBezTo>
                <a:lnTo>
                  <a:pt x="179615" y="18865"/>
                </a:lnTo>
                <a:cubicBezTo>
                  <a:pt x="179596" y="18145"/>
                  <a:pt x="179346" y="17544"/>
                  <a:pt x="178864" y="17062"/>
                </a:cubicBezTo>
                <a:cubicBezTo>
                  <a:pt x="178383" y="16581"/>
                  <a:pt x="177782" y="16331"/>
                  <a:pt x="177061" y="16312"/>
                </a:cubicBezTo>
                <a:lnTo>
                  <a:pt x="172975" y="16312"/>
                </a:lnTo>
                <a:lnTo>
                  <a:pt x="124759" y="48980"/>
                </a:lnTo>
                <a:lnTo>
                  <a:pt x="97966" y="27159"/>
                </a:lnTo>
                <a:lnTo>
                  <a:pt x="71168" y="48980"/>
                </a:lnTo>
                <a:lnTo>
                  <a:pt x="22953" y="16312"/>
                </a:lnTo>
                <a:close/>
                <a:moveTo>
                  <a:pt x="18867" y="0"/>
                </a:moveTo>
                <a:lnTo>
                  <a:pt x="177061" y="0"/>
                </a:lnTo>
                <a:cubicBezTo>
                  <a:pt x="182421" y="133"/>
                  <a:pt x="186872" y="1970"/>
                  <a:pt x="190415" y="5512"/>
                </a:cubicBezTo>
                <a:cubicBezTo>
                  <a:pt x="193957" y="9054"/>
                  <a:pt x="195794" y="13505"/>
                  <a:pt x="195927" y="18865"/>
                </a:cubicBezTo>
                <a:lnTo>
                  <a:pt x="195927" y="177061"/>
                </a:lnTo>
                <a:cubicBezTo>
                  <a:pt x="195794" y="182421"/>
                  <a:pt x="193957" y="186872"/>
                  <a:pt x="190415" y="190414"/>
                </a:cubicBezTo>
                <a:cubicBezTo>
                  <a:pt x="186872" y="193957"/>
                  <a:pt x="182421" y="195794"/>
                  <a:pt x="177061" y="195927"/>
                </a:cubicBezTo>
                <a:lnTo>
                  <a:pt x="18867" y="195927"/>
                </a:lnTo>
                <a:cubicBezTo>
                  <a:pt x="13506" y="195794"/>
                  <a:pt x="9055" y="193957"/>
                  <a:pt x="5513" y="190414"/>
                </a:cubicBezTo>
                <a:cubicBezTo>
                  <a:pt x="1970" y="186872"/>
                  <a:pt x="133" y="182421"/>
                  <a:pt x="0" y="177061"/>
                </a:cubicBezTo>
                <a:lnTo>
                  <a:pt x="0" y="18865"/>
                </a:lnTo>
                <a:cubicBezTo>
                  <a:pt x="133" y="13505"/>
                  <a:pt x="1970" y="9054"/>
                  <a:pt x="5513" y="5512"/>
                </a:cubicBezTo>
                <a:cubicBezTo>
                  <a:pt x="9055" y="1970"/>
                  <a:pt x="13506" y="133"/>
                  <a:pt x="1886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Freeform: Shape 171"/>
          <p:cNvSpPr/>
          <p:nvPr/>
        </p:nvSpPr>
        <p:spPr>
          <a:xfrm>
            <a:off x="18458941" y="10035983"/>
            <a:ext cx="391951" cy="30795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151411" y="97955"/>
                </a:moveTo>
                <a:lnTo>
                  <a:pt x="161743" y="136098"/>
                </a:lnTo>
                <a:cubicBezTo>
                  <a:pt x="161801" y="136287"/>
                  <a:pt x="161844" y="136451"/>
                  <a:pt x="161870" y="136592"/>
                </a:cubicBezTo>
                <a:cubicBezTo>
                  <a:pt x="161897" y="136733"/>
                  <a:pt x="161939" y="136866"/>
                  <a:pt x="161998" y="136991"/>
                </a:cubicBezTo>
                <a:cubicBezTo>
                  <a:pt x="162003" y="136863"/>
                  <a:pt x="162024" y="136736"/>
                  <a:pt x="162062" y="136608"/>
                </a:cubicBezTo>
                <a:cubicBezTo>
                  <a:pt x="162099" y="136481"/>
                  <a:pt x="162120" y="136353"/>
                  <a:pt x="162125" y="136226"/>
                </a:cubicBezTo>
                <a:lnTo>
                  <a:pt x="172075" y="97955"/>
                </a:lnTo>
                <a:close/>
                <a:moveTo>
                  <a:pt x="55615" y="97955"/>
                </a:moveTo>
                <a:lnTo>
                  <a:pt x="65182" y="136226"/>
                </a:lnTo>
                <a:cubicBezTo>
                  <a:pt x="65240" y="136353"/>
                  <a:pt x="65283" y="136481"/>
                  <a:pt x="65310" y="136608"/>
                </a:cubicBezTo>
                <a:cubicBezTo>
                  <a:pt x="65336" y="136736"/>
                  <a:pt x="65379" y="136863"/>
                  <a:pt x="65437" y="136991"/>
                </a:cubicBezTo>
                <a:cubicBezTo>
                  <a:pt x="65442" y="136858"/>
                  <a:pt x="65464" y="136709"/>
                  <a:pt x="65501" y="136544"/>
                </a:cubicBezTo>
                <a:cubicBezTo>
                  <a:pt x="65538" y="136380"/>
                  <a:pt x="65559" y="136231"/>
                  <a:pt x="65565" y="136098"/>
                </a:cubicBezTo>
                <a:lnTo>
                  <a:pt x="75897" y="97955"/>
                </a:lnTo>
                <a:close/>
                <a:moveTo>
                  <a:pt x="142609" y="65298"/>
                </a:moveTo>
                <a:lnTo>
                  <a:pt x="146946" y="81643"/>
                </a:lnTo>
                <a:lnTo>
                  <a:pt x="176284" y="81643"/>
                </a:lnTo>
                <a:lnTo>
                  <a:pt x="180494" y="65298"/>
                </a:lnTo>
                <a:close/>
                <a:moveTo>
                  <a:pt x="109189" y="65298"/>
                </a:moveTo>
                <a:lnTo>
                  <a:pt x="104852" y="81643"/>
                </a:lnTo>
                <a:lnTo>
                  <a:pt x="122583" y="81643"/>
                </a:lnTo>
                <a:lnTo>
                  <a:pt x="118118" y="65298"/>
                </a:lnTo>
                <a:close/>
                <a:moveTo>
                  <a:pt x="47579" y="65298"/>
                </a:moveTo>
                <a:lnTo>
                  <a:pt x="51661" y="81643"/>
                </a:lnTo>
                <a:lnTo>
                  <a:pt x="80361" y="81643"/>
                </a:lnTo>
                <a:lnTo>
                  <a:pt x="84826" y="65298"/>
                </a:lnTo>
                <a:close/>
                <a:moveTo>
                  <a:pt x="10587" y="0"/>
                </a:moveTo>
                <a:lnTo>
                  <a:pt x="28063" y="0"/>
                </a:lnTo>
                <a:cubicBezTo>
                  <a:pt x="29041" y="16"/>
                  <a:pt x="29891" y="303"/>
                  <a:pt x="30614" y="861"/>
                </a:cubicBezTo>
                <a:cubicBezTo>
                  <a:pt x="31337" y="1419"/>
                  <a:pt x="31804" y="2153"/>
                  <a:pt x="32017" y="3062"/>
                </a:cubicBezTo>
                <a:lnTo>
                  <a:pt x="43497" y="48986"/>
                </a:lnTo>
                <a:lnTo>
                  <a:pt x="89290" y="48986"/>
                </a:lnTo>
                <a:lnTo>
                  <a:pt x="101663" y="3062"/>
                </a:lnTo>
                <a:cubicBezTo>
                  <a:pt x="101940" y="2153"/>
                  <a:pt x="102439" y="1419"/>
                  <a:pt x="103162" y="861"/>
                </a:cubicBezTo>
                <a:cubicBezTo>
                  <a:pt x="103885" y="303"/>
                  <a:pt x="104703" y="16"/>
                  <a:pt x="105618" y="0"/>
                </a:cubicBezTo>
                <a:lnTo>
                  <a:pt x="121690" y="0"/>
                </a:lnTo>
                <a:cubicBezTo>
                  <a:pt x="122660" y="16"/>
                  <a:pt x="123494" y="303"/>
                  <a:pt x="124193" y="861"/>
                </a:cubicBezTo>
                <a:cubicBezTo>
                  <a:pt x="124892" y="1419"/>
                  <a:pt x="125376" y="2153"/>
                  <a:pt x="125644" y="3062"/>
                </a:cubicBezTo>
                <a:lnTo>
                  <a:pt x="138145" y="48986"/>
                </a:lnTo>
                <a:lnTo>
                  <a:pt x="184703" y="48986"/>
                </a:lnTo>
                <a:lnTo>
                  <a:pt x="196566" y="3062"/>
                </a:lnTo>
                <a:cubicBezTo>
                  <a:pt x="196779" y="2153"/>
                  <a:pt x="197246" y="1419"/>
                  <a:pt x="197969" y="861"/>
                </a:cubicBezTo>
                <a:cubicBezTo>
                  <a:pt x="198692" y="303"/>
                  <a:pt x="199542" y="16"/>
                  <a:pt x="200520" y="0"/>
                </a:cubicBezTo>
                <a:lnTo>
                  <a:pt x="217996" y="0"/>
                </a:lnTo>
                <a:cubicBezTo>
                  <a:pt x="218644" y="8"/>
                  <a:pt x="219260" y="151"/>
                  <a:pt x="219845" y="430"/>
                </a:cubicBezTo>
                <a:cubicBezTo>
                  <a:pt x="220430" y="710"/>
                  <a:pt x="220919" y="1076"/>
                  <a:pt x="221312" y="1531"/>
                </a:cubicBezTo>
                <a:cubicBezTo>
                  <a:pt x="221697" y="2054"/>
                  <a:pt x="221947" y="2634"/>
                  <a:pt x="222061" y="3269"/>
                </a:cubicBezTo>
                <a:cubicBezTo>
                  <a:pt x="222176" y="3904"/>
                  <a:pt x="222138" y="4515"/>
                  <a:pt x="221950" y="5103"/>
                </a:cubicBezTo>
                <a:lnTo>
                  <a:pt x="210342" y="48986"/>
                </a:lnTo>
                <a:lnTo>
                  <a:pt x="224501" y="48986"/>
                </a:lnTo>
                <a:cubicBezTo>
                  <a:pt x="225676" y="49012"/>
                  <a:pt x="226643" y="49405"/>
                  <a:pt x="227404" y="50164"/>
                </a:cubicBezTo>
                <a:cubicBezTo>
                  <a:pt x="228164" y="50924"/>
                  <a:pt x="228558" y="51890"/>
                  <a:pt x="228584" y="53064"/>
                </a:cubicBezTo>
                <a:lnTo>
                  <a:pt x="228584" y="61220"/>
                </a:lnTo>
                <a:cubicBezTo>
                  <a:pt x="228558" y="62394"/>
                  <a:pt x="228164" y="63360"/>
                  <a:pt x="227404" y="64119"/>
                </a:cubicBezTo>
                <a:cubicBezTo>
                  <a:pt x="226643" y="64879"/>
                  <a:pt x="225676" y="65272"/>
                  <a:pt x="224501" y="65298"/>
                </a:cubicBezTo>
                <a:lnTo>
                  <a:pt x="206005" y="65298"/>
                </a:lnTo>
                <a:lnTo>
                  <a:pt x="201668" y="81643"/>
                </a:lnTo>
                <a:lnTo>
                  <a:pt x="224501" y="81643"/>
                </a:lnTo>
                <a:cubicBezTo>
                  <a:pt x="225676" y="81669"/>
                  <a:pt x="226643" y="82062"/>
                  <a:pt x="227404" y="82822"/>
                </a:cubicBezTo>
                <a:cubicBezTo>
                  <a:pt x="228164" y="83581"/>
                  <a:pt x="228558" y="84547"/>
                  <a:pt x="228584" y="85721"/>
                </a:cubicBezTo>
                <a:lnTo>
                  <a:pt x="228584" y="93877"/>
                </a:lnTo>
                <a:cubicBezTo>
                  <a:pt x="228558" y="95051"/>
                  <a:pt x="228164" y="96017"/>
                  <a:pt x="227404" y="96777"/>
                </a:cubicBezTo>
                <a:cubicBezTo>
                  <a:pt x="226643" y="97536"/>
                  <a:pt x="225676" y="97929"/>
                  <a:pt x="224501" y="97955"/>
                </a:cubicBezTo>
                <a:lnTo>
                  <a:pt x="197331" y="97955"/>
                </a:lnTo>
                <a:lnTo>
                  <a:pt x="176412" y="176537"/>
                </a:lnTo>
                <a:cubicBezTo>
                  <a:pt x="176136" y="177446"/>
                  <a:pt x="175636" y="178179"/>
                  <a:pt x="174913" y="178737"/>
                </a:cubicBezTo>
                <a:cubicBezTo>
                  <a:pt x="174190" y="179295"/>
                  <a:pt x="173372" y="179582"/>
                  <a:pt x="172458" y="179598"/>
                </a:cubicBezTo>
                <a:lnTo>
                  <a:pt x="152176" y="179598"/>
                </a:lnTo>
                <a:cubicBezTo>
                  <a:pt x="151262" y="179582"/>
                  <a:pt x="150443" y="179295"/>
                  <a:pt x="149721" y="178737"/>
                </a:cubicBezTo>
                <a:cubicBezTo>
                  <a:pt x="148998" y="178179"/>
                  <a:pt x="148498" y="177446"/>
                  <a:pt x="148222" y="176537"/>
                </a:cubicBezTo>
                <a:lnTo>
                  <a:pt x="127047" y="97955"/>
                </a:lnTo>
                <a:lnTo>
                  <a:pt x="100388" y="97955"/>
                </a:lnTo>
                <a:lnTo>
                  <a:pt x="79086" y="176537"/>
                </a:lnTo>
                <a:cubicBezTo>
                  <a:pt x="78817" y="177446"/>
                  <a:pt x="78334" y="178179"/>
                  <a:pt x="77635" y="178737"/>
                </a:cubicBezTo>
                <a:cubicBezTo>
                  <a:pt x="76936" y="179295"/>
                  <a:pt x="76101" y="179582"/>
                  <a:pt x="75131" y="179598"/>
                </a:cubicBezTo>
                <a:lnTo>
                  <a:pt x="54850" y="179598"/>
                </a:lnTo>
                <a:cubicBezTo>
                  <a:pt x="53933" y="179582"/>
                  <a:pt x="53120" y="179295"/>
                  <a:pt x="52410" y="178737"/>
                </a:cubicBezTo>
                <a:cubicBezTo>
                  <a:pt x="51701" y="178179"/>
                  <a:pt x="51238" y="177446"/>
                  <a:pt x="51023" y="176537"/>
                </a:cubicBezTo>
                <a:lnTo>
                  <a:pt x="30614" y="97955"/>
                </a:lnTo>
                <a:lnTo>
                  <a:pt x="4082" y="97955"/>
                </a:lnTo>
                <a:cubicBezTo>
                  <a:pt x="2907" y="97929"/>
                  <a:pt x="1940" y="97536"/>
                  <a:pt x="1180" y="96777"/>
                </a:cubicBezTo>
                <a:cubicBezTo>
                  <a:pt x="420" y="96017"/>
                  <a:pt x="27" y="95051"/>
                  <a:pt x="0" y="93877"/>
                </a:cubicBezTo>
                <a:lnTo>
                  <a:pt x="0" y="85721"/>
                </a:lnTo>
                <a:cubicBezTo>
                  <a:pt x="27" y="84547"/>
                  <a:pt x="420" y="83581"/>
                  <a:pt x="1180" y="82822"/>
                </a:cubicBezTo>
                <a:cubicBezTo>
                  <a:pt x="1940" y="82062"/>
                  <a:pt x="2907" y="81669"/>
                  <a:pt x="4082" y="81643"/>
                </a:cubicBezTo>
                <a:lnTo>
                  <a:pt x="26405" y="81643"/>
                </a:lnTo>
                <a:lnTo>
                  <a:pt x="22195" y="65298"/>
                </a:lnTo>
                <a:lnTo>
                  <a:pt x="4082" y="65298"/>
                </a:lnTo>
                <a:cubicBezTo>
                  <a:pt x="2907" y="65272"/>
                  <a:pt x="1940" y="64879"/>
                  <a:pt x="1180" y="64119"/>
                </a:cubicBezTo>
                <a:cubicBezTo>
                  <a:pt x="420" y="63360"/>
                  <a:pt x="27" y="62394"/>
                  <a:pt x="0" y="61220"/>
                </a:cubicBezTo>
                <a:lnTo>
                  <a:pt x="0" y="53064"/>
                </a:lnTo>
                <a:cubicBezTo>
                  <a:pt x="27" y="51890"/>
                  <a:pt x="420" y="50924"/>
                  <a:pt x="1180" y="50164"/>
                </a:cubicBezTo>
                <a:cubicBezTo>
                  <a:pt x="1940" y="49405"/>
                  <a:pt x="2907" y="49012"/>
                  <a:pt x="4082" y="48986"/>
                </a:cubicBezTo>
                <a:lnTo>
                  <a:pt x="17986" y="48986"/>
                </a:lnTo>
                <a:lnTo>
                  <a:pt x="6633" y="5103"/>
                </a:lnTo>
                <a:cubicBezTo>
                  <a:pt x="6445" y="4459"/>
                  <a:pt x="6407" y="3832"/>
                  <a:pt x="6522" y="3221"/>
                </a:cubicBezTo>
                <a:cubicBezTo>
                  <a:pt x="6636" y="2610"/>
                  <a:pt x="6886" y="2046"/>
                  <a:pt x="7271" y="1531"/>
                </a:cubicBezTo>
                <a:cubicBezTo>
                  <a:pt x="7664" y="1076"/>
                  <a:pt x="8153" y="710"/>
                  <a:pt x="8738" y="430"/>
                </a:cubicBezTo>
                <a:cubicBezTo>
                  <a:pt x="9323" y="151"/>
                  <a:pt x="9939" y="8"/>
                  <a:pt x="1058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Freeform: Shape 172"/>
          <p:cNvSpPr/>
          <p:nvPr/>
        </p:nvSpPr>
        <p:spPr>
          <a:xfrm>
            <a:off x="18472940" y="9173393"/>
            <a:ext cx="363953" cy="363979"/>
          </a:xfrm>
          <a:custGeom>
            <a:avLst/>
            <a:gdLst/>
            <a:ahLst/>
            <a:cxnLst/>
            <a:rect l="l" t="t" r="r" b="b"/>
            <a:pathLst>
              <a:path w="212256" h="212271">
                <a:moveTo>
                  <a:pt x="96561" y="112004"/>
                </a:moveTo>
                <a:lnTo>
                  <a:pt x="212256" y="112004"/>
                </a:lnTo>
                <a:lnTo>
                  <a:pt x="212256" y="212271"/>
                </a:lnTo>
                <a:lnTo>
                  <a:pt x="96561" y="196326"/>
                </a:lnTo>
                <a:close/>
                <a:moveTo>
                  <a:pt x="0" y="112004"/>
                </a:moveTo>
                <a:lnTo>
                  <a:pt x="86994" y="112004"/>
                </a:lnTo>
                <a:lnTo>
                  <a:pt x="86994" y="195050"/>
                </a:lnTo>
                <a:lnTo>
                  <a:pt x="0" y="183059"/>
                </a:lnTo>
                <a:close/>
                <a:moveTo>
                  <a:pt x="86994" y="17222"/>
                </a:moveTo>
                <a:lnTo>
                  <a:pt x="86994" y="101288"/>
                </a:lnTo>
                <a:lnTo>
                  <a:pt x="0" y="101288"/>
                </a:lnTo>
                <a:lnTo>
                  <a:pt x="0" y="29213"/>
                </a:lnTo>
                <a:close/>
                <a:moveTo>
                  <a:pt x="212256" y="0"/>
                </a:moveTo>
                <a:lnTo>
                  <a:pt x="212256" y="101288"/>
                </a:lnTo>
                <a:lnTo>
                  <a:pt x="96561" y="101288"/>
                </a:lnTo>
                <a:lnTo>
                  <a:pt x="96561" y="159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Freeform: Shape 173"/>
          <p:cNvSpPr/>
          <p:nvPr/>
        </p:nvSpPr>
        <p:spPr>
          <a:xfrm>
            <a:off x="18402945" y="8358017"/>
            <a:ext cx="503945" cy="325109"/>
          </a:xfrm>
          <a:custGeom>
            <a:avLst/>
            <a:gdLst/>
            <a:ahLst/>
            <a:cxnLst/>
            <a:rect l="l" t="t" r="r" b="b"/>
            <a:pathLst>
              <a:path w="293899" h="189602">
                <a:moveTo>
                  <a:pt x="0" y="0"/>
                </a:moveTo>
                <a:lnTo>
                  <a:pt x="74367" y="0"/>
                </a:lnTo>
                <a:lnTo>
                  <a:pt x="74367" y="6362"/>
                </a:lnTo>
                <a:cubicBezTo>
                  <a:pt x="71270" y="6540"/>
                  <a:pt x="67925" y="7262"/>
                  <a:pt x="64333" y="8531"/>
                </a:cubicBezTo>
                <a:cubicBezTo>
                  <a:pt x="60740" y="9800"/>
                  <a:pt x="57877" y="11571"/>
                  <a:pt x="55744" y="13846"/>
                </a:cubicBezTo>
                <a:cubicBezTo>
                  <a:pt x="53611" y="16121"/>
                  <a:pt x="53185" y="18857"/>
                  <a:pt x="54468" y="22053"/>
                </a:cubicBezTo>
                <a:cubicBezTo>
                  <a:pt x="56557" y="26793"/>
                  <a:pt x="59523" y="33601"/>
                  <a:pt x="63367" y="42475"/>
                </a:cubicBezTo>
                <a:cubicBezTo>
                  <a:pt x="67210" y="51349"/>
                  <a:pt x="71493" y="61251"/>
                  <a:pt x="76214" y="72180"/>
                </a:cubicBezTo>
                <a:cubicBezTo>
                  <a:pt x="80936" y="83109"/>
                  <a:pt x="85657" y="94025"/>
                  <a:pt x="90378" y="104928"/>
                </a:cubicBezTo>
                <a:cubicBezTo>
                  <a:pt x="95100" y="115831"/>
                  <a:pt x="99382" y="125682"/>
                  <a:pt x="103226" y="134479"/>
                </a:cubicBezTo>
                <a:cubicBezTo>
                  <a:pt x="107070" y="143277"/>
                  <a:pt x="110036" y="149983"/>
                  <a:pt x="112125" y="154595"/>
                </a:cubicBezTo>
                <a:cubicBezTo>
                  <a:pt x="113910" y="151069"/>
                  <a:pt x="116303" y="146458"/>
                  <a:pt x="119302" y="140762"/>
                </a:cubicBezTo>
                <a:cubicBezTo>
                  <a:pt x="122301" y="135067"/>
                  <a:pt x="125527" y="128973"/>
                  <a:pt x="128978" y="122480"/>
                </a:cubicBezTo>
                <a:cubicBezTo>
                  <a:pt x="132430" y="115988"/>
                  <a:pt x="135727" y="109782"/>
                  <a:pt x="138870" y="103863"/>
                </a:cubicBezTo>
                <a:cubicBezTo>
                  <a:pt x="142013" y="97945"/>
                  <a:pt x="144621" y="92999"/>
                  <a:pt x="146693" y="89026"/>
                </a:cubicBezTo>
                <a:cubicBezTo>
                  <a:pt x="145025" y="85585"/>
                  <a:pt x="142693" y="80491"/>
                  <a:pt x="139695" y="73742"/>
                </a:cubicBezTo>
                <a:cubicBezTo>
                  <a:pt x="136698" y="66993"/>
                  <a:pt x="133477" y="59713"/>
                  <a:pt x="130031" y="51904"/>
                </a:cubicBezTo>
                <a:cubicBezTo>
                  <a:pt x="126585" y="44094"/>
                  <a:pt x="123356" y="36879"/>
                  <a:pt x="120342" y="30257"/>
                </a:cubicBezTo>
                <a:cubicBezTo>
                  <a:pt x="117329" y="23636"/>
                  <a:pt x="114973" y="18732"/>
                  <a:pt x="113273" y="15547"/>
                </a:cubicBezTo>
                <a:cubicBezTo>
                  <a:pt x="111718" y="12868"/>
                  <a:pt x="109512" y="10885"/>
                  <a:pt x="106654" y="9599"/>
                </a:cubicBezTo>
                <a:cubicBezTo>
                  <a:pt x="103796" y="8313"/>
                  <a:pt x="100682" y="7473"/>
                  <a:pt x="97314" y="7081"/>
                </a:cubicBezTo>
                <a:cubicBezTo>
                  <a:pt x="93945" y="6688"/>
                  <a:pt x="90718" y="6491"/>
                  <a:pt x="87633" y="6490"/>
                </a:cubicBezTo>
                <a:cubicBezTo>
                  <a:pt x="87633" y="5501"/>
                  <a:pt x="87633" y="4520"/>
                  <a:pt x="87633" y="3547"/>
                </a:cubicBezTo>
                <a:cubicBezTo>
                  <a:pt x="87633" y="2574"/>
                  <a:pt x="87633" y="1434"/>
                  <a:pt x="87633" y="128"/>
                </a:cubicBezTo>
                <a:lnTo>
                  <a:pt x="153071" y="255"/>
                </a:lnTo>
                <a:lnTo>
                  <a:pt x="153071" y="6235"/>
                </a:lnTo>
                <a:cubicBezTo>
                  <a:pt x="150020" y="6308"/>
                  <a:pt x="147236" y="6758"/>
                  <a:pt x="144718" y="7586"/>
                </a:cubicBezTo>
                <a:cubicBezTo>
                  <a:pt x="142201" y="8415"/>
                  <a:pt x="140400" y="9696"/>
                  <a:pt x="139314" y="11432"/>
                </a:cubicBezTo>
                <a:cubicBezTo>
                  <a:pt x="138228" y="13168"/>
                  <a:pt x="138307" y="15432"/>
                  <a:pt x="139550" y="18226"/>
                </a:cubicBezTo>
                <a:cubicBezTo>
                  <a:pt x="143762" y="27214"/>
                  <a:pt x="147520" y="35421"/>
                  <a:pt x="150823" y="42847"/>
                </a:cubicBezTo>
                <a:cubicBezTo>
                  <a:pt x="154126" y="50272"/>
                  <a:pt x="157724" y="58096"/>
                  <a:pt x="161618" y="66319"/>
                </a:cubicBezTo>
                <a:cubicBezTo>
                  <a:pt x="162580" y="64448"/>
                  <a:pt x="164411" y="60777"/>
                  <a:pt x="167112" y="55306"/>
                </a:cubicBezTo>
                <a:cubicBezTo>
                  <a:pt x="169813" y="49834"/>
                  <a:pt x="172712" y="43839"/>
                  <a:pt x="175810" y="37319"/>
                </a:cubicBezTo>
                <a:cubicBezTo>
                  <a:pt x="178907" y="30799"/>
                  <a:pt x="181533" y="25030"/>
                  <a:pt x="183685" y="20012"/>
                </a:cubicBezTo>
                <a:cubicBezTo>
                  <a:pt x="185729" y="15343"/>
                  <a:pt x="185277" y="11957"/>
                  <a:pt x="182330" y="9855"/>
                </a:cubicBezTo>
                <a:cubicBezTo>
                  <a:pt x="179383" y="7752"/>
                  <a:pt x="173924" y="6631"/>
                  <a:pt x="165955" y="6490"/>
                </a:cubicBezTo>
                <a:cubicBezTo>
                  <a:pt x="166008" y="5602"/>
                  <a:pt x="166029" y="4547"/>
                  <a:pt x="166018" y="3324"/>
                </a:cubicBezTo>
                <a:cubicBezTo>
                  <a:pt x="166008" y="2102"/>
                  <a:pt x="166029" y="1079"/>
                  <a:pt x="166082" y="255"/>
                </a:cubicBezTo>
                <a:cubicBezTo>
                  <a:pt x="171277" y="223"/>
                  <a:pt x="176833" y="198"/>
                  <a:pt x="182751" y="179"/>
                </a:cubicBezTo>
                <a:cubicBezTo>
                  <a:pt x="188669" y="160"/>
                  <a:pt x="194396" y="142"/>
                  <a:pt x="199933" y="127"/>
                </a:cubicBezTo>
                <a:cubicBezTo>
                  <a:pt x="205470" y="112"/>
                  <a:pt x="210265" y="95"/>
                  <a:pt x="214318" y="76"/>
                </a:cubicBezTo>
                <a:cubicBezTo>
                  <a:pt x="218370" y="56"/>
                  <a:pt x="221128" y="31"/>
                  <a:pt x="222591" y="0"/>
                </a:cubicBezTo>
                <a:lnTo>
                  <a:pt x="222591" y="6235"/>
                </a:lnTo>
                <a:cubicBezTo>
                  <a:pt x="217311" y="6466"/>
                  <a:pt x="212277" y="7853"/>
                  <a:pt x="207491" y="10397"/>
                </a:cubicBezTo>
                <a:cubicBezTo>
                  <a:pt x="202705" y="12940"/>
                  <a:pt x="198852" y="16400"/>
                  <a:pt x="195931" y="20777"/>
                </a:cubicBezTo>
                <a:lnTo>
                  <a:pt x="168761" y="77162"/>
                </a:lnTo>
                <a:cubicBezTo>
                  <a:pt x="169410" y="78779"/>
                  <a:pt x="170801" y="82016"/>
                  <a:pt x="172934" y="86873"/>
                </a:cubicBezTo>
                <a:cubicBezTo>
                  <a:pt x="175067" y="91731"/>
                  <a:pt x="177568" y="97389"/>
                  <a:pt x="180437" y="103847"/>
                </a:cubicBezTo>
                <a:cubicBezTo>
                  <a:pt x="183307" y="110305"/>
                  <a:pt x="186171" y="116743"/>
                  <a:pt x="189031" y="123160"/>
                </a:cubicBezTo>
                <a:cubicBezTo>
                  <a:pt x="191890" y="129577"/>
                  <a:pt x="194371" y="135153"/>
                  <a:pt x="196473" y="139888"/>
                </a:cubicBezTo>
                <a:cubicBezTo>
                  <a:pt x="198575" y="144624"/>
                  <a:pt x="199925" y="147697"/>
                  <a:pt x="200523" y="149110"/>
                </a:cubicBezTo>
                <a:lnTo>
                  <a:pt x="256777" y="19374"/>
                </a:lnTo>
                <a:cubicBezTo>
                  <a:pt x="255356" y="15883"/>
                  <a:pt x="253265" y="13199"/>
                  <a:pt x="250503" y="11323"/>
                </a:cubicBezTo>
                <a:cubicBezTo>
                  <a:pt x="247741" y="9448"/>
                  <a:pt x="244922" y="8153"/>
                  <a:pt x="242046" y="7440"/>
                </a:cubicBezTo>
                <a:cubicBezTo>
                  <a:pt x="239170" y="6726"/>
                  <a:pt x="236852" y="6367"/>
                  <a:pt x="235092" y="6362"/>
                </a:cubicBezTo>
                <a:cubicBezTo>
                  <a:pt x="235092" y="5509"/>
                  <a:pt x="235092" y="4512"/>
                  <a:pt x="235092" y="3372"/>
                </a:cubicBezTo>
                <a:cubicBezTo>
                  <a:pt x="235092" y="2232"/>
                  <a:pt x="235092" y="1108"/>
                  <a:pt x="235092" y="0"/>
                </a:cubicBezTo>
                <a:lnTo>
                  <a:pt x="293769" y="509"/>
                </a:lnTo>
                <a:lnTo>
                  <a:pt x="293899" y="764"/>
                </a:lnTo>
                <a:lnTo>
                  <a:pt x="293769" y="6363"/>
                </a:lnTo>
                <a:cubicBezTo>
                  <a:pt x="287375" y="6599"/>
                  <a:pt x="282113" y="8326"/>
                  <a:pt x="277984" y="11545"/>
                </a:cubicBezTo>
                <a:cubicBezTo>
                  <a:pt x="273854" y="14763"/>
                  <a:pt x="270569" y="19201"/>
                  <a:pt x="268130" y="24860"/>
                </a:cubicBezTo>
                <a:cubicBezTo>
                  <a:pt x="265785" y="30282"/>
                  <a:pt x="262607" y="37644"/>
                  <a:pt x="258595" y="46947"/>
                </a:cubicBezTo>
                <a:cubicBezTo>
                  <a:pt x="254584" y="56250"/>
                  <a:pt x="250032" y="66803"/>
                  <a:pt x="244940" y="78605"/>
                </a:cubicBezTo>
                <a:cubicBezTo>
                  <a:pt x="239848" y="90407"/>
                  <a:pt x="234509" y="102768"/>
                  <a:pt x="228922" y="115688"/>
                </a:cubicBezTo>
                <a:cubicBezTo>
                  <a:pt x="223335" y="128608"/>
                  <a:pt x="217794" y="141396"/>
                  <a:pt x="212297" y="154051"/>
                </a:cubicBezTo>
                <a:cubicBezTo>
                  <a:pt x="206801" y="166707"/>
                  <a:pt x="201644" y="178539"/>
                  <a:pt x="196824" y="189549"/>
                </a:cubicBezTo>
                <a:cubicBezTo>
                  <a:pt x="196747" y="189549"/>
                  <a:pt x="196207" y="189549"/>
                  <a:pt x="195204" y="189549"/>
                </a:cubicBezTo>
                <a:cubicBezTo>
                  <a:pt x="194200" y="189549"/>
                  <a:pt x="193197" y="189549"/>
                  <a:pt x="192194" y="189549"/>
                </a:cubicBezTo>
                <a:cubicBezTo>
                  <a:pt x="191191" y="189549"/>
                  <a:pt x="190651" y="189549"/>
                  <a:pt x="190574" y="189549"/>
                </a:cubicBezTo>
                <a:lnTo>
                  <a:pt x="152944" y="100890"/>
                </a:lnTo>
                <a:cubicBezTo>
                  <a:pt x="145402" y="115554"/>
                  <a:pt x="137716" y="130363"/>
                  <a:pt x="129887" y="145315"/>
                </a:cubicBezTo>
                <a:cubicBezTo>
                  <a:pt x="122058" y="160267"/>
                  <a:pt x="114564" y="175011"/>
                  <a:pt x="107405" y="189549"/>
                </a:cubicBezTo>
                <a:cubicBezTo>
                  <a:pt x="107280" y="189590"/>
                  <a:pt x="106666" y="189607"/>
                  <a:pt x="105563" y="189601"/>
                </a:cubicBezTo>
                <a:cubicBezTo>
                  <a:pt x="104459" y="189594"/>
                  <a:pt x="103363" y="189574"/>
                  <a:pt x="102274" y="189539"/>
                </a:cubicBezTo>
                <a:cubicBezTo>
                  <a:pt x="101185" y="189504"/>
                  <a:pt x="100600" y="189465"/>
                  <a:pt x="100517" y="189421"/>
                </a:cubicBezTo>
                <a:cubicBezTo>
                  <a:pt x="89696" y="164245"/>
                  <a:pt x="78747" y="139109"/>
                  <a:pt x="67670" y="114013"/>
                </a:cubicBezTo>
                <a:cubicBezTo>
                  <a:pt x="56594" y="88917"/>
                  <a:pt x="45645" y="63749"/>
                  <a:pt x="34824" y="38509"/>
                </a:cubicBezTo>
                <a:cubicBezTo>
                  <a:pt x="32971" y="34256"/>
                  <a:pt x="30086" y="29665"/>
                  <a:pt x="26169" y="24737"/>
                </a:cubicBezTo>
                <a:cubicBezTo>
                  <a:pt x="22251" y="19808"/>
                  <a:pt x="17959" y="15567"/>
                  <a:pt x="13290" y="12013"/>
                </a:cubicBezTo>
                <a:cubicBezTo>
                  <a:pt x="8621" y="8459"/>
                  <a:pt x="4234" y="6618"/>
                  <a:pt x="128" y="6490"/>
                </a:cubicBezTo>
                <a:cubicBezTo>
                  <a:pt x="122" y="5727"/>
                  <a:pt x="101" y="4709"/>
                  <a:pt x="64" y="3436"/>
                </a:cubicBezTo>
                <a:cubicBezTo>
                  <a:pt x="27" y="2164"/>
                  <a:pt x="6" y="1018"/>
                  <a:pt x="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Freeform: Shape 174"/>
          <p:cNvSpPr/>
          <p:nvPr/>
        </p:nvSpPr>
        <p:spPr>
          <a:xfrm>
            <a:off x="9869839" y="10018334"/>
            <a:ext cx="335954" cy="338579"/>
          </a:xfrm>
          <a:custGeom>
            <a:avLst/>
            <a:gdLst/>
            <a:ahLst/>
            <a:cxnLst/>
            <a:rect l="l" t="t" r="r" b="b"/>
            <a:pathLst>
              <a:path w="195927" h="197458">
                <a:moveTo>
                  <a:pt x="67727" y="49098"/>
                </a:moveTo>
                <a:cubicBezTo>
                  <a:pt x="68490" y="49114"/>
                  <a:pt x="69261" y="49178"/>
                  <a:pt x="70040" y="49289"/>
                </a:cubicBezTo>
                <a:cubicBezTo>
                  <a:pt x="70819" y="49401"/>
                  <a:pt x="71621" y="49465"/>
                  <a:pt x="72448" y="49481"/>
                </a:cubicBezTo>
                <a:cubicBezTo>
                  <a:pt x="74099" y="49454"/>
                  <a:pt x="75263" y="49762"/>
                  <a:pt x="75940" y="50405"/>
                </a:cubicBezTo>
                <a:cubicBezTo>
                  <a:pt x="76618" y="51049"/>
                  <a:pt x="77240" y="52186"/>
                  <a:pt x="77806" y="53818"/>
                </a:cubicBezTo>
                <a:cubicBezTo>
                  <a:pt x="78179" y="54734"/>
                  <a:pt x="78951" y="56757"/>
                  <a:pt x="80122" y="59889"/>
                </a:cubicBezTo>
                <a:cubicBezTo>
                  <a:pt x="81293" y="63021"/>
                  <a:pt x="82414" y="66103"/>
                  <a:pt x="83486" y="69135"/>
                </a:cubicBezTo>
                <a:cubicBezTo>
                  <a:pt x="84558" y="72168"/>
                  <a:pt x="85131" y="73993"/>
                  <a:pt x="85206" y="74611"/>
                </a:cubicBezTo>
                <a:cubicBezTo>
                  <a:pt x="85097" y="76247"/>
                  <a:pt x="84337" y="77894"/>
                  <a:pt x="82924" y="79553"/>
                </a:cubicBezTo>
                <a:cubicBezTo>
                  <a:pt x="81511" y="81212"/>
                  <a:pt x="80098" y="82765"/>
                  <a:pt x="78685" y="84212"/>
                </a:cubicBezTo>
                <a:cubicBezTo>
                  <a:pt x="77272" y="85658"/>
                  <a:pt x="76512" y="86880"/>
                  <a:pt x="76403" y="87878"/>
                </a:cubicBezTo>
                <a:cubicBezTo>
                  <a:pt x="76406" y="88197"/>
                  <a:pt x="76464" y="88516"/>
                  <a:pt x="76578" y="88835"/>
                </a:cubicBezTo>
                <a:cubicBezTo>
                  <a:pt x="76693" y="89154"/>
                  <a:pt x="76847" y="89473"/>
                  <a:pt x="77041" y="89792"/>
                </a:cubicBezTo>
                <a:cubicBezTo>
                  <a:pt x="78508" y="92856"/>
                  <a:pt x="80422" y="95944"/>
                  <a:pt x="82782" y="99056"/>
                </a:cubicBezTo>
                <a:cubicBezTo>
                  <a:pt x="85142" y="102168"/>
                  <a:pt x="87566" y="104906"/>
                  <a:pt x="90054" y="107268"/>
                </a:cubicBezTo>
                <a:cubicBezTo>
                  <a:pt x="92978" y="110038"/>
                  <a:pt x="96029" y="112440"/>
                  <a:pt x="99208" y="114476"/>
                </a:cubicBezTo>
                <a:cubicBezTo>
                  <a:pt x="102387" y="116512"/>
                  <a:pt x="105757" y="118404"/>
                  <a:pt x="109319" y="120153"/>
                </a:cubicBezTo>
                <a:cubicBezTo>
                  <a:pt x="109763" y="120413"/>
                  <a:pt x="110214" y="120626"/>
                  <a:pt x="110674" y="120790"/>
                </a:cubicBezTo>
                <a:cubicBezTo>
                  <a:pt x="111134" y="120955"/>
                  <a:pt x="111618" y="121040"/>
                  <a:pt x="112126" y="121046"/>
                </a:cubicBezTo>
                <a:cubicBezTo>
                  <a:pt x="113436" y="120893"/>
                  <a:pt x="114926" y="119823"/>
                  <a:pt x="116596" y="117837"/>
                </a:cubicBezTo>
                <a:cubicBezTo>
                  <a:pt x="118265" y="115852"/>
                  <a:pt x="119906" y="113866"/>
                  <a:pt x="121519" y="111880"/>
                </a:cubicBezTo>
                <a:cubicBezTo>
                  <a:pt x="123132" y="109894"/>
                  <a:pt x="124509" y="108824"/>
                  <a:pt x="125649" y="108672"/>
                </a:cubicBezTo>
                <a:cubicBezTo>
                  <a:pt x="126292" y="108724"/>
                  <a:pt x="127797" y="109297"/>
                  <a:pt x="130166" y="110390"/>
                </a:cubicBezTo>
                <a:cubicBezTo>
                  <a:pt x="132535" y="111483"/>
                  <a:pt x="135165" y="112781"/>
                  <a:pt x="138056" y="114284"/>
                </a:cubicBezTo>
                <a:cubicBezTo>
                  <a:pt x="140947" y="115788"/>
                  <a:pt x="143498" y="117182"/>
                  <a:pt x="145707" y="118466"/>
                </a:cubicBezTo>
                <a:cubicBezTo>
                  <a:pt x="147917" y="119751"/>
                  <a:pt x="149183" y="120610"/>
                  <a:pt x="149507" y="121046"/>
                </a:cubicBezTo>
                <a:cubicBezTo>
                  <a:pt x="149629" y="121372"/>
                  <a:pt x="149703" y="121707"/>
                  <a:pt x="149730" y="122050"/>
                </a:cubicBezTo>
                <a:cubicBezTo>
                  <a:pt x="149756" y="122393"/>
                  <a:pt x="149767" y="122696"/>
                  <a:pt x="149762" y="122959"/>
                </a:cubicBezTo>
                <a:cubicBezTo>
                  <a:pt x="149743" y="124575"/>
                  <a:pt x="149525" y="126223"/>
                  <a:pt x="149108" y="127902"/>
                </a:cubicBezTo>
                <a:cubicBezTo>
                  <a:pt x="148691" y="129582"/>
                  <a:pt x="148186" y="131166"/>
                  <a:pt x="147593" y="132654"/>
                </a:cubicBezTo>
                <a:cubicBezTo>
                  <a:pt x="146531" y="135048"/>
                  <a:pt x="144728" y="137120"/>
                  <a:pt x="142183" y="138872"/>
                </a:cubicBezTo>
                <a:cubicBezTo>
                  <a:pt x="139637" y="140623"/>
                  <a:pt x="136851" y="141978"/>
                  <a:pt x="133824" y="142935"/>
                </a:cubicBezTo>
                <a:cubicBezTo>
                  <a:pt x="130796" y="143893"/>
                  <a:pt x="128029" y="144378"/>
                  <a:pt x="125521" y="144390"/>
                </a:cubicBezTo>
                <a:cubicBezTo>
                  <a:pt x="123396" y="144340"/>
                  <a:pt x="120800" y="143845"/>
                  <a:pt x="117734" y="142907"/>
                </a:cubicBezTo>
                <a:cubicBezTo>
                  <a:pt x="114668" y="141968"/>
                  <a:pt x="111638" y="140888"/>
                  <a:pt x="108643" y="139666"/>
                </a:cubicBezTo>
                <a:cubicBezTo>
                  <a:pt x="105648" y="138443"/>
                  <a:pt x="103194" y="137382"/>
                  <a:pt x="101281" y="136481"/>
                </a:cubicBezTo>
                <a:cubicBezTo>
                  <a:pt x="92295" y="132256"/>
                  <a:pt x="84624" y="126802"/>
                  <a:pt x="78269" y="120121"/>
                </a:cubicBezTo>
                <a:cubicBezTo>
                  <a:pt x="71914" y="113439"/>
                  <a:pt x="66061" y="106009"/>
                  <a:pt x="60711" y="97828"/>
                </a:cubicBezTo>
                <a:cubicBezTo>
                  <a:pt x="58204" y="94222"/>
                  <a:pt x="56072" y="90304"/>
                  <a:pt x="54316" y="86076"/>
                </a:cubicBezTo>
                <a:cubicBezTo>
                  <a:pt x="52559" y="81848"/>
                  <a:pt x="51671" y="77516"/>
                  <a:pt x="51652" y="73080"/>
                </a:cubicBezTo>
                <a:lnTo>
                  <a:pt x="51652" y="72060"/>
                </a:lnTo>
                <a:cubicBezTo>
                  <a:pt x="51775" y="67895"/>
                  <a:pt x="52614" y="64201"/>
                  <a:pt x="54172" y="60977"/>
                </a:cubicBezTo>
                <a:cubicBezTo>
                  <a:pt x="55730" y="57754"/>
                  <a:pt x="58037" y="54729"/>
                  <a:pt x="61093" y="51904"/>
                </a:cubicBezTo>
                <a:cubicBezTo>
                  <a:pt x="62039" y="51006"/>
                  <a:pt x="63050" y="50315"/>
                  <a:pt x="64123" y="49831"/>
                </a:cubicBezTo>
                <a:cubicBezTo>
                  <a:pt x="65197" y="49348"/>
                  <a:pt x="66399" y="49103"/>
                  <a:pt x="67727" y="49098"/>
                </a:cubicBezTo>
                <a:close/>
                <a:moveTo>
                  <a:pt x="99750" y="16058"/>
                </a:moveTo>
                <a:cubicBezTo>
                  <a:pt x="84864" y="16230"/>
                  <a:pt x="71401" y="19884"/>
                  <a:pt x="59359" y="27020"/>
                </a:cubicBezTo>
                <a:cubicBezTo>
                  <a:pt x="47318" y="34156"/>
                  <a:pt x="37729" y="43745"/>
                  <a:pt x="30592" y="55787"/>
                </a:cubicBezTo>
                <a:cubicBezTo>
                  <a:pt x="23455" y="67828"/>
                  <a:pt x="19801" y="81291"/>
                  <a:pt x="19630" y="96177"/>
                </a:cubicBezTo>
                <a:cubicBezTo>
                  <a:pt x="19646" y="104648"/>
                  <a:pt x="20953" y="112872"/>
                  <a:pt x="23553" y="120848"/>
                </a:cubicBezTo>
                <a:cubicBezTo>
                  <a:pt x="26152" y="128825"/>
                  <a:pt x="29948" y="136251"/>
                  <a:pt x="34939" y="143127"/>
                </a:cubicBezTo>
                <a:lnTo>
                  <a:pt x="24860" y="172853"/>
                </a:lnTo>
                <a:lnTo>
                  <a:pt x="55735" y="163030"/>
                </a:lnTo>
                <a:cubicBezTo>
                  <a:pt x="62289" y="167322"/>
                  <a:pt x="69306" y="170602"/>
                  <a:pt x="76786" y="172869"/>
                </a:cubicBezTo>
                <a:cubicBezTo>
                  <a:pt x="84265" y="175136"/>
                  <a:pt x="91920" y="176279"/>
                  <a:pt x="99750" y="176298"/>
                </a:cubicBezTo>
                <a:cubicBezTo>
                  <a:pt x="114636" y="176126"/>
                  <a:pt x="128100" y="172472"/>
                  <a:pt x="140141" y="165335"/>
                </a:cubicBezTo>
                <a:cubicBezTo>
                  <a:pt x="152182" y="158199"/>
                  <a:pt x="161771" y="148610"/>
                  <a:pt x="168907" y="136568"/>
                </a:cubicBezTo>
                <a:cubicBezTo>
                  <a:pt x="176044" y="124527"/>
                  <a:pt x="179698" y="111063"/>
                  <a:pt x="179870" y="96177"/>
                </a:cubicBezTo>
                <a:cubicBezTo>
                  <a:pt x="179698" y="81291"/>
                  <a:pt x="176044" y="67828"/>
                  <a:pt x="168907" y="55787"/>
                </a:cubicBezTo>
                <a:cubicBezTo>
                  <a:pt x="161771" y="43745"/>
                  <a:pt x="152182" y="34156"/>
                  <a:pt x="140141" y="27020"/>
                </a:cubicBezTo>
                <a:cubicBezTo>
                  <a:pt x="128100" y="19884"/>
                  <a:pt x="114636" y="16230"/>
                  <a:pt x="99750" y="16058"/>
                </a:cubicBezTo>
                <a:close/>
                <a:moveTo>
                  <a:pt x="99750" y="0"/>
                </a:moveTo>
                <a:cubicBezTo>
                  <a:pt x="117646" y="205"/>
                  <a:pt x="133820" y="4585"/>
                  <a:pt x="148273" y="13141"/>
                </a:cubicBezTo>
                <a:cubicBezTo>
                  <a:pt x="162726" y="21697"/>
                  <a:pt x="174231" y="33201"/>
                  <a:pt x="182786" y="47654"/>
                </a:cubicBezTo>
                <a:cubicBezTo>
                  <a:pt x="191342" y="62107"/>
                  <a:pt x="195723" y="78282"/>
                  <a:pt x="195927" y="96177"/>
                </a:cubicBezTo>
                <a:cubicBezTo>
                  <a:pt x="195723" y="114073"/>
                  <a:pt x="191342" y="130248"/>
                  <a:pt x="182786" y="144701"/>
                </a:cubicBezTo>
                <a:cubicBezTo>
                  <a:pt x="174231" y="159154"/>
                  <a:pt x="162726" y="170658"/>
                  <a:pt x="148273" y="179215"/>
                </a:cubicBezTo>
                <a:cubicBezTo>
                  <a:pt x="133820" y="187771"/>
                  <a:pt x="117646" y="192151"/>
                  <a:pt x="99750" y="192355"/>
                </a:cubicBezTo>
                <a:cubicBezTo>
                  <a:pt x="91614" y="192350"/>
                  <a:pt x="83614" y="191341"/>
                  <a:pt x="75749" y="189327"/>
                </a:cubicBezTo>
                <a:cubicBezTo>
                  <a:pt x="67884" y="187314"/>
                  <a:pt x="60362" y="184326"/>
                  <a:pt x="53183" y="180364"/>
                </a:cubicBezTo>
                <a:lnTo>
                  <a:pt x="0" y="197458"/>
                </a:lnTo>
                <a:lnTo>
                  <a:pt x="17336" y="145806"/>
                </a:lnTo>
                <a:cubicBezTo>
                  <a:pt x="12804" y="138300"/>
                  <a:pt x="9379" y="130348"/>
                  <a:pt x="7061" y="121949"/>
                </a:cubicBezTo>
                <a:cubicBezTo>
                  <a:pt x="4743" y="113550"/>
                  <a:pt x="3580" y="104959"/>
                  <a:pt x="3572" y="96177"/>
                </a:cubicBezTo>
                <a:cubicBezTo>
                  <a:pt x="3777" y="78282"/>
                  <a:pt x="8157" y="62107"/>
                  <a:pt x="16713" y="47654"/>
                </a:cubicBezTo>
                <a:cubicBezTo>
                  <a:pt x="25269" y="33201"/>
                  <a:pt x="36774" y="21697"/>
                  <a:pt x="51227" y="13141"/>
                </a:cubicBezTo>
                <a:cubicBezTo>
                  <a:pt x="65680" y="4585"/>
                  <a:pt x="81854" y="205"/>
                  <a:pt x="997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Freeform: Shape 175"/>
          <p:cNvSpPr/>
          <p:nvPr/>
        </p:nvSpPr>
        <p:spPr>
          <a:xfrm>
            <a:off x="9813843" y="9170631"/>
            <a:ext cx="447947" cy="364828"/>
          </a:xfrm>
          <a:custGeom>
            <a:avLst/>
            <a:gdLst/>
            <a:ahLst/>
            <a:cxnLst/>
            <a:rect l="l" t="t" r="r" b="b"/>
            <a:pathLst>
              <a:path w="261241" h="212766">
                <a:moveTo>
                  <a:pt x="208049" y="106375"/>
                </a:moveTo>
                <a:cubicBezTo>
                  <a:pt x="205658" y="106471"/>
                  <a:pt x="203553" y="107428"/>
                  <a:pt x="201735" y="109246"/>
                </a:cubicBezTo>
                <a:cubicBezTo>
                  <a:pt x="199917" y="111063"/>
                  <a:pt x="198961" y="113168"/>
                  <a:pt x="198865" y="115560"/>
                </a:cubicBezTo>
                <a:cubicBezTo>
                  <a:pt x="198961" y="118013"/>
                  <a:pt x="199917" y="120155"/>
                  <a:pt x="201735" y="121986"/>
                </a:cubicBezTo>
                <a:cubicBezTo>
                  <a:pt x="203553" y="123817"/>
                  <a:pt x="205658" y="124780"/>
                  <a:pt x="208049" y="124872"/>
                </a:cubicBezTo>
                <a:cubicBezTo>
                  <a:pt x="211546" y="124780"/>
                  <a:pt x="214342" y="123817"/>
                  <a:pt x="216436" y="121986"/>
                </a:cubicBezTo>
                <a:cubicBezTo>
                  <a:pt x="218530" y="120155"/>
                  <a:pt x="219604" y="118013"/>
                  <a:pt x="219657" y="115560"/>
                </a:cubicBezTo>
                <a:cubicBezTo>
                  <a:pt x="219604" y="113168"/>
                  <a:pt x="218530" y="111063"/>
                  <a:pt x="216436" y="109246"/>
                </a:cubicBezTo>
                <a:cubicBezTo>
                  <a:pt x="214342" y="107428"/>
                  <a:pt x="211546" y="106471"/>
                  <a:pt x="208049" y="106375"/>
                </a:cubicBezTo>
                <a:close/>
                <a:moveTo>
                  <a:pt x="157153" y="106375"/>
                </a:moveTo>
                <a:cubicBezTo>
                  <a:pt x="154761" y="106471"/>
                  <a:pt x="152657" y="107428"/>
                  <a:pt x="150839" y="109246"/>
                </a:cubicBezTo>
                <a:cubicBezTo>
                  <a:pt x="149021" y="111063"/>
                  <a:pt x="148065" y="113168"/>
                  <a:pt x="147969" y="115560"/>
                </a:cubicBezTo>
                <a:cubicBezTo>
                  <a:pt x="148065" y="118013"/>
                  <a:pt x="149021" y="120155"/>
                  <a:pt x="150839" y="121986"/>
                </a:cubicBezTo>
                <a:cubicBezTo>
                  <a:pt x="152657" y="123817"/>
                  <a:pt x="154761" y="124780"/>
                  <a:pt x="157153" y="124872"/>
                </a:cubicBezTo>
                <a:cubicBezTo>
                  <a:pt x="160706" y="124780"/>
                  <a:pt x="163518" y="123817"/>
                  <a:pt x="165588" y="121986"/>
                </a:cubicBezTo>
                <a:cubicBezTo>
                  <a:pt x="167658" y="120155"/>
                  <a:pt x="168716" y="118013"/>
                  <a:pt x="168761" y="115560"/>
                </a:cubicBezTo>
                <a:cubicBezTo>
                  <a:pt x="168716" y="113168"/>
                  <a:pt x="167658" y="111063"/>
                  <a:pt x="165588" y="109246"/>
                </a:cubicBezTo>
                <a:cubicBezTo>
                  <a:pt x="163518" y="107428"/>
                  <a:pt x="160706" y="106471"/>
                  <a:pt x="157153" y="106375"/>
                </a:cubicBezTo>
                <a:close/>
                <a:moveTo>
                  <a:pt x="182665" y="69397"/>
                </a:moveTo>
                <a:cubicBezTo>
                  <a:pt x="196726" y="69540"/>
                  <a:pt x="209678" y="72597"/>
                  <a:pt x="221519" y="78569"/>
                </a:cubicBezTo>
                <a:cubicBezTo>
                  <a:pt x="233359" y="84540"/>
                  <a:pt x="242890" y="92567"/>
                  <a:pt x="250111" y="102648"/>
                </a:cubicBezTo>
                <a:cubicBezTo>
                  <a:pt x="257331" y="112730"/>
                  <a:pt x="261041" y="124007"/>
                  <a:pt x="261241" y="136481"/>
                </a:cubicBezTo>
                <a:cubicBezTo>
                  <a:pt x="261055" y="146926"/>
                  <a:pt x="257983" y="156653"/>
                  <a:pt x="252025" y="165662"/>
                </a:cubicBezTo>
                <a:cubicBezTo>
                  <a:pt x="246067" y="174672"/>
                  <a:pt x="238339" y="182676"/>
                  <a:pt x="228841" y="189677"/>
                </a:cubicBezTo>
                <a:lnTo>
                  <a:pt x="235857" y="212766"/>
                </a:lnTo>
                <a:lnTo>
                  <a:pt x="210473" y="198861"/>
                </a:lnTo>
                <a:cubicBezTo>
                  <a:pt x="205814" y="200063"/>
                  <a:pt x="201164" y="201136"/>
                  <a:pt x="196521" y="202082"/>
                </a:cubicBezTo>
                <a:cubicBezTo>
                  <a:pt x="191878" y="203029"/>
                  <a:pt x="187260" y="203528"/>
                  <a:pt x="182665" y="203581"/>
                </a:cubicBezTo>
                <a:cubicBezTo>
                  <a:pt x="167841" y="203438"/>
                  <a:pt x="154530" y="200380"/>
                  <a:pt x="142734" y="194406"/>
                </a:cubicBezTo>
                <a:cubicBezTo>
                  <a:pt x="130938" y="188432"/>
                  <a:pt x="121587" y="180404"/>
                  <a:pt x="114681" y="170319"/>
                </a:cubicBezTo>
                <a:cubicBezTo>
                  <a:pt x="107774" y="160235"/>
                  <a:pt x="104244" y="148956"/>
                  <a:pt x="104089" y="136481"/>
                </a:cubicBezTo>
                <a:cubicBezTo>
                  <a:pt x="104244" y="124007"/>
                  <a:pt x="107774" y="112730"/>
                  <a:pt x="114681" y="102648"/>
                </a:cubicBezTo>
                <a:cubicBezTo>
                  <a:pt x="121587" y="92567"/>
                  <a:pt x="130938" y="84540"/>
                  <a:pt x="142734" y="78569"/>
                </a:cubicBezTo>
                <a:cubicBezTo>
                  <a:pt x="154530" y="72597"/>
                  <a:pt x="167841" y="69540"/>
                  <a:pt x="182665" y="69397"/>
                </a:cubicBezTo>
                <a:close/>
                <a:moveTo>
                  <a:pt x="127177" y="39291"/>
                </a:moveTo>
                <a:cubicBezTo>
                  <a:pt x="123528" y="39336"/>
                  <a:pt x="120334" y="40394"/>
                  <a:pt x="117594" y="42464"/>
                </a:cubicBezTo>
                <a:cubicBezTo>
                  <a:pt x="114854" y="44535"/>
                  <a:pt x="113414" y="47346"/>
                  <a:pt x="113273" y="50900"/>
                </a:cubicBezTo>
                <a:cubicBezTo>
                  <a:pt x="113414" y="54392"/>
                  <a:pt x="114854" y="57166"/>
                  <a:pt x="117594" y="59223"/>
                </a:cubicBezTo>
                <a:cubicBezTo>
                  <a:pt x="120334" y="61280"/>
                  <a:pt x="123528" y="62333"/>
                  <a:pt x="127177" y="62381"/>
                </a:cubicBezTo>
                <a:cubicBezTo>
                  <a:pt x="130669" y="62333"/>
                  <a:pt x="133443" y="61280"/>
                  <a:pt x="135500" y="59223"/>
                </a:cubicBezTo>
                <a:cubicBezTo>
                  <a:pt x="137557" y="57166"/>
                  <a:pt x="138609" y="54392"/>
                  <a:pt x="138657" y="50900"/>
                </a:cubicBezTo>
                <a:cubicBezTo>
                  <a:pt x="138609" y="47346"/>
                  <a:pt x="137557" y="44535"/>
                  <a:pt x="135500" y="42464"/>
                </a:cubicBezTo>
                <a:cubicBezTo>
                  <a:pt x="133443" y="40394"/>
                  <a:pt x="130669" y="39336"/>
                  <a:pt x="127177" y="39291"/>
                </a:cubicBezTo>
                <a:close/>
                <a:moveTo>
                  <a:pt x="62377" y="39291"/>
                </a:moveTo>
                <a:cubicBezTo>
                  <a:pt x="58784" y="39336"/>
                  <a:pt x="55605" y="40394"/>
                  <a:pt x="52842" y="42464"/>
                </a:cubicBezTo>
                <a:cubicBezTo>
                  <a:pt x="50078" y="44535"/>
                  <a:pt x="48622" y="47346"/>
                  <a:pt x="48473" y="50900"/>
                </a:cubicBezTo>
                <a:cubicBezTo>
                  <a:pt x="48622" y="54392"/>
                  <a:pt x="50078" y="57166"/>
                  <a:pt x="52842" y="59223"/>
                </a:cubicBezTo>
                <a:cubicBezTo>
                  <a:pt x="55605" y="61280"/>
                  <a:pt x="58784" y="62333"/>
                  <a:pt x="62377" y="62381"/>
                </a:cubicBezTo>
                <a:cubicBezTo>
                  <a:pt x="65930" y="62333"/>
                  <a:pt x="68741" y="61280"/>
                  <a:pt x="70812" y="59223"/>
                </a:cubicBezTo>
                <a:cubicBezTo>
                  <a:pt x="72882" y="57166"/>
                  <a:pt x="73939" y="54392"/>
                  <a:pt x="73985" y="50900"/>
                </a:cubicBezTo>
                <a:cubicBezTo>
                  <a:pt x="73939" y="47346"/>
                  <a:pt x="72882" y="44535"/>
                  <a:pt x="70812" y="42464"/>
                </a:cubicBezTo>
                <a:cubicBezTo>
                  <a:pt x="68741" y="40394"/>
                  <a:pt x="65930" y="39336"/>
                  <a:pt x="62377" y="39291"/>
                </a:cubicBezTo>
                <a:close/>
                <a:moveTo>
                  <a:pt x="92481" y="0"/>
                </a:moveTo>
                <a:cubicBezTo>
                  <a:pt x="107781" y="112"/>
                  <a:pt x="121981" y="2964"/>
                  <a:pt x="135081" y="8557"/>
                </a:cubicBezTo>
                <a:cubicBezTo>
                  <a:pt x="148180" y="14149"/>
                  <a:pt x="159196" y="21811"/>
                  <a:pt x="168128" y="31543"/>
                </a:cubicBezTo>
                <a:cubicBezTo>
                  <a:pt x="177060" y="41274"/>
                  <a:pt x="182926" y="52404"/>
                  <a:pt x="185726" y="64932"/>
                </a:cubicBezTo>
                <a:cubicBezTo>
                  <a:pt x="182814" y="64570"/>
                  <a:pt x="179837" y="64400"/>
                  <a:pt x="176797" y="64422"/>
                </a:cubicBezTo>
                <a:cubicBezTo>
                  <a:pt x="162013" y="64577"/>
                  <a:pt x="148722" y="67907"/>
                  <a:pt x="136923" y="74411"/>
                </a:cubicBezTo>
                <a:cubicBezTo>
                  <a:pt x="125125" y="80915"/>
                  <a:pt x="115764" y="89658"/>
                  <a:pt x="108841" y="100641"/>
                </a:cubicBezTo>
                <a:cubicBezTo>
                  <a:pt x="101918" y="111623"/>
                  <a:pt x="98378" y="123910"/>
                  <a:pt x="98221" y="137502"/>
                </a:cubicBezTo>
                <a:cubicBezTo>
                  <a:pt x="98242" y="144284"/>
                  <a:pt x="99220" y="150747"/>
                  <a:pt x="101155" y="156892"/>
                </a:cubicBezTo>
                <a:cubicBezTo>
                  <a:pt x="99693" y="157019"/>
                  <a:pt x="98247" y="157115"/>
                  <a:pt x="96818" y="157179"/>
                </a:cubicBezTo>
                <a:cubicBezTo>
                  <a:pt x="95388" y="157243"/>
                  <a:pt x="93942" y="157275"/>
                  <a:pt x="92481" y="157275"/>
                </a:cubicBezTo>
                <a:cubicBezTo>
                  <a:pt x="86778" y="157227"/>
                  <a:pt x="81378" y="156748"/>
                  <a:pt x="76281" y="155839"/>
                </a:cubicBezTo>
                <a:cubicBezTo>
                  <a:pt x="71184" y="154931"/>
                  <a:pt x="65784" y="153878"/>
                  <a:pt x="60081" y="152682"/>
                </a:cubicBezTo>
                <a:lnTo>
                  <a:pt x="27808" y="168883"/>
                </a:lnTo>
                <a:lnTo>
                  <a:pt x="36992" y="141073"/>
                </a:lnTo>
                <a:cubicBezTo>
                  <a:pt x="25350" y="132968"/>
                  <a:pt x="16299" y="123698"/>
                  <a:pt x="9838" y="113266"/>
                </a:cubicBezTo>
                <a:cubicBezTo>
                  <a:pt x="3378" y="102833"/>
                  <a:pt x="99" y="91271"/>
                  <a:pt x="0" y="78578"/>
                </a:cubicBezTo>
                <a:cubicBezTo>
                  <a:pt x="199" y="63754"/>
                  <a:pt x="4421" y="50444"/>
                  <a:pt x="12666" y="38647"/>
                </a:cubicBezTo>
                <a:cubicBezTo>
                  <a:pt x="20911" y="26851"/>
                  <a:pt x="31984" y="17500"/>
                  <a:pt x="45884" y="10593"/>
                </a:cubicBezTo>
                <a:cubicBezTo>
                  <a:pt x="59784" y="3686"/>
                  <a:pt x="75316" y="156"/>
                  <a:pt x="924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Freeform: Shape 176"/>
          <p:cNvSpPr/>
          <p:nvPr/>
        </p:nvSpPr>
        <p:spPr>
          <a:xfrm>
            <a:off x="9841844" y="8359518"/>
            <a:ext cx="391944" cy="317463"/>
          </a:xfrm>
          <a:custGeom>
            <a:avLst/>
            <a:gdLst/>
            <a:ahLst/>
            <a:cxnLst/>
            <a:rect l="l" t="t" r="r" b="b"/>
            <a:pathLst>
              <a:path w="228580" h="185143">
                <a:moveTo>
                  <a:pt x="72464" y="126703"/>
                </a:moveTo>
                <a:cubicBezTo>
                  <a:pt x="69260" y="127779"/>
                  <a:pt x="66702" y="129742"/>
                  <a:pt x="64790" y="132590"/>
                </a:cubicBezTo>
                <a:cubicBezTo>
                  <a:pt x="62972" y="135569"/>
                  <a:pt x="62430" y="138483"/>
                  <a:pt x="63163" y="141334"/>
                </a:cubicBezTo>
                <a:cubicBezTo>
                  <a:pt x="63897" y="144185"/>
                  <a:pt x="65715" y="146334"/>
                  <a:pt x="68619" y="147781"/>
                </a:cubicBezTo>
                <a:cubicBezTo>
                  <a:pt x="71685" y="149080"/>
                  <a:pt x="74871" y="149192"/>
                  <a:pt x="78177" y="148115"/>
                </a:cubicBezTo>
                <a:cubicBezTo>
                  <a:pt x="81482" y="147038"/>
                  <a:pt x="84126" y="145012"/>
                  <a:pt x="86107" y="142037"/>
                </a:cubicBezTo>
                <a:cubicBezTo>
                  <a:pt x="87857" y="138994"/>
                  <a:pt x="88329" y="136047"/>
                  <a:pt x="87521" y="133196"/>
                </a:cubicBezTo>
                <a:cubicBezTo>
                  <a:pt x="86713" y="130345"/>
                  <a:pt x="84795" y="128228"/>
                  <a:pt x="81767" y="126845"/>
                </a:cubicBezTo>
                <a:cubicBezTo>
                  <a:pt x="78770" y="125673"/>
                  <a:pt x="75669" y="125626"/>
                  <a:pt x="72464" y="126703"/>
                </a:cubicBezTo>
                <a:close/>
                <a:moveTo>
                  <a:pt x="96309" y="120852"/>
                </a:moveTo>
                <a:cubicBezTo>
                  <a:pt x="95117" y="120483"/>
                  <a:pt x="93924" y="120520"/>
                  <a:pt x="92731" y="120964"/>
                </a:cubicBezTo>
                <a:cubicBezTo>
                  <a:pt x="91539" y="121407"/>
                  <a:pt x="90602" y="122178"/>
                  <a:pt x="89920" y="123275"/>
                </a:cubicBezTo>
                <a:cubicBezTo>
                  <a:pt x="89290" y="124454"/>
                  <a:pt x="89121" y="125570"/>
                  <a:pt x="89412" y="126623"/>
                </a:cubicBezTo>
                <a:cubicBezTo>
                  <a:pt x="89703" y="127675"/>
                  <a:pt x="90426" y="128473"/>
                  <a:pt x="91581" y="129016"/>
                </a:cubicBezTo>
                <a:cubicBezTo>
                  <a:pt x="92779" y="129449"/>
                  <a:pt x="93993" y="129444"/>
                  <a:pt x="95223" y="128999"/>
                </a:cubicBezTo>
                <a:cubicBezTo>
                  <a:pt x="96453" y="128555"/>
                  <a:pt x="97411" y="127752"/>
                  <a:pt x="98098" y="126590"/>
                </a:cubicBezTo>
                <a:cubicBezTo>
                  <a:pt x="98726" y="125402"/>
                  <a:pt x="98875" y="124271"/>
                  <a:pt x="98545" y="123195"/>
                </a:cubicBezTo>
                <a:cubicBezTo>
                  <a:pt x="98215" y="122119"/>
                  <a:pt x="97470" y="121338"/>
                  <a:pt x="96309" y="120852"/>
                </a:cubicBezTo>
                <a:close/>
                <a:moveTo>
                  <a:pt x="90638" y="99508"/>
                </a:moveTo>
                <a:cubicBezTo>
                  <a:pt x="93674" y="99563"/>
                  <a:pt x="96713" y="99964"/>
                  <a:pt x="99757" y="100709"/>
                </a:cubicBezTo>
                <a:cubicBezTo>
                  <a:pt x="106052" y="102406"/>
                  <a:pt x="111169" y="105274"/>
                  <a:pt x="115108" y="109313"/>
                </a:cubicBezTo>
                <a:cubicBezTo>
                  <a:pt x="119047" y="113352"/>
                  <a:pt x="121520" y="118072"/>
                  <a:pt x="122527" y="123474"/>
                </a:cubicBezTo>
                <a:cubicBezTo>
                  <a:pt x="123533" y="128875"/>
                  <a:pt x="122785" y="134467"/>
                  <a:pt x="120282" y="140249"/>
                </a:cubicBezTo>
                <a:lnTo>
                  <a:pt x="120282" y="140239"/>
                </a:lnTo>
                <a:cubicBezTo>
                  <a:pt x="117622" y="146070"/>
                  <a:pt x="113677" y="150879"/>
                  <a:pt x="108447" y="154669"/>
                </a:cubicBezTo>
                <a:cubicBezTo>
                  <a:pt x="103217" y="158458"/>
                  <a:pt x="97363" y="160943"/>
                  <a:pt x="90884" y="162125"/>
                </a:cubicBezTo>
                <a:cubicBezTo>
                  <a:pt x="84405" y="163306"/>
                  <a:pt x="77962" y="162901"/>
                  <a:pt x="71555" y="160907"/>
                </a:cubicBezTo>
                <a:cubicBezTo>
                  <a:pt x="65446" y="158868"/>
                  <a:pt x="60605" y="155738"/>
                  <a:pt x="57032" y="151519"/>
                </a:cubicBezTo>
                <a:cubicBezTo>
                  <a:pt x="53459" y="147299"/>
                  <a:pt x="51339" y="142505"/>
                  <a:pt x="50670" y="137137"/>
                </a:cubicBezTo>
                <a:cubicBezTo>
                  <a:pt x="50002" y="131768"/>
                  <a:pt x="50970" y="126340"/>
                  <a:pt x="53574" y="120852"/>
                </a:cubicBezTo>
                <a:cubicBezTo>
                  <a:pt x="56298" y="115542"/>
                  <a:pt x="60127" y="111119"/>
                  <a:pt x="65061" y="107583"/>
                </a:cubicBezTo>
                <a:cubicBezTo>
                  <a:pt x="69994" y="104047"/>
                  <a:pt x="75489" y="101645"/>
                  <a:pt x="81543" y="100376"/>
                </a:cubicBezTo>
                <a:cubicBezTo>
                  <a:pt x="84571" y="99742"/>
                  <a:pt x="87602" y="99452"/>
                  <a:pt x="90638" y="99508"/>
                </a:cubicBezTo>
                <a:close/>
                <a:moveTo>
                  <a:pt x="105521" y="81383"/>
                </a:moveTo>
                <a:cubicBezTo>
                  <a:pt x="99651" y="80924"/>
                  <a:pt x="93520" y="80983"/>
                  <a:pt x="87128" y="81559"/>
                </a:cubicBezTo>
                <a:cubicBezTo>
                  <a:pt x="74365" y="82943"/>
                  <a:pt x="63039" y="86144"/>
                  <a:pt x="53148" y="91161"/>
                </a:cubicBezTo>
                <a:cubicBezTo>
                  <a:pt x="43258" y="96179"/>
                  <a:pt x="35607" y="102366"/>
                  <a:pt x="30196" y="109723"/>
                </a:cubicBezTo>
                <a:cubicBezTo>
                  <a:pt x="24784" y="117080"/>
                  <a:pt x="22416" y="124959"/>
                  <a:pt x="23090" y="133360"/>
                </a:cubicBezTo>
                <a:cubicBezTo>
                  <a:pt x="24052" y="141734"/>
                  <a:pt x="27911" y="149001"/>
                  <a:pt x="34665" y="155162"/>
                </a:cubicBezTo>
                <a:cubicBezTo>
                  <a:pt x="41420" y="161323"/>
                  <a:pt x="50145" y="165896"/>
                  <a:pt x="60840" y="168880"/>
                </a:cubicBezTo>
                <a:cubicBezTo>
                  <a:pt x="71535" y="171864"/>
                  <a:pt x="83275" y="172778"/>
                  <a:pt x="96058" y="171621"/>
                </a:cubicBezTo>
                <a:cubicBezTo>
                  <a:pt x="108816" y="170237"/>
                  <a:pt x="120139" y="167037"/>
                  <a:pt x="130027" y="162020"/>
                </a:cubicBezTo>
                <a:cubicBezTo>
                  <a:pt x="139915" y="157003"/>
                  <a:pt x="147565" y="150817"/>
                  <a:pt x="152975" y="143462"/>
                </a:cubicBezTo>
                <a:cubicBezTo>
                  <a:pt x="158386" y="136106"/>
                  <a:pt x="160755" y="128228"/>
                  <a:pt x="160081" y="119829"/>
                </a:cubicBezTo>
                <a:lnTo>
                  <a:pt x="160097" y="119836"/>
                </a:lnTo>
                <a:cubicBezTo>
                  <a:pt x="159134" y="111462"/>
                  <a:pt x="155276" y="104195"/>
                  <a:pt x="148521" y="98033"/>
                </a:cubicBezTo>
                <a:cubicBezTo>
                  <a:pt x="141766" y="91871"/>
                  <a:pt x="133042" y="87297"/>
                  <a:pt x="122346" y="84311"/>
                </a:cubicBezTo>
                <a:cubicBezTo>
                  <a:pt x="116999" y="82817"/>
                  <a:pt x="111390" y="81841"/>
                  <a:pt x="105521" y="81383"/>
                </a:cubicBezTo>
                <a:close/>
                <a:moveTo>
                  <a:pt x="169440" y="31037"/>
                </a:moveTo>
                <a:cubicBezTo>
                  <a:pt x="171946" y="31146"/>
                  <a:pt x="174439" y="31580"/>
                  <a:pt x="176917" y="32339"/>
                </a:cubicBezTo>
                <a:cubicBezTo>
                  <a:pt x="181874" y="33857"/>
                  <a:pt x="186214" y="36659"/>
                  <a:pt x="189939" y="40746"/>
                </a:cubicBezTo>
                <a:cubicBezTo>
                  <a:pt x="193572" y="44859"/>
                  <a:pt x="195898" y="49458"/>
                  <a:pt x="196918" y="54543"/>
                </a:cubicBezTo>
                <a:cubicBezTo>
                  <a:pt x="197938" y="59628"/>
                  <a:pt x="197651" y="64639"/>
                  <a:pt x="196056" y="69576"/>
                </a:cubicBezTo>
                <a:cubicBezTo>
                  <a:pt x="195353" y="71587"/>
                  <a:pt x="194116" y="73047"/>
                  <a:pt x="192345" y="73958"/>
                </a:cubicBezTo>
                <a:cubicBezTo>
                  <a:pt x="190574" y="74869"/>
                  <a:pt x="188668" y="75023"/>
                  <a:pt x="186626" y="74420"/>
                </a:cubicBezTo>
                <a:cubicBezTo>
                  <a:pt x="184616" y="73716"/>
                  <a:pt x="183156" y="72479"/>
                  <a:pt x="182245" y="70708"/>
                </a:cubicBezTo>
                <a:cubicBezTo>
                  <a:pt x="181334" y="68936"/>
                  <a:pt x="181180" y="67030"/>
                  <a:pt x="181783" y="64988"/>
                </a:cubicBezTo>
                <a:cubicBezTo>
                  <a:pt x="182548" y="62525"/>
                  <a:pt x="182676" y="60054"/>
                  <a:pt x="182166" y="57574"/>
                </a:cubicBezTo>
                <a:cubicBezTo>
                  <a:pt x="181655" y="55094"/>
                  <a:pt x="180507" y="52845"/>
                  <a:pt x="178721" y="50827"/>
                </a:cubicBezTo>
                <a:cubicBezTo>
                  <a:pt x="176892" y="48846"/>
                  <a:pt x="174776" y="47480"/>
                  <a:pt x="172373" y="46728"/>
                </a:cubicBezTo>
                <a:cubicBezTo>
                  <a:pt x="169970" y="45975"/>
                  <a:pt x="167534" y="45853"/>
                  <a:pt x="165067" y="46361"/>
                </a:cubicBezTo>
                <a:lnTo>
                  <a:pt x="165072" y="46366"/>
                </a:lnTo>
                <a:cubicBezTo>
                  <a:pt x="162962" y="46773"/>
                  <a:pt x="161059" y="46438"/>
                  <a:pt x="159363" y="45361"/>
                </a:cubicBezTo>
                <a:cubicBezTo>
                  <a:pt x="157668" y="44285"/>
                  <a:pt x="156594" y="42706"/>
                  <a:pt x="156142" y="40625"/>
                </a:cubicBezTo>
                <a:cubicBezTo>
                  <a:pt x="155736" y="38523"/>
                  <a:pt x="156070" y="36636"/>
                  <a:pt x="157146" y="34963"/>
                </a:cubicBezTo>
                <a:cubicBezTo>
                  <a:pt x="158222" y="33291"/>
                  <a:pt x="159799" y="32198"/>
                  <a:pt x="161877" y="31685"/>
                </a:cubicBezTo>
                <a:cubicBezTo>
                  <a:pt x="164412" y="31144"/>
                  <a:pt x="166933" y="30928"/>
                  <a:pt x="169440" y="31037"/>
                </a:cubicBezTo>
                <a:close/>
                <a:moveTo>
                  <a:pt x="90417" y="26484"/>
                </a:moveTo>
                <a:cubicBezTo>
                  <a:pt x="98484" y="25299"/>
                  <a:pt x="104702" y="26781"/>
                  <a:pt x="109070" y="30930"/>
                </a:cubicBezTo>
                <a:cubicBezTo>
                  <a:pt x="111855" y="33724"/>
                  <a:pt x="113429" y="37418"/>
                  <a:pt x="113790" y="42013"/>
                </a:cubicBezTo>
                <a:cubicBezTo>
                  <a:pt x="114151" y="46608"/>
                  <a:pt x="113429" y="51801"/>
                  <a:pt x="111621" y="57592"/>
                </a:cubicBezTo>
                <a:cubicBezTo>
                  <a:pt x="111127" y="59469"/>
                  <a:pt x="111336" y="60560"/>
                  <a:pt x="112250" y="60865"/>
                </a:cubicBezTo>
                <a:cubicBezTo>
                  <a:pt x="113163" y="61170"/>
                  <a:pt x="114176" y="61156"/>
                  <a:pt x="115288" y="60823"/>
                </a:cubicBezTo>
                <a:cubicBezTo>
                  <a:pt x="116400" y="60490"/>
                  <a:pt x="117006" y="60306"/>
                  <a:pt x="117107" y="60271"/>
                </a:cubicBezTo>
                <a:cubicBezTo>
                  <a:pt x="128923" y="55322"/>
                  <a:pt x="139383" y="52813"/>
                  <a:pt x="148488" y="52744"/>
                </a:cubicBezTo>
                <a:cubicBezTo>
                  <a:pt x="157593" y="52675"/>
                  <a:pt x="164099" y="55269"/>
                  <a:pt x="168006" y="60526"/>
                </a:cubicBezTo>
                <a:cubicBezTo>
                  <a:pt x="169959" y="63352"/>
                  <a:pt x="170900" y="66687"/>
                  <a:pt x="170828" y="70533"/>
                </a:cubicBezTo>
                <a:cubicBezTo>
                  <a:pt x="170757" y="74378"/>
                  <a:pt x="169816" y="78607"/>
                  <a:pt x="168006" y="83218"/>
                </a:cubicBezTo>
                <a:cubicBezTo>
                  <a:pt x="167235" y="85241"/>
                  <a:pt x="167246" y="86618"/>
                  <a:pt x="168038" y="87349"/>
                </a:cubicBezTo>
                <a:cubicBezTo>
                  <a:pt x="168830" y="88080"/>
                  <a:pt x="170052" y="88659"/>
                  <a:pt x="171705" y="89087"/>
                </a:cubicBezTo>
                <a:cubicBezTo>
                  <a:pt x="176183" y="90437"/>
                  <a:pt x="180520" y="92458"/>
                  <a:pt x="184717" y="95150"/>
                </a:cubicBezTo>
                <a:cubicBezTo>
                  <a:pt x="188914" y="97842"/>
                  <a:pt x="192381" y="101271"/>
                  <a:pt x="195118" y="105437"/>
                </a:cubicBezTo>
                <a:cubicBezTo>
                  <a:pt x="197855" y="109604"/>
                  <a:pt x="199273" y="114573"/>
                  <a:pt x="199371" y="120346"/>
                </a:cubicBezTo>
                <a:lnTo>
                  <a:pt x="199374" y="120342"/>
                </a:lnTo>
                <a:cubicBezTo>
                  <a:pt x="199320" y="127634"/>
                  <a:pt x="196844" y="135047"/>
                  <a:pt x="191946" y="142581"/>
                </a:cubicBezTo>
                <a:cubicBezTo>
                  <a:pt x="187048" y="150116"/>
                  <a:pt x="180048" y="157092"/>
                  <a:pt x="170946" y="163511"/>
                </a:cubicBezTo>
                <a:cubicBezTo>
                  <a:pt x="161844" y="169929"/>
                  <a:pt x="150962" y="175111"/>
                  <a:pt x="138298" y="179056"/>
                </a:cubicBezTo>
                <a:cubicBezTo>
                  <a:pt x="125634" y="183001"/>
                  <a:pt x="111510" y="185030"/>
                  <a:pt x="95926" y="185143"/>
                </a:cubicBezTo>
                <a:cubicBezTo>
                  <a:pt x="83934" y="185122"/>
                  <a:pt x="72266" y="183729"/>
                  <a:pt x="60919" y="180963"/>
                </a:cubicBezTo>
                <a:cubicBezTo>
                  <a:pt x="49573" y="178198"/>
                  <a:pt x="39323" y="174185"/>
                  <a:pt x="30169" y="168926"/>
                </a:cubicBezTo>
                <a:cubicBezTo>
                  <a:pt x="21015" y="163667"/>
                  <a:pt x="13731" y="157287"/>
                  <a:pt x="8316" y="149786"/>
                </a:cubicBezTo>
                <a:cubicBezTo>
                  <a:pt x="2901" y="142284"/>
                  <a:pt x="129" y="133787"/>
                  <a:pt x="0" y="124295"/>
                </a:cubicBezTo>
                <a:cubicBezTo>
                  <a:pt x="72" y="114323"/>
                  <a:pt x="3054" y="103854"/>
                  <a:pt x="8946" y="92887"/>
                </a:cubicBezTo>
                <a:cubicBezTo>
                  <a:pt x="14838" y="81921"/>
                  <a:pt x="23209" y="71006"/>
                  <a:pt x="34061" y="60143"/>
                </a:cubicBezTo>
                <a:cubicBezTo>
                  <a:pt x="43829" y="50473"/>
                  <a:pt x="53647" y="42741"/>
                  <a:pt x="63514" y="36950"/>
                </a:cubicBezTo>
                <a:cubicBezTo>
                  <a:pt x="73382" y="31158"/>
                  <a:pt x="82349" y="27670"/>
                  <a:pt x="90417" y="26484"/>
                </a:cubicBezTo>
                <a:close/>
                <a:moveTo>
                  <a:pt x="170928" y="64"/>
                </a:moveTo>
                <a:cubicBezTo>
                  <a:pt x="176076" y="300"/>
                  <a:pt x="181185" y="1196"/>
                  <a:pt x="186257" y="2751"/>
                </a:cubicBezTo>
                <a:cubicBezTo>
                  <a:pt x="196399" y="5861"/>
                  <a:pt x="205325" y="11592"/>
                  <a:pt x="213035" y="19945"/>
                </a:cubicBezTo>
                <a:cubicBezTo>
                  <a:pt x="220539" y="28426"/>
                  <a:pt x="225319" y="37879"/>
                  <a:pt x="227375" y="48304"/>
                </a:cubicBezTo>
                <a:cubicBezTo>
                  <a:pt x="229430" y="58729"/>
                  <a:pt x="228857" y="69006"/>
                  <a:pt x="225653" y="79136"/>
                </a:cubicBezTo>
                <a:cubicBezTo>
                  <a:pt x="224814" y="81476"/>
                  <a:pt x="223369" y="83177"/>
                  <a:pt x="221320" y="84241"/>
                </a:cubicBezTo>
                <a:cubicBezTo>
                  <a:pt x="219270" y="85304"/>
                  <a:pt x="217061" y="85475"/>
                  <a:pt x="214692" y="84751"/>
                </a:cubicBezTo>
                <a:cubicBezTo>
                  <a:pt x="212357" y="83911"/>
                  <a:pt x="210651" y="82465"/>
                  <a:pt x="209574" y="80413"/>
                </a:cubicBezTo>
                <a:cubicBezTo>
                  <a:pt x="208497" y="78362"/>
                  <a:pt x="208290" y="76152"/>
                  <a:pt x="208952" y="73783"/>
                </a:cubicBezTo>
                <a:cubicBezTo>
                  <a:pt x="211260" y="66572"/>
                  <a:pt x="211685" y="59254"/>
                  <a:pt x="210228" y="51830"/>
                </a:cubicBezTo>
                <a:cubicBezTo>
                  <a:pt x="208771" y="44406"/>
                  <a:pt x="205365" y="37691"/>
                  <a:pt x="200012" y="31685"/>
                </a:cubicBezTo>
                <a:cubicBezTo>
                  <a:pt x="194530" y="25748"/>
                  <a:pt x="188186" y="21671"/>
                  <a:pt x="180980" y="19451"/>
                </a:cubicBezTo>
                <a:cubicBezTo>
                  <a:pt x="173774" y="17232"/>
                  <a:pt x="166471" y="16886"/>
                  <a:pt x="159070" y="18413"/>
                </a:cubicBezTo>
                <a:cubicBezTo>
                  <a:pt x="156632" y="18873"/>
                  <a:pt x="154426" y="18464"/>
                  <a:pt x="152451" y="17186"/>
                </a:cubicBezTo>
                <a:cubicBezTo>
                  <a:pt x="150476" y="15909"/>
                  <a:pt x="149194" y="14066"/>
                  <a:pt x="148607" y="11657"/>
                </a:cubicBezTo>
                <a:cubicBezTo>
                  <a:pt x="148147" y="9228"/>
                  <a:pt x="148556" y="7045"/>
                  <a:pt x="149835" y="5109"/>
                </a:cubicBezTo>
                <a:cubicBezTo>
                  <a:pt x="151114" y="3174"/>
                  <a:pt x="152959" y="1915"/>
                  <a:pt x="155370" y="1334"/>
                </a:cubicBezTo>
                <a:cubicBezTo>
                  <a:pt x="160594" y="251"/>
                  <a:pt x="165780" y="-172"/>
                  <a:pt x="170928" y="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Freeform: Shape 177"/>
          <p:cNvSpPr/>
          <p:nvPr/>
        </p:nvSpPr>
        <p:spPr>
          <a:xfrm>
            <a:off x="17732364" y="10034438"/>
            <a:ext cx="363953" cy="311045"/>
          </a:xfrm>
          <a:custGeom>
            <a:avLst/>
            <a:gdLst/>
            <a:ahLst/>
            <a:cxnLst/>
            <a:rect l="l" t="t" r="r" b="b"/>
            <a:pathLst>
              <a:path w="212256" h="181400">
                <a:moveTo>
                  <a:pt x="123995" y="60084"/>
                </a:moveTo>
                <a:cubicBezTo>
                  <a:pt x="124511" y="60079"/>
                  <a:pt x="125043" y="60121"/>
                  <a:pt x="125590" y="60212"/>
                </a:cubicBezTo>
                <a:cubicBezTo>
                  <a:pt x="126137" y="60302"/>
                  <a:pt x="126669" y="60472"/>
                  <a:pt x="127185" y="60722"/>
                </a:cubicBezTo>
                <a:cubicBezTo>
                  <a:pt x="133250" y="63239"/>
                  <a:pt x="138041" y="67231"/>
                  <a:pt x="141557" y="72697"/>
                </a:cubicBezTo>
                <a:cubicBezTo>
                  <a:pt x="145072" y="78164"/>
                  <a:pt x="146867" y="84165"/>
                  <a:pt x="146941" y="90700"/>
                </a:cubicBezTo>
                <a:cubicBezTo>
                  <a:pt x="146867" y="97228"/>
                  <a:pt x="145072" y="103213"/>
                  <a:pt x="141557" y="108655"/>
                </a:cubicBezTo>
                <a:cubicBezTo>
                  <a:pt x="138041" y="114098"/>
                  <a:pt x="133250" y="118106"/>
                  <a:pt x="127185" y="120679"/>
                </a:cubicBezTo>
                <a:cubicBezTo>
                  <a:pt x="126669" y="120928"/>
                  <a:pt x="126137" y="121099"/>
                  <a:pt x="125590" y="121189"/>
                </a:cubicBezTo>
                <a:cubicBezTo>
                  <a:pt x="125043" y="121279"/>
                  <a:pt x="124511" y="121322"/>
                  <a:pt x="123995" y="121316"/>
                </a:cubicBezTo>
                <a:cubicBezTo>
                  <a:pt x="121702" y="121263"/>
                  <a:pt x="119783" y="120477"/>
                  <a:pt x="118239" y="118956"/>
                </a:cubicBezTo>
                <a:cubicBezTo>
                  <a:pt x="116695" y="117436"/>
                  <a:pt x="115892" y="115501"/>
                  <a:pt x="115831" y="113152"/>
                </a:cubicBezTo>
                <a:cubicBezTo>
                  <a:pt x="116014" y="110109"/>
                  <a:pt x="117293" y="107875"/>
                  <a:pt x="119668" y="106453"/>
                </a:cubicBezTo>
                <a:cubicBezTo>
                  <a:pt x="122042" y="105030"/>
                  <a:pt x="124417" y="103288"/>
                  <a:pt x="126792" y="101227"/>
                </a:cubicBezTo>
                <a:cubicBezTo>
                  <a:pt x="129167" y="99166"/>
                  <a:pt x="130446" y="95657"/>
                  <a:pt x="130629" y="90700"/>
                </a:cubicBezTo>
                <a:cubicBezTo>
                  <a:pt x="130446" y="85743"/>
                  <a:pt x="129167" y="82234"/>
                  <a:pt x="126792" y="80174"/>
                </a:cubicBezTo>
                <a:cubicBezTo>
                  <a:pt x="124417" y="78113"/>
                  <a:pt x="122042" y="76371"/>
                  <a:pt x="119668" y="74948"/>
                </a:cubicBezTo>
                <a:cubicBezTo>
                  <a:pt x="117293" y="73525"/>
                  <a:pt x="116014" y="71292"/>
                  <a:pt x="115831" y="68249"/>
                </a:cubicBezTo>
                <a:cubicBezTo>
                  <a:pt x="115892" y="65899"/>
                  <a:pt x="116695" y="63964"/>
                  <a:pt x="118239" y="62444"/>
                </a:cubicBezTo>
                <a:cubicBezTo>
                  <a:pt x="119783" y="60924"/>
                  <a:pt x="121702" y="60137"/>
                  <a:pt x="123995" y="60084"/>
                </a:cubicBezTo>
                <a:close/>
                <a:moveTo>
                  <a:pt x="136746" y="29978"/>
                </a:moveTo>
                <a:cubicBezTo>
                  <a:pt x="137914" y="30000"/>
                  <a:pt x="139019" y="30212"/>
                  <a:pt x="140059" y="30616"/>
                </a:cubicBezTo>
                <a:cubicBezTo>
                  <a:pt x="148100" y="34051"/>
                  <a:pt x="155071" y="38818"/>
                  <a:pt x="160973" y="44918"/>
                </a:cubicBezTo>
                <a:cubicBezTo>
                  <a:pt x="166874" y="51018"/>
                  <a:pt x="171443" y="57996"/>
                  <a:pt x="174679" y="65853"/>
                </a:cubicBezTo>
                <a:cubicBezTo>
                  <a:pt x="177915" y="73710"/>
                  <a:pt x="179555" y="81993"/>
                  <a:pt x="179599" y="90700"/>
                </a:cubicBezTo>
                <a:cubicBezTo>
                  <a:pt x="179555" y="99408"/>
                  <a:pt x="177915" y="107690"/>
                  <a:pt x="174679" y="115548"/>
                </a:cubicBezTo>
                <a:cubicBezTo>
                  <a:pt x="171443" y="123405"/>
                  <a:pt x="166874" y="130383"/>
                  <a:pt x="160973" y="136483"/>
                </a:cubicBezTo>
                <a:cubicBezTo>
                  <a:pt x="155071" y="142582"/>
                  <a:pt x="148100" y="147350"/>
                  <a:pt x="140059" y="150784"/>
                </a:cubicBezTo>
                <a:cubicBezTo>
                  <a:pt x="139544" y="150978"/>
                  <a:pt x="139014" y="151133"/>
                  <a:pt x="138467" y="151247"/>
                </a:cubicBezTo>
                <a:cubicBezTo>
                  <a:pt x="137920" y="151361"/>
                  <a:pt x="137389" y="151420"/>
                  <a:pt x="136874" y="151422"/>
                </a:cubicBezTo>
                <a:cubicBezTo>
                  <a:pt x="134521" y="151361"/>
                  <a:pt x="132566" y="150558"/>
                  <a:pt x="131010" y="149014"/>
                </a:cubicBezTo>
                <a:cubicBezTo>
                  <a:pt x="129454" y="147470"/>
                  <a:pt x="128646" y="145551"/>
                  <a:pt x="128588" y="143258"/>
                </a:cubicBezTo>
                <a:cubicBezTo>
                  <a:pt x="128612" y="141477"/>
                  <a:pt x="129074" y="139968"/>
                  <a:pt x="129975" y="138729"/>
                </a:cubicBezTo>
                <a:cubicBezTo>
                  <a:pt x="130875" y="137491"/>
                  <a:pt x="132070" y="136492"/>
                  <a:pt x="133560" y="135731"/>
                </a:cubicBezTo>
                <a:cubicBezTo>
                  <a:pt x="135278" y="134860"/>
                  <a:pt x="136940" y="133988"/>
                  <a:pt x="138546" y="133116"/>
                </a:cubicBezTo>
                <a:cubicBezTo>
                  <a:pt x="140152" y="132245"/>
                  <a:pt x="141719" y="131245"/>
                  <a:pt x="143245" y="130119"/>
                </a:cubicBezTo>
                <a:cubicBezTo>
                  <a:pt x="149608" y="125430"/>
                  <a:pt x="154527" y="119658"/>
                  <a:pt x="158003" y="112801"/>
                </a:cubicBezTo>
                <a:cubicBezTo>
                  <a:pt x="161480" y="105945"/>
                  <a:pt x="163240" y="98578"/>
                  <a:pt x="163286" y="90700"/>
                </a:cubicBezTo>
                <a:cubicBezTo>
                  <a:pt x="163240" y="82823"/>
                  <a:pt x="161480" y="75456"/>
                  <a:pt x="158003" y="68599"/>
                </a:cubicBezTo>
                <a:cubicBezTo>
                  <a:pt x="154527" y="61743"/>
                  <a:pt x="149608" y="55970"/>
                  <a:pt x="143245" y="51282"/>
                </a:cubicBezTo>
                <a:cubicBezTo>
                  <a:pt x="141719" y="50155"/>
                  <a:pt x="140152" y="49156"/>
                  <a:pt x="138546" y="48284"/>
                </a:cubicBezTo>
                <a:cubicBezTo>
                  <a:pt x="136940" y="47413"/>
                  <a:pt x="135278" y="46541"/>
                  <a:pt x="133560" y="45669"/>
                </a:cubicBezTo>
                <a:cubicBezTo>
                  <a:pt x="132070" y="44909"/>
                  <a:pt x="130875" y="43910"/>
                  <a:pt x="129975" y="42671"/>
                </a:cubicBezTo>
                <a:cubicBezTo>
                  <a:pt x="129074" y="41433"/>
                  <a:pt x="128612" y="39923"/>
                  <a:pt x="128588" y="38143"/>
                </a:cubicBezTo>
                <a:cubicBezTo>
                  <a:pt x="128649" y="35849"/>
                  <a:pt x="129451" y="33930"/>
                  <a:pt x="130994" y="32386"/>
                </a:cubicBezTo>
                <a:cubicBezTo>
                  <a:pt x="132537" y="30842"/>
                  <a:pt x="134455" y="30040"/>
                  <a:pt x="136746" y="29978"/>
                </a:cubicBezTo>
                <a:close/>
                <a:moveTo>
                  <a:pt x="89807" y="13140"/>
                </a:moveTo>
                <a:cubicBezTo>
                  <a:pt x="92101" y="13201"/>
                  <a:pt x="94020" y="14003"/>
                  <a:pt x="95564" y="15547"/>
                </a:cubicBezTo>
                <a:cubicBezTo>
                  <a:pt x="97108" y="17092"/>
                  <a:pt x="97910" y="19010"/>
                  <a:pt x="97972" y="21304"/>
                </a:cubicBezTo>
                <a:lnTo>
                  <a:pt x="97972" y="160097"/>
                </a:lnTo>
                <a:cubicBezTo>
                  <a:pt x="97910" y="162390"/>
                  <a:pt x="97108" y="164309"/>
                  <a:pt x="95564" y="165853"/>
                </a:cubicBezTo>
                <a:cubicBezTo>
                  <a:pt x="94020" y="167397"/>
                  <a:pt x="92101" y="168200"/>
                  <a:pt x="89807" y="168261"/>
                </a:cubicBezTo>
                <a:cubicBezTo>
                  <a:pt x="88715" y="168256"/>
                  <a:pt x="87678" y="168043"/>
                  <a:pt x="86698" y="167623"/>
                </a:cubicBezTo>
                <a:cubicBezTo>
                  <a:pt x="85717" y="167203"/>
                  <a:pt x="84840" y="166608"/>
                  <a:pt x="84067" y="165837"/>
                </a:cubicBezTo>
                <a:lnTo>
                  <a:pt x="41587" y="123358"/>
                </a:lnTo>
                <a:lnTo>
                  <a:pt x="8165" y="123358"/>
                </a:lnTo>
                <a:cubicBezTo>
                  <a:pt x="5871" y="123296"/>
                  <a:pt x="3952" y="122494"/>
                  <a:pt x="2408" y="120950"/>
                </a:cubicBezTo>
                <a:cubicBezTo>
                  <a:pt x="864" y="119406"/>
                  <a:pt x="61" y="117487"/>
                  <a:pt x="0" y="115193"/>
                </a:cubicBezTo>
                <a:lnTo>
                  <a:pt x="0" y="66208"/>
                </a:lnTo>
                <a:cubicBezTo>
                  <a:pt x="61" y="63914"/>
                  <a:pt x="864" y="61995"/>
                  <a:pt x="2408" y="60451"/>
                </a:cubicBezTo>
                <a:cubicBezTo>
                  <a:pt x="3952" y="58907"/>
                  <a:pt x="5871" y="58104"/>
                  <a:pt x="8165" y="58043"/>
                </a:cubicBezTo>
                <a:lnTo>
                  <a:pt x="41587" y="58043"/>
                </a:lnTo>
                <a:lnTo>
                  <a:pt x="84067" y="15563"/>
                </a:lnTo>
                <a:cubicBezTo>
                  <a:pt x="84840" y="14793"/>
                  <a:pt x="85717" y="14197"/>
                  <a:pt x="86698" y="13777"/>
                </a:cubicBezTo>
                <a:cubicBezTo>
                  <a:pt x="87678" y="13358"/>
                  <a:pt x="88715" y="13145"/>
                  <a:pt x="89807" y="13140"/>
                </a:cubicBezTo>
                <a:close/>
                <a:moveTo>
                  <a:pt x="149623" y="0"/>
                </a:moveTo>
                <a:cubicBezTo>
                  <a:pt x="150200" y="3"/>
                  <a:pt x="150769" y="61"/>
                  <a:pt x="151331" y="176"/>
                </a:cubicBezTo>
                <a:cubicBezTo>
                  <a:pt x="151892" y="290"/>
                  <a:pt x="152429" y="444"/>
                  <a:pt x="152943" y="638"/>
                </a:cubicBezTo>
                <a:cubicBezTo>
                  <a:pt x="165001" y="5884"/>
                  <a:pt x="175457" y="13053"/>
                  <a:pt x="184310" y="22145"/>
                </a:cubicBezTo>
                <a:cubicBezTo>
                  <a:pt x="193163" y="31237"/>
                  <a:pt x="200018" y="41647"/>
                  <a:pt x="204873" y="53375"/>
                </a:cubicBezTo>
                <a:cubicBezTo>
                  <a:pt x="209729" y="65103"/>
                  <a:pt x="212190" y="77545"/>
                  <a:pt x="212256" y="90700"/>
                </a:cubicBezTo>
                <a:cubicBezTo>
                  <a:pt x="212190" y="103855"/>
                  <a:pt x="209729" y="116297"/>
                  <a:pt x="204873" y="128025"/>
                </a:cubicBezTo>
                <a:cubicBezTo>
                  <a:pt x="200018" y="139754"/>
                  <a:pt x="193163" y="150164"/>
                  <a:pt x="184310" y="159256"/>
                </a:cubicBezTo>
                <a:cubicBezTo>
                  <a:pt x="175457" y="168348"/>
                  <a:pt x="165001" y="175517"/>
                  <a:pt x="152943" y="180763"/>
                </a:cubicBezTo>
                <a:cubicBezTo>
                  <a:pt x="152429" y="180957"/>
                  <a:pt x="151892" y="181111"/>
                  <a:pt x="151331" y="181225"/>
                </a:cubicBezTo>
                <a:cubicBezTo>
                  <a:pt x="150769" y="181339"/>
                  <a:pt x="150200" y="181398"/>
                  <a:pt x="149623" y="181400"/>
                </a:cubicBezTo>
                <a:cubicBezTo>
                  <a:pt x="147329" y="181339"/>
                  <a:pt x="145411" y="180537"/>
                  <a:pt x="143867" y="178993"/>
                </a:cubicBezTo>
                <a:cubicBezTo>
                  <a:pt x="142325" y="177449"/>
                  <a:pt x="141522" y="175530"/>
                  <a:pt x="141462" y="173236"/>
                </a:cubicBezTo>
                <a:cubicBezTo>
                  <a:pt x="141477" y="171416"/>
                  <a:pt x="141923" y="169922"/>
                  <a:pt x="142799" y="168755"/>
                </a:cubicBezTo>
                <a:cubicBezTo>
                  <a:pt x="143676" y="167589"/>
                  <a:pt x="144887" y="166573"/>
                  <a:pt x="146432" y="165710"/>
                </a:cubicBezTo>
                <a:cubicBezTo>
                  <a:pt x="147333" y="165215"/>
                  <a:pt x="148274" y="164769"/>
                  <a:pt x="149256" y="164370"/>
                </a:cubicBezTo>
                <a:cubicBezTo>
                  <a:pt x="150237" y="163972"/>
                  <a:pt x="151211" y="163525"/>
                  <a:pt x="152177" y="163031"/>
                </a:cubicBezTo>
                <a:cubicBezTo>
                  <a:pt x="153970" y="162074"/>
                  <a:pt x="155747" y="161054"/>
                  <a:pt x="157508" y="159969"/>
                </a:cubicBezTo>
                <a:cubicBezTo>
                  <a:pt x="159269" y="158885"/>
                  <a:pt x="160982" y="157737"/>
                  <a:pt x="162647" y="156525"/>
                </a:cubicBezTo>
                <a:cubicBezTo>
                  <a:pt x="173183" y="148656"/>
                  <a:pt x="181346" y="139008"/>
                  <a:pt x="187136" y="127583"/>
                </a:cubicBezTo>
                <a:cubicBezTo>
                  <a:pt x="192927" y="116158"/>
                  <a:pt x="195863" y="103864"/>
                  <a:pt x="195943" y="90700"/>
                </a:cubicBezTo>
                <a:cubicBezTo>
                  <a:pt x="195863" y="77537"/>
                  <a:pt x="192927" y="65243"/>
                  <a:pt x="187136" y="53818"/>
                </a:cubicBezTo>
                <a:cubicBezTo>
                  <a:pt x="181346" y="42392"/>
                  <a:pt x="173183" y="32745"/>
                  <a:pt x="162647" y="24876"/>
                </a:cubicBezTo>
                <a:cubicBezTo>
                  <a:pt x="160982" y="23664"/>
                  <a:pt x="159269" y="22516"/>
                  <a:pt x="157508" y="21432"/>
                </a:cubicBezTo>
                <a:cubicBezTo>
                  <a:pt x="155747" y="20347"/>
                  <a:pt x="153970" y="19327"/>
                  <a:pt x="152177" y="18370"/>
                </a:cubicBezTo>
                <a:cubicBezTo>
                  <a:pt x="151211" y="17876"/>
                  <a:pt x="150237" y="17429"/>
                  <a:pt x="149256" y="17030"/>
                </a:cubicBezTo>
                <a:cubicBezTo>
                  <a:pt x="148274" y="16632"/>
                  <a:pt x="147333" y="16185"/>
                  <a:pt x="146432" y="15691"/>
                </a:cubicBezTo>
                <a:cubicBezTo>
                  <a:pt x="144887" y="14827"/>
                  <a:pt x="143676" y="13812"/>
                  <a:pt x="142799" y="12645"/>
                </a:cubicBezTo>
                <a:cubicBezTo>
                  <a:pt x="141923" y="11479"/>
                  <a:pt x="141477" y="9985"/>
                  <a:pt x="141462" y="8165"/>
                </a:cubicBezTo>
                <a:cubicBezTo>
                  <a:pt x="141522" y="5871"/>
                  <a:pt x="142325" y="3952"/>
                  <a:pt x="143867" y="2408"/>
                </a:cubicBezTo>
                <a:cubicBezTo>
                  <a:pt x="145411" y="864"/>
                  <a:pt x="147329" y="61"/>
                  <a:pt x="1496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9" name="Freeform: Shape 178"/>
          <p:cNvSpPr/>
          <p:nvPr/>
        </p:nvSpPr>
        <p:spPr>
          <a:xfrm>
            <a:off x="17830359" y="9222404"/>
            <a:ext cx="167964" cy="265957"/>
          </a:xfrm>
          <a:custGeom>
            <a:avLst/>
            <a:gdLst/>
            <a:ahLst/>
            <a:cxnLst/>
            <a:rect l="l" t="t" r="r" b="b"/>
            <a:pathLst>
              <a:path w="97956" h="155105">
                <a:moveTo>
                  <a:pt x="89792" y="0"/>
                </a:moveTo>
                <a:cubicBezTo>
                  <a:pt x="92085" y="61"/>
                  <a:pt x="94004" y="863"/>
                  <a:pt x="95548" y="2408"/>
                </a:cubicBezTo>
                <a:cubicBezTo>
                  <a:pt x="97092" y="3952"/>
                  <a:pt x="97895" y="5870"/>
                  <a:pt x="97956" y="8164"/>
                </a:cubicBezTo>
                <a:lnTo>
                  <a:pt x="97956" y="146942"/>
                </a:lnTo>
                <a:cubicBezTo>
                  <a:pt x="97895" y="149235"/>
                  <a:pt x="97092" y="151154"/>
                  <a:pt x="95548" y="152698"/>
                </a:cubicBezTo>
                <a:cubicBezTo>
                  <a:pt x="94004" y="154241"/>
                  <a:pt x="92085" y="155044"/>
                  <a:pt x="89792" y="155105"/>
                </a:cubicBezTo>
                <a:cubicBezTo>
                  <a:pt x="88700" y="155100"/>
                  <a:pt x="87664" y="154887"/>
                  <a:pt x="86683" y="154467"/>
                </a:cubicBezTo>
                <a:cubicBezTo>
                  <a:pt x="85703" y="154047"/>
                  <a:pt x="84826" y="153452"/>
                  <a:pt x="84053" y="152682"/>
                </a:cubicBezTo>
                <a:lnTo>
                  <a:pt x="41580" y="110206"/>
                </a:lnTo>
                <a:lnTo>
                  <a:pt x="8163" y="110206"/>
                </a:lnTo>
                <a:cubicBezTo>
                  <a:pt x="5870" y="110145"/>
                  <a:pt x="3951" y="109343"/>
                  <a:pt x="2408" y="107799"/>
                </a:cubicBezTo>
                <a:cubicBezTo>
                  <a:pt x="864" y="106255"/>
                  <a:pt x="61" y="104336"/>
                  <a:pt x="0" y="102043"/>
                </a:cubicBezTo>
                <a:lnTo>
                  <a:pt x="0" y="53062"/>
                </a:lnTo>
                <a:cubicBezTo>
                  <a:pt x="61" y="50769"/>
                  <a:pt x="864" y="48851"/>
                  <a:pt x="2408" y="47307"/>
                </a:cubicBezTo>
                <a:cubicBezTo>
                  <a:pt x="3951" y="45763"/>
                  <a:pt x="5870" y="44960"/>
                  <a:pt x="8163" y="44899"/>
                </a:cubicBezTo>
                <a:lnTo>
                  <a:pt x="41580" y="44899"/>
                </a:lnTo>
                <a:lnTo>
                  <a:pt x="84053" y="2424"/>
                </a:lnTo>
                <a:cubicBezTo>
                  <a:pt x="84826" y="1653"/>
                  <a:pt x="85703" y="1058"/>
                  <a:pt x="86683" y="638"/>
                </a:cubicBezTo>
                <a:cubicBezTo>
                  <a:pt x="87664" y="218"/>
                  <a:pt x="88700" y="5"/>
                  <a:pt x="897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0" name="Freeform: Shape 179"/>
          <p:cNvSpPr/>
          <p:nvPr/>
        </p:nvSpPr>
        <p:spPr>
          <a:xfrm>
            <a:off x="17788362" y="8387594"/>
            <a:ext cx="251958" cy="265957"/>
          </a:xfrm>
          <a:custGeom>
            <a:avLst/>
            <a:gdLst/>
            <a:ahLst/>
            <a:cxnLst/>
            <a:rect l="l" t="t" r="r" b="b"/>
            <a:pathLst>
              <a:path w="146941" h="155105">
                <a:moveTo>
                  <a:pt x="123995" y="46940"/>
                </a:moveTo>
                <a:cubicBezTo>
                  <a:pt x="124511" y="46934"/>
                  <a:pt x="125043" y="46977"/>
                  <a:pt x="125590" y="47067"/>
                </a:cubicBezTo>
                <a:cubicBezTo>
                  <a:pt x="126137" y="47158"/>
                  <a:pt x="126669" y="47328"/>
                  <a:pt x="127185" y="47578"/>
                </a:cubicBezTo>
                <a:cubicBezTo>
                  <a:pt x="133250" y="50094"/>
                  <a:pt x="138041" y="54085"/>
                  <a:pt x="141557" y="59552"/>
                </a:cubicBezTo>
                <a:cubicBezTo>
                  <a:pt x="145072" y="65018"/>
                  <a:pt x="146867" y="71018"/>
                  <a:pt x="146941" y="77553"/>
                </a:cubicBezTo>
                <a:cubicBezTo>
                  <a:pt x="146867" y="84079"/>
                  <a:pt x="145072" y="90063"/>
                  <a:pt x="141557" y="95506"/>
                </a:cubicBezTo>
                <a:cubicBezTo>
                  <a:pt x="138041" y="100948"/>
                  <a:pt x="133250" y="104955"/>
                  <a:pt x="127185" y="107528"/>
                </a:cubicBezTo>
                <a:cubicBezTo>
                  <a:pt x="126669" y="107777"/>
                  <a:pt x="126137" y="107947"/>
                  <a:pt x="125590" y="108038"/>
                </a:cubicBezTo>
                <a:cubicBezTo>
                  <a:pt x="125043" y="108128"/>
                  <a:pt x="124511" y="108171"/>
                  <a:pt x="123995" y="108165"/>
                </a:cubicBezTo>
                <a:cubicBezTo>
                  <a:pt x="121702" y="108112"/>
                  <a:pt x="119783" y="107326"/>
                  <a:pt x="118239" y="105806"/>
                </a:cubicBezTo>
                <a:cubicBezTo>
                  <a:pt x="116695" y="104286"/>
                  <a:pt x="115892" y="102351"/>
                  <a:pt x="115831" y="100002"/>
                </a:cubicBezTo>
                <a:cubicBezTo>
                  <a:pt x="116014" y="96959"/>
                  <a:pt x="117293" y="94726"/>
                  <a:pt x="119668" y="93303"/>
                </a:cubicBezTo>
                <a:cubicBezTo>
                  <a:pt x="122042" y="91880"/>
                  <a:pt x="124417" y="90139"/>
                  <a:pt x="126792" y="88078"/>
                </a:cubicBezTo>
                <a:cubicBezTo>
                  <a:pt x="129167" y="86018"/>
                  <a:pt x="130446" y="82509"/>
                  <a:pt x="130629" y="77553"/>
                </a:cubicBezTo>
                <a:cubicBezTo>
                  <a:pt x="130446" y="72596"/>
                  <a:pt x="129167" y="69088"/>
                  <a:pt x="126792" y="67027"/>
                </a:cubicBezTo>
                <a:cubicBezTo>
                  <a:pt x="124417" y="64967"/>
                  <a:pt x="122042" y="63225"/>
                  <a:pt x="119668" y="61802"/>
                </a:cubicBezTo>
                <a:cubicBezTo>
                  <a:pt x="117293" y="60379"/>
                  <a:pt x="116014" y="58146"/>
                  <a:pt x="115831" y="55103"/>
                </a:cubicBezTo>
                <a:cubicBezTo>
                  <a:pt x="115892" y="52754"/>
                  <a:pt x="116695" y="50820"/>
                  <a:pt x="118239" y="49300"/>
                </a:cubicBezTo>
                <a:cubicBezTo>
                  <a:pt x="119783" y="47780"/>
                  <a:pt x="121702" y="46993"/>
                  <a:pt x="123995" y="46940"/>
                </a:cubicBezTo>
                <a:close/>
                <a:moveTo>
                  <a:pt x="89807" y="0"/>
                </a:moveTo>
                <a:cubicBezTo>
                  <a:pt x="92101" y="61"/>
                  <a:pt x="94020" y="863"/>
                  <a:pt x="95564" y="2407"/>
                </a:cubicBezTo>
                <a:cubicBezTo>
                  <a:pt x="97108" y="3952"/>
                  <a:pt x="97910" y="5870"/>
                  <a:pt x="97972" y="8164"/>
                </a:cubicBezTo>
                <a:lnTo>
                  <a:pt x="97972" y="146942"/>
                </a:lnTo>
                <a:cubicBezTo>
                  <a:pt x="97910" y="149235"/>
                  <a:pt x="97108" y="151154"/>
                  <a:pt x="95564" y="152697"/>
                </a:cubicBezTo>
                <a:cubicBezTo>
                  <a:pt x="94020" y="154241"/>
                  <a:pt x="92101" y="155044"/>
                  <a:pt x="89807" y="155105"/>
                </a:cubicBezTo>
                <a:cubicBezTo>
                  <a:pt x="88715" y="155100"/>
                  <a:pt x="87678" y="154887"/>
                  <a:pt x="86698" y="154467"/>
                </a:cubicBezTo>
                <a:cubicBezTo>
                  <a:pt x="85717" y="154047"/>
                  <a:pt x="84840" y="153452"/>
                  <a:pt x="84067" y="152681"/>
                </a:cubicBezTo>
                <a:lnTo>
                  <a:pt x="41587" y="110206"/>
                </a:lnTo>
                <a:lnTo>
                  <a:pt x="8165" y="110206"/>
                </a:lnTo>
                <a:cubicBezTo>
                  <a:pt x="5871" y="110145"/>
                  <a:pt x="3952" y="109343"/>
                  <a:pt x="2408" y="107799"/>
                </a:cubicBezTo>
                <a:cubicBezTo>
                  <a:pt x="864" y="106255"/>
                  <a:pt x="61" y="104336"/>
                  <a:pt x="0" y="102043"/>
                </a:cubicBezTo>
                <a:lnTo>
                  <a:pt x="0" y="53062"/>
                </a:lnTo>
                <a:cubicBezTo>
                  <a:pt x="61" y="50769"/>
                  <a:pt x="864" y="48850"/>
                  <a:pt x="2408" y="47306"/>
                </a:cubicBezTo>
                <a:cubicBezTo>
                  <a:pt x="3952" y="45763"/>
                  <a:pt x="5871" y="44960"/>
                  <a:pt x="8165" y="44899"/>
                </a:cubicBezTo>
                <a:lnTo>
                  <a:pt x="41587" y="44899"/>
                </a:lnTo>
                <a:lnTo>
                  <a:pt x="84067" y="2424"/>
                </a:lnTo>
                <a:cubicBezTo>
                  <a:pt x="84840" y="1653"/>
                  <a:pt x="85717" y="1058"/>
                  <a:pt x="86698" y="638"/>
                </a:cubicBezTo>
                <a:cubicBezTo>
                  <a:pt x="87678" y="218"/>
                  <a:pt x="88715" y="5"/>
                  <a:pt x="898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Freeform: Shape 180"/>
          <p:cNvSpPr/>
          <p:nvPr/>
        </p:nvSpPr>
        <p:spPr>
          <a:xfrm>
            <a:off x="9129263" y="10019647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4275" y="36723"/>
                </a:moveTo>
                <a:cubicBezTo>
                  <a:pt x="124628" y="36085"/>
                  <a:pt x="111360" y="47185"/>
                  <a:pt x="104470" y="70022"/>
                </a:cubicBezTo>
                <a:cubicBezTo>
                  <a:pt x="106254" y="69251"/>
                  <a:pt x="108013" y="68656"/>
                  <a:pt x="109749" y="68236"/>
                </a:cubicBezTo>
                <a:cubicBezTo>
                  <a:pt x="111484" y="67816"/>
                  <a:pt x="113212" y="67603"/>
                  <a:pt x="114932" y="67598"/>
                </a:cubicBezTo>
                <a:cubicBezTo>
                  <a:pt x="118507" y="67598"/>
                  <a:pt x="121085" y="68618"/>
                  <a:pt x="122667" y="70660"/>
                </a:cubicBezTo>
                <a:cubicBezTo>
                  <a:pt x="124248" y="72701"/>
                  <a:pt x="124817" y="75763"/>
                  <a:pt x="124373" y="79846"/>
                </a:cubicBezTo>
                <a:cubicBezTo>
                  <a:pt x="124179" y="82273"/>
                  <a:pt x="123291" y="85266"/>
                  <a:pt x="121710" y="88825"/>
                </a:cubicBezTo>
                <a:cubicBezTo>
                  <a:pt x="120128" y="92384"/>
                  <a:pt x="117869" y="96493"/>
                  <a:pt x="114932" y="101152"/>
                </a:cubicBezTo>
                <a:cubicBezTo>
                  <a:pt x="111934" y="105868"/>
                  <a:pt x="109318" y="109387"/>
                  <a:pt x="107086" y="111710"/>
                </a:cubicBezTo>
                <a:cubicBezTo>
                  <a:pt x="104853" y="114033"/>
                  <a:pt x="103003" y="115192"/>
                  <a:pt x="101536" y="115187"/>
                </a:cubicBezTo>
                <a:cubicBezTo>
                  <a:pt x="99633" y="115189"/>
                  <a:pt x="97825" y="113398"/>
                  <a:pt x="96114" y="109812"/>
                </a:cubicBezTo>
                <a:cubicBezTo>
                  <a:pt x="94402" y="106227"/>
                  <a:pt x="92722" y="100831"/>
                  <a:pt x="91074" y="93625"/>
                </a:cubicBezTo>
                <a:cubicBezTo>
                  <a:pt x="90564" y="91464"/>
                  <a:pt x="89831" y="87684"/>
                  <a:pt x="88874" y="82286"/>
                </a:cubicBezTo>
                <a:cubicBezTo>
                  <a:pt x="87917" y="76888"/>
                  <a:pt x="86736" y="69823"/>
                  <a:pt x="85333" y="61091"/>
                </a:cubicBezTo>
                <a:cubicBezTo>
                  <a:pt x="84060" y="53053"/>
                  <a:pt x="81726" y="47152"/>
                  <a:pt x="78332" y="43389"/>
                </a:cubicBezTo>
                <a:cubicBezTo>
                  <a:pt x="74938" y="39625"/>
                  <a:pt x="70468" y="37998"/>
                  <a:pt x="64920" y="38509"/>
                </a:cubicBezTo>
                <a:cubicBezTo>
                  <a:pt x="62613" y="38753"/>
                  <a:pt x="59700" y="39923"/>
                  <a:pt x="56181" y="42017"/>
                </a:cubicBezTo>
                <a:cubicBezTo>
                  <a:pt x="52662" y="44112"/>
                  <a:pt x="48601" y="47195"/>
                  <a:pt x="43997" y="51267"/>
                </a:cubicBezTo>
                <a:cubicBezTo>
                  <a:pt x="40561" y="54273"/>
                  <a:pt x="37132" y="57319"/>
                  <a:pt x="33711" y="60405"/>
                </a:cubicBezTo>
                <a:cubicBezTo>
                  <a:pt x="30290" y="63491"/>
                  <a:pt x="26829" y="66569"/>
                  <a:pt x="23329" y="69639"/>
                </a:cubicBezTo>
                <a:lnTo>
                  <a:pt x="29963" y="78187"/>
                </a:lnTo>
                <a:cubicBezTo>
                  <a:pt x="33153" y="76013"/>
                  <a:pt x="35672" y="74365"/>
                  <a:pt x="37522" y="73243"/>
                </a:cubicBezTo>
                <a:cubicBezTo>
                  <a:pt x="39372" y="72122"/>
                  <a:pt x="40552" y="71558"/>
                  <a:pt x="41063" y="71553"/>
                </a:cubicBezTo>
                <a:cubicBezTo>
                  <a:pt x="43490" y="71556"/>
                  <a:pt x="45844" y="73464"/>
                  <a:pt x="48128" y="77278"/>
                </a:cubicBezTo>
                <a:cubicBezTo>
                  <a:pt x="50411" y="81092"/>
                  <a:pt x="52606" y="86797"/>
                  <a:pt x="54714" y="94391"/>
                </a:cubicBezTo>
                <a:cubicBezTo>
                  <a:pt x="56627" y="101402"/>
                  <a:pt x="58541" y="108398"/>
                  <a:pt x="60455" y="115378"/>
                </a:cubicBezTo>
                <a:cubicBezTo>
                  <a:pt x="62369" y="122358"/>
                  <a:pt x="64282" y="129354"/>
                  <a:pt x="66196" y="136366"/>
                </a:cubicBezTo>
                <a:cubicBezTo>
                  <a:pt x="69061" y="143960"/>
                  <a:pt x="72229" y="149664"/>
                  <a:pt x="75701" y="153478"/>
                </a:cubicBezTo>
                <a:cubicBezTo>
                  <a:pt x="79172" y="157292"/>
                  <a:pt x="82978" y="159201"/>
                  <a:pt x="87119" y="159203"/>
                </a:cubicBezTo>
                <a:cubicBezTo>
                  <a:pt x="93756" y="159203"/>
                  <a:pt x="101151" y="156078"/>
                  <a:pt x="109303" y="149826"/>
                </a:cubicBezTo>
                <a:cubicBezTo>
                  <a:pt x="117454" y="143574"/>
                  <a:pt x="126348" y="134197"/>
                  <a:pt x="135983" y="121694"/>
                </a:cubicBezTo>
                <a:cubicBezTo>
                  <a:pt x="145301" y="109701"/>
                  <a:pt x="152371" y="98984"/>
                  <a:pt x="157193" y="89542"/>
                </a:cubicBezTo>
                <a:cubicBezTo>
                  <a:pt x="162015" y="80101"/>
                  <a:pt x="164556" y="71936"/>
                  <a:pt x="164817" y="65046"/>
                </a:cubicBezTo>
                <a:cubicBezTo>
                  <a:pt x="165260" y="55804"/>
                  <a:pt x="163766" y="48835"/>
                  <a:pt x="160335" y="44138"/>
                </a:cubicBezTo>
                <a:cubicBezTo>
                  <a:pt x="156903" y="39442"/>
                  <a:pt x="151550" y="36970"/>
                  <a:pt x="144275" y="36723"/>
                </a:cubicBezTo>
                <a:close/>
                <a:moveTo>
                  <a:pt x="36725" y="0"/>
                </a:moveTo>
                <a:lnTo>
                  <a:pt x="159202" y="0"/>
                </a:lnTo>
                <a:cubicBezTo>
                  <a:pt x="166039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3"/>
                </a:cubicBezTo>
                <a:lnTo>
                  <a:pt x="195927" y="159203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3"/>
                  <a:pt x="183254" y="187646"/>
                  <a:pt x="177736" y="190911"/>
                </a:cubicBezTo>
                <a:cubicBezTo>
                  <a:pt x="172217" y="194177"/>
                  <a:pt x="166039" y="195849"/>
                  <a:pt x="159202" y="195927"/>
                </a:cubicBezTo>
                <a:lnTo>
                  <a:pt x="36725" y="195927"/>
                </a:lnTo>
                <a:cubicBezTo>
                  <a:pt x="29887" y="195849"/>
                  <a:pt x="23709" y="194177"/>
                  <a:pt x="18190" y="190911"/>
                </a:cubicBezTo>
                <a:cubicBezTo>
                  <a:pt x="12672" y="187646"/>
                  <a:pt x="8280" y="183253"/>
                  <a:pt x="5015" y="177735"/>
                </a:cubicBezTo>
                <a:cubicBezTo>
                  <a:pt x="1749" y="172217"/>
                  <a:pt x="78" y="166039"/>
                  <a:pt x="0" y="159203"/>
                </a:cubicBezTo>
                <a:lnTo>
                  <a:pt x="0" y="36723"/>
                </a:lnTo>
                <a:cubicBezTo>
                  <a:pt x="78" y="29887"/>
                  <a:pt x="1749" y="23710"/>
                  <a:pt x="5015" y="18191"/>
                </a:cubicBezTo>
                <a:cubicBezTo>
                  <a:pt x="8280" y="12673"/>
                  <a:pt x="12672" y="8281"/>
                  <a:pt x="18190" y="5015"/>
                </a:cubicBezTo>
                <a:cubicBezTo>
                  <a:pt x="23709" y="1749"/>
                  <a:pt x="29887" y="78"/>
                  <a:pt x="367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Freeform: Shape 181"/>
          <p:cNvSpPr/>
          <p:nvPr/>
        </p:nvSpPr>
        <p:spPr>
          <a:xfrm>
            <a:off x="9119222" y="9199023"/>
            <a:ext cx="356036" cy="308046"/>
          </a:xfrm>
          <a:custGeom>
            <a:avLst/>
            <a:gdLst/>
            <a:ahLst/>
            <a:cxnLst/>
            <a:rect l="l" t="t" r="r" b="b"/>
            <a:pathLst>
              <a:path w="207639" h="179651">
                <a:moveTo>
                  <a:pt x="177432" y="37"/>
                </a:moveTo>
                <a:cubicBezTo>
                  <a:pt x="198755" y="696"/>
                  <a:pt x="208790" y="14558"/>
                  <a:pt x="207535" y="41624"/>
                </a:cubicBezTo>
                <a:cubicBezTo>
                  <a:pt x="206621" y="61780"/>
                  <a:pt x="192505" y="89462"/>
                  <a:pt x="165186" y="124670"/>
                </a:cubicBezTo>
                <a:cubicBezTo>
                  <a:pt x="151038" y="142979"/>
                  <a:pt x="138006" y="156719"/>
                  <a:pt x="126090" y="165890"/>
                </a:cubicBezTo>
                <a:cubicBezTo>
                  <a:pt x="114174" y="175062"/>
                  <a:pt x="103310" y="179649"/>
                  <a:pt x="93499" y="179651"/>
                </a:cubicBezTo>
                <a:cubicBezTo>
                  <a:pt x="81381" y="179630"/>
                  <a:pt x="71177" y="168447"/>
                  <a:pt x="62885" y="146101"/>
                </a:cubicBezTo>
                <a:cubicBezTo>
                  <a:pt x="57273" y="125669"/>
                  <a:pt x="51660" y="105174"/>
                  <a:pt x="46048" y="84614"/>
                </a:cubicBezTo>
                <a:cubicBezTo>
                  <a:pt x="42981" y="73455"/>
                  <a:pt x="39771" y="65094"/>
                  <a:pt x="36417" y="59531"/>
                </a:cubicBezTo>
                <a:cubicBezTo>
                  <a:pt x="33064" y="53969"/>
                  <a:pt x="29598" y="51189"/>
                  <a:pt x="26022" y="51192"/>
                </a:cubicBezTo>
                <a:cubicBezTo>
                  <a:pt x="24512" y="51170"/>
                  <a:pt x="19112" y="54402"/>
                  <a:pt x="9822" y="60887"/>
                </a:cubicBezTo>
                <a:lnTo>
                  <a:pt x="0" y="48385"/>
                </a:lnTo>
                <a:cubicBezTo>
                  <a:pt x="5099" y="43846"/>
                  <a:pt x="10175" y="39306"/>
                  <a:pt x="15227" y="34767"/>
                </a:cubicBezTo>
                <a:cubicBezTo>
                  <a:pt x="20279" y="30228"/>
                  <a:pt x="25323" y="25753"/>
                  <a:pt x="30358" y="21341"/>
                </a:cubicBezTo>
                <a:cubicBezTo>
                  <a:pt x="37124" y="15358"/>
                  <a:pt x="43077" y="10835"/>
                  <a:pt x="48216" y="7771"/>
                </a:cubicBezTo>
                <a:cubicBezTo>
                  <a:pt x="53356" y="4707"/>
                  <a:pt x="57650" y="3022"/>
                  <a:pt x="61100" y="2716"/>
                </a:cubicBezTo>
                <a:cubicBezTo>
                  <a:pt x="69191" y="1948"/>
                  <a:pt x="75713" y="4313"/>
                  <a:pt x="80664" y="9812"/>
                </a:cubicBezTo>
                <a:cubicBezTo>
                  <a:pt x="85614" y="15311"/>
                  <a:pt x="89043" y="23959"/>
                  <a:pt x="90948" y="35756"/>
                </a:cubicBezTo>
                <a:cubicBezTo>
                  <a:pt x="92933" y="48518"/>
                  <a:pt x="94639" y="58872"/>
                  <a:pt x="96066" y="66818"/>
                </a:cubicBezTo>
                <a:cubicBezTo>
                  <a:pt x="97493" y="74765"/>
                  <a:pt x="98593" y="80271"/>
                  <a:pt x="99367" y="83338"/>
                </a:cubicBezTo>
                <a:cubicBezTo>
                  <a:pt x="101719" y="93926"/>
                  <a:pt x="104158" y="101867"/>
                  <a:pt x="106686" y="107161"/>
                </a:cubicBezTo>
                <a:cubicBezTo>
                  <a:pt x="109213" y="112456"/>
                  <a:pt x="111875" y="115103"/>
                  <a:pt x="114674" y="115103"/>
                </a:cubicBezTo>
                <a:cubicBezTo>
                  <a:pt x="116839" y="115108"/>
                  <a:pt x="119555" y="113407"/>
                  <a:pt x="122821" y="110000"/>
                </a:cubicBezTo>
                <a:cubicBezTo>
                  <a:pt x="126087" y="106593"/>
                  <a:pt x="129920" y="101448"/>
                  <a:pt x="134318" y="94564"/>
                </a:cubicBezTo>
                <a:cubicBezTo>
                  <a:pt x="142970" y="80787"/>
                  <a:pt x="147605" y="70327"/>
                  <a:pt x="148221" y="63183"/>
                </a:cubicBezTo>
                <a:cubicBezTo>
                  <a:pt x="149390" y="51340"/>
                  <a:pt x="144756" y="45430"/>
                  <a:pt x="134318" y="45451"/>
                </a:cubicBezTo>
                <a:cubicBezTo>
                  <a:pt x="129364" y="45472"/>
                  <a:pt x="124219" y="46578"/>
                  <a:pt x="118883" y="48768"/>
                </a:cubicBezTo>
                <a:cubicBezTo>
                  <a:pt x="129087" y="15366"/>
                  <a:pt x="148604" y="-877"/>
                  <a:pt x="177432" y="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3" name="Freeform: Shape 182"/>
          <p:cNvSpPr/>
          <p:nvPr/>
        </p:nvSpPr>
        <p:spPr>
          <a:xfrm>
            <a:off x="9101264" y="8378256"/>
            <a:ext cx="391951" cy="279985"/>
          </a:xfrm>
          <a:custGeom>
            <a:avLst/>
            <a:gdLst/>
            <a:ahLst/>
            <a:cxnLst/>
            <a:rect l="l" t="t" r="r" b="b"/>
            <a:pathLst>
              <a:path w="228584" h="163286">
                <a:moveTo>
                  <a:pt x="36737" y="0"/>
                </a:moveTo>
                <a:lnTo>
                  <a:pt x="126537" y="0"/>
                </a:lnTo>
                <a:cubicBezTo>
                  <a:pt x="133375" y="78"/>
                  <a:pt x="139555" y="1751"/>
                  <a:pt x="145075" y="5018"/>
                </a:cubicBezTo>
                <a:cubicBezTo>
                  <a:pt x="150596" y="8285"/>
                  <a:pt x="154989" y="12679"/>
                  <a:pt x="158256" y="18200"/>
                </a:cubicBezTo>
                <a:cubicBezTo>
                  <a:pt x="161523" y="23721"/>
                  <a:pt x="163195" y="29901"/>
                  <a:pt x="163273" y="36740"/>
                </a:cubicBezTo>
                <a:lnTo>
                  <a:pt x="163273" y="57788"/>
                </a:lnTo>
                <a:lnTo>
                  <a:pt x="214679" y="6506"/>
                </a:lnTo>
                <a:cubicBezTo>
                  <a:pt x="215452" y="5680"/>
                  <a:pt x="216329" y="5069"/>
                  <a:pt x="217310" y="4673"/>
                </a:cubicBezTo>
                <a:cubicBezTo>
                  <a:pt x="218290" y="4277"/>
                  <a:pt x="219327" y="4080"/>
                  <a:pt x="220419" y="4083"/>
                </a:cubicBezTo>
                <a:cubicBezTo>
                  <a:pt x="220935" y="4085"/>
                  <a:pt x="221466" y="4144"/>
                  <a:pt x="222014" y="4258"/>
                </a:cubicBezTo>
                <a:cubicBezTo>
                  <a:pt x="222561" y="4372"/>
                  <a:pt x="223092" y="4526"/>
                  <a:pt x="223608" y="4720"/>
                </a:cubicBezTo>
                <a:cubicBezTo>
                  <a:pt x="225099" y="5385"/>
                  <a:pt x="226295" y="6384"/>
                  <a:pt x="227196" y="7718"/>
                </a:cubicBezTo>
                <a:cubicBezTo>
                  <a:pt x="228098" y="9052"/>
                  <a:pt x="228560" y="10562"/>
                  <a:pt x="228584" y="12247"/>
                </a:cubicBezTo>
                <a:lnTo>
                  <a:pt x="228584" y="151040"/>
                </a:lnTo>
                <a:cubicBezTo>
                  <a:pt x="228560" y="152725"/>
                  <a:pt x="228098" y="154234"/>
                  <a:pt x="227196" y="155568"/>
                </a:cubicBezTo>
                <a:cubicBezTo>
                  <a:pt x="226295" y="156903"/>
                  <a:pt x="225099" y="157902"/>
                  <a:pt x="223608" y="158566"/>
                </a:cubicBezTo>
                <a:cubicBezTo>
                  <a:pt x="223092" y="158760"/>
                  <a:pt x="222561" y="158914"/>
                  <a:pt x="222014" y="159029"/>
                </a:cubicBezTo>
                <a:cubicBezTo>
                  <a:pt x="221466" y="159143"/>
                  <a:pt x="220935" y="159201"/>
                  <a:pt x="220419" y="159204"/>
                </a:cubicBezTo>
                <a:cubicBezTo>
                  <a:pt x="219327" y="159207"/>
                  <a:pt x="218290" y="159010"/>
                  <a:pt x="217310" y="158614"/>
                </a:cubicBezTo>
                <a:cubicBezTo>
                  <a:pt x="216329" y="158218"/>
                  <a:pt x="215452" y="157607"/>
                  <a:pt x="214679" y="156780"/>
                </a:cubicBezTo>
                <a:lnTo>
                  <a:pt x="163273" y="105371"/>
                </a:lnTo>
                <a:lnTo>
                  <a:pt x="163273" y="126547"/>
                </a:lnTo>
                <a:cubicBezTo>
                  <a:pt x="163195" y="133386"/>
                  <a:pt x="161523" y="139566"/>
                  <a:pt x="158256" y="145087"/>
                </a:cubicBezTo>
                <a:cubicBezTo>
                  <a:pt x="154989" y="150607"/>
                  <a:pt x="150596" y="155001"/>
                  <a:pt x="145075" y="158269"/>
                </a:cubicBezTo>
                <a:cubicBezTo>
                  <a:pt x="139555" y="161536"/>
                  <a:pt x="133375" y="163208"/>
                  <a:pt x="126537" y="163286"/>
                </a:cubicBezTo>
                <a:lnTo>
                  <a:pt x="36737" y="163286"/>
                </a:lnTo>
                <a:cubicBezTo>
                  <a:pt x="29898" y="163208"/>
                  <a:pt x="23719" y="161536"/>
                  <a:pt x="18199" y="158269"/>
                </a:cubicBezTo>
                <a:cubicBezTo>
                  <a:pt x="12678" y="155001"/>
                  <a:pt x="8284" y="150607"/>
                  <a:pt x="5018" y="145087"/>
                </a:cubicBezTo>
                <a:cubicBezTo>
                  <a:pt x="1750" y="139566"/>
                  <a:pt x="78" y="133386"/>
                  <a:pt x="0" y="126547"/>
                </a:cubicBezTo>
                <a:lnTo>
                  <a:pt x="0" y="36740"/>
                </a:lnTo>
                <a:cubicBezTo>
                  <a:pt x="78" y="29901"/>
                  <a:pt x="1750" y="23721"/>
                  <a:pt x="5018" y="18200"/>
                </a:cubicBezTo>
                <a:cubicBezTo>
                  <a:pt x="8284" y="12679"/>
                  <a:pt x="12678" y="8285"/>
                  <a:pt x="18199" y="5018"/>
                </a:cubicBezTo>
                <a:cubicBezTo>
                  <a:pt x="23719" y="1751"/>
                  <a:pt x="29898" y="78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4" name="Freeform: Shape 183"/>
          <p:cNvSpPr/>
          <p:nvPr/>
        </p:nvSpPr>
        <p:spPr>
          <a:xfrm>
            <a:off x="17034029" y="9993985"/>
            <a:ext cx="335954" cy="391951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4188" y="122449"/>
                </a:moveTo>
                <a:lnTo>
                  <a:pt x="97964" y="155106"/>
                </a:lnTo>
                <a:lnTo>
                  <a:pt x="111740" y="122449"/>
                </a:lnTo>
                <a:close/>
                <a:moveTo>
                  <a:pt x="0" y="0"/>
                </a:moveTo>
                <a:lnTo>
                  <a:pt x="32655" y="0"/>
                </a:lnTo>
                <a:lnTo>
                  <a:pt x="73856" y="97972"/>
                </a:lnTo>
                <a:lnTo>
                  <a:pt x="122073" y="97972"/>
                </a:lnTo>
                <a:lnTo>
                  <a:pt x="163273" y="0"/>
                </a:lnTo>
                <a:lnTo>
                  <a:pt x="195927" y="0"/>
                </a:lnTo>
                <a:lnTo>
                  <a:pt x="171437" y="57150"/>
                </a:lnTo>
                <a:lnTo>
                  <a:pt x="195927" y="57150"/>
                </a:lnTo>
                <a:lnTo>
                  <a:pt x="195927" y="81627"/>
                </a:lnTo>
                <a:lnTo>
                  <a:pt x="160978" y="81627"/>
                </a:lnTo>
                <a:lnTo>
                  <a:pt x="153962" y="97972"/>
                </a:lnTo>
                <a:lnTo>
                  <a:pt x="195927" y="97972"/>
                </a:lnTo>
                <a:lnTo>
                  <a:pt x="195927" y="122449"/>
                </a:lnTo>
                <a:lnTo>
                  <a:pt x="143502" y="122449"/>
                </a:lnTo>
                <a:lnTo>
                  <a:pt x="97964" y="228584"/>
                </a:lnTo>
                <a:lnTo>
                  <a:pt x="52426" y="122449"/>
                </a:lnTo>
                <a:lnTo>
                  <a:pt x="0" y="122449"/>
                </a:lnTo>
                <a:lnTo>
                  <a:pt x="0" y="97972"/>
                </a:lnTo>
                <a:lnTo>
                  <a:pt x="41966" y="97972"/>
                </a:lnTo>
                <a:lnTo>
                  <a:pt x="34951" y="81627"/>
                </a:lnTo>
                <a:lnTo>
                  <a:pt x="0" y="81627"/>
                </a:lnTo>
                <a:lnTo>
                  <a:pt x="0" y="57150"/>
                </a:lnTo>
                <a:lnTo>
                  <a:pt x="24491" y="571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Freeform: Shape 184"/>
          <p:cNvSpPr/>
          <p:nvPr/>
        </p:nvSpPr>
        <p:spPr>
          <a:xfrm>
            <a:off x="16978081" y="9159407"/>
            <a:ext cx="447851" cy="391951"/>
          </a:xfrm>
          <a:custGeom>
            <a:avLst/>
            <a:gdLst/>
            <a:ahLst/>
            <a:cxnLst/>
            <a:rect l="l" t="t" r="r" b="b"/>
            <a:pathLst>
              <a:path w="261185" h="228584">
                <a:moveTo>
                  <a:pt x="114236" y="66194"/>
                </a:moveTo>
                <a:cubicBezTo>
                  <a:pt x="109144" y="71407"/>
                  <a:pt x="105161" y="77408"/>
                  <a:pt x="102287" y="84200"/>
                </a:cubicBezTo>
                <a:cubicBezTo>
                  <a:pt x="99413" y="90991"/>
                  <a:pt x="97950" y="98300"/>
                  <a:pt x="97900" y="106128"/>
                </a:cubicBezTo>
                <a:cubicBezTo>
                  <a:pt x="97950" y="113956"/>
                  <a:pt x="99413" y="121266"/>
                  <a:pt x="102287" y="128057"/>
                </a:cubicBezTo>
                <a:cubicBezTo>
                  <a:pt x="105161" y="134848"/>
                  <a:pt x="109144" y="140850"/>
                  <a:pt x="114236" y="146062"/>
                </a:cubicBezTo>
                <a:cubicBezTo>
                  <a:pt x="119328" y="140850"/>
                  <a:pt x="123311" y="134848"/>
                  <a:pt x="126185" y="128057"/>
                </a:cubicBezTo>
                <a:cubicBezTo>
                  <a:pt x="129060" y="121266"/>
                  <a:pt x="130522" y="113956"/>
                  <a:pt x="130573" y="106128"/>
                </a:cubicBezTo>
                <a:cubicBezTo>
                  <a:pt x="130522" y="98300"/>
                  <a:pt x="129060" y="90991"/>
                  <a:pt x="126185" y="84200"/>
                </a:cubicBezTo>
                <a:cubicBezTo>
                  <a:pt x="123311" y="77408"/>
                  <a:pt x="119328" y="71407"/>
                  <a:pt x="114236" y="66194"/>
                </a:cubicBezTo>
                <a:close/>
                <a:moveTo>
                  <a:pt x="155052" y="48970"/>
                </a:moveTo>
                <a:cubicBezTo>
                  <a:pt x="149994" y="48986"/>
                  <a:pt x="145122" y="49624"/>
                  <a:pt x="140434" y="50884"/>
                </a:cubicBezTo>
                <a:cubicBezTo>
                  <a:pt x="135747" y="52144"/>
                  <a:pt x="131354" y="53930"/>
                  <a:pt x="127255" y="56243"/>
                </a:cubicBezTo>
                <a:cubicBezTo>
                  <a:pt x="133372" y="62866"/>
                  <a:pt x="138157" y="70415"/>
                  <a:pt x="141612" y="78889"/>
                </a:cubicBezTo>
                <a:cubicBezTo>
                  <a:pt x="145066" y="87363"/>
                  <a:pt x="146825" y="96442"/>
                  <a:pt x="146885" y="106128"/>
                </a:cubicBezTo>
                <a:cubicBezTo>
                  <a:pt x="146825" y="115814"/>
                  <a:pt x="145066" y="124894"/>
                  <a:pt x="141612" y="133368"/>
                </a:cubicBezTo>
                <a:cubicBezTo>
                  <a:pt x="138157" y="141841"/>
                  <a:pt x="133372" y="149390"/>
                  <a:pt x="127255" y="156014"/>
                </a:cubicBezTo>
                <a:cubicBezTo>
                  <a:pt x="131354" y="158326"/>
                  <a:pt x="135747" y="160112"/>
                  <a:pt x="140434" y="161372"/>
                </a:cubicBezTo>
                <a:cubicBezTo>
                  <a:pt x="145122" y="162632"/>
                  <a:pt x="149994" y="163270"/>
                  <a:pt x="155052" y="163286"/>
                </a:cubicBezTo>
                <a:cubicBezTo>
                  <a:pt x="165679" y="163164"/>
                  <a:pt x="175288" y="160559"/>
                  <a:pt x="183879" y="155470"/>
                </a:cubicBezTo>
                <a:cubicBezTo>
                  <a:pt x="192470" y="150382"/>
                  <a:pt x="199310" y="143543"/>
                  <a:pt x="204399" y="134953"/>
                </a:cubicBezTo>
                <a:cubicBezTo>
                  <a:pt x="209488" y="126363"/>
                  <a:pt x="212094" y="116755"/>
                  <a:pt x="212216" y="106128"/>
                </a:cubicBezTo>
                <a:cubicBezTo>
                  <a:pt x="212094" y="95502"/>
                  <a:pt x="209488" y="85893"/>
                  <a:pt x="204399" y="77304"/>
                </a:cubicBezTo>
                <a:cubicBezTo>
                  <a:pt x="199310" y="68714"/>
                  <a:pt x="192470" y="61874"/>
                  <a:pt x="183879" y="56786"/>
                </a:cubicBezTo>
                <a:cubicBezTo>
                  <a:pt x="175288" y="51697"/>
                  <a:pt x="165679" y="49092"/>
                  <a:pt x="155052" y="48970"/>
                </a:cubicBezTo>
                <a:close/>
                <a:moveTo>
                  <a:pt x="73421" y="48970"/>
                </a:moveTo>
                <a:cubicBezTo>
                  <a:pt x="62793" y="49092"/>
                  <a:pt x="53184" y="51697"/>
                  <a:pt x="44593" y="56786"/>
                </a:cubicBezTo>
                <a:cubicBezTo>
                  <a:pt x="36002" y="61874"/>
                  <a:pt x="29162" y="68714"/>
                  <a:pt x="24074" y="77304"/>
                </a:cubicBezTo>
                <a:cubicBezTo>
                  <a:pt x="18985" y="85893"/>
                  <a:pt x="16379" y="95502"/>
                  <a:pt x="16257" y="106128"/>
                </a:cubicBezTo>
                <a:cubicBezTo>
                  <a:pt x="16379" y="116755"/>
                  <a:pt x="18985" y="126363"/>
                  <a:pt x="24074" y="134953"/>
                </a:cubicBezTo>
                <a:cubicBezTo>
                  <a:pt x="29162" y="143543"/>
                  <a:pt x="36002" y="150382"/>
                  <a:pt x="44593" y="155470"/>
                </a:cubicBezTo>
                <a:cubicBezTo>
                  <a:pt x="53184" y="160559"/>
                  <a:pt x="62793" y="163164"/>
                  <a:pt x="73421" y="163286"/>
                </a:cubicBezTo>
                <a:cubicBezTo>
                  <a:pt x="78478" y="163270"/>
                  <a:pt x="83350" y="162632"/>
                  <a:pt x="88038" y="161372"/>
                </a:cubicBezTo>
                <a:cubicBezTo>
                  <a:pt x="92726" y="160112"/>
                  <a:pt x="97119" y="158326"/>
                  <a:pt x="101218" y="156014"/>
                </a:cubicBezTo>
                <a:cubicBezTo>
                  <a:pt x="95101" y="149390"/>
                  <a:pt x="90315" y="141841"/>
                  <a:pt x="86861" y="133368"/>
                </a:cubicBezTo>
                <a:cubicBezTo>
                  <a:pt x="83406" y="124894"/>
                  <a:pt x="81648" y="115814"/>
                  <a:pt x="81587" y="106128"/>
                </a:cubicBezTo>
                <a:cubicBezTo>
                  <a:pt x="81648" y="96442"/>
                  <a:pt x="83406" y="87363"/>
                  <a:pt x="86861" y="78889"/>
                </a:cubicBezTo>
                <a:cubicBezTo>
                  <a:pt x="90315" y="70415"/>
                  <a:pt x="95101" y="62866"/>
                  <a:pt x="101218" y="56243"/>
                </a:cubicBezTo>
                <a:cubicBezTo>
                  <a:pt x="97119" y="53930"/>
                  <a:pt x="92726" y="52144"/>
                  <a:pt x="88038" y="50884"/>
                </a:cubicBezTo>
                <a:cubicBezTo>
                  <a:pt x="83350" y="49624"/>
                  <a:pt x="78478" y="48986"/>
                  <a:pt x="73421" y="48970"/>
                </a:cubicBezTo>
                <a:close/>
                <a:moveTo>
                  <a:pt x="216294" y="0"/>
                </a:moveTo>
                <a:lnTo>
                  <a:pt x="253029" y="0"/>
                </a:lnTo>
                <a:cubicBezTo>
                  <a:pt x="255321" y="61"/>
                  <a:pt x="257237" y="863"/>
                  <a:pt x="258780" y="2406"/>
                </a:cubicBezTo>
                <a:cubicBezTo>
                  <a:pt x="260322" y="3948"/>
                  <a:pt x="261124" y="5865"/>
                  <a:pt x="261185" y="8157"/>
                </a:cubicBezTo>
                <a:lnTo>
                  <a:pt x="261185" y="44892"/>
                </a:lnTo>
                <a:cubicBezTo>
                  <a:pt x="261159" y="46066"/>
                  <a:pt x="260766" y="47032"/>
                  <a:pt x="260006" y="47791"/>
                </a:cubicBezTo>
                <a:cubicBezTo>
                  <a:pt x="259247" y="48551"/>
                  <a:pt x="258281" y="48944"/>
                  <a:pt x="257107" y="48970"/>
                </a:cubicBezTo>
                <a:lnTo>
                  <a:pt x="248951" y="48970"/>
                </a:lnTo>
                <a:cubicBezTo>
                  <a:pt x="247777" y="48944"/>
                  <a:pt x="246811" y="48551"/>
                  <a:pt x="246052" y="47791"/>
                </a:cubicBezTo>
                <a:cubicBezTo>
                  <a:pt x="245292" y="47032"/>
                  <a:pt x="244899" y="46066"/>
                  <a:pt x="244873" y="44892"/>
                </a:cubicBezTo>
                <a:lnTo>
                  <a:pt x="244873" y="27805"/>
                </a:lnTo>
                <a:lnTo>
                  <a:pt x="212470" y="60325"/>
                </a:lnTo>
                <a:cubicBezTo>
                  <a:pt x="218795" y="68246"/>
                  <a:pt x="223320" y="77220"/>
                  <a:pt x="226045" y="87246"/>
                </a:cubicBezTo>
                <a:cubicBezTo>
                  <a:pt x="228770" y="97272"/>
                  <a:pt x="229215" y="107904"/>
                  <a:pt x="227381" y="119142"/>
                </a:cubicBezTo>
                <a:cubicBezTo>
                  <a:pt x="225513" y="129432"/>
                  <a:pt x="221728" y="138776"/>
                  <a:pt x="216028" y="147174"/>
                </a:cubicBezTo>
                <a:cubicBezTo>
                  <a:pt x="210328" y="155572"/>
                  <a:pt x="203216" y="162524"/>
                  <a:pt x="194693" y="168029"/>
                </a:cubicBezTo>
                <a:cubicBezTo>
                  <a:pt x="186171" y="173535"/>
                  <a:pt x="176742" y="177094"/>
                  <a:pt x="166408" y="178706"/>
                </a:cubicBezTo>
                <a:cubicBezTo>
                  <a:pt x="156658" y="180118"/>
                  <a:pt x="147357" y="179784"/>
                  <a:pt x="138506" y="177704"/>
                </a:cubicBezTo>
                <a:cubicBezTo>
                  <a:pt x="129654" y="175625"/>
                  <a:pt x="121565" y="172135"/>
                  <a:pt x="114239" y="167237"/>
                </a:cubicBezTo>
                <a:cubicBezTo>
                  <a:pt x="109440" y="170439"/>
                  <a:pt x="104298" y="173051"/>
                  <a:pt x="98814" y="175074"/>
                </a:cubicBezTo>
                <a:cubicBezTo>
                  <a:pt x="93330" y="177097"/>
                  <a:pt x="87582" y="178435"/>
                  <a:pt x="81571" y="179088"/>
                </a:cubicBezTo>
                <a:lnTo>
                  <a:pt x="81571" y="195943"/>
                </a:lnTo>
                <a:lnTo>
                  <a:pt x="93821" y="195943"/>
                </a:lnTo>
                <a:cubicBezTo>
                  <a:pt x="94996" y="195970"/>
                  <a:pt x="95964" y="196363"/>
                  <a:pt x="96724" y="197122"/>
                </a:cubicBezTo>
                <a:cubicBezTo>
                  <a:pt x="97485" y="197881"/>
                  <a:pt x="97878" y="198848"/>
                  <a:pt x="97905" y="200021"/>
                </a:cubicBezTo>
                <a:lnTo>
                  <a:pt x="97905" y="208178"/>
                </a:lnTo>
                <a:cubicBezTo>
                  <a:pt x="97878" y="209351"/>
                  <a:pt x="97485" y="210318"/>
                  <a:pt x="96724" y="211077"/>
                </a:cubicBezTo>
                <a:cubicBezTo>
                  <a:pt x="95964" y="211836"/>
                  <a:pt x="94996" y="212229"/>
                  <a:pt x="93821" y="212256"/>
                </a:cubicBezTo>
                <a:lnTo>
                  <a:pt x="81571" y="212256"/>
                </a:lnTo>
                <a:lnTo>
                  <a:pt x="81571" y="224502"/>
                </a:lnTo>
                <a:cubicBezTo>
                  <a:pt x="81544" y="225677"/>
                  <a:pt x="81152" y="226644"/>
                  <a:pt x="80392" y="227404"/>
                </a:cubicBezTo>
                <a:cubicBezTo>
                  <a:pt x="79633" y="228164"/>
                  <a:pt x="78666" y="228558"/>
                  <a:pt x="77493" y="228584"/>
                </a:cubicBezTo>
                <a:lnTo>
                  <a:pt x="69337" y="228584"/>
                </a:lnTo>
                <a:cubicBezTo>
                  <a:pt x="68163" y="228558"/>
                  <a:pt x="67197" y="228164"/>
                  <a:pt x="66437" y="227404"/>
                </a:cubicBezTo>
                <a:cubicBezTo>
                  <a:pt x="65678" y="226644"/>
                  <a:pt x="65285" y="225677"/>
                  <a:pt x="65259" y="224502"/>
                </a:cubicBezTo>
                <a:lnTo>
                  <a:pt x="65259" y="212256"/>
                </a:lnTo>
                <a:lnTo>
                  <a:pt x="53008" y="212256"/>
                </a:lnTo>
                <a:cubicBezTo>
                  <a:pt x="51833" y="212229"/>
                  <a:pt x="50865" y="211836"/>
                  <a:pt x="50105" y="211077"/>
                </a:cubicBezTo>
                <a:cubicBezTo>
                  <a:pt x="49344" y="210318"/>
                  <a:pt x="48951" y="209351"/>
                  <a:pt x="48925" y="208178"/>
                </a:cubicBezTo>
                <a:lnTo>
                  <a:pt x="48925" y="200021"/>
                </a:lnTo>
                <a:cubicBezTo>
                  <a:pt x="48951" y="198848"/>
                  <a:pt x="49344" y="197881"/>
                  <a:pt x="50105" y="197122"/>
                </a:cubicBezTo>
                <a:cubicBezTo>
                  <a:pt x="50865" y="196363"/>
                  <a:pt x="51833" y="195970"/>
                  <a:pt x="53008" y="195943"/>
                </a:cubicBezTo>
                <a:lnTo>
                  <a:pt x="65259" y="195943"/>
                </a:lnTo>
                <a:lnTo>
                  <a:pt x="65259" y="179089"/>
                </a:lnTo>
                <a:cubicBezTo>
                  <a:pt x="51736" y="177437"/>
                  <a:pt x="39778" y="172695"/>
                  <a:pt x="29383" y="164863"/>
                </a:cubicBezTo>
                <a:cubicBezTo>
                  <a:pt x="18988" y="157031"/>
                  <a:pt x="11152" y="147101"/>
                  <a:pt x="5875" y="135072"/>
                </a:cubicBezTo>
                <a:cubicBezTo>
                  <a:pt x="599" y="123044"/>
                  <a:pt x="-1124" y="109908"/>
                  <a:pt x="709" y="95666"/>
                </a:cubicBezTo>
                <a:cubicBezTo>
                  <a:pt x="2243" y="84988"/>
                  <a:pt x="5832" y="75272"/>
                  <a:pt x="11477" y="66519"/>
                </a:cubicBezTo>
                <a:cubicBezTo>
                  <a:pt x="17121" y="57766"/>
                  <a:pt x="24284" y="50508"/>
                  <a:pt x="32963" y="44747"/>
                </a:cubicBezTo>
                <a:cubicBezTo>
                  <a:pt x="41643" y="38985"/>
                  <a:pt x="51302" y="35253"/>
                  <a:pt x="61940" y="33550"/>
                </a:cubicBezTo>
                <a:cubicBezTo>
                  <a:pt x="71743" y="32138"/>
                  <a:pt x="81079" y="32472"/>
                  <a:pt x="89948" y="34552"/>
                </a:cubicBezTo>
                <a:cubicBezTo>
                  <a:pt x="98817" y="36631"/>
                  <a:pt x="106914" y="40121"/>
                  <a:pt x="114239" y="45019"/>
                </a:cubicBezTo>
                <a:cubicBezTo>
                  <a:pt x="120135" y="41103"/>
                  <a:pt x="126524" y="38071"/>
                  <a:pt x="133405" y="35923"/>
                </a:cubicBezTo>
                <a:cubicBezTo>
                  <a:pt x="140286" y="33775"/>
                  <a:pt x="147501" y="32687"/>
                  <a:pt x="155052" y="32657"/>
                </a:cubicBezTo>
                <a:cubicBezTo>
                  <a:pt x="163771" y="32705"/>
                  <a:pt x="172012" y="34139"/>
                  <a:pt x="179774" y="36959"/>
                </a:cubicBezTo>
                <a:cubicBezTo>
                  <a:pt x="187536" y="39778"/>
                  <a:pt x="194564" y="43697"/>
                  <a:pt x="200860" y="48715"/>
                </a:cubicBezTo>
                <a:lnTo>
                  <a:pt x="233380" y="16313"/>
                </a:lnTo>
                <a:lnTo>
                  <a:pt x="216294" y="16313"/>
                </a:lnTo>
                <a:cubicBezTo>
                  <a:pt x="215120" y="16286"/>
                  <a:pt x="214154" y="15893"/>
                  <a:pt x="213394" y="15134"/>
                </a:cubicBezTo>
                <a:cubicBezTo>
                  <a:pt x="212635" y="14375"/>
                  <a:pt x="212242" y="13408"/>
                  <a:pt x="212216" y="12235"/>
                </a:cubicBezTo>
                <a:lnTo>
                  <a:pt x="212216" y="4079"/>
                </a:lnTo>
                <a:cubicBezTo>
                  <a:pt x="212242" y="2905"/>
                  <a:pt x="212635" y="1939"/>
                  <a:pt x="213394" y="1179"/>
                </a:cubicBezTo>
                <a:cubicBezTo>
                  <a:pt x="214154" y="420"/>
                  <a:pt x="215120" y="27"/>
                  <a:pt x="21629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Freeform: Shape 185"/>
          <p:cNvSpPr/>
          <p:nvPr/>
        </p:nvSpPr>
        <p:spPr>
          <a:xfrm>
            <a:off x="17006131" y="8324613"/>
            <a:ext cx="391750" cy="391916"/>
          </a:xfrm>
          <a:custGeom>
            <a:avLst/>
            <a:gdLst/>
            <a:ahLst/>
            <a:cxnLst/>
            <a:rect l="l" t="t" r="r" b="b"/>
            <a:pathLst>
              <a:path w="228467" h="228564">
                <a:moveTo>
                  <a:pt x="114234" y="134436"/>
                </a:moveTo>
                <a:cubicBezTo>
                  <a:pt x="109435" y="137646"/>
                  <a:pt x="104294" y="140283"/>
                  <a:pt x="98813" y="142345"/>
                </a:cubicBezTo>
                <a:cubicBezTo>
                  <a:pt x="93331" y="144407"/>
                  <a:pt x="87588" y="145768"/>
                  <a:pt x="81585" y="146427"/>
                </a:cubicBezTo>
                <a:lnTo>
                  <a:pt x="81585" y="179595"/>
                </a:lnTo>
                <a:lnTo>
                  <a:pt x="146883" y="179595"/>
                </a:lnTo>
                <a:lnTo>
                  <a:pt x="146883" y="146427"/>
                </a:lnTo>
                <a:cubicBezTo>
                  <a:pt x="140880" y="145768"/>
                  <a:pt x="135138" y="144407"/>
                  <a:pt x="129656" y="142345"/>
                </a:cubicBezTo>
                <a:cubicBezTo>
                  <a:pt x="124174" y="140283"/>
                  <a:pt x="119034" y="137646"/>
                  <a:pt x="114234" y="134436"/>
                </a:cubicBezTo>
                <a:close/>
                <a:moveTo>
                  <a:pt x="114234" y="33530"/>
                </a:moveTo>
                <a:cubicBezTo>
                  <a:pt x="109144" y="38742"/>
                  <a:pt x="105161" y="44743"/>
                  <a:pt x="102288" y="51533"/>
                </a:cubicBezTo>
                <a:cubicBezTo>
                  <a:pt x="99414" y="58324"/>
                  <a:pt x="97952" y="65632"/>
                  <a:pt x="97902" y="73459"/>
                </a:cubicBezTo>
                <a:cubicBezTo>
                  <a:pt x="97952" y="81286"/>
                  <a:pt x="99414" y="88594"/>
                  <a:pt x="102288" y="95384"/>
                </a:cubicBezTo>
                <a:lnTo>
                  <a:pt x="114233" y="113385"/>
                </a:lnTo>
                <a:lnTo>
                  <a:pt x="126179" y="95384"/>
                </a:lnTo>
                <a:cubicBezTo>
                  <a:pt x="129053" y="88594"/>
                  <a:pt x="130515" y="81286"/>
                  <a:pt x="130567" y="73459"/>
                </a:cubicBezTo>
                <a:cubicBezTo>
                  <a:pt x="130516" y="65632"/>
                  <a:pt x="129054" y="58324"/>
                  <a:pt x="126181" y="51533"/>
                </a:cubicBezTo>
                <a:cubicBezTo>
                  <a:pt x="123307" y="44743"/>
                  <a:pt x="119325" y="38742"/>
                  <a:pt x="114234" y="33530"/>
                </a:cubicBezTo>
                <a:close/>
                <a:moveTo>
                  <a:pt x="155056" y="16293"/>
                </a:moveTo>
                <a:cubicBezTo>
                  <a:pt x="150010" y="16309"/>
                  <a:pt x="145153" y="16948"/>
                  <a:pt x="140486" y="18211"/>
                </a:cubicBezTo>
                <a:cubicBezTo>
                  <a:pt x="135819" y="19473"/>
                  <a:pt x="131407" y="21263"/>
                  <a:pt x="127249" y="23580"/>
                </a:cubicBezTo>
                <a:cubicBezTo>
                  <a:pt x="133371" y="30203"/>
                  <a:pt x="138161" y="37751"/>
                  <a:pt x="141620" y="46223"/>
                </a:cubicBezTo>
                <a:cubicBezTo>
                  <a:pt x="145079" y="54696"/>
                  <a:pt x="146838" y="63774"/>
                  <a:pt x="146899" y="73459"/>
                </a:cubicBezTo>
                <a:cubicBezTo>
                  <a:pt x="146846" y="83143"/>
                  <a:pt x="145102" y="92222"/>
                  <a:pt x="141668" y="100694"/>
                </a:cubicBezTo>
                <a:cubicBezTo>
                  <a:pt x="138234" y="109167"/>
                  <a:pt x="133429" y="116715"/>
                  <a:pt x="127252" y="123338"/>
                </a:cubicBezTo>
                <a:cubicBezTo>
                  <a:pt x="131407" y="125650"/>
                  <a:pt x="135816" y="127436"/>
                  <a:pt x="140480" y="128695"/>
                </a:cubicBezTo>
                <a:cubicBezTo>
                  <a:pt x="145143" y="129955"/>
                  <a:pt x="149999" y="130593"/>
                  <a:pt x="155048" y="130609"/>
                </a:cubicBezTo>
                <a:lnTo>
                  <a:pt x="155056" y="130609"/>
                </a:lnTo>
                <a:cubicBezTo>
                  <a:pt x="165678" y="130487"/>
                  <a:pt x="175283" y="127882"/>
                  <a:pt x="183871" y="122794"/>
                </a:cubicBezTo>
                <a:cubicBezTo>
                  <a:pt x="192458" y="117706"/>
                  <a:pt x="199296" y="110868"/>
                  <a:pt x="204383" y="102280"/>
                </a:cubicBezTo>
                <a:cubicBezTo>
                  <a:pt x="209471" y="93691"/>
                  <a:pt x="212076" y="84084"/>
                  <a:pt x="212198" y="73459"/>
                </a:cubicBezTo>
                <a:cubicBezTo>
                  <a:pt x="212076" y="62834"/>
                  <a:pt x="209471" y="53225"/>
                  <a:pt x="204383" y="44634"/>
                </a:cubicBezTo>
                <a:cubicBezTo>
                  <a:pt x="199296" y="36043"/>
                  <a:pt x="192458" y="29202"/>
                  <a:pt x="183871" y="24112"/>
                </a:cubicBezTo>
                <a:cubicBezTo>
                  <a:pt x="175283" y="19021"/>
                  <a:pt x="165678" y="16415"/>
                  <a:pt x="155056" y="16293"/>
                </a:cubicBezTo>
                <a:close/>
                <a:moveTo>
                  <a:pt x="73421" y="16293"/>
                </a:moveTo>
                <a:cubicBezTo>
                  <a:pt x="62796" y="16415"/>
                  <a:pt x="53189" y="19021"/>
                  <a:pt x="44600" y="24112"/>
                </a:cubicBezTo>
                <a:cubicBezTo>
                  <a:pt x="36012" y="29202"/>
                  <a:pt x="29173" y="36043"/>
                  <a:pt x="24085" y="44634"/>
                </a:cubicBezTo>
                <a:cubicBezTo>
                  <a:pt x="18998" y="53225"/>
                  <a:pt x="16393" y="62834"/>
                  <a:pt x="16271" y="73459"/>
                </a:cubicBezTo>
                <a:cubicBezTo>
                  <a:pt x="16393" y="84084"/>
                  <a:pt x="18998" y="93691"/>
                  <a:pt x="24085" y="102280"/>
                </a:cubicBezTo>
                <a:cubicBezTo>
                  <a:pt x="29173" y="110868"/>
                  <a:pt x="36012" y="117706"/>
                  <a:pt x="44600" y="122794"/>
                </a:cubicBezTo>
                <a:cubicBezTo>
                  <a:pt x="53189" y="127882"/>
                  <a:pt x="62796" y="130487"/>
                  <a:pt x="73421" y="130609"/>
                </a:cubicBezTo>
                <a:cubicBezTo>
                  <a:pt x="78469" y="130593"/>
                  <a:pt x="83325" y="129955"/>
                  <a:pt x="87989" y="128695"/>
                </a:cubicBezTo>
                <a:cubicBezTo>
                  <a:pt x="92652" y="127436"/>
                  <a:pt x="97061" y="125650"/>
                  <a:pt x="101216" y="123338"/>
                </a:cubicBezTo>
                <a:cubicBezTo>
                  <a:pt x="95044" y="116715"/>
                  <a:pt x="90242" y="109167"/>
                  <a:pt x="86811" y="100694"/>
                </a:cubicBezTo>
                <a:cubicBezTo>
                  <a:pt x="83380" y="92222"/>
                  <a:pt x="81638" y="83143"/>
                  <a:pt x="81585" y="73459"/>
                </a:cubicBezTo>
                <a:cubicBezTo>
                  <a:pt x="81646" y="63774"/>
                  <a:pt x="83404" y="54696"/>
                  <a:pt x="86859" y="46223"/>
                </a:cubicBezTo>
                <a:cubicBezTo>
                  <a:pt x="90313" y="37751"/>
                  <a:pt x="95099" y="30203"/>
                  <a:pt x="101216" y="23580"/>
                </a:cubicBezTo>
                <a:cubicBezTo>
                  <a:pt x="97061" y="21263"/>
                  <a:pt x="92652" y="19473"/>
                  <a:pt x="87989" y="18211"/>
                </a:cubicBezTo>
                <a:cubicBezTo>
                  <a:pt x="83325" y="16948"/>
                  <a:pt x="78469" y="16309"/>
                  <a:pt x="73421" y="16293"/>
                </a:cubicBezTo>
                <a:close/>
                <a:moveTo>
                  <a:pt x="79288" y="209"/>
                </a:moveTo>
                <a:cubicBezTo>
                  <a:pt x="83566" y="530"/>
                  <a:pt x="87740" y="1224"/>
                  <a:pt x="91811" y="2290"/>
                </a:cubicBezTo>
                <a:cubicBezTo>
                  <a:pt x="99954" y="4422"/>
                  <a:pt x="107429" y="7773"/>
                  <a:pt x="114234" y="12342"/>
                </a:cubicBezTo>
                <a:cubicBezTo>
                  <a:pt x="121040" y="7773"/>
                  <a:pt x="128514" y="4422"/>
                  <a:pt x="136657" y="2290"/>
                </a:cubicBezTo>
                <a:cubicBezTo>
                  <a:pt x="144800" y="157"/>
                  <a:pt x="153354" y="-485"/>
                  <a:pt x="162320" y="363"/>
                </a:cubicBezTo>
                <a:cubicBezTo>
                  <a:pt x="174086" y="1584"/>
                  <a:pt x="184755" y="5276"/>
                  <a:pt x="194329" y="11436"/>
                </a:cubicBezTo>
                <a:cubicBezTo>
                  <a:pt x="203903" y="17596"/>
                  <a:pt x="211691" y="25521"/>
                  <a:pt x="217693" y="35212"/>
                </a:cubicBezTo>
                <a:cubicBezTo>
                  <a:pt x="223694" y="44902"/>
                  <a:pt x="227221" y="55652"/>
                  <a:pt x="228271" y="67463"/>
                </a:cubicBezTo>
                <a:cubicBezTo>
                  <a:pt x="229188" y="81091"/>
                  <a:pt x="226901" y="93594"/>
                  <a:pt x="221411" y="104973"/>
                </a:cubicBezTo>
                <a:cubicBezTo>
                  <a:pt x="215921" y="116351"/>
                  <a:pt x="208106" y="125717"/>
                  <a:pt x="197967" y="133070"/>
                </a:cubicBezTo>
                <a:cubicBezTo>
                  <a:pt x="187828" y="140424"/>
                  <a:pt x="176243" y="144876"/>
                  <a:pt x="163212" y="146427"/>
                </a:cubicBezTo>
                <a:lnTo>
                  <a:pt x="163212" y="179595"/>
                </a:lnTo>
                <a:lnTo>
                  <a:pt x="191787" y="179595"/>
                </a:lnTo>
                <a:cubicBezTo>
                  <a:pt x="192962" y="179621"/>
                  <a:pt x="193929" y="180014"/>
                  <a:pt x="194689" y="180773"/>
                </a:cubicBezTo>
                <a:cubicBezTo>
                  <a:pt x="195449" y="181533"/>
                  <a:pt x="195843" y="182499"/>
                  <a:pt x="195869" y="183673"/>
                </a:cubicBezTo>
                <a:lnTo>
                  <a:pt x="195869" y="191829"/>
                </a:lnTo>
                <a:cubicBezTo>
                  <a:pt x="195843" y="193003"/>
                  <a:pt x="195449" y="193969"/>
                  <a:pt x="194689" y="194728"/>
                </a:cubicBezTo>
                <a:cubicBezTo>
                  <a:pt x="193929" y="195488"/>
                  <a:pt x="192962" y="195881"/>
                  <a:pt x="191787" y="195907"/>
                </a:cubicBezTo>
                <a:lnTo>
                  <a:pt x="163212" y="195907"/>
                </a:lnTo>
                <a:lnTo>
                  <a:pt x="163212" y="224482"/>
                </a:lnTo>
                <a:cubicBezTo>
                  <a:pt x="163185" y="225657"/>
                  <a:pt x="162793" y="226624"/>
                  <a:pt x="162033" y="227384"/>
                </a:cubicBezTo>
                <a:cubicBezTo>
                  <a:pt x="161274" y="228144"/>
                  <a:pt x="160307" y="228538"/>
                  <a:pt x="159134" y="228564"/>
                </a:cubicBezTo>
                <a:lnTo>
                  <a:pt x="150978" y="228564"/>
                </a:lnTo>
                <a:cubicBezTo>
                  <a:pt x="149804" y="228538"/>
                  <a:pt x="148838" y="228144"/>
                  <a:pt x="148078" y="227384"/>
                </a:cubicBezTo>
                <a:cubicBezTo>
                  <a:pt x="147319" y="226624"/>
                  <a:pt x="146926" y="225657"/>
                  <a:pt x="146899" y="224482"/>
                </a:cubicBezTo>
                <a:lnTo>
                  <a:pt x="146899" y="195907"/>
                </a:lnTo>
                <a:lnTo>
                  <a:pt x="81569" y="195907"/>
                </a:lnTo>
                <a:lnTo>
                  <a:pt x="81569" y="224482"/>
                </a:lnTo>
                <a:cubicBezTo>
                  <a:pt x="81542" y="225657"/>
                  <a:pt x="81150" y="226624"/>
                  <a:pt x="80390" y="227384"/>
                </a:cubicBezTo>
                <a:cubicBezTo>
                  <a:pt x="79631" y="228144"/>
                  <a:pt x="78664" y="228538"/>
                  <a:pt x="77491" y="228564"/>
                </a:cubicBezTo>
                <a:lnTo>
                  <a:pt x="69335" y="228564"/>
                </a:lnTo>
                <a:cubicBezTo>
                  <a:pt x="68161" y="228538"/>
                  <a:pt x="67195" y="228144"/>
                  <a:pt x="66435" y="227384"/>
                </a:cubicBezTo>
                <a:cubicBezTo>
                  <a:pt x="65676" y="226624"/>
                  <a:pt x="65283" y="225657"/>
                  <a:pt x="65257" y="224482"/>
                </a:cubicBezTo>
                <a:lnTo>
                  <a:pt x="65257" y="195907"/>
                </a:lnTo>
                <a:lnTo>
                  <a:pt x="36681" y="195907"/>
                </a:lnTo>
                <a:cubicBezTo>
                  <a:pt x="35507" y="195881"/>
                  <a:pt x="34539" y="195488"/>
                  <a:pt x="33779" y="194728"/>
                </a:cubicBezTo>
                <a:cubicBezTo>
                  <a:pt x="33019" y="193969"/>
                  <a:pt x="32626" y="193003"/>
                  <a:pt x="32599" y="191829"/>
                </a:cubicBezTo>
                <a:lnTo>
                  <a:pt x="32599" y="183673"/>
                </a:lnTo>
                <a:cubicBezTo>
                  <a:pt x="32626" y="182499"/>
                  <a:pt x="33019" y="181533"/>
                  <a:pt x="33779" y="180773"/>
                </a:cubicBezTo>
                <a:cubicBezTo>
                  <a:pt x="34539" y="180014"/>
                  <a:pt x="35507" y="179621"/>
                  <a:pt x="36681" y="179595"/>
                </a:cubicBezTo>
                <a:lnTo>
                  <a:pt x="65257" y="179595"/>
                </a:lnTo>
                <a:lnTo>
                  <a:pt x="65257" y="146427"/>
                </a:lnTo>
                <a:cubicBezTo>
                  <a:pt x="52226" y="144876"/>
                  <a:pt x="40641" y="140424"/>
                  <a:pt x="30502" y="133070"/>
                </a:cubicBezTo>
                <a:cubicBezTo>
                  <a:pt x="20363" y="125717"/>
                  <a:pt x="12548" y="116351"/>
                  <a:pt x="7058" y="104973"/>
                </a:cubicBezTo>
                <a:cubicBezTo>
                  <a:pt x="1568" y="93594"/>
                  <a:pt x="-719" y="81091"/>
                  <a:pt x="197" y="67463"/>
                </a:cubicBezTo>
                <a:cubicBezTo>
                  <a:pt x="1248" y="55652"/>
                  <a:pt x="4774" y="44902"/>
                  <a:pt x="10776" y="35212"/>
                </a:cubicBezTo>
                <a:cubicBezTo>
                  <a:pt x="16778" y="25521"/>
                  <a:pt x="24566" y="17596"/>
                  <a:pt x="34139" y="11436"/>
                </a:cubicBezTo>
                <a:cubicBezTo>
                  <a:pt x="43713" y="5276"/>
                  <a:pt x="54383" y="1584"/>
                  <a:pt x="66149" y="363"/>
                </a:cubicBezTo>
                <a:cubicBezTo>
                  <a:pt x="70631" y="-61"/>
                  <a:pt x="75011" y="-113"/>
                  <a:pt x="79288" y="20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Freeform: Shape 186"/>
          <p:cNvSpPr/>
          <p:nvPr/>
        </p:nvSpPr>
        <p:spPr>
          <a:xfrm>
            <a:off x="8430917" y="10005647"/>
            <a:ext cx="307977" cy="363953"/>
          </a:xfrm>
          <a:custGeom>
            <a:avLst/>
            <a:gdLst/>
            <a:ahLst/>
            <a:cxnLst/>
            <a:rect l="l" t="t" r="r" b="b"/>
            <a:pathLst>
              <a:path w="179611" h="212256">
                <a:moveTo>
                  <a:pt x="122467" y="114300"/>
                </a:moveTo>
                <a:lnTo>
                  <a:pt x="106135" y="122464"/>
                </a:lnTo>
                <a:lnTo>
                  <a:pt x="93886" y="138793"/>
                </a:lnTo>
                <a:lnTo>
                  <a:pt x="106135" y="195943"/>
                </a:lnTo>
                <a:close/>
                <a:moveTo>
                  <a:pt x="57139" y="114300"/>
                </a:moveTo>
                <a:lnTo>
                  <a:pt x="73471" y="195943"/>
                </a:lnTo>
                <a:lnTo>
                  <a:pt x="85720" y="138793"/>
                </a:lnTo>
                <a:lnTo>
                  <a:pt x="73471" y="122464"/>
                </a:lnTo>
                <a:close/>
                <a:moveTo>
                  <a:pt x="65816" y="65315"/>
                </a:moveTo>
                <a:cubicBezTo>
                  <a:pt x="65083" y="65311"/>
                  <a:pt x="63826" y="65333"/>
                  <a:pt x="62044" y="65381"/>
                </a:cubicBezTo>
                <a:cubicBezTo>
                  <a:pt x="60263" y="65429"/>
                  <a:pt x="58524" y="65526"/>
                  <a:pt x="56827" y="65674"/>
                </a:cubicBezTo>
                <a:cubicBezTo>
                  <a:pt x="55131" y="65821"/>
                  <a:pt x="54044" y="66041"/>
                  <a:pt x="53567" y="66335"/>
                </a:cubicBezTo>
                <a:cubicBezTo>
                  <a:pt x="53441" y="66463"/>
                  <a:pt x="53340" y="66590"/>
                  <a:pt x="53264" y="66718"/>
                </a:cubicBezTo>
                <a:cubicBezTo>
                  <a:pt x="53187" y="66845"/>
                  <a:pt x="53118" y="66973"/>
                  <a:pt x="53056" y="67101"/>
                </a:cubicBezTo>
                <a:cubicBezTo>
                  <a:pt x="53118" y="67675"/>
                  <a:pt x="53187" y="68249"/>
                  <a:pt x="53264" y="68823"/>
                </a:cubicBezTo>
                <a:cubicBezTo>
                  <a:pt x="53340" y="69397"/>
                  <a:pt x="53441" y="69971"/>
                  <a:pt x="53567" y="70545"/>
                </a:cubicBezTo>
                <a:cubicBezTo>
                  <a:pt x="53949" y="70986"/>
                  <a:pt x="54300" y="71284"/>
                  <a:pt x="54619" y="71438"/>
                </a:cubicBezTo>
                <a:cubicBezTo>
                  <a:pt x="54938" y="71592"/>
                  <a:pt x="55225" y="72017"/>
                  <a:pt x="55480" y="72713"/>
                </a:cubicBezTo>
                <a:cubicBezTo>
                  <a:pt x="56514" y="75763"/>
                  <a:pt x="57566" y="78494"/>
                  <a:pt x="58637" y="80906"/>
                </a:cubicBezTo>
                <a:cubicBezTo>
                  <a:pt x="59708" y="83318"/>
                  <a:pt x="61233" y="85227"/>
                  <a:pt x="63212" y="86632"/>
                </a:cubicBezTo>
                <a:cubicBezTo>
                  <a:pt x="65190" y="88038"/>
                  <a:pt x="68057" y="88756"/>
                  <a:pt x="71812" y="88787"/>
                </a:cubicBezTo>
                <a:cubicBezTo>
                  <a:pt x="77107" y="88599"/>
                  <a:pt x="80638" y="87288"/>
                  <a:pt x="82403" y="84851"/>
                </a:cubicBezTo>
                <a:cubicBezTo>
                  <a:pt x="84168" y="82415"/>
                  <a:pt x="85316" y="79978"/>
                  <a:pt x="85848" y="77542"/>
                </a:cubicBezTo>
                <a:cubicBezTo>
                  <a:pt x="86380" y="75106"/>
                  <a:pt x="87443" y="73794"/>
                  <a:pt x="89038" y="73606"/>
                </a:cubicBezTo>
                <a:lnTo>
                  <a:pt x="90569" y="73606"/>
                </a:lnTo>
                <a:cubicBezTo>
                  <a:pt x="92164" y="73794"/>
                  <a:pt x="93227" y="75106"/>
                  <a:pt x="93759" y="77542"/>
                </a:cubicBezTo>
                <a:cubicBezTo>
                  <a:pt x="94290" y="79978"/>
                  <a:pt x="95439" y="82415"/>
                  <a:pt x="97204" y="84851"/>
                </a:cubicBezTo>
                <a:cubicBezTo>
                  <a:pt x="98969" y="87288"/>
                  <a:pt x="102499" y="88599"/>
                  <a:pt x="107794" y="88787"/>
                </a:cubicBezTo>
                <a:cubicBezTo>
                  <a:pt x="111549" y="88756"/>
                  <a:pt x="114416" y="88038"/>
                  <a:pt x="116395" y="86632"/>
                </a:cubicBezTo>
                <a:cubicBezTo>
                  <a:pt x="118373" y="85227"/>
                  <a:pt x="119898" y="83318"/>
                  <a:pt x="120969" y="80906"/>
                </a:cubicBezTo>
                <a:cubicBezTo>
                  <a:pt x="122040" y="78494"/>
                  <a:pt x="123093" y="75763"/>
                  <a:pt x="124126" y="72713"/>
                </a:cubicBezTo>
                <a:cubicBezTo>
                  <a:pt x="124381" y="72017"/>
                  <a:pt x="124668" y="71592"/>
                  <a:pt x="124987" y="71438"/>
                </a:cubicBezTo>
                <a:cubicBezTo>
                  <a:pt x="125306" y="71284"/>
                  <a:pt x="125657" y="70986"/>
                  <a:pt x="126040" y="70545"/>
                </a:cubicBezTo>
                <a:cubicBezTo>
                  <a:pt x="126165" y="69971"/>
                  <a:pt x="126266" y="69397"/>
                  <a:pt x="126343" y="68823"/>
                </a:cubicBezTo>
                <a:cubicBezTo>
                  <a:pt x="126420" y="68249"/>
                  <a:pt x="126489" y="67675"/>
                  <a:pt x="126551" y="67101"/>
                </a:cubicBezTo>
                <a:cubicBezTo>
                  <a:pt x="126489" y="66973"/>
                  <a:pt x="126420" y="66845"/>
                  <a:pt x="126343" y="66718"/>
                </a:cubicBezTo>
                <a:cubicBezTo>
                  <a:pt x="126266" y="66590"/>
                  <a:pt x="126165" y="66463"/>
                  <a:pt x="126040" y="66335"/>
                </a:cubicBezTo>
                <a:cubicBezTo>
                  <a:pt x="125563" y="66041"/>
                  <a:pt x="124476" y="65821"/>
                  <a:pt x="122779" y="65674"/>
                </a:cubicBezTo>
                <a:cubicBezTo>
                  <a:pt x="121083" y="65526"/>
                  <a:pt x="119344" y="65429"/>
                  <a:pt x="117562" y="65381"/>
                </a:cubicBezTo>
                <a:cubicBezTo>
                  <a:pt x="115781" y="65333"/>
                  <a:pt x="114524" y="65311"/>
                  <a:pt x="113791" y="65315"/>
                </a:cubicBezTo>
                <a:cubicBezTo>
                  <a:pt x="110168" y="65328"/>
                  <a:pt x="106600" y="65556"/>
                  <a:pt x="103089" y="66000"/>
                </a:cubicBezTo>
                <a:cubicBezTo>
                  <a:pt x="99577" y="66444"/>
                  <a:pt x="96042" y="67023"/>
                  <a:pt x="92483" y="67738"/>
                </a:cubicBezTo>
                <a:cubicBezTo>
                  <a:pt x="92036" y="67860"/>
                  <a:pt x="91590" y="67932"/>
                  <a:pt x="91143" y="67954"/>
                </a:cubicBezTo>
                <a:cubicBezTo>
                  <a:pt x="90696" y="67975"/>
                  <a:pt x="90250" y="67984"/>
                  <a:pt x="89803" y="67978"/>
                </a:cubicBezTo>
                <a:cubicBezTo>
                  <a:pt x="89357" y="67984"/>
                  <a:pt x="88910" y="67975"/>
                  <a:pt x="88463" y="67954"/>
                </a:cubicBezTo>
                <a:cubicBezTo>
                  <a:pt x="88017" y="67932"/>
                  <a:pt x="87570" y="67860"/>
                  <a:pt x="87124" y="67738"/>
                </a:cubicBezTo>
                <a:cubicBezTo>
                  <a:pt x="83565" y="67023"/>
                  <a:pt x="80029" y="66444"/>
                  <a:pt x="76517" y="66000"/>
                </a:cubicBezTo>
                <a:cubicBezTo>
                  <a:pt x="73006" y="65556"/>
                  <a:pt x="69439" y="65328"/>
                  <a:pt x="65816" y="65315"/>
                </a:cubicBezTo>
                <a:close/>
                <a:moveTo>
                  <a:pt x="68368" y="0"/>
                </a:moveTo>
                <a:cubicBezTo>
                  <a:pt x="70900" y="98"/>
                  <a:pt x="73320" y="781"/>
                  <a:pt x="75626" y="2051"/>
                </a:cubicBezTo>
                <a:cubicBezTo>
                  <a:pt x="77932" y="3320"/>
                  <a:pt x="80238" y="4589"/>
                  <a:pt x="82545" y="5859"/>
                </a:cubicBezTo>
                <a:cubicBezTo>
                  <a:pt x="84851" y="7128"/>
                  <a:pt x="87270" y="7812"/>
                  <a:pt x="89803" y="7909"/>
                </a:cubicBezTo>
                <a:cubicBezTo>
                  <a:pt x="92336" y="7812"/>
                  <a:pt x="94756" y="7128"/>
                  <a:pt x="97062" y="5859"/>
                </a:cubicBezTo>
                <a:cubicBezTo>
                  <a:pt x="99368" y="4589"/>
                  <a:pt x="101674" y="3320"/>
                  <a:pt x="103980" y="2051"/>
                </a:cubicBezTo>
                <a:cubicBezTo>
                  <a:pt x="106287" y="781"/>
                  <a:pt x="108706" y="98"/>
                  <a:pt x="111239" y="0"/>
                </a:cubicBezTo>
                <a:cubicBezTo>
                  <a:pt x="113214" y="14"/>
                  <a:pt x="115006" y="434"/>
                  <a:pt x="116614" y="1260"/>
                </a:cubicBezTo>
                <a:cubicBezTo>
                  <a:pt x="118222" y="2086"/>
                  <a:pt x="119663" y="3240"/>
                  <a:pt x="120936" y="4720"/>
                </a:cubicBezTo>
                <a:cubicBezTo>
                  <a:pt x="123127" y="7303"/>
                  <a:pt x="125237" y="10443"/>
                  <a:pt x="127265" y="14141"/>
                </a:cubicBezTo>
                <a:cubicBezTo>
                  <a:pt x="129294" y="17839"/>
                  <a:pt x="131110" y="21650"/>
                  <a:pt x="132712" y="25575"/>
                </a:cubicBezTo>
                <a:cubicBezTo>
                  <a:pt x="134315" y="29500"/>
                  <a:pt x="135574" y="33094"/>
                  <a:pt x="136488" y="36357"/>
                </a:cubicBezTo>
                <a:cubicBezTo>
                  <a:pt x="137862" y="36611"/>
                  <a:pt x="139975" y="37060"/>
                  <a:pt x="142825" y="37702"/>
                </a:cubicBezTo>
                <a:cubicBezTo>
                  <a:pt x="145675" y="38345"/>
                  <a:pt x="148664" y="39188"/>
                  <a:pt x="151793" y="40232"/>
                </a:cubicBezTo>
                <a:cubicBezTo>
                  <a:pt x="154922" y="41275"/>
                  <a:pt x="157593" y="42525"/>
                  <a:pt x="159806" y="43981"/>
                </a:cubicBezTo>
                <a:cubicBezTo>
                  <a:pt x="162018" y="45437"/>
                  <a:pt x="163174" y="47105"/>
                  <a:pt x="163274" y="48986"/>
                </a:cubicBezTo>
                <a:cubicBezTo>
                  <a:pt x="163184" y="50772"/>
                  <a:pt x="162128" y="52367"/>
                  <a:pt x="160107" y="53770"/>
                </a:cubicBezTo>
                <a:cubicBezTo>
                  <a:pt x="158085" y="55173"/>
                  <a:pt x="155638" y="56385"/>
                  <a:pt x="152766" y="57405"/>
                </a:cubicBezTo>
                <a:cubicBezTo>
                  <a:pt x="149893" y="58426"/>
                  <a:pt x="147135" y="59255"/>
                  <a:pt x="144492" y="59893"/>
                </a:cubicBezTo>
                <a:cubicBezTo>
                  <a:pt x="141849" y="60531"/>
                  <a:pt x="139860" y="60977"/>
                  <a:pt x="138526" y="61232"/>
                </a:cubicBezTo>
                <a:cubicBezTo>
                  <a:pt x="138842" y="64682"/>
                  <a:pt x="138784" y="68116"/>
                  <a:pt x="138351" y="71533"/>
                </a:cubicBezTo>
                <a:cubicBezTo>
                  <a:pt x="137919" y="74951"/>
                  <a:pt x="137127" y="78321"/>
                  <a:pt x="135978" y="81643"/>
                </a:cubicBezTo>
                <a:lnTo>
                  <a:pt x="163274" y="81643"/>
                </a:lnTo>
                <a:lnTo>
                  <a:pt x="152813" y="110346"/>
                </a:lnTo>
                <a:cubicBezTo>
                  <a:pt x="160333" y="114510"/>
                  <a:pt x="166031" y="120539"/>
                  <a:pt x="169907" y="128432"/>
                </a:cubicBezTo>
                <a:cubicBezTo>
                  <a:pt x="173784" y="136324"/>
                  <a:pt x="176392" y="144820"/>
                  <a:pt x="177731" y="153917"/>
                </a:cubicBezTo>
                <a:cubicBezTo>
                  <a:pt x="179071" y="163014"/>
                  <a:pt x="179695" y="171453"/>
                  <a:pt x="179603" y="179232"/>
                </a:cubicBezTo>
                <a:cubicBezTo>
                  <a:pt x="179459" y="189703"/>
                  <a:pt x="176334" y="197806"/>
                  <a:pt x="170226" y="203540"/>
                </a:cubicBezTo>
                <a:cubicBezTo>
                  <a:pt x="164119" y="209274"/>
                  <a:pt x="155891" y="212179"/>
                  <a:pt x="145542" y="212256"/>
                </a:cubicBezTo>
                <a:lnTo>
                  <a:pt x="34064" y="212256"/>
                </a:lnTo>
                <a:cubicBezTo>
                  <a:pt x="23716" y="212179"/>
                  <a:pt x="15488" y="209274"/>
                  <a:pt x="9380" y="203540"/>
                </a:cubicBezTo>
                <a:cubicBezTo>
                  <a:pt x="3273" y="197806"/>
                  <a:pt x="148" y="189703"/>
                  <a:pt x="4" y="179232"/>
                </a:cubicBezTo>
                <a:cubicBezTo>
                  <a:pt x="-36" y="173367"/>
                  <a:pt x="300" y="167038"/>
                  <a:pt x="1013" y="160242"/>
                </a:cubicBezTo>
                <a:cubicBezTo>
                  <a:pt x="1726" y="153447"/>
                  <a:pt x="3058" y="146739"/>
                  <a:pt x="5011" y="140117"/>
                </a:cubicBezTo>
                <a:cubicBezTo>
                  <a:pt x="6964" y="133495"/>
                  <a:pt x="9780" y="127512"/>
                  <a:pt x="13459" y="122168"/>
                </a:cubicBezTo>
                <a:cubicBezTo>
                  <a:pt x="17137" y="116823"/>
                  <a:pt x="21923" y="112670"/>
                  <a:pt x="27814" y="109708"/>
                </a:cubicBezTo>
                <a:lnTo>
                  <a:pt x="16333" y="81643"/>
                </a:lnTo>
                <a:lnTo>
                  <a:pt x="43628" y="81643"/>
                </a:lnTo>
                <a:cubicBezTo>
                  <a:pt x="42731" y="79025"/>
                  <a:pt x="42041" y="76352"/>
                  <a:pt x="41558" y="73622"/>
                </a:cubicBezTo>
                <a:cubicBezTo>
                  <a:pt x="41075" y="70893"/>
                  <a:pt x="40831" y="68124"/>
                  <a:pt x="40826" y="65315"/>
                </a:cubicBezTo>
                <a:cubicBezTo>
                  <a:pt x="40847" y="63890"/>
                  <a:pt x="40932" y="62529"/>
                  <a:pt x="41081" y="61232"/>
                </a:cubicBezTo>
                <a:cubicBezTo>
                  <a:pt x="39747" y="60977"/>
                  <a:pt x="37758" y="60531"/>
                  <a:pt x="35115" y="59893"/>
                </a:cubicBezTo>
                <a:cubicBezTo>
                  <a:pt x="32472" y="59255"/>
                  <a:pt x="29714" y="58426"/>
                  <a:pt x="26841" y="57405"/>
                </a:cubicBezTo>
                <a:cubicBezTo>
                  <a:pt x="23968" y="56385"/>
                  <a:pt x="21521" y="55173"/>
                  <a:pt x="19500" y="53770"/>
                </a:cubicBezTo>
                <a:cubicBezTo>
                  <a:pt x="17478" y="52367"/>
                  <a:pt x="16423" y="50772"/>
                  <a:pt x="16333" y="48986"/>
                </a:cubicBezTo>
                <a:cubicBezTo>
                  <a:pt x="16432" y="47105"/>
                  <a:pt x="17588" y="45437"/>
                  <a:pt x="19801" y="43981"/>
                </a:cubicBezTo>
                <a:cubicBezTo>
                  <a:pt x="22014" y="42525"/>
                  <a:pt x="24684" y="41275"/>
                  <a:pt x="27814" y="40232"/>
                </a:cubicBezTo>
                <a:cubicBezTo>
                  <a:pt x="30943" y="39188"/>
                  <a:pt x="33932" y="38345"/>
                  <a:pt x="36782" y="37702"/>
                </a:cubicBezTo>
                <a:cubicBezTo>
                  <a:pt x="39632" y="37060"/>
                  <a:pt x="41744" y="36611"/>
                  <a:pt x="43119" y="36357"/>
                </a:cubicBezTo>
                <a:cubicBezTo>
                  <a:pt x="44033" y="33094"/>
                  <a:pt x="45291" y="29500"/>
                  <a:pt x="46894" y="25575"/>
                </a:cubicBezTo>
                <a:cubicBezTo>
                  <a:pt x="48497" y="21650"/>
                  <a:pt x="50313" y="17839"/>
                  <a:pt x="52341" y="14141"/>
                </a:cubicBezTo>
                <a:cubicBezTo>
                  <a:pt x="54370" y="10443"/>
                  <a:pt x="56480" y="7303"/>
                  <a:pt x="58670" y="4720"/>
                </a:cubicBezTo>
                <a:cubicBezTo>
                  <a:pt x="59943" y="3240"/>
                  <a:pt x="61384" y="2086"/>
                  <a:pt x="62992" y="1260"/>
                </a:cubicBezTo>
                <a:cubicBezTo>
                  <a:pt x="64601" y="434"/>
                  <a:pt x="66392" y="14"/>
                  <a:pt x="6836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Freeform: Shape 187"/>
          <p:cNvSpPr/>
          <p:nvPr/>
        </p:nvSpPr>
        <p:spPr>
          <a:xfrm>
            <a:off x="8360926" y="9185069"/>
            <a:ext cx="447956" cy="335954"/>
          </a:xfrm>
          <a:custGeom>
            <a:avLst/>
            <a:gdLst/>
            <a:ahLst/>
            <a:cxnLst/>
            <a:rect l="l" t="t" r="r" b="b"/>
            <a:pathLst>
              <a:path w="261246" h="195927">
                <a:moveTo>
                  <a:pt x="44144" y="89807"/>
                </a:moveTo>
                <a:cubicBezTo>
                  <a:pt x="45148" y="89818"/>
                  <a:pt x="46041" y="90019"/>
                  <a:pt x="46822" y="90412"/>
                </a:cubicBezTo>
                <a:cubicBezTo>
                  <a:pt x="47604" y="90805"/>
                  <a:pt x="48369" y="91325"/>
                  <a:pt x="49119" y="91973"/>
                </a:cubicBezTo>
                <a:cubicBezTo>
                  <a:pt x="55279" y="96801"/>
                  <a:pt x="61615" y="100589"/>
                  <a:pt x="68126" y="103335"/>
                </a:cubicBezTo>
                <a:cubicBezTo>
                  <a:pt x="74637" y="106081"/>
                  <a:pt x="81866" y="107479"/>
                  <a:pt x="89812" y="107530"/>
                </a:cubicBezTo>
                <a:cubicBezTo>
                  <a:pt x="97759" y="107479"/>
                  <a:pt x="104987" y="106081"/>
                  <a:pt x="111499" y="103335"/>
                </a:cubicBezTo>
                <a:cubicBezTo>
                  <a:pt x="118010" y="100589"/>
                  <a:pt x="124346" y="96801"/>
                  <a:pt x="130506" y="91973"/>
                </a:cubicBezTo>
                <a:cubicBezTo>
                  <a:pt x="131256" y="91325"/>
                  <a:pt x="132021" y="90805"/>
                  <a:pt x="132802" y="90412"/>
                </a:cubicBezTo>
                <a:cubicBezTo>
                  <a:pt x="133584" y="90019"/>
                  <a:pt x="134477" y="89818"/>
                  <a:pt x="135481" y="89807"/>
                </a:cubicBezTo>
                <a:cubicBezTo>
                  <a:pt x="140924" y="89807"/>
                  <a:pt x="145984" y="90826"/>
                  <a:pt x="150662" y="92865"/>
                </a:cubicBezTo>
                <a:cubicBezTo>
                  <a:pt x="155339" y="94903"/>
                  <a:pt x="159507" y="97961"/>
                  <a:pt x="163163" y="102037"/>
                </a:cubicBezTo>
                <a:lnTo>
                  <a:pt x="134716" y="102037"/>
                </a:lnTo>
                <a:cubicBezTo>
                  <a:pt x="130129" y="102160"/>
                  <a:pt x="126291" y="103767"/>
                  <a:pt x="123203" y="106859"/>
                </a:cubicBezTo>
                <a:cubicBezTo>
                  <a:pt x="120115" y="109950"/>
                  <a:pt x="118509" y="113790"/>
                  <a:pt x="118387" y="118380"/>
                </a:cubicBezTo>
                <a:lnTo>
                  <a:pt x="118387" y="142861"/>
                </a:lnTo>
                <a:cubicBezTo>
                  <a:pt x="118509" y="147451"/>
                  <a:pt x="120115" y="151291"/>
                  <a:pt x="123203" y="154382"/>
                </a:cubicBezTo>
                <a:cubicBezTo>
                  <a:pt x="126291" y="157474"/>
                  <a:pt x="130129" y="159081"/>
                  <a:pt x="134716" y="159203"/>
                </a:cubicBezTo>
                <a:lnTo>
                  <a:pt x="167373" y="159203"/>
                </a:lnTo>
                <a:lnTo>
                  <a:pt x="167373" y="189551"/>
                </a:lnTo>
                <a:cubicBezTo>
                  <a:pt x="164208" y="191825"/>
                  <a:pt x="160747" y="193462"/>
                  <a:pt x="156992" y="194460"/>
                </a:cubicBezTo>
                <a:cubicBezTo>
                  <a:pt x="153237" y="195459"/>
                  <a:pt x="149426" y="195948"/>
                  <a:pt x="145559" y="195927"/>
                </a:cubicBezTo>
                <a:lnTo>
                  <a:pt x="34065" y="195927"/>
                </a:lnTo>
                <a:cubicBezTo>
                  <a:pt x="23717" y="195850"/>
                  <a:pt x="15489" y="192944"/>
                  <a:pt x="9381" y="187208"/>
                </a:cubicBezTo>
                <a:cubicBezTo>
                  <a:pt x="3274" y="181473"/>
                  <a:pt x="149" y="173370"/>
                  <a:pt x="5" y="162901"/>
                </a:cubicBezTo>
                <a:cubicBezTo>
                  <a:pt x="-57" y="155536"/>
                  <a:pt x="490" y="147674"/>
                  <a:pt x="1646" y="139314"/>
                </a:cubicBezTo>
                <a:cubicBezTo>
                  <a:pt x="2801" y="130954"/>
                  <a:pt x="4939" y="123030"/>
                  <a:pt x="8058" y="115540"/>
                </a:cubicBezTo>
                <a:cubicBezTo>
                  <a:pt x="11177" y="108050"/>
                  <a:pt x="15650" y="101928"/>
                  <a:pt x="21478" y="97173"/>
                </a:cubicBezTo>
                <a:cubicBezTo>
                  <a:pt x="27306" y="92418"/>
                  <a:pt x="34861" y="89962"/>
                  <a:pt x="44144" y="89807"/>
                </a:cubicBezTo>
                <a:close/>
                <a:moveTo>
                  <a:pt x="183700" y="65314"/>
                </a:moveTo>
                <a:lnTo>
                  <a:pt x="208181" y="65314"/>
                </a:lnTo>
                <a:cubicBezTo>
                  <a:pt x="209299" y="65349"/>
                  <a:pt x="210250" y="65758"/>
                  <a:pt x="211034" y="66542"/>
                </a:cubicBezTo>
                <a:cubicBezTo>
                  <a:pt x="211817" y="67326"/>
                  <a:pt x="212226" y="68277"/>
                  <a:pt x="212261" y="69396"/>
                </a:cubicBezTo>
                <a:lnTo>
                  <a:pt x="212261" y="114300"/>
                </a:lnTo>
                <a:lnTo>
                  <a:pt x="257164" y="114300"/>
                </a:lnTo>
                <a:cubicBezTo>
                  <a:pt x="258283" y="114334"/>
                  <a:pt x="259234" y="114743"/>
                  <a:pt x="260019" y="115527"/>
                </a:cubicBezTo>
                <a:cubicBezTo>
                  <a:pt x="260803" y="116311"/>
                  <a:pt x="261212" y="117262"/>
                  <a:pt x="261246" y="118380"/>
                </a:cubicBezTo>
                <a:lnTo>
                  <a:pt x="261246" y="142861"/>
                </a:lnTo>
                <a:cubicBezTo>
                  <a:pt x="261212" y="143979"/>
                  <a:pt x="260803" y="144930"/>
                  <a:pt x="260019" y="145714"/>
                </a:cubicBezTo>
                <a:cubicBezTo>
                  <a:pt x="259234" y="146497"/>
                  <a:pt x="258283" y="146907"/>
                  <a:pt x="257164" y="146941"/>
                </a:cubicBezTo>
                <a:lnTo>
                  <a:pt x="212261" y="146941"/>
                </a:lnTo>
                <a:lnTo>
                  <a:pt x="212261" y="191846"/>
                </a:lnTo>
                <a:cubicBezTo>
                  <a:pt x="212226" y="192965"/>
                  <a:pt x="211817" y="193916"/>
                  <a:pt x="211034" y="194699"/>
                </a:cubicBezTo>
                <a:cubicBezTo>
                  <a:pt x="210250" y="195483"/>
                  <a:pt x="209299" y="195892"/>
                  <a:pt x="208181" y="195927"/>
                </a:cubicBezTo>
                <a:lnTo>
                  <a:pt x="183700" y="195927"/>
                </a:lnTo>
                <a:cubicBezTo>
                  <a:pt x="182581" y="195892"/>
                  <a:pt x="181630" y="195483"/>
                  <a:pt x="180847" y="194699"/>
                </a:cubicBezTo>
                <a:cubicBezTo>
                  <a:pt x="180063" y="193916"/>
                  <a:pt x="179654" y="192965"/>
                  <a:pt x="179620" y="191846"/>
                </a:cubicBezTo>
                <a:lnTo>
                  <a:pt x="179620" y="146941"/>
                </a:lnTo>
                <a:lnTo>
                  <a:pt x="134716" y="146941"/>
                </a:lnTo>
                <a:cubicBezTo>
                  <a:pt x="133597" y="146907"/>
                  <a:pt x="132646" y="146497"/>
                  <a:pt x="131862" y="145714"/>
                </a:cubicBezTo>
                <a:cubicBezTo>
                  <a:pt x="131077" y="144930"/>
                  <a:pt x="130668" y="143979"/>
                  <a:pt x="130634" y="142861"/>
                </a:cubicBezTo>
                <a:lnTo>
                  <a:pt x="130634" y="118380"/>
                </a:lnTo>
                <a:cubicBezTo>
                  <a:pt x="130668" y="117262"/>
                  <a:pt x="131077" y="116311"/>
                  <a:pt x="131862" y="115527"/>
                </a:cubicBezTo>
                <a:cubicBezTo>
                  <a:pt x="132646" y="114743"/>
                  <a:pt x="133597" y="114334"/>
                  <a:pt x="134716" y="114300"/>
                </a:cubicBezTo>
                <a:lnTo>
                  <a:pt x="179620" y="114300"/>
                </a:lnTo>
                <a:lnTo>
                  <a:pt x="179620" y="69396"/>
                </a:lnTo>
                <a:cubicBezTo>
                  <a:pt x="179654" y="68277"/>
                  <a:pt x="180063" y="67326"/>
                  <a:pt x="180847" y="66542"/>
                </a:cubicBezTo>
                <a:cubicBezTo>
                  <a:pt x="181630" y="65758"/>
                  <a:pt x="182581" y="65349"/>
                  <a:pt x="183700" y="65314"/>
                </a:cubicBezTo>
                <a:close/>
                <a:moveTo>
                  <a:pt x="89812" y="0"/>
                </a:moveTo>
                <a:cubicBezTo>
                  <a:pt x="98931" y="104"/>
                  <a:pt x="107171" y="2334"/>
                  <a:pt x="114532" y="6690"/>
                </a:cubicBezTo>
                <a:cubicBezTo>
                  <a:pt x="121893" y="11046"/>
                  <a:pt x="127752" y="16905"/>
                  <a:pt x="132108" y="24266"/>
                </a:cubicBezTo>
                <a:cubicBezTo>
                  <a:pt x="136464" y="31627"/>
                  <a:pt x="138694" y="39867"/>
                  <a:pt x="138798" y="48986"/>
                </a:cubicBezTo>
                <a:cubicBezTo>
                  <a:pt x="138694" y="58104"/>
                  <a:pt x="136464" y="66343"/>
                  <a:pt x="132108" y="73702"/>
                </a:cubicBezTo>
                <a:cubicBezTo>
                  <a:pt x="127752" y="81062"/>
                  <a:pt x="121893" y="86919"/>
                  <a:pt x="114532" y="91273"/>
                </a:cubicBezTo>
                <a:cubicBezTo>
                  <a:pt x="107171" y="95628"/>
                  <a:pt x="98931" y="97857"/>
                  <a:pt x="89812" y="97961"/>
                </a:cubicBezTo>
                <a:cubicBezTo>
                  <a:pt x="80694" y="97857"/>
                  <a:pt x="72454" y="95628"/>
                  <a:pt x="65093" y="91273"/>
                </a:cubicBezTo>
                <a:cubicBezTo>
                  <a:pt x="57732" y="86919"/>
                  <a:pt x="51873" y="81062"/>
                  <a:pt x="47517" y="73702"/>
                </a:cubicBezTo>
                <a:cubicBezTo>
                  <a:pt x="43161" y="66343"/>
                  <a:pt x="40930" y="58104"/>
                  <a:pt x="40827" y="48986"/>
                </a:cubicBezTo>
                <a:cubicBezTo>
                  <a:pt x="40930" y="39867"/>
                  <a:pt x="43161" y="31627"/>
                  <a:pt x="47517" y="24266"/>
                </a:cubicBezTo>
                <a:cubicBezTo>
                  <a:pt x="51873" y="16905"/>
                  <a:pt x="57732" y="11046"/>
                  <a:pt x="65093" y="6690"/>
                </a:cubicBezTo>
                <a:cubicBezTo>
                  <a:pt x="72454" y="2334"/>
                  <a:pt x="80694" y="104"/>
                  <a:pt x="898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9" name="Freeform: Shape 188"/>
          <p:cNvSpPr/>
          <p:nvPr/>
        </p:nvSpPr>
        <p:spPr>
          <a:xfrm>
            <a:off x="8430918" y="8350272"/>
            <a:ext cx="307972" cy="335954"/>
          </a:xfrm>
          <a:custGeom>
            <a:avLst/>
            <a:gdLst/>
            <a:ahLst/>
            <a:cxnLst/>
            <a:rect l="l" t="t" r="r" b="b"/>
            <a:pathLst>
              <a:path w="179608" h="195927">
                <a:moveTo>
                  <a:pt x="40819" y="146957"/>
                </a:moveTo>
                <a:cubicBezTo>
                  <a:pt x="43110" y="147018"/>
                  <a:pt x="45027" y="147820"/>
                  <a:pt x="46570" y="149362"/>
                </a:cubicBezTo>
                <a:cubicBezTo>
                  <a:pt x="48112" y="150905"/>
                  <a:pt x="48914" y="152822"/>
                  <a:pt x="48975" y="155113"/>
                </a:cubicBezTo>
                <a:cubicBezTo>
                  <a:pt x="48914" y="157405"/>
                  <a:pt x="48112" y="159322"/>
                  <a:pt x="46570" y="160864"/>
                </a:cubicBezTo>
                <a:cubicBezTo>
                  <a:pt x="45027" y="162407"/>
                  <a:pt x="43110" y="163209"/>
                  <a:pt x="40819" y="163270"/>
                </a:cubicBezTo>
                <a:cubicBezTo>
                  <a:pt x="38527" y="163209"/>
                  <a:pt x="36611" y="162407"/>
                  <a:pt x="35068" y="160864"/>
                </a:cubicBezTo>
                <a:cubicBezTo>
                  <a:pt x="33525" y="159322"/>
                  <a:pt x="32723" y="157405"/>
                  <a:pt x="32662" y="155113"/>
                </a:cubicBezTo>
                <a:cubicBezTo>
                  <a:pt x="32723" y="152822"/>
                  <a:pt x="33525" y="150905"/>
                  <a:pt x="35068" y="149362"/>
                </a:cubicBezTo>
                <a:cubicBezTo>
                  <a:pt x="36611" y="147820"/>
                  <a:pt x="38527" y="147018"/>
                  <a:pt x="40819" y="146957"/>
                </a:cubicBezTo>
                <a:close/>
                <a:moveTo>
                  <a:pt x="35466" y="90828"/>
                </a:moveTo>
                <a:cubicBezTo>
                  <a:pt x="34457" y="93259"/>
                  <a:pt x="33735" y="95763"/>
                  <a:pt x="33300" y="98338"/>
                </a:cubicBezTo>
                <a:cubicBezTo>
                  <a:pt x="32864" y="100913"/>
                  <a:pt x="32652" y="103512"/>
                  <a:pt x="32662" y="106136"/>
                </a:cubicBezTo>
                <a:lnTo>
                  <a:pt x="32662" y="132032"/>
                </a:lnTo>
                <a:cubicBezTo>
                  <a:pt x="27680" y="133855"/>
                  <a:pt x="23727" y="136842"/>
                  <a:pt x="20803" y="140992"/>
                </a:cubicBezTo>
                <a:cubicBezTo>
                  <a:pt x="17880" y="145143"/>
                  <a:pt x="16384" y="149850"/>
                  <a:pt x="16318" y="155113"/>
                </a:cubicBezTo>
                <a:cubicBezTo>
                  <a:pt x="16494" y="162049"/>
                  <a:pt x="18887" y="167822"/>
                  <a:pt x="23498" y="172433"/>
                </a:cubicBezTo>
                <a:cubicBezTo>
                  <a:pt x="28110" y="177045"/>
                  <a:pt x="33883" y="179438"/>
                  <a:pt x="40819" y="179614"/>
                </a:cubicBezTo>
                <a:cubicBezTo>
                  <a:pt x="47752" y="179438"/>
                  <a:pt x="53523" y="177045"/>
                  <a:pt x="58133" y="172433"/>
                </a:cubicBezTo>
                <a:cubicBezTo>
                  <a:pt x="62743" y="167822"/>
                  <a:pt x="65138" y="162049"/>
                  <a:pt x="65320" y="155113"/>
                </a:cubicBezTo>
                <a:cubicBezTo>
                  <a:pt x="65245" y="149850"/>
                  <a:pt x="63734" y="145143"/>
                  <a:pt x="60787" y="140992"/>
                </a:cubicBezTo>
                <a:cubicBezTo>
                  <a:pt x="57839" y="136842"/>
                  <a:pt x="53902" y="133855"/>
                  <a:pt x="48975" y="132032"/>
                </a:cubicBezTo>
                <a:lnTo>
                  <a:pt x="48975" y="106136"/>
                </a:lnTo>
                <a:cubicBezTo>
                  <a:pt x="48933" y="104015"/>
                  <a:pt x="49113" y="101942"/>
                  <a:pt x="49518" y="99917"/>
                </a:cubicBezTo>
                <a:cubicBezTo>
                  <a:pt x="49922" y="97892"/>
                  <a:pt x="50805" y="96010"/>
                  <a:pt x="52167" y="94272"/>
                </a:cubicBezTo>
                <a:cubicBezTo>
                  <a:pt x="57575" y="98508"/>
                  <a:pt x="63483" y="101772"/>
                  <a:pt x="69890" y="104063"/>
                </a:cubicBezTo>
                <a:cubicBezTo>
                  <a:pt x="76297" y="106354"/>
                  <a:pt x="82934" y="107512"/>
                  <a:pt x="89800" y="107539"/>
                </a:cubicBezTo>
                <a:cubicBezTo>
                  <a:pt x="96671" y="107512"/>
                  <a:pt x="103312" y="106354"/>
                  <a:pt x="109722" y="104063"/>
                </a:cubicBezTo>
                <a:cubicBezTo>
                  <a:pt x="116132" y="101772"/>
                  <a:pt x="122037" y="98508"/>
                  <a:pt x="127438" y="94272"/>
                </a:cubicBezTo>
                <a:cubicBezTo>
                  <a:pt x="128798" y="96010"/>
                  <a:pt x="129680" y="97892"/>
                  <a:pt x="130084" y="99917"/>
                </a:cubicBezTo>
                <a:cubicBezTo>
                  <a:pt x="130488" y="101942"/>
                  <a:pt x="130668" y="104015"/>
                  <a:pt x="130626" y="106136"/>
                </a:cubicBezTo>
                <a:lnTo>
                  <a:pt x="130626" y="114300"/>
                </a:lnTo>
                <a:cubicBezTo>
                  <a:pt x="124562" y="114370"/>
                  <a:pt x="119077" y="115860"/>
                  <a:pt x="114169" y="118769"/>
                </a:cubicBezTo>
                <a:cubicBezTo>
                  <a:pt x="109262" y="121679"/>
                  <a:pt x="105353" y="125588"/>
                  <a:pt x="102443" y="130496"/>
                </a:cubicBezTo>
                <a:cubicBezTo>
                  <a:pt x="99533" y="135404"/>
                  <a:pt x="98043" y="140891"/>
                  <a:pt x="97973" y="146957"/>
                </a:cubicBezTo>
                <a:lnTo>
                  <a:pt x="97973" y="158299"/>
                </a:lnTo>
                <a:cubicBezTo>
                  <a:pt x="96686" y="159465"/>
                  <a:pt x="95686" y="160830"/>
                  <a:pt x="94974" y="162395"/>
                </a:cubicBezTo>
                <a:cubicBezTo>
                  <a:pt x="94262" y="163960"/>
                  <a:pt x="93900" y="165613"/>
                  <a:pt x="93890" y="167356"/>
                </a:cubicBezTo>
                <a:cubicBezTo>
                  <a:pt x="93977" y="170827"/>
                  <a:pt x="95174" y="173716"/>
                  <a:pt x="97478" y="176023"/>
                </a:cubicBezTo>
                <a:cubicBezTo>
                  <a:pt x="99783" y="178329"/>
                  <a:pt x="102670" y="179526"/>
                  <a:pt x="106139" y="179614"/>
                </a:cubicBezTo>
                <a:cubicBezTo>
                  <a:pt x="109608" y="179526"/>
                  <a:pt x="112494" y="178329"/>
                  <a:pt x="114798" y="176023"/>
                </a:cubicBezTo>
                <a:cubicBezTo>
                  <a:pt x="117102" y="173716"/>
                  <a:pt x="118298" y="170827"/>
                  <a:pt x="118385" y="167356"/>
                </a:cubicBezTo>
                <a:cubicBezTo>
                  <a:pt x="118375" y="165613"/>
                  <a:pt x="118013" y="163960"/>
                  <a:pt x="117302" y="162395"/>
                </a:cubicBezTo>
                <a:cubicBezTo>
                  <a:pt x="116590" y="160830"/>
                  <a:pt x="115591" y="159465"/>
                  <a:pt x="114305" y="158299"/>
                </a:cubicBezTo>
                <a:lnTo>
                  <a:pt x="114305" y="146957"/>
                </a:lnTo>
                <a:cubicBezTo>
                  <a:pt x="114427" y="142370"/>
                  <a:pt x="116032" y="138532"/>
                  <a:pt x="119118" y="135444"/>
                </a:cubicBezTo>
                <a:cubicBezTo>
                  <a:pt x="122205" y="132356"/>
                  <a:pt x="126041" y="130751"/>
                  <a:pt x="130626" y="130628"/>
                </a:cubicBezTo>
                <a:cubicBezTo>
                  <a:pt x="135211" y="130751"/>
                  <a:pt x="139047" y="132356"/>
                  <a:pt x="142133" y="135444"/>
                </a:cubicBezTo>
                <a:cubicBezTo>
                  <a:pt x="145220" y="138532"/>
                  <a:pt x="146824" y="142370"/>
                  <a:pt x="146946" y="146957"/>
                </a:cubicBezTo>
                <a:lnTo>
                  <a:pt x="146946" y="158299"/>
                </a:lnTo>
                <a:cubicBezTo>
                  <a:pt x="145661" y="159465"/>
                  <a:pt x="144662" y="160830"/>
                  <a:pt x="143950" y="162395"/>
                </a:cubicBezTo>
                <a:cubicBezTo>
                  <a:pt x="143238" y="163960"/>
                  <a:pt x="142877" y="165613"/>
                  <a:pt x="142866" y="167356"/>
                </a:cubicBezTo>
                <a:cubicBezTo>
                  <a:pt x="142954" y="170827"/>
                  <a:pt x="144150" y="173716"/>
                  <a:pt x="146454" y="176023"/>
                </a:cubicBezTo>
                <a:cubicBezTo>
                  <a:pt x="148759" y="178329"/>
                  <a:pt x="151647" y="179526"/>
                  <a:pt x="155119" y="179614"/>
                </a:cubicBezTo>
                <a:cubicBezTo>
                  <a:pt x="158590" y="179526"/>
                  <a:pt x="161478" y="178329"/>
                  <a:pt x="163782" y="176023"/>
                </a:cubicBezTo>
                <a:cubicBezTo>
                  <a:pt x="166086" y="173716"/>
                  <a:pt x="167282" y="170827"/>
                  <a:pt x="167369" y="167356"/>
                </a:cubicBezTo>
                <a:cubicBezTo>
                  <a:pt x="167359" y="165613"/>
                  <a:pt x="166998" y="163960"/>
                  <a:pt x="166286" y="162395"/>
                </a:cubicBezTo>
                <a:cubicBezTo>
                  <a:pt x="165574" y="160830"/>
                  <a:pt x="164576" y="159465"/>
                  <a:pt x="163291" y="158299"/>
                </a:cubicBezTo>
                <a:lnTo>
                  <a:pt x="163291" y="146957"/>
                </a:lnTo>
                <a:cubicBezTo>
                  <a:pt x="163240" y="141062"/>
                  <a:pt x="161777" y="135630"/>
                  <a:pt x="158901" y="130660"/>
                </a:cubicBezTo>
                <a:cubicBezTo>
                  <a:pt x="156026" y="125691"/>
                  <a:pt x="152041" y="121725"/>
                  <a:pt x="146946" y="118765"/>
                </a:cubicBezTo>
                <a:cubicBezTo>
                  <a:pt x="147061" y="114069"/>
                  <a:pt x="147056" y="109333"/>
                  <a:pt x="146931" y="104557"/>
                </a:cubicBezTo>
                <a:cubicBezTo>
                  <a:pt x="146806" y="99781"/>
                  <a:pt x="145876" y="95205"/>
                  <a:pt x="144141" y="90828"/>
                </a:cubicBezTo>
                <a:cubicBezTo>
                  <a:pt x="151680" y="92611"/>
                  <a:pt x="157797" y="96108"/>
                  <a:pt x="162492" y="101318"/>
                </a:cubicBezTo>
                <a:cubicBezTo>
                  <a:pt x="167188" y="106527"/>
                  <a:pt x="170777" y="112699"/>
                  <a:pt x="173259" y="119831"/>
                </a:cubicBezTo>
                <a:cubicBezTo>
                  <a:pt x="175742" y="126964"/>
                  <a:pt x="177433" y="134306"/>
                  <a:pt x="178332" y="141858"/>
                </a:cubicBezTo>
                <a:cubicBezTo>
                  <a:pt x="179232" y="149410"/>
                  <a:pt x="179656" y="156419"/>
                  <a:pt x="179604" y="162887"/>
                </a:cubicBezTo>
                <a:cubicBezTo>
                  <a:pt x="179461" y="173366"/>
                  <a:pt x="176337" y="181473"/>
                  <a:pt x="170233" y="187209"/>
                </a:cubicBezTo>
                <a:cubicBezTo>
                  <a:pt x="164128" y="192944"/>
                  <a:pt x="155899" y="195850"/>
                  <a:pt x="145545" y="195927"/>
                </a:cubicBezTo>
                <a:lnTo>
                  <a:pt x="34064" y="195927"/>
                </a:lnTo>
                <a:cubicBezTo>
                  <a:pt x="23710" y="195850"/>
                  <a:pt x="15481" y="192944"/>
                  <a:pt x="9376" y="187209"/>
                </a:cubicBezTo>
                <a:cubicBezTo>
                  <a:pt x="3271" y="181473"/>
                  <a:pt x="148" y="173366"/>
                  <a:pt x="5" y="162887"/>
                </a:cubicBezTo>
                <a:cubicBezTo>
                  <a:pt x="-47" y="156419"/>
                  <a:pt x="376" y="149410"/>
                  <a:pt x="1276" y="141858"/>
                </a:cubicBezTo>
                <a:cubicBezTo>
                  <a:pt x="2176" y="134306"/>
                  <a:pt x="3867" y="126964"/>
                  <a:pt x="6349" y="119831"/>
                </a:cubicBezTo>
                <a:cubicBezTo>
                  <a:pt x="8832" y="112699"/>
                  <a:pt x="12421" y="106527"/>
                  <a:pt x="17116" y="101318"/>
                </a:cubicBezTo>
                <a:cubicBezTo>
                  <a:pt x="21811" y="96108"/>
                  <a:pt x="27928" y="92611"/>
                  <a:pt x="35466" y="90828"/>
                </a:cubicBezTo>
                <a:close/>
                <a:moveTo>
                  <a:pt x="89806" y="0"/>
                </a:moveTo>
                <a:cubicBezTo>
                  <a:pt x="98926" y="104"/>
                  <a:pt x="107167" y="2334"/>
                  <a:pt x="114527" y="6690"/>
                </a:cubicBezTo>
                <a:cubicBezTo>
                  <a:pt x="121886" y="11046"/>
                  <a:pt x="127743" y="16905"/>
                  <a:pt x="132098" y="24266"/>
                </a:cubicBezTo>
                <a:cubicBezTo>
                  <a:pt x="136452" y="31627"/>
                  <a:pt x="138681" y="39867"/>
                  <a:pt x="138785" y="48986"/>
                </a:cubicBezTo>
                <a:cubicBezTo>
                  <a:pt x="138681" y="58104"/>
                  <a:pt x="136452" y="66344"/>
                  <a:pt x="132098" y="73705"/>
                </a:cubicBezTo>
                <a:cubicBezTo>
                  <a:pt x="127743" y="81066"/>
                  <a:pt x="121886" y="86925"/>
                  <a:pt x="114527" y="91281"/>
                </a:cubicBezTo>
                <a:cubicBezTo>
                  <a:pt x="107167" y="95637"/>
                  <a:pt x="98926" y="97867"/>
                  <a:pt x="89806" y="97971"/>
                </a:cubicBezTo>
                <a:cubicBezTo>
                  <a:pt x="80685" y="97867"/>
                  <a:pt x="72444" y="95637"/>
                  <a:pt x="65083" y="91281"/>
                </a:cubicBezTo>
                <a:cubicBezTo>
                  <a:pt x="57722" y="86925"/>
                  <a:pt x="51863" y="81066"/>
                  <a:pt x="47508" y="73705"/>
                </a:cubicBezTo>
                <a:cubicBezTo>
                  <a:pt x="43152" y="66344"/>
                  <a:pt x="40922" y="58104"/>
                  <a:pt x="40819" y="48986"/>
                </a:cubicBezTo>
                <a:cubicBezTo>
                  <a:pt x="40922" y="39867"/>
                  <a:pt x="43152" y="31627"/>
                  <a:pt x="47508" y="24266"/>
                </a:cubicBezTo>
                <a:cubicBezTo>
                  <a:pt x="51863" y="16905"/>
                  <a:pt x="57722" y="11046"/>
                  <a:pt x="65083" y="6690"/>
                </a:cubicBezTo>
                <a:cubicBezTo>
                  <a:pt x="72444" y="2334"/>
                  <a:pt x="80685" y="104"/>
                  <a:pt x="898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0" name="Freeform: Shape 189"/>
          <p:cNvSpPr/>
          <p:nvPr/>
        </p:nvSpPr>
        <p:spPr>
          <a:xfrm>
            <a:off x="16265591" y="10035983"/>
            <a:ext cx="503945" cy="307955"/>
          </a:xfrm>
          <a:custGeom>
            <a:avLst/>
            <a:gdLst/>
            <a:ahLst/>
            <a:cxnLst/>
            <a:rect l="l" t="t" r="r" b="b"/>
            <a:pathLst>
              <a:path w="293899" h="179598">
                <a:moveTo>
                  <a:pt x="171440" y="0"/>
                </a:moveTo>
                <a:cubicBezTo>
                  <a:pt x="178376" y="176"/>
                  <a:pt x="184148" y="2567"/>
                  <a:pt x="188756" y="7175"/>
                </a:cubicBezTo>
                <a:cubicBezTo>
                  <a:pt x="193364" y="11782"/>
                  <a:pt x="195756" y="17552"/>
                  <a:pt x="195931" y="24485"/>
                </a:cubicBezTo>
                <a:cubicBezTo>
                  <a:pt x="195756" y="31419"/>
                  <a:pt x="193364" y="37190"/>
                  <a:pt x="188756" y="41799"/>
                </a:cubicBezTo>
                <a:cubicBezTo>
                  <a:pt x="184148" y="46407"/>
                  <a:pt x="178376" y="48800"/>
                  <a:pt x="171440" y="48975"/>
                </a:cubicBezTo>
                <a:cubicBezTo>
                  <a:pt x="166005" y="48893"/>
                  <a:pt x="161248" y="47367"/>
                  <a:pt x="157169" y="44397"/>
                </a:cubicBezTo>
                <a:cubicBezTo>
                  <a:pt x="153090" y="41428"/>
                  <a:pt x="150151" y="37509"/>
                  <a:pt x="148351" y="32641"/>
                </a:cubicBezTo>
                <a:lnTo>
                  <a:pt x="134703" y="32641"/>
                </a:lnTo>
                <a:cubicBezTo>
                  <a:pt x="131742" y="32731"/>
                  <a:pt x="129032" y="34125"/>
                  <a:pt x="126572" y="36824"/>
                </a:cubicBezTo>
                <a:cubicBezTo>
                  <a:pt x="124112" y="39523"/>
                  <a:pt x="121808" y="42987"/>
                  <a:pt x="119660" y="47217"/>
                </a:cubicBezTo>
                <a:cubicBezTo>
                  <a:pt x="117512" y="51447"/>
                  <a:pt x="115426" y="55904"/>
                  <a:pt x="113400" y="60588"/>
                </a:cubicBezTo>
                <a:cubicBezTo>
                  <a:pt x="111875" y="64192"/>
                  <a:pt x="110238" y="67797"/>
                  <a:pt x="108489" y="71402"/>
                </a:cubicBezTo>
                <a:cubicBezTo>
                  <a:pt x="106741" y="75007"/>
                  <a:pt x="104849" y="78421"/>
                  <a:pt x="102813" y="81643"/>
                </a:cubicBezTo>
                <a:lnTo>
                  <a:pt x="244914" y="81643"/>
                </a:lnTo>
                <a:lnTo>
                  <a:pt x="244914" y="65309"/>
                </a:lnTo>
                <a:cubicBezTo>
                  <a:pt x="244919" y="64538"/>
                  <a:pt x="245100" y="63847"/>
                  <a:pt x="245456" y="63235"/>
                </a:cubicBezTo>
                <a:cubicBezTo>
                  <a:pt x="245812" y="62624"/>
                  <a:pt x="246312" y="62124"/>
                  <a:pt x="246955" y="61736"/>
                </a:cubicBezTo>
                <a:cubicBezTo>
                  <a:pt x="247611" y="61358"/>
                  <a:pt x="248307" y="61188"/>
                  <a:pt x="249043" y="61226"/>
                </a:cubicBezTo>
                <a:cubicBezTo>
                  <a:pt x="249780" y="61263"/>
                  <a:pt x="250444" y="61475"/>
                  <a:pt x="251037" y="61864"/>
                </a:cubicBezTo>
                <a:lnTo>
                  <a:pt x="291856" y="86358"/>
                </a:lnTo>
                <a:cubicBezTo>
                  <a:pt x="292499" y="86693"/>
                  <a:pt x="292999" y="87171"/>
                  <a:pt x="293356" y="87792"/>
                </a:cubicBezTo>
                <a:cubicBezTo>
                  <a:pt x="293712" y="88413"/>
                  <a:pt x="293893" y="89082"/>
                  <a:pt x="293899" y="89799"/>
                </a:cubicBezTo>
                <a:cubicBezTo>
                  <a:pt x="293893" y="90516"/>
                  <a:pt x="293712" y="91185"/>
                  <a:pt x="293356" y="91806"/>
                </a:cubicBezTo>
                <a:cubicBezTo>
                  <a:pt x="292999" y="92428"/>
                  <a:pt x="292499" y="92906"/>
                  <a:pt x="291856" y="93240"/>
                </a:cubicBezTo>
                <a:lnTo>
                  <a:pt x="251037" y="117735"/>
                </a:lnTo>
                <a:cubicBezTo>
                  <a:pt x="250720" y="117929"/>
                  <a:pt x="250396" y="118083"/>
                  <a:pt x="250064" y="118197"/>
                </a:cubicBezTo>
                <a:cubicBezTo>
                  <a:pt x="249732" y="118312"/>
                  <a:pt x="249376" y="118370"/>
                  <a:pt x="248996" y="118373"/>
                </a:cubicBezTo>
                <a:cubicBezTo>
                  <a:pt x="248671" y="118376"/>
                  <a:pt x="248331" y="118338"/>
                  <a:pt x="247975" y="118261"/>
                </a:cubicBezTo>
                <a:cubicBezTo>
                  <a:pt x="247619" y="118184"/>
                  <a:pt x="247279" y="118051"/>
                  <a:pt x="246955" y="117862"/>
                </a:cubicBezTo>
                <a:cubicBezTo>
                  <a:pt x="246312" y="117474"/>
                  <a:pt x="245812" y="116975"/>
                  <a:pt x="245456" y="116363"/>
                </a:cubicBezTo>
                <a:cubicBezTo>
                  <a:pt x="245100" y="115752"/>
                  <a:pt x="244919" y="115060"/>
                  <a:pt x="244914" y="114289"/>
                </a:cubicBezTo>
                <a:lnTo>
                  <a:pt x="244914" y="97955"/>
                </a:lnTo>
                <a:lnTo>
                  <a:pt x="135468" y="97955"/>
                </a:lnTo>
                <a:cubicBezTo>
                  <a:pt x="137504" y="101178"/>
                  <a:pt x="139396" y="104591"/>
                  <a:pt x="141144" y="108196"/>
                </a:cubicBezTo>
                <a:cubicBezTo>
                  <a:pt x="142893" y="111801"/>
                  <a:pt x="144530" y="115406"/>
                  <a:pt x="146055" y="119011"/>
                </a:cubicBezTo>
                <a:cubicBezTo>
                  <a:pt x="148081" y="123695"/>
                  <a:pt x="150167" y="128151"/>
                  <a:pt x="152315" y="132381"/>
                </a:cubicBezTo>
                <a:cubicBezTo>
                  <a:pt x="154463" y="136611"/>
                  <a:pt x="156767" y="140076"/>
                  <a:pt x="159227" y="142774"/>
                </a:cubicBezTo>
                <a:cubicBezTo>
                  <a:pt x="161687" y="145473"/>
                  <a:pt x="164397" y="146867"/>
                  <a:pt x="167358" y="146957"/>
                </a:cubicBezTo>
                <a:lnTo>
                  <a:pt x="179603" y="146957"/>
                </a:lnTo>
                <a:lnTo>
                  <a:pt x="179603" y="134707"/>
                </a:lnTo>
                <a:cubicBezTo>
                  <a:pt x="179630" y="133532"/>
                  <a:pt x="180023" y="132564"/>
                  <a:pt x="180784" y="131804"/>
                </a:cubicBezTo>
                <a:cubicBezTo>
                  <a:pt x="181543" y="131043"/>
                  <a:pt x="182511" y="130650"/>
                  <a:pt x="183685" y="130623"/>
                </a:cubicBezTo>
                <a:lnTo>
                  <a:pt x="224504" y="130623"/>
                </a:lnTo>
                <a:cubicBezTo>
                  <a:pt x="225679" y="130650"/>
                  <a:pt x="226646" y="131043"/>
                  <a:pt x="227406" y="131804"/>
                </a:cubicBezTo>
                <a:cubicBezTo>
                  <a:pt x="228166" y="132564"/>
                  <a:pt x="228560" y="133532"/>
                  <a:pt x="228586" y="134707"/>
                </a:cubicBezTo>
                <a:lnTo>
                  <a:pt x="228586" y="175516"/>
                </a:lnTo>
                <a:cubicBezTo>
                  <a:pt x="228560" y="176691"/>
                  <a:pt x="228166" y="177658"/>
                  <a:pt x="227406" y="178418"/>
                </a:cubicBezTo>
                <a:cubicBezTo>
                  <a:pt x="226646" y="179178"/>
                  <a:pt x="225679" y="179572"/>
                  <a:pt x="224504" y="179598"/>
                </a:cubicBezTo>
                <a:lnTo>
                  <a:pt x="183685" y="179598"/>
                </a:lnTo>
                <a:cubicBezTo>
                  <a:pt x="182511" y="179572"/>
                  <a:pt x="181543" y="179178"/>
                  <a:pt x="180784" y="178418"/>
                </a:cubicBezTo>
                <a:cubicBezTo>
                  <a:pt x="180023" y="177658"/>
                  <a:pt x="179630" y="176691"/>
                  <a:pt x="179603" y="175516"/>
                </a:cubicBezTo>
                <a:lnTo>
                  <a:pt x="179603" y="163270"/>
                </a:lnTo>
                <a:lnTo>
                  <a:pt x="167358" y="163270"/>
                </a:lnTo>
                <a:cubicBezTo>
                  <a:pt x="160913" y="163131"/>
                  <a:pt x="155477" y="161184"/>
                  <a:pt x="151049" y="157429"/>
                </a:cubicBezTo>
                <a:cubicBezTo>
                  <a:pt x="146622" y="153673"/>
                  <a:pt x="142839" y="148940"/>
                  <a:pt x="139701" y="143227"/>
                </a:cubicBezTo>
                <a:cubicBezTo>
                  <a:pt x="136563" y="137515"/>
                  <a:pt x="133707" y="131655"/>
                  <a:pt x="131131" y="125647"/>
                </a:cubicBezTo>
                <a:cubicBezTo>
                  <a:pt x="129146" y="121006"/>
                  <a:pt x="127092" y="116590"/>
                  <a:pt x="124971" y="112399"/>
                </a:cubicBezTo>
                <a:cubicBezTo>
                  <a:pt x="122848" y="108208"/>
                  <a:pt x="120577" y="104775"/>
                  <a:pt x="118158" y="102100"/>
                </a:cubicBezTo>
                <a:cubicBezTo>
                  <a:pt x="115738" y="99426"/>
                  <a:pt x="113089" y="98044"/>
                  <a:pt x="110211" y="97955"/>
                </a:cubicBezTo>
                <a:lnTo>
                  <a:pt x="64290" y="97955"/>
                </a:lnTo>
                <a:cubicBezTo>
                  <a:pt x="62302" y="105118"/>
                  <a:pt x="58465" y="110956"/>
                  <a:pt x="52778" y="115470"/>
                </a:cubicBezTo>
                <a:cubicBezTo>
                  <a:pt x="47091" y="119984"/>
                  <a:pt x="40383" y="122313"/>
                  <a:pt x="32655" y="122456"/>
                </a:cubicBezTo>
                <a:cubicBezTo>
                  <a:pt x="26590" y="122386"/>
                  <a:pt x="21104" y="120896"/>
                  <a:pt x="16195" y="117986"/>
                </a:cubicBezTo>
                <a:cubicBezTo>
                  <a:pt x="11288" y="115076"/>
                  <a:pt x="7379" y="111166"/>
                  <a:pt x="4470" y="106258"/>
                </a:cubicBezTo>
                <a:cubicBezTo>
                  <a:pt x="1560" y="101350"/>
                  <a:pt x="70" y="95863"/>
                  <a:pt x="0" y="89799"/>
                </a:cubicBezTo>
                <a:cubicBezTo>
                  <a:pt x="70" y="83735"/>
                  <a:pt x="1560" y="78249"/>
                  <a:pt x="4470" y="73340"/>
                </a:cubicBezTo>
                <a:cubicBezTo>
                  <a:pt x="7379" y="68432"/>
                  <a:pt x="11288" y="64523"/>
                  <a:pt x="16195" y="61613"/>
                </a:cubicBezTo>
                <a:cubicBezTo>
                  <a:pt x="21104" y="58702"/>
                  <a:pt x="26590" y="57212"/>
                  <a:pt x="32655" y="57142"/>
                </a:cubicBezTo>
                <a:cubicBezTo>
                  <a:pt x="40383" y="57286"/>
                  <a:pt x="47091" y="59614"/>
                  <a:pt x="52778" y="64129"/>
                </a:cubicBezTo>
                <a:cubicBezTo>
                  <a:pt x="58465" y="68643"/>
                  <a:pt x="62302" y="74481"/>
                  <a:pt x="64290" y="81643"/>
                </a:cubicBezTo>
                <a:lnTo>
                  <a:pt x="77556" y="81643"/>
                </a:lnTo>
                <a:cubicBezTo>
                  <a:pt x="80434" y="81554"/>
                  <a:pt x="83083" y="80172"/>
                  <a:pt x="85503" y="77498"/>
                </a:cubicBezTo>
                <a:cubicBezTo>
                  <a:pt x="87922" y="74824"/>
                  <a:pt x="90193" y="71391"/>
                  <a:pt x="92315" y="67199"/>
                </a:cubicBezTo>
                <a:cubicBezTo>
                  <a:pt x="94437" y="63008"/>
                  <a:pt x="96491" y="58592"/>
                  <a:pt x="98476" y="53952"/>
                </a:cubicBezTo>
                <a:cubicBezTo>
                  <a:pt x="101052" y="47944"/>
                  <a:pt x="103908" y="42083"/>
                  <a:pt x="107046" y="36371"/>
                </a:cubicBezTo>
                <a:cubicBezTo>
                  <a:pt x="110184" y="30659"/>
                  <a:pt x="113967" y="25925"/>
                  <a:pt x="118394" y="22169"/>
                </a:cubicBezTo>
                <a:cubicBezTo>
                  <a:pt x="122821" y="18414"/>
                  <a:pt x="128258" y="16467"/>
                  <a:pt x="134703" y="16329"/>
                </a:cubicBezTo>
                <a:lnTo>
                  <a:pt x="148351" y="16329"/>
                </a:lnTo>
                <a:cubicBezTo>
                  <a:pt x="150151" y="11462"/>
                  <a:pt x="153090" y="7545"/>
                  <a:pt x="157169" y="4576"/>
                </a:cubicBezTo>
                <a:cubicBezTo>
                  <a:pt x="161248" y="1608"/>
                  <a:pt x="166005" y="82"/>
                  <a:pt x="17144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1" name="Freeform: Shape 190"/>
          <p:cNvSpPr/>
          <p:nvPr/>
        </p:nvSpPr>
        <p:spPr>
          <a:xfrm>
            <a:off x="16335587" y="9180405"/>
            <a:ext cx="363953" cy="349954"/>
          </a:xfrm>
          <a:custGeom>
            <a:avLst/>
            <a:gdLst/>
            <a:ahLst/>
            <a:cxnLst/>
            <a:rect l="l" t="t" r="r" b="b"/>
            <a:pathLst>
              <a:path w="212256" h="204092">
                <a:moveTo>
                  <a:pt x="187771" y="171435"/>
                </a:moveTo>
                <a:cubicBezTo>
                  <a:pt x="185475" y="171496"/>
                  <a:pt x="183554" y="172299"/>
                  <a:pt x="182009" y="173845"/>
                </a:cubicBezTo>
                <a:cubicBezTo>
                  <a:pt x="180463" y="175390"/>
                  <a:pt x="179660" y="177311"/>
                  <a:pt x="179598" y="179607"/>
                </a:cubicBezTo>
                <a:cubicBezTo>
                  <a:pt x="179660" y="181903"/>
                  <a:pt x="180463" y="183823"/>
                  <a:pt x="182009" y="185369"/>
                </a:cubicBezTo>
                <a:cubicBezTo>
                  <a:pt x="183554" y="186915"/>
                  <a:pt x="185475" y="187718"/>
                  <a:pt x="187771" y="187779"/>
                </a:cubicBezTo>
                <a:cubicBezTo>
                  <a:pt x="190067" y="187718"/>
                  <a:pt x="191987" y="186915"/>
                  <a:pt x="193533" y="185369"/>
                </a:cubicBezTo>
                <a:cubicBezTo>
                  <a:pt x="195078" y="183823"/>
                  <a:pt x="195882" y="181903"/>
                  <a:pt x="195943" y="179607"/>
                </a:cubicBezTo>
                <a:cubicBezTo>
                  <a:pt x="195882" y="177311"/>
                  <a:pt x="195078" y="175390"/>
                  <a:pt x="193533" y="173845"/>
                </a:cubicBezTo>
                <a:cubicBezTo>
                  <a:pt x="191987" y="172299"/>
                  <a:pt x="190067" y="171496"/>
                  <a:pt x="187771" y="171435"/>
                </a:cubicBezTo>
                <a:close/>
                <a:moveTo>
                  <a:pt x="155122" y="171435"/>
                </a:moveTo>
                <a:cubicBezTo>
                  <a:pt x="152828" y="171496"/>
                  <a:pt x="150909" y="172299"/>
                  <a:pt x="149365" y="173845"/>
                </a:cubicBezTo>
                <a:cubicBezTo>
                  <a:pt x="147821" y="175390"/>
                  <a:pt x="147018" y="177311"/>
                  <a:pt x="146957" y="179607"/>
                </a:cubicBezTo>
                <a:cubicBezTo>
                  <a:pt x="147018" y="181903"/>
                  <a:pt x="147821" y="183823"/>
                  <a:pt x="149365" y="185369"/>
                </a:cubicBezTo>
                <a:cubicBezTo>
                  <a:pt x="150909" y="186915"/>
                  <a:pt x="152828" y="187718"/>
                  <a:pt x="155122" y="187779"/>
                </a:cubicBezTo>
                <a:cubicBezTo>
                  <a:pt x="157415" y="187718"/>
                  <a:pt x="159334" y="186915"/>
                  <a:pt x="160878" y="185369"/>
                </a:cubicBezTo>
                <a:cubicBezTo>
                  <a:pt x="162422" y="183823"/>
                  <a:pt x="163225" y="181903"/>
                  <a:pt x="163286" y="179607"/>
                </a:cubicBezTo>
                <a:cubicBezTo>
                  <a:pt x="163225" y="177311"/>
                  <a:pt x="162422" y="175390"/>
                  <a:pt x="160878" y="173845"/>
                </a:cubicBezTo>
                <a:cubicBezTo>
                  <a:pt x="159334" y="172299"/>
                  <a:pt x="157415" y="171496"/>
                  <a:pt x="155122" y="171435"/>
                </a:cubicBezTo>
                <a:close/>
                <a:moveTo>
                  <a:pt x="12247" y="138794"/>
                </a:moveTo>
                <a:lnTo>
                  <a:pt x="66718" y="138794"/>
                </a:lnTo>
                <a:cubicBezTo>
                  <a:pt x="68525" y="143601"/>
                  <a:pt x="71480" y="147501"/>
                  <a:pt x="75584" y="150492"/>
                </a:cubicBezTo>
                <a:cubicBezTo>
                  <a:pt x="79687" y="153483"/>
                  <a:pt x="84428" y="155024"/>
                  <a:pt x="89807" y="155114"/>
                </a:cubicBezTo>
                <a:lnTo>
                  <a:pt x="122464" y="155114"/>
                </a:lnTo>
                <a:cubicBezTo>
                  <a:pt x="127843" y="155024"/>
                  <a:pt x="132585" y="153483"/>
                  <a:pt x="136688" y="150492"/>
                </a:cubicBezTo>
                <a:cubicBezTo>
                  <a:pt x="140792" y="147501"/>
                  <a:pt x="143747" y="143601"/>
                  <a:pt x="145554" y="138794"/>
                </a:cubicBezTo>
                <a:lnTo>
                  <a:pt x="200021" y="138794"/>
                </a:lnTo>
                <a:cubicBezTo>
                  <a:pt x="203486" y="138881"/>
                  <a:pt x="206369" y="140077"/>
                  <a:pt x="208672" y="142380"/>
                </a:cubicBezTo>
                <a:cubicBezTo>
                  <a:pt x="210973" y="144683"/>
                  <a:pt x="212168" y="147567"/>
                  <a:pt x="212256" y="151034"/>
                </a:cubicBezTo>
                <a:lnTo>
                  <a:pt x="212256" y="191857"/>
                </a:lnTo>
                <a:cubicBezTo>
                  <a:pt x="212168" y="195322"/>
                  <a:pt x="210973" y="198206"/>
                  <a:pt x="208672" y="200508"/>
                </a:cubicBezTo>
                <a:cubicBezTo>
                  <a:pt x="206369" y="202809"/>
                  <a:pt x="203486" y="204004"/>
                  <a:pt x="200021" y="204092"/>
                </a:cubicBezTo>
                <a:lnTo>
                  <a:pt x="12247" y="204092"/>
                </a:lnTo>
                <a:cubicBezTo>
                  <a:pt x="8779" y="204004"/>
                  <a:pt x="5892" y="202809"/>
                  <a:pt x="3588" y="200508"/>
                </a:cubicBezTo>
                <a:cubicBezTo>
                  <a:pt x="1284" y="198206"/>
                  <a:pt x="88" y="195322"/>
                  <a:pt x="0" y="191857"/>
                </a:cubicBezTo>
                <a:lnTo>
                  <a:pt x="0" y="151034"/>
                </a:lnTo>
                <a:cubicBezTo>
                  <a:pt x="88" y="147567"/>
                  <a:pt x="1284" y="144683"/>
                  <a:pt x="3588" y="142380"/>
                </a:cubicBezTo>
                <a:cubicBezTo>
                  <a:pt x="5892" y="140077"/>
                  <a:pt x="8779" y="138881"/>
                  <a:pt x="12247" y="138794"/>
                </a:cubicBezTo>
                <a:close/>
                <a:moveTo>
                  <a:pt x="106136" y="1"/>
                </a:moveTo>
                <a:cubicBezTo>
                  <a:pt x="107172" y="-2"/>
                  <a:pt x="108193" y="195"/>
                  <a:pt x="109197" y="591"/>
                </a:cubicBezTo>
                <a:cubicBezTo>
                  <a:pt x="110202" y="987"/>
                  <a:pt x="111095" y="1598"/>
                  <a:pt x="111876" y="2424"/>
                </a:cubicBezTo>
                <a:lnTo>
                  <a:pt x="169021" y="59574"/>
                </a:lnTo>
                <a:cubicBezTo>
                  <a:pt x="170234" y="60762"/>
                  <a:pt x="170994" y="62150"/>
                  <a:pt x="171299" y="63736"/>
                </a:cubicBezTo>
                <a:cubicBezTo>
                  <a:pt x="171604" y="65323"/>
                  <a:pt x="171439" y="66870"/>
                  <a:pt x="170805" y="68377"/>
                </a:cubicBezTo>
                <a:cubicBezTo>
                  <a:pt x="170141" y="69929"/>
                  <a:pt x="169143" y="71162"/>
                  <a:pt x="167810" y="72076"/>
                </a:cubicBezTo>
                <a:cubicBezTo>
                  <a:pt x="166477" y="72990"/>
                  <a:pt x="164969" y="73458"/>
                  <a:pt x="163286" y="73479"/>
                </a:cubicBezTo>
                <a:lnTo>
                  <a:pt x="130629" y="73479"/>
                </a:lnTo>
                <a:lnTo>
                  <a:pt x="130629" y="130629"/>
                </a:lnTo>
                <a:cubicBezTo>
                  <a:pt x="130568" y="132923"/>
                  <a:pt x="129765" y="134842"/>
                  <a:pt x="128221" y="136386"/>
                </a:cubicBezTo>
                <a:cubicBezTo>
                  <a:pt x="126677" y="137930"/>
                  <a:pt x="124758" y="138732"/>
                  <a:pt x="122464" y="138794"/>
                </a:cubicBezTo>
                <a:lnTo>
                  <a:pt x="89807" y="138794"/>
                </a:lnTo>
                <a:cubicBezTo>
                  <a:pt x="87514" y="138732"/>
                  <a:pt x="85595" y="137930"/>
                  <a:pt x="84051" y="136386"/>
                </a:cubicBezTo>
                <a:cubicBezTo>
                  <a:pt x="82507" y="134842"/>
                  <a:pt x="81704" y="132923"/>
                  <a:pt x="81643" y="130629"/>
                </a:cubicBezTo>
                <a:lnTo>
                  <a:pt x="81643" y="73479"/>
                </a:lnTo>
                <a:lnTo>
                  <a:pt x="48986" y="73479"/>
                </a:lnTo>
                <a:cubicBezTo>
                  <a:pt x="47301" y="73458"/>
                  <a:pt x="45791" y="72990"/>
                  <a:pt x="44457" y="72076"/>
                </a:cubicBezTo>
                <a:cubicBezTo>
                  <a:pt x="43123" y="71162"/>
                  <a:pt x="42124" y="69929"/>
                  <a:pt x="41460" y="68377"/>
                </a:cubicBezTo>
                <a:cubicBezTo>
                  <a:pt x="40824" y="66870"/>
                  <a:pt x="40660" y="65323"/>
                  <a:pt x="40965" y="63736"/>
                </a:cubicBezTo>
                <a:cubicBezTo>
                  <a:pt x="41271" y="62150"/>
                  <a:pt x="42031" y="60762"/>
                  <a:pt x="43245" y="59574"/>
                </a:cubicBezTo>
                <a:lnTo>
                  <a:pt x="100395" y="2424"/>
                </a:lnTo>
                <a:cubicBezTo>
                  <a:pt x="101177" y="1598"/>
                  <a:pt x="102070" y="987"/>
                  <a:pt x="103074" y="591"/>
                </a:cubicBezTo>
                <a:cubicBezTo>
                  <a:pt x="104079" y="195"/>
                  <a:pt x="105099" y="-2"/>
                  <a:pt x="106136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2" name="Freeform: Shape 191"/>
          <p:cNvSpPr/>
          <p:nvPr/>
        </p:nvSpPr>
        <p:spPr>
          <a:xfrm>
            <a:off x="16405584" y="8366580"/>
            <a:ext cx="223961" cy="307982"/>
          </a:xfrm>
          <a:custGeom>
            <a:avLst/>
            <a:gdLst/>
            <a:ahLst/>
            <a:cxnLst/>
            <a:rect l="l" t="t" r="r" b="b"/>
            <a:pathLst>
              <a:path w="130613" h="179614">
                <a:moveTo>
                  <a:pt x="8163" y="106136"/>
                </a:moveTo>
                <a:lnTo>
                  <a:pt x="122450" y="106136"/>
                </a:lnTo>
                <a:cubicBezTo>
                  <a:pt x="124743" y="106197"/>
                  <a:pt x="126662" y="107000"/>
                  <a:pt x="128205" y="108544"/>
                </a:cubicBezTo>
                <a:cubicBezTo>
                  <a:pt x="129749" y="110088"/>
                  <a:pt x="130552" y="112007"/>
                  <a:pt x="130613" y="114300"/>
                </a:cubicBezTo>
                <a:cubicBezTo>
                  <a:pt x="130608" y="115392"/>
                  <a:pt x="130395" y="116429"/>
                  <a:pt x="129975" y="117410"/>
                </a:cubicBezTo>
                <a:cubicBezTo>
                  <a:pt x="129555" y="118390"/>
                  <a:pt x="128960" y="119267"/>
                  <a:pt x="128189" y="120041"/>
                </a:cubicBezTo>
                <a:lnTo>
                  <a:pt x="71046" y="177191"/>
                </a:lnTo>
                <a:cubicBezTo>
                  <a:pt x="70273" y="177961"/>
                  <a:pt x="69396" y="178557"/>
                  <a:pt x="68416" y="178977"/>
                </a:cubicBezTo>
                <a:cubicBezTo>
                  <a:pt x="67435" y="179396"/>
                  <a:pt x="66399" y="179609"/>
                  <a:pt x="65307" y="179614"/>
                </a:cubicBezTo>
                <a:cubicBezTo>
                  <a:pt x="64214" y="179609"/>
                  <a:pt x="63178" y="179396"/>
                  <a:pt x="62198" y="178977"/>
                </a:cubicBezTo>
                <a:cubicBezTo>
                  <a:pt x="61217" y="178557"/>
                  <a:pt x="60340" y="177961"/>
                  <a:pt x="59567" y="177191"/>
                </a:cubicBezTo>
                <a:lnTo>
                  <a:pt x="2424" y="120041"/>
                </a:lnTo>
                <a:cubicBezTo>
                  <a:pt x="1653" y="119267"/>
                  <a:pt x="1058" y="118390"/>
                  <a:pt x="638" y="117410"/>
                </a:cubicBezTo>
                <a:cubicBezTo>
                  <a:pt x="218" y="116429"/>
                  <a:pt x="6" y="115392"/>
                  <a:pt x="0" y="114300"/>
                </a:cubicBezTo>
                <a:cubicBezTo>
                  <a:pt x="61" y="112007"/>
                  <a:pt x="864" y="110088"/>
                  <a:pt x="2408" y="108544"/>
                </a:cubicBezTo>
                <a:cubicBezTo>
                  <a:pt x="3952" y="107000"/>
                  <a:pt x="5870" y="106197"/>
                  <a:pt x="8163" y="106136"/>
                </a:cubicBezTo>
                <a:close/>
                <a:moveTo>
                  <a:pt x="65307" y="0"/>
                </a:moveTo>
                <a:cubicBezTo>
                  <a:pt x="66399" y="5"/>
                  <a:pt x="67435" y="218"/>
                  <a:pt x="68416" y="638"/>
                </a:cubicBezTo>
                <a:cubicBezTo>
                  <a:pt x="69396" y="1058"/>
                  <a:pt x="70273" y="1653"/>
                  <a:pt x="71046" y="2424"/>
                </a:cubicBezTo>
                <a:lnTo>
                  <a:pt x="128189" y="59574"/>
                </a:lnTo>
                <a:cubicBezTo>
                  <a:pt x="128960" y="60347"/>
                  <a:pt x="129555" y="61224"/>
                  <a:pt x="129975" y="62205"/>
                </a:cubicBezTo>
                <a:cubicBezTo>
                  <a:pt x="130395" y="63186"/>
                  <a:pt x="130608" y="64222"/>
                  <a:pt x="130613" y="65314"/>
                </a:cubicBezTo>
                <a:cubicBezTo>
                  <a:pt x="130552" y="67608"/>
                  <a:pt x="129749" y="69527"/>
                  <a:pt x="128205" y="71071"/>
                </a:cubicBezTo>
                <a:cubicBezTo>
                  <a:pt x="126662" y="72615"/>
                  <a:pt x="124743" y="73418"/>
                  <a:pt x="122450" y="73479"/>
                </a:cubicBezTo>
                <a:lnTo>
                  <a:pt x="8163" y="73479"/>
                </a:lnTo>
                <a:cubicBezTo>
                  <a:pt x="5870" y="73418"/>
                  <a:pt x="3952" y="72615"/>
                  <a:pt x="2408" y="71071"/>
                </a:cubicBezTo>
                <a:cubicBezTo>
                  <a:pt x="864" y="69527"/>
                  <a:pt x="61" y="67608"/>
                  <a:pt x="0" y="65314"/>
                </a:cubicBezTo>
                <a:cubicBezTo>
                  <a:pt x="6" y="64222"/>
                  <a:pt x="218" y="63186"/>
                  <a:pt x="638" y="62205"/>
                </a:cubicBezTo>
                <a:cubicBezTo>
                  <a:pt x="1058" y="61224"/>
                  <a:pt x="1653" y="60347"/>
                  <a:pt x="2424" y="59574"/>
                </a:cubicBezTo>
                <a:lnTo>
                  <a:pt x="59567" y="2424"/>
                </a:lnTo>
                <a:cubicBezTo>
                  <a:pt x="60340" y="1653"/>
                  <a:pt x="61217" y="1058"/>
                  <a:pt x="62198" y="638"/>
                </a:cubicBezTo>
                <a:cubicBezTo>
                  <a:pt x="63178" y="218"/>
                  <a:pt x="64214" y="5"/>
                  <a:pt x="653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Freeform: Shape 192"/>
          <p:cNvSpPr/>
          <p:nvPr/>
        </p:nvSpPr>
        <p:spPr>
          <a:xfrm>
            <a:off x="7690488" y="9991648"/>
            <a:ext cx="419950" cy="391952"/>
          </a:xfrm>
          <a:custGeom>
            <a:avLst/>
            <a:gdLst/>
            <a:ahLst/>
            <a:cxnLst/>
            <a:rect l="l" t="t" r="r" b="b"/>
            <a:pathLst>
              <a:path w="244913" h="228585">
                <a:moveTo>
                  <a:pt x="8802" y="204108"/>
                </a:moveTo>
                <a:lnTo>
                  <a:pt x="236111" y="204108"/>
                </a:lnTo>
                <a:cubicBezTo>
                  <a:pt x="238598" y="204168"/>
                  <a:pt x="240671" y="204971"/>
                  <a:pt x="242330" y="206514"/>
                </a:cubicBezTo>
                <a:cubicBezTo>
                  <a:pt x="243988" y="208057"/>
                  <a:pt x="244849" y="209975"/>
                  <a:pt x="244913" y="212266"/>
                </a:cubicBezTo>
                <a:lnTo>
                  <a:pt x="244913" y="228585"/>
                </a:lnTo>
                <a:lnTo>
                  <a:pt x="0" y="228585"/>
                </a:lnTo>
                <a:lnTo>
                  <a:pt x="0" y="212266"/>
                </a:lnTo>
                <a:cubicBezTo>
                  <a:pt x="64" y="209975"/>
                  <a:pt x="925" y="208057"/>
                  <a:pt x="2584" y="206514"/>
                </a:cubicBezTo>
                <a:cubicBezTo>
                  <a:pt x="4242" y="204971"/>
                  <a:pt x="6315" y="204168"/>
                  <a:pt x="8802" y="204108"/>
                </a:cubicBezTo>
                <a:close/>
                <a:moveTo>
                  <a:pt x="32657" y="81630"/>
                </a:moveTo>
                <a:lnTo>
                  <a:pt x="65298" y="81630"/>
                </a:lnTo>
                <a:lnTo>
                  <a:pt x="65298" y="179615"/>
                </a:lnTo>
                <a:lnTo>
                  <a:pt x="81643" y="179615"/>
                </a:lnTo>
                <a:lnTo>
                  <a:pt x="81643" y="81630"/>
                </a:lnTo>
                <a:lnTo>
                  <a:pt x="114284" y="81630"/>
                </a:lnTo>
                <a:lnTo>
                  <a:pt x="114284" y="179615"/>
                </a:lnTo>
                <a:lnTo>
                  <a:pt x="130629" y="179615"/>
                </a:lnTo>
                <a:lnTo>
                  <a:pt x="130629" y="81630"/>
                </a:lnTo>
                <a:lnTo>
                  <a:pt x="163270" y="81630"/>
                </a:lnTo>
                <a:lnTo>
                  <a:pt x="163270" y="179615"/>
                </a:lnTo>
                <a:lnTo>
                  <a:pt x="179615" y="179615"/>
                </a:lnTo>
                <a:lnTo>
                  <a:pt x="179615" y="81630"/>
                </a:lnTo>
                <a:lnTo>
                  <a:pt x="212256" y="81630"/>
                </a:lnTo>
                <a:lnTo>
                  <a:pt x="212256" y="179615"/>
                </a:lnTo>
                <a:lnTo>
                  <a:pt x="219782" y="179615"/>
                </a:lnTo>
                <a:cubicBezTo>
                  <a:pt x="222270" y="179676"/>
                  <a:pt x="224343" y="180477"/>
                  <a:pt x="226001" y="182020"/>
                </a:cubicBezTo>
                <a:cubicBezTo>
                  <a:pt x="227660" y="183563"/>
                  <a:pt x="228520" y="185480"/>
                  <a:pt x="228584" y="187771"/>
                </a:cubicBezTo>
                <a:lnTo>
                  <a:pt x="228584" y="195927"/>
                </a:lnTo>
                <a:lnTo>
                  <a:pt x="16329" y="195927"/>
                </a:lnTo>
                <a:lnTo>
                  <a:pt x="16329" y="187771"/>
                </a:lnTo>
                <a:cubicBezTo>
                  <a:pt x="16393" y="185480"/>
                  <a:pt x="17254" y="183563"/>
                  <a:pt x="18912" y="182020"/>
                </a:cubicBezTo>
                <a:cubicBezTo>
                  <a:pt x="20570" y="180477"/>
                  <a:pt x="22643" y="179676"/>
                  <a:pt x="25131" y="179615"/>
                </a:cubicBezTo>
                <a:lnTo>
                  <a:pt x="32657" y="179615"/>
                </a:lnTo>
                <a:close/>
                <a:moveTo>
                  <a:pt x="122457" y="0"/>
                </a:moveTo>
                <a:lnTo>
                  <a:pt x="244913" y="48986"/>
                </a:lnTo>
                <a:lnTo>
                  <a:pt x="244913" y="65299"/>
                </a:lnTo>
                <a:lnTo>
                  <a:pt x="228584" y="65299"/>
                </a:lnTo>
                <a:cubicBezTo>
                  <a:pt x="228520" y="67593"/>
                  <a:pt x="227660" y="69512"/>
                  <a:pt x="226001" y="71056"/>
                </a:cubicBezTo>
                <a:cubicBezTo>
                  <a:pt x="224343" y="72600"/>
                  <a:pt x="222270" y="73403"/>
                  <a:pt x="219782" y="73464"/>
                </a:cubicBezTo>
                <a:lnTo>
                  <a:pt x="25131" y="73464"/>
                </a:lnTo>
                <a:cubicBezTo>
                  <a:pt x="22643" y="73403"/>
                  <a:pt x="20570" y="72600"/>
                  <a:pt x="18912" y="71056"/>
                </a:cubicBezTo>
                <a:cubicBezTo>
                  <a:pt x="17254" y="69512"/>
                  <a:pt x="16393" y="67593"/>
                  <a:pt x="16329" y="65299"/>
                </a:cubicBezTo>
                <a:lnTo>
                  <a:pt x="0" y="65299"/>
                </a:lnTo>
                <a:lnTo>
                  <a:pt x="0" y="489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Freeform: Shape 193"/>
          <p:cNvSpPr/>
          <p:nvPr/>
        </p:nvSpPr>
        <p:spPr>
          <a:xfrm>
            <a:off x="7704487" y="9157069"/>
            <a:ext cx="391951" cy="391951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63133" y="77814"/>
                </a:moveTo>
                <a:cubicBezTo>
                  <a:pt x="60834" y="77347"/>
                  <a:pt x="58767" y="77676"/>
                  <a:pt x="56930" y="78802"/>
                </a:cubicBezTo>
                <a:cubicBezTo>
                  <a:pt x="55093" y="79929"/>
                  <a:pt x="53887" y="81596"/>
                  <a:pt x="53310" y="83803"/>
                </a:cubicBezTo>
                <a:cubicBezTo>
                  <a:pt x="52842" y="86098"/>
                  <a:pt x="53172" y="88164"/>
                  <a:pt x="54299" y="90000"/>
                </a:cubicBezTo>
                <a:cubicBezTo>
                  <a:pt x="55426" y="91836"/>
                  <a:pt x="57095" y="93042"/>
                  <a:pt x="59306" y="93619"/>
                </a:cubicBezTo>
                <a:cubicBezTo>
                  <a:pt x="66052" y="95235"/>
                  <a:pt x="72622" y="96692"/>
                  <a:pt x="79017" y="97989"/>
                </a:cubicBezTo>
                <a:cubicBezTo>
                  <a:pt x="85411" y="99286"/>
                  <a:pt x="91727" y="100296"/>
                  <a:pt x="97962" y="101019"/>
                </a:cubicBezTo>
                <a:cubicBezTo>
                  <a:pt x="97770" y="115191"/>
                  <a:pt x="97176" y="126514"/>
                  <a:pt x="96180" y="134986"/>
                </a:cubicBezTo>
                <a:cubicBezTo>
                  <a:pt x="95185" y="143459"/>
                  <a:pt x="93921" y="150302"/>
                  <a:pt x="92386" y="155514"/>
                </a:cubicBezTo>
                <a:cubicBezTo>
                  <a:pt x="90852" y="160726"/>
                  <a:pt x="89181" y="165527"/>
                  <a:pt x="87373" y="169917"/>
                </a:cubicBezTo>
                <a:lnTo>
                  <a:pt x="86225" y="172597"/>
                </a:lnTo>
                <a:cubicBezTo>
                  <a:pt x="85433" y="174776"/>
                  <a:pt x="85486" y="176860"/>
                  <a:pt x="86384" y="178848"/>
                </a:cubicBezTo>
                <a:cubicBezTo>
                  <a:pt x="87283" y="180837"/>
                  <a:pt x="88803" y="182283"/>
                  <a:pt x="90945" y="183186"/>
                </a:cubicBezTo>
                <a:cubicBezTo>
                  <a:pt x="91394" y="183375"/>
                  <a:pt x="91868" y="183508"/>
                  <a:pt x="92364" y="183585"/>
                </a:cubicBezTo>
                <a:cubicBezTo>
                  <a:pt x="92862" y="183662"/>
                  <a:pt x="93366" y="183699"/>
                  <a:pt x="93880" y="183697"/>
                </a:cubicBezTo>
                <a:cubicBezTo>
                  <a:pt x="95570" y="183686"/>
                  <a:pt x="97101" y="183229"/>
                  <a:pt x="98472" y="182325"/>
                </a:cubicBezTo>
                <a:cubicBezTo>
                  <a:pt x="99844" y="181421"/>
                  <a:pt x="100864" y="180135"/>
                  <a:pt x="101534" y="178466"/>
                </a:cubicBezTo>
                <a:lnTo>
                  <a:pt x="102555" y="175914"/>
                </a:lnTo>
                <a:cubicBezTo>
                  <a:pt x="104359" y="171475"/>
                  <a:pt x="106044" y="166733"/>
                  <a:pt x="107610" y="161688"/>
                </a:cubicBezTo>
                <a:cubicBezTo>
                  <a:pt x="109175" y="156643"/>
                  <a:pt x="110510" y="150370"/>
                  <a:pt x="111613" y="142868"/>
                </a:cubicBezTo>
                <a:lnTo>
                  <a:pt x="116971" y="142868"/>
                </a:lnTo>
                <a:cubicBezTo>
                  <a:pt x="118074" y="150370"/>
                  <a:pt x="119408" y="156643"/>
                  <a:pt x="120974" y="161688"/>
                </a:cubicBezTo>
                <a:cubicBezTo>
                  <a:pt x="122539" y="166733"/>
                  <a:pt x="124224" y="171475"/>
                  <a:pt x="126029" y="175914"/>
                </a:cubicBezTo>
                <a:lnTo>
                  <a:pt x="127050" y="178466"/>
                </a:lnTo>
                <a:cubicBezTo>
                  <a:pt x="127719" y="180135"/>
                  <a:pt x="128740" y="181421"/>
                  <a:pt x="130111" y="182325"/>
                </a:cubicBezTo>
                <a:cubicBezTo>
                  <a:pt x="131483" y="183229"/>
                  <a:pt x="133014" y="183686"/>
                  <a:pt x="134704" y="183697"/>
                </a:cubicBezTo>
                <a:cubicBezTo>
                  <a:pt x="135217" y="183699"/>
                  <a:pt x="135722" y="183662"/>
                  <a:pt x="136219" y="183585"/>
                </a:cubicBezTo>
                <a:cubicBezTo>
                  <a:pt x="136716" y="183508"/>
                  <a:pt x="137189" y="183375"/>
                  <a:pt x="137638" y="183186"/>
                </a:cubicBezTo>
                <a:cubicBezTo>
                  <a:pt x="139780" y="182283"/>
                  <a:pt x="141301" y="180837"/>
                  <a:pt x="142199" y="178848"/>
                </a:cubicBezTo>
                <a:cubicBezTo>
                  <a:pt x="143097" y="176860"/>
                  <a:pt x="143151" y="174776"/>
                  <a:pt x="142359" y="172597"/>
                </a:cubicBezTo>
                <a:lnTo>
                  <a:pt x="141211" y="169917"/>
                </a:lnTo>
                <a:cubicBezTo>
                  <a:pt x="139402" y="165527"/>
                  <a:pt x="137731" y="160726"/>
                  <a:pt x="136197" y="155514"/>
                </a:cubicBezTo>
                <a:cubicBezTo>
                  <a:pt x="134663" y="150302"/>
                  <a:pt x="133398" y="143459"/>
                  <a:pt x="132403" y="134986"/>
                </a:cubicBezTo>
                <a:cubicBezTo>
                  <a:pt x="131407" y="126514"/>
                  <a:pt x="130814" y="115191"/>
                  <a:pt x="130621" y="101019"/>
                </a:cubicBezTo>
                <a:cubicBezTo>
                  <a:pt x="136857" y="100296"/>
                  <a:pt x="143172" y="99286"/>
                  <a:pt x="149567" y="97989"/>
                </a:cubicBezTo>
                <a:cubicBezTo>
                  <a:pt x="155962" y="96692"/>
                  <a:pt x="162532" y="95235"/>
                  <a:pt x="169277" y="93619"/>
                </a:cubicBezTo>
                <a:cubicBezTo>
                  <a:pt x="171489" y="93042"/>
                  <a:pt x="173158" y="91836"/>
                  <a:pt x="174285" y="90000"/>
                </a:cubicBezTo>
                <a:cubicBezTo>
                  <a:pt x="175412" y="88164"/>
                  <a:pt x="175741" y="86098"/>
                  <a:pt x="175274" y="83803"/>
                </a:cubicBezTo>
                <a:cubicBezTo>
                  <a:pt x="174697" y="81596"/>
                  <a:pt x="173490" y="79929"/>
                  <a:pt x="171654" y="78802"/>
                </a:cubicBezTo>
                <a:cubicBezTo>
                  <a:pt x="169817" y="77676"/>
                  <a:pt x="167749" y="77347"/>
                  <a:pt x="165450" y="77814"/>
                </a:cubicBezTo>
                <a:cubicBezTo>
                  <a:pt x="156357" y="80041"/>
                  <a:pt x="147592" y="81899"/>
                  <a:pt x="139153" y="83388"/>
                </a:cubicBezTo>
                <a:cubicBezTo>
                  <a:pt x="130715" y="84878"/>
                  <a:pt x="122428" y="85651"/>
                  <a:pt x="114292" y="85709"/>
                </a:cubicBezTo>
                <a:cubicBezTo>
                  <a:pt x="106156" y="85651"/>
                  <a:pt x="97869" y="84878"/>
                  <a:pt x="89430" y="83388"/>
                </a:cubicBezTo>
                <a:cubicBezTo>
                  <a:pt x="80991" y="81899"/>
                  <a:pt x="72226" y="80041"/>
                  <a:pt x="63133" y="77814"/>
                </a:cubicBezTo>
                <a:close/>
                <a:moveTo>
                  <a:pt x="114292" y="48970"/>
                </a:moveTo>
                <a:cubicBezTo>
                  <a:pt x="109648" y="49084"/>
                  <a:pt x="105794" y="50674"/>
                  <a:pt x="102730" y="53740"/>
                </a:cubicBezTo>
                <a:cubicBezTo>
                  <a:pt x="99666" y="56806"/>
                  <a:pt x="98076" y="60661"/>
                  <a:pt x="97962" y="65307"/>
                </a:cubicBezTo>
                <a:cubicBezTo>
                  <a:pt x="98076" y="69952"/>
                  <a:pt x="99666" y="73807"/>
                  <a:pt x="102730" y="76873"/>
                </a:cubicBezTo>
                <a:cubicBezTo>
                  <a:pt x="105794" y="79939"/>
                  <a:pt x="109648" y="81529"/>
                  <a:pt x="114292" y="81643"/>
                </a:cubicBezTo>
                <a:cubicBezTo>
                  <a:pt x="118935" y="81529"/>
                  <a:pt x="122789" y="79939"/>
                  <a:pt x="125853" y="76873"/>
                </a:cubicBezTo>
                <a:cubicBezTo>
                  <a:pt x="128918" y="73807"/>
                  <a:pt x="130507" y="69952"/>
                  <a:pt x="130621" y="65307"/>
                </a:cubicBezTo>
                <a:cubicBezTo>
                  <a:pt x="130507" y="60661"/>
                  <a:pt x="128918" y="56806"/>
                  <a:pt x="125853" y="53740"/>
                </a:cubicBezTo>
                <a:cubicBezTo>
                  <a:pt x="122789" y="50674"/>
                  <a:pt x="118935" y="49084"/>
                  <a:pt x="114292" y="48970"/>
                </a:cubicBezTo>
                <a:close/>
                <a:moveTo>
                  <a:pt x="114292" y="24493"/>
                </a:moveTo>
                <a:cubicBezTo>
                  <a:pt x="131024" y="24683"/>
                  <a:pt x="146138" y="28767"/>
                  <a:pt x="159633" y="36747"/>
                </a:cubicBezTo>
                <a:cubicBezTo>
                  <a:pt x="173129" y="44726"/>
                  <a:pt x="183868" y="55462"/>
                  <a:pt x="191849" y="68955"/>
                </a:cubicBezTo>
                <a:cubicBezTo>
                  <a:pt x="199830" y="82448"/>
                  <a:pt x="203916" y="97559"/>
                  <a:pt x="204106" y="114289"/>
                </a:cubicBezTo>
                <a:cubicBezTo>
                  <a:pt x="203916" y="131022"/>
                  <a:pt x="199830" y="146136"/>
                  <a:pt x="191849" y="159629"/>
                </a:cubicBezTo>
                <a:cubicBezTo>
                  <a:pt x="183868" y="173123"/>
                  <a:pt x="173129" y="183860"/>
                  <a:pt x="159633" y="191838"/>
                </a:cubicBezTo>
                <a:cubicBezTo>
                  <a:pt x="146138" y="199818"/>
                  <a:pt x="131024" y="203902"/>
                  <a:pt x="114292" y="204091"/>
                </a:cubicBezTo>
                <a:cubicBezTo>
                  <a:pt x="97560" y="203902"/>
                  <a:pt x="82446" y="199818"/>
                  <a:pt x="68950" y="191838"/>
                </a:cubicBezTo>
                <a:cubicBezTo>
                  <a:pt x="55455" y="183860"/>
                  <a:pt x="44716" y="173123"/>
                  <a:pt x="36734" y="159629"/>
                </a:cubicBezTo>
                <a:cubicBezTo>
                  <a:pt x="28753" y="146136"/>
                  <a:pt x="24668" y="131022"/>
                  <a:pt x="24478" y="114289"/>
                </a:cubicBezTo>
                <a:cubicBezTo>
                  <a:pt x="24668" y="97559"/>
                  <a:pt x="28753" y="82448"/>
                  <a:pt x="36734" y="68955"/>
                </a:cubicBezTo>
                <a:cubicBezTo>
                  <a:pt x="44716" y="55462"/>
                  <a:pt x="55455" y="44726"/>
                  <a:pt x="68950" y="36747"/>
                </a:cubicBezTo>
                <a:cubicBezTo>
                  <a:pt x="82446" y="28767"/>
                  <a:pt x="97560" y="24683"/>
                  <a:pt x="114292" y="24493"/>
                </a:cubicBezTo>
                <a:close/>
                <a:moveTo>
                  <a:pt x="114292" y="16313"/>
                </a:moveTo>
                <a:cubicBezTo>
                  <a:pt x="96093" y="16523"/>
                  <a:pt x="79631" y="20993"/>
                  <a:pt x="64906" y="29723"/>
                </a:cubicBezTo>
                <a:cubicBezTo>
                  <a:pt x="50180" y="38453"/>
                  <a:pt x="38452" y="50180"/>
                  <a:pt x="29723" y="64906"/>
                </a:cubicBezTo>
                <a:cubicBezTo>
                  <a:pt x="20993" y="79631"/>
                  <a:pt x="16523" y="96092"/>
                  <a:pt x="16313" y="114289"/>
                </a:cubicBezTo>
                <a:cubicBezTo>
                  <a:pt x="16523" y="132489"/>
                  <a:pt x="20993" y="148952"/>
                  <a:pt x="29723" y="163678"/>
                </a:cubicBezTo>
                <a:cubicBezTo>
                  <a:pt x="38452" y="178405"/>
                  <a:pt x="50180" y="190132"/>
                  <a:pt x="64906" y="198862"/>
                </a:cubicBezTo>
                <a:cubicBezTo>
                  <a:pt x="79631" y="207591"/>
                  <a:pt x="96093" y="212061"/>
                  <a:pt x="114292" y="212272"/>
                </a:cubicBezTo>
                <a:cubicBezTo>
                  <a:pt x="132490" y="212061"/>
                  <a:pt x="148952" y="207591"/>
                  <a:pt x="163678" y="198862"/>
                </a:cubicBezTo>
                <a:cubicBezTo>
                  <a:pt x="178404" y="190132"/>
                  <a:pt x="190132" y="178405"/>
                  <a:pt x="198862" y="163678"/>
                </a:cubicBezTo>
                <a:cubicBezTo>
                  <a:pt x="207592" y="148952"/>
                  <a:pt x="212061" y="132489"/>
                  <a:pt x="212272" y="114289"/>
                </a:cubicBezTo>
                <a:cubicBezTo>
                  <a:pt x="212061" y="96092"/>
                  <a:pt x="207592" y="79631"/>
                  <a:pt x="198862" y="64906"/>
                </a:cubicBezTo>
                <a:cubicBezTo>
                  <a:pt x="190132" y="50180"/>
                  <a:pt x="178404" y="38453"/>
                  <a:pt x="163678" y="29723"/>
                </a:cubicBezTo>
                <a:cubicBezTo>
                  <a:pt x="148952" y="20993"/>
                  <a:pt x="132490" y="16523"/>
                  <a:pt x="114292" y="16313"/>
                </a:cubicBezTo>
                <a:close/>
                <a:moveTo>
                  <a:pt x="114292" y="0"/>
                </a:moveTo>
                <a:cubicBezTo>
                  <a:pt x="130181" y="102"/>
                  <a:pt x="145014" y="3095"/>
                  <a:pt x="158792" y="8978"/>
                </a:cubicBezTo>
                <a:cubicBezTo>
                  <a:pt x="172568" y="14860"/>
                  <a:pt x="184678" y="23023"/>
                  <a:pt x="195119" y="33464"/>
                </a:cubicBezTo>
                <a:cubicBezTo>
                  <a:pt x="205561" y="43905"/>
                  <a:pt x="213723" y="56014"/>
                  <a:pt x="219607" y="69790"/>
                </a:cubicBezTo>
                <a:cubicBezTo>
                  <a:pt x="225490" y="83567"/>
                  <a:pt x="228482" y="98400"/>
                  <a:pt x="228584" y="114289"/>
                </a:cubicBezTo>
                <a:cubicBezTo>
                  <a:pt x="228482" y="130180"/>
                  <a:pt x="225490" y="145014"/>
                  <a:pt x="219607" y="158791"/>
                </a:cubicBezTo>
                <a:cubicBezTo>
                  <a:pt x="213723" y="172569"/>
                  <a:pt x="205561" y="184679"/>
                  <a:pt x="195119" y="195120"/>
                </a:cubicBezTo>
                <a:cubicBezTo>
                  <a:pt x="184678" y="205562"/>
                  <a:pt x="172568" y="213724"/>
                  <a:pt x="158792" y="219607"/>
                </a:cubicBezTo>
                <a:cubicBezTo>
                  <a:pt x="145014" y="225490"/>
                  <a:pt x="130181" y="228482"/>
                  <a:pt x="114292" y="228584"/>
                </a:cubicBezTo>
                <a:cubicBezTo>
                  <a:pt x="98402" y="228482"/>
                  <a:pt x="83569" y="225490"/>
                  <a:pt x="69792" y="219607"/>
                </a:cubicBezTo>
                <a:cubicBezTo>
                  <a:pt x="56015" y="213724"/>
                  <a:pt x="43906" y="205562"/>
                  <a:pt x="33464" y="195120"/>
                </a:cubicBezTo>
                <a:cubicBezTo>
                  <a:pt x="23023" y="184679"/>
                  <a:pt x="14861" y="172569"/>
                  <a:pt x="8978" y="158791"/>
                </a:cubicBezTo>
                <a:cubicBezTo>
                  <a:pt x="3095" y="145014"/>
                  <a:pt x="102" y="130180"/>
                  <a:pt x="0" y="114289"/>
                </a:cubicBezTo>
                <a:cubicBezTo>
                  <a:pt x="102" y="98400"/>
                  <a:pt x="3095" y="83567"/>
                  <a:pt x="8978" y="69790"/>
                </a:cubicBezTo>
                <a:cubicBezTo>
                  <a:pt x="14861" y="56014"/>
                  <a:pt x="23023" y="43905"/>
                  <a:pt x="33464" y="33464"/>
                </a:cubicBezTo>
                <a:cubicBezTo>
                  <a:pt x="43906" y="23023"/>
                  <a:pt x="56015" y="14860"/>
                  <a:pt x="69792" y="8978"/>
                </a:cubicBezTo>
                <a:cubicBezTo>
                  <a:pt x="83569" y="3095"/>
                  <a:pt x="98402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Freeform: Shape 194"/>
          <p:cNvSpPr/>
          <p:nvPr/>
        </p:nvSpPr>
        <p:spPr>
          <a:xfrm>
            <a:off x="7732486" y="8350272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72" y="0"/>
                </a:moveTo>
                <a:cubicBezTo>
                  <a:pt x="116169" y="210"/>
                  <a:pt x="132628" y="4678"/>
                  <a:pt x="147350" y="13405"/>
                </a:cubicBezTo>
                <a:cubicBezTo>
                  <a:pt x="162072" y="22132"/>
                  <a:pt x="173796" y="33857"/>
                  <a:pt x="182522" y="48580"/>
                </a:cubicBezTo>
                <a:cubicBezTo>
                  <a:pt x="191249" y="63303"/>
                  <a:pt x="195717" y="79764"/>
                  <a:pt x="195927" y="97963"/>
                </a:cubicBezTo>
                <a:lnTo>
                  <a:pt x="195927" y="97971"/>
                </a:lnTo>
                <a:cubicBezTo>
                  <a:pt x="195717" y="116168"/>
                  <a:pt x="191249" y="132628"/>
                  <a:pt x="182522" y="147350"/>
                </a:cubicBezTo>
                <a:cubicBezTo>
                  <a:pt x="173796" y="162072"/>
                  <a:pt x="162072" y="173796"/>
                  <a:pt x="147350" y="182522"/>
                </a:cubicBezTo>
                <a:cubicBezTo>
                  <a:pt x="132628" y="191249"/>
                  <a:pt x="116169" y="195717"/>
                  <a:pt x="97972" y="195927"/>
                </a:cubicBezTo>
                <a:cubicBezTo>
                  <a:pt x="83214" y="195858"/>
                  <a:pt x="69325" y="192776"/>
                  <a:pt x="56305" y="186682"/>
                </a:cubicBezTo>
                <a:cubicBezTo>
                  <a:pt x="43285" y="180589"/>
                  <a:pt x="32043" y="171897"/>
                  <a:pt x="22580" y="160606"/>
                </a:cubicBezTo>
                <a:cubicBezTo>
                  <a:pt x="21945" y="159740"/>
                  <a:pt x="21652" y="158794"/>
                  <a:pt x="21702" y="157768"/>
                </a:cubicBezTo>
                <a:cubicBezTo>
                  <a:pt x="21753" y="156742"/>
                  <a:pt x="22131" y="155859"/>
                  <a:pt x="22835" y="155120"/>
                </a:cubicBezTo>
                <a:lnTo>
                  <a:pt x="40311" y="137517"/>
                </a:lnTo>
                <a:cubicBezTo>
                  <a:pt x="40763" y="137134"/>
                  <a:pt x="41263" y="136847"/>
                  <a:pt x="41810" y="136656"/>
                </a:cubicBezTo>
                <a:cubicBezTo>
                  <a:pt x="42358" y="136465"/>
                  <a:pt x="42921" y="136369"/>
                  <a:pt x="43501" y="136369"/>
                </a:cubicBezTo>
                <a:cubicBezTo>
                  <a:pt x="44085" y="136433"/>
                  <a:pt x="44638" y="136592"/>
                  <a:pt x="45159" y="136847"/>
                </a:cubicBezTo>
                <a:cubicBezTo>
                  <a:pt x="45680" y="137102"/>
                  <a:pt x="46105" y="137453"/>
                  <a:pt x="46435" y="137900"/>
                </a:cubicBezTo>
                <a:cubicBezTo>
                  <a:pt x="52784" y="146045"/>
                  <a:pt x="60400" y="152302"/>
                  <a:pt x="69285" y="156668"/>
                </a:cubicBezTo>
                <a:cubicBezTo>
                  <a:pt x="78169" y="161035"/>
                  <a:pt x="87732" y="163240"/>
                  <a:pt x="97972" y="163286"/>
                </a:cubicBezTo>
                <a:cubicBezTo>
                  <a:pt x="110103" y="163145"/>
                  <a:pt x="121077" y="160166"/>
                  <a:pt x="130893" y="154346"/>
                </a:cubicBezTo>
                <a:cubicBezTo>
                  <a:pt x="140710" y="148527"/>
                  <a:pt x="148528" y="140709"/>
                  <a:pt x="154347" y="130893"/>
                </a:cubicBezTo>
                <a:cubicBezTo>
                  <a:pt x="160166" y="121077"/>
                  <a:pt x="163146" y="110103"/>
                  <a:pt x="163286" y="97971"/>
                </a:cubicBezTo>
                <a:cubicBezTo>
                  <a:pt x="163146" y="85840"/>
                  <a:pt x="160166" y="74866"/>
                  <a:pt x="154347" y="65049"/>
                </a:cubicBezTo>
                <a:cubicBezTo>
                  <a:pt x="148528" y="55233"/>
                  <a:pt x="140710" y="47415"/>
                  <a:pt x="130893" y="41596"/>
                </a:cubicBezTo>
                <a:cubicBezTo>
                  <a:pt x="121077" y="35777"/>
                  <a:pt x="110103" y="32797"/>
                  <a:pt x="97972" y="32657"/>
                </a:cubicBezTo>
                <a:cubicBezTo>
                  <a:pt x="89552" y="32692"/>
                  <a:pt x="81547" y="34217"/>
                  <a:pt x="73957" y="37233"/>
                </a:cubicBezTo>
                <a:cubicBezTo>
                  <a:pt x="66367" y="40250"/>
                  <a:pt x="59574" y="44550"/>
                  <a:pt x="53578" y="50134"/>
                </a:cubicBezTo>
                <a:lnTo>
                  <a:pt x="71055" y="67738"/>
                </a:lnTo>
                <a:cubicBezTo>
                  <a:pt x="72270" y="68926"/>
                  <a:pt x="73030" y="70313"/>
                  <a:pt x="73335" y="71900"/>
                </a:cubicBezTo>
                <a:cubicBezTo>
                  <a:pt x="73641" y="73486"/>
                  <a:pt x="73476" y="75033"/>
                  <a:pt x="72841" y="76540"/>
                </a:cubicBezTo>
                <a:cubicBezTo>
                  <a:pt x="72176" y="78092"/>
                  <a:pt x="71177" y="79325"/>
                  <a:pt x="69843" y="80238"/>
                </a:cubicBezTo>
                <a:cubicBezTo>
                  <a:pt x="68509" y="81151"/>
                  <a:pt x="67000" y="81616"/>
                  <a:pt x="65314" y="81633"/>
                </a:cubicBezTo>
                <a:lnTo>
                  <a:pt x="8164" y="81633"/>
                </a:lnTo>
                <a:cubicBezTo>
                  <a:pt x="5871" y="81572"/>
                  <a:pt x="3952" y="80769"/>
                  <a:pt x="2408" y="79225"/>
                </a:cubicBezTo>
                <a:cubicBezTo>
                  <a:pt x="864" y="77680"/>
                  <a:pt x="61" y="75761"/>
                  <a:pt x="0" y="73467"/>
                </a:cubicBezTo>
                <a:lnTo>
                  <a:pt x="0" y="16320"/>
                </a:lnTo>
                <a:cubicBezTo>
                  <a:pt x="22" y="14636"/>
                  <a:pt x="489" y="13127"/>
                  <a:pt x="1403" y="11794"/>
                </a:cubicBezTo>
                <a:cubicBezTo>
                  <a:pt x="2318" y="10461"/>
                  <a:pt x="3551" y="9462"/>
                  <a:pt x="5103" y="8798"/>
                </a:cubicBezTo>
                <a:cubicBezTo>
                  <a:pt x="6610" y="8163"/>
                  <a:pt x="8157" y="7998"/>
                  <a:pt x="9743" y="8304"/>
                </a:cubicBezTo>
                <a:cubicBezTo>
                  <a:pt x="11330" y="8609"/>
                  <a:pt x="12717" y="9369"/>
                  <a:pt x="13905" y="10583"/>
                </a:cubicBezTo>
                <a:lnTo>
                  <a:pt x="30489" y="27031"/>
                </a:lnTo>
                <a:cubicBezTo>
                  <a:pt x="39599" y="18485"/>
                  <a:pt x="49953" y="11860"/>
                  <a:pt x="61551" y="7156"/>
                </a:cubicBezTo>
                <a:cubicBezTo>
                  <a:pt x="73149" y="2452"/>
                  <a:pt x="85289" y="66"/>
                  <a:pt x="979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Freeform: Shape 195"/>
          <p:cNvSpPr/>
          <p:nvPr/>
        </p:nvSpPr>
        <p:spPr>
          <a:xfrm>
            <a:off x="20676803" y="9888801"/>
            <a:ext cx="363955" cy="349953"/>
          </a:xfrm>
          <a:custGeom>
            <a:avLst/>
            <a:gdLst/>
            <a:ahLst/>
            <a:cxnLst/>
            <a:rect l="l" t="t" r="r" b="b"/>
            <a:pathLst>
              <a:path w="212257" h="204091">
                <a:moveTo>
                  <a:pt x="106129" y="96049"/>
                </a:moveTo>
                <a:cubicBezTo>
                  <a:pt x="107528" y="96052"/>
                  <a:pt x="108904" y="96174"/>
                  <a:pt x="110255" y="96416"/>
                </a:cubicBezTo>
                <a:cubicBezTo>
                  <a:pt x="111606" y="96658"/>
                  <a:pt x="112950" y="97003"/>
                  <a:pt x="114285" y="97453"/>
                </a:cubicBezTo>
                <a:lnTo>
                  <a:pt x="114285" y="171448"/>
                </a:lnTo>
                <a:cubicBezTo>
                  <a:pt x="114211" y="177433"/>
                  <a:pt x="112703" y="182881"/>
                  <a:pt x="109763" y="187792"/>
                </a:cubicBezTo>
                <a:cubicBezTo>
                  <a:pt x="106822" y="192703"/>
                  <a:pt x="102896" y="196628"/>
                  <a:pt x="97985" y="199568"/>
                </a:cubicBezTo>
                <a:cubicBezTo>
                  <a:pt x="93073" y="202509"/>
                  <a:pt x="87623" y="204016"/>
                  <a:pt x="81636" y="204091"/>
                </a:cubicBezTo>
                <a:cubicBezTo>
                  <a:pt x="75649" y="204016"/>
                  <a:pt x="70199" y="202509"/>
                  <a:pt x="65288" y="199568"/>
                </a:cubicBezTo>
                <a:cubicBezTo>
                  <a:pt x="60376" y="196628"/>
                  <a:pt x="56450" y="192703"/>
                  <a:pt x="53510" y="187792"/>
                </a:cubicBezTo>
                <a:cubicBezTo>
                  <a:pt x="50569" y="182881"/>
                  <a:pt x="49062" y="177433"/>
                  <a:pt x="48987" y="171448"/>
                </a:cubicBezTo>
                <a:cubicBezTo>
                  <a:pt x="49048" y="169154"/>
                  <a:pt x="49850" y="167235"/>
                  <a:pt x="51392" y="165691"/>
                </a:cubicBezTo>
                <a:cubicBezTo>
                  <a:pt x="52935" y="164147"/>
                  <a:pt x="54852" y="163344"/>
                  <a:pt x="57143" y="163283"/>
                </a:cubicBezTo>
                <a:cubicBezTo>
                  <a:pt x="59435" y="163344"/>
                  <a:pt x="61352" y="164147"/>
                  <a:pt x="62894" y="165691"/>
                </a:cubicBezTo>
                <a:cubicBezTo>
                  <a:pt x="64437" y="167235"/>
                  <a:pt x="65239" y="169154"/>
                  <a:pt x="65299" y="171448"/>
                </a:cubicBezTo>
                <a:cubicBezTo>
                  <a:pt x="65446" y="175868"/>
                  <a:pt x="67100" y="179658"/>
                  <a:pt x="70261" y="182819"/>
                </a:cubicBezTo>
                <a:cubicBezTo>
                  <a:pt x="73423" y="185979"/>
                  <a:pt x="77214" y="187632"/>
                  <a:pt x="81636" y="187778"/>
                </a:cubicBezTo>
                <a:cubicBezTo>
                  <a:pt x="86058" y="187632"/>
                  <a:pt x="89850" y="185979"/>
                  <a:pt x="93011" y="182819"/>
                </a:cubicBezTo>
                <a:cubicBezTo>
                  <a:pt x="96172" y="179658"/>
                  <a:pt x="97827" y="175868"/>
                  <a:pt x="97973" y="171448"/>
                </a:cubicBezTo>
                <a:lnTo>
                  <a:pt x="97973" y="97453"/>
                </a:lnTo>
                <a:cubicBezTo>
                  <a:pt x="99308" y="97003"/>
                  <a:pt x="100652" y="96658"/>
                  <a:pt x="102003" y="96416"/>
                </a:cubicBezTo>
                <a:cubicBezTo>
                  <a:pt x="103354" y="96174"/>
                  <a:pt x="104730" y="96052"/>
                  <a:pt x="106129" y="96049"/>
                </a:cubicBezTo>
                <a:close/>
                <a:moveTo>
                  <a:pt x="106129" y="24478"/>
                </a:moveTo>
                <a:cubicBezTo>
                  <a:pt x="118082" y="24494"/>
                  <a:pt x="129737" y="26167"/>
                  <a:pt x="141094" y="29497"/>
                </a:cubicBezTo>
                <a:cubicBezTo>
                  <a:pt x="152450" y="32827"/>
                  <a:pt x="162958" y="37713"/>
                  <a:pt x="172616" y="44157"/>
                </a:cubicBezTo>
                <a:cubicBezTo>
                  <a:pt x="182275" y="50600"/>
                  <a:pt x="190535" y="58501"/>
                  <a:pt x="197395" y="67858"/>
                </a:cubicBezTo>
                <a:cubicBezTo>
                  <a:pt x="204256" y="77216"/>
                  <a:pt x="209167" y="87931"/>
                  <a:pt x="212129" y="100004"/>
                </a:cubicBezTo>
                <a:cubicBezTo>
                  <a:pt x="212190" y="100129"/>
                  <a:pt x="212228" y="100262"/>
                  <a:pt x="212241" y="100403"/>
                </a:cubicBezTo>
                <a:cubicBezTo>
                  <a:pt x="212254" y="100544"/>
                  <a:pt x="212259" y="100708"/>
                  <a:pt x="212257" y="100897"/>
                </a:cubicBezTo>
                <a:cubicBezTo>
                  <a:pt x="212222" y="102016"/>
                  <a:pt x="211813" y="102968"/>
                  <a:pt x="211029" y="103752"/>
                </a:cubicBezTo>
                <a:cubicBezTo>
                  <a:pt x="210245" y="104536"/>
                  <a:pt x="209293" y="104945"/>
                  <a:pt x="208175" y="104980"/>
                </a:cubicBezTo>
                <a:cubicBezTo>
                  <a:pt x="207606" y="104974"/>
                  <a:pt x="207085" y="104857"/>
                  <a:pt x="206612" y="104629"/>
                </a:cubicBezTo>
                <a:cubicBezTo>
                  <a:pt x="206139" y="104400"/>
                  <a:pt x="205682" y="104092"/>
                  <a:pt x="205240" y="103704"/>
                </a:cubicBezTo>
                <a:cubicBezTo>
                  <a:pt x="201629" y="100201"/>
                  <a:pt x="197882" y="97383"/>
                  <a:pt x="193999" y="95252"/>
                </a:cubicBezTo>
                <a:cubicBezTo>
                  <a:pt x="190116" y="93120"/>
                  <a:pt x="185571" y="92025"/>
                  <a:pt x="180365" y="91967"/>
                </a:cubicBezTo>
                <a:cubicBezTo>
                  <a:pt x="174266" y="92081"/>
                  <a:pt x="168701" y="93734"/>
                  <a:pt x="163670" y="96926"/>
                </a:cubicBezTo>
                <a:cubicBezTo>
                  <a:pt x="158639" y="100118"/>
                  <a:pt x="154381" y="104164"/>
                  <a:pt x="150897" y="109062"/>
                </a:cubicBezTo>
                <a:cubicBezTo>
                  <a:pt x="150145" y="110152"/>
                  <a:pt x="149449" y="111258"/>
                  <a:pt x="148808" y="112379"/>
                </a:cubicBezTo>
                <a:cubicBezTo>
                  <a:pt x="148167" y="113501"/>
                  <a:pt x="147503" y="114607"/>
                  <a:pt x="146815" y="115696"/>
                </a:cubicBezTo>
                <a:cubicBezTo>
                  <a:pt x="146379" y="116401"/>
                  <a:pt x="145879" y="116938"/>
                  <a:pt x="145316" y="117307"/>
                </a:cubicBezTo>
                <a:cubicBezTo>
                  <a:pt x="144753" y="117676"/>
                  <a:pt x="144062" y="117862"/>
                  <a:pt x="143243" y="117865"/>
                </a:cubicBezTo>
                <a:cubicBezTo>
                  <a:pt x="142363" y="117862"/>
                  <a:pt x="141635" y="117676"/>
                  <a:pt x="141058" y="117307"/>
                </a:cubicBezTo>
                <a:cubicBezTo>
                  <a:pt x="140482" y="116938"/>
                  <a:pt x="139977" y="116401"/>
                  <a:pt x="139544" y="115696"/>
                </a:cubicBezTo>
                <a:cubicBezTo>
                  <a:pt x="138855" y="114607"/>
                  <a:pt x="138191" y="113501"/>
                  <a:pt x="137550" y="112379"/>
                </a:cubicBezTo>
                <a:cubicBezTo>
                  <a:pt x="136910" y="111258"/>
                  <a:pt x="136214" y="110152"/>
                  <a:pt x="135462" y="109062"/>
                </a:cubicBezTo>
                <a:cubicBezTo>
                  <a:pt x="131982" y="104164"/>
                  <a:pt x="127747" y="100118"/>
                  <a:pt x="122753" y="96926"/>
                </a:cubicBezTo>
                <a:cubicBezTo>
                  <a:pt x="117761" y="93734"/>
                  <a:pt x="112219" y="92081"/>
                  <a:pt x="106129" y="91967"/>
                </a:cubicBezTo>
                <a:cubicBezTo>
                  <a:pt x="100038" y="92081"/>
                  <a:pt x="94495" y="93734"/>
                  <a:pt x="89500" y="96926"/>
                </a:cubicBezTo>
                <a:cubicBezTo>
                  <a:pt x="84505" y="100118"/>
                  <a:pt x="80267" y="104164"/>
                  <a:pt x="76786" y="109062"/>
                </a:cubicBezTo>
                <a:cubicBezTo>
                  <a:pt x="76034" y="110152"/>
                  <a:pt x="75337" y="111258"/>
                  <a:pt x="74696" y="112379"/>
                </a:cubicBezTo>
                <a:cubicBezTo>
                  <a:pt x="74056" y="113501"/>
                  <a:pt x="73391" y="114607"/>
                  <a:pt x="72702" y="115696"/>
                </a:cubicBezTo>
                <a:cubicBezTo>
                  <a:pt x="72269" y="116401"/>
                  <a:pt x="71763" y="116938"/>
                  <a:pt x="71187" y="117307"/>
                </a:cubicBezTo>
                <a:cubicBezTo>
                  <a:pt x="70610" y="117676"/>
                  <a:pt x="69881" y="117862"/>
                  <a:pt x="69001" y="117865"/>
                </a:cubicBezTo>
                <a:cubicBezTo>
                  <a:pt x="68182" y="117862"/>
                  <a:pt x="67491" y="117676"/>
                  <a:pt x="66927" y="117307"/>
                </a:cubicBezTo>
                <a:cubicBezTo>
                  <a:pt x="66363" y="116938"/>
                  <a:pt x="65863" y="116401"/>
                  <a:pt x="65427" y="115696"/>
                </a:cubicBezTo>
                <a:cubicBezTo>
                  <a:pt x="64740" y="114607"/>
                  <a:pt x="64076" y="113501"/>
                  <a:pt x="63436" y="112379"/>
                </a:cubicBezTo>
                <a:cubicBezTo>
                  <a:pt x="62796" y="111258"/>
                  <a:pt x="62100" y="110152"/>
                  <a:pt x="61349" y="109062"/>
                </a:cubicBezTo>
                <a:cubicBezTo>
                  <a:pt x="57868" y="104164"/>
                  <a:pt x="53613" y="100118"/>
                  <a:pt x="48585" y="96926"/>
                </a:cubicBezTo>
                <a:cubicBezTo>
                  <a:pt x="43556" y="93734"/>
                  <a:pt x="37992" y="92081"/>
                  <a:pt x="31893" y="91967"/>
                </a:cubicBezTo>
                <a:cubicBezTo>
                  <a:pt x="26687" y="92025"/>
                  <a:pt x="22142" y="93120"/>
                  <a:pt x="18259" y="95252"/>
                </a:cubicBezTo>
                <a:cubicBezTo>
                  <a:pt x="14376" y="97383"/>
                  <a:pt x="10629" y="100201"/>
                  <a:pt x="7018" y="103704"/>
                </a:cubicBezTo>
                <a:cubicBezTo>
                  <a:pt x="6576" y="104092"/>
                  <a:pt x="6119" y="104400"/>
                  <a:pt x="5646" y="104629"/>
                </a:cubicBezTo>
                <a:cubicBezTo>
                  <a:pt x="5173" y="104857"/>
                  <a:pt x="4652" y="104974"/>
                  <a:pt x="4083" y="104980"/>
                </a:cubicBezTo>
                <a:cubicBezTo>
                  <a:pt x="2965" y="104945"/>
                  <a:pt x="2013" y="104536"/>
                  <a:pt x="1229" y="103752"/>
                </a:cubicBezTo>
                <a:cubicBezTo>
                  <a:pt x="445" y="102968"/>
                  <a:pt x="36" y="102016"/>
                  <a:pt x="1" y="100897"/>
                </a:cubicBezTo>
                <a:cubicBezTo>
                  <a:pt x="-2" y="100708"/>
                  <a:pt x="4" y="100544"/>
                  <a:pt x="17" y="100403"/>
                </a:cubicBezTo>
                <a:cubicBezTo>
                  <a:pt x="30" y="100262"/>
                  <a:pt x="68" y="100129"/>
                  <a:pt x="129" y="100004"/>
                </a:cubicBezTo>
                <a:cubicBezTo>
                  <a:pt x="4248" y="83890"/>
                  <a:pt x="11614" y="70218"/>
                  <a:pt x="22224" y="58990"/>
                </a:cubicBezTo>
                <a:cubicBezTo>
                  <a:pt x="32834" y="47761"/>
                  <a:pt x="45443" y="39212"/>
                  <a:pt x="60051" y="33342"/>
                </a:cubicBezTo>
                <a:cubicBezTo>
                  <a:pt x="74658" y="27472"/>
                  <a:pt x="90018" y="24517"/>
                  <a:pt x="106129" y="24478"/>
                </a:cubicBezTo>
                <a:close/>
                <a:moveTo>
                  <a:pt x="106129" y="0"/>
                </a:moveTo>
                <a:cubicBezTo>
                  <a:pt x="108420" y="61"/>
                  <a:pt x="110337" y="863"/>
                  <a:pt x="111880" y="2406"/>
                </a:cubicBezTo>
                <a:cubicBezTo>
                  <a:pt x="113422" y="3948"/>
                  <a:pt x="114224" y="5866"/>
                  <a:pt x="114285" y="8158"/>
                </a:cubicBezTo>
                <a:lnTo>
                  <a:pt x="114285" y="20650"/>
                </a:lnTo>
                <a:cubicBezTo>
                  <a:pt x="112942" y="20584"/>
                  <a:pt x="111583" y="20528"/>
                  <a:pt x="110207" y="20482"/>
                </a:cubicBezTo>
                <a:cubicBezTo>
                  <a:pt x="108832" y="20436"/>
                  <a:pt x="107473" y="20412"/>
                  <a:pt x="106129" y="20410"/>
                </a:cubicBezTo>
                <a:cubicBezTo>
                  <a:pt x="104785" y="20412"/>
                  <a:pt x="103426" y="20436"/>
                  <a:pt x="102051" y="20482"/>
                </a:cubicBezTo>
                <a:cubicBezTo>
                  <a:pt x="100675" y="20528"/>
                  <a:pt x="99316" y="20584"/>
                  <a:pt x="97973" y="20650"/>
                </a:cubicBezTo>
                <a:lnTo>
                  <a:pt x="97973" y="8158"/>
                </a:lnTo>
                <a:cubicBezTo>
                  <a:pt x="98034" y="5866"/>
                  <a:pt x="98835" y="3948"/>
                  <a:pt x="100378" y="2406"/>
                </a:cubicBezTo>
                <a:cubicBezTo>
                  <a:pt x="101921" y="863"/>
                  <a:pt x="103838" y="61"/>
                  <a:pt x="1061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Freeform: Shape 196"/>
          <p:cNvSpPr/>
          <p:nvPr/>
        </p:nvSpPr>
        <p:spPr>
          <a:xfrm>
            <a:off x="15595129" y="10021985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3086" y="48986"/>
                </a:moveTo>
                <a:cubicBezTo>
                  <a:pt x="115496" y="49177"/>
                  <a:pt x="109181" y="51792"/>
                  <a:pt x="104143" y="56831"/>
                </a:cubicBezTo>
                <a:cubicBezTo>
                  <a:pt x="99104" y="61870"/>
                  <a:pt x="96489" y="68184"/>
                  <a:pt x="96297" y="75775"/>
                </a:cubicBezTo>
                <a:cubicBezTo>
                  <a:pt x="96292" y="76803"/>
                  <a:pt x="96335" y="77840"/>
                  <a:pt x="96425" y="78884"/>
                </a:cubicBezTo>
                <a:cubicBezTo>
                  <a:pt x="96515" y="79929"/>
                  <a:pt x="96685" y="80933"/>
                  <a:pt x="96935" y="81898"/>
                </a:cubicBezTo>
                <a:cubicBezTo>
                  <a:pt x="85691" y="81247"/>
                  <a:pt x="75331" y="78467"/>
                  <a:pt x="65857" y="73558"/>
                </a:cubicBezTo>
                <a:cubicBezTo>
                  <a:pt x="56382" y="68650"/>
                  <a:pt x="48287" y="62075"/>
                  <a:pt x="41571" y="53833"/>
                </a:cubicBezTo>
                <a:cubicBezTo>
                  <a:pt x="40412" y="55824"/>
                  <a:pt x="39509" y="57966"/>
                  <a:pt x="38860" y="60259"/>
                </a:cubicBezTo>
                <a:cubicBezTo>
                  <a:pt x="38212" y="62553"/>
                  <a:pt x="37882" y="64918"/>
                  <a:pt x="37872" y="67355"/>
                </a:cubicBezTo>
                <a:cubicBezTo>
                  <a:pt x="37901" y="72057"/>
                  <a:pt x="38927" y="76335"/>
                  <a:pt x="40949" y="80192"/>
                </a:cubicBezTo>
                <a:cubicBezTo>
                  <a:pt x="42972" y="84048"/>
                  <a:pt x="45815" y="87211"/>
                  <a:pt x="49480" y="89680"/>
                </a:cubicBezTo>
                <a:cubicBezTo>
                  <a:pt x="47251" y="89605"/>
                  <a:pt x="45077" y="89276"/>
                  <a:pt x="42958" y="88691"/>
                </a:cubicBezTo>
                <a:cubicBezTo>
                  <a:pt x="40840" y="88106"/>
                  <a:pt x="38762" y="87330"/>
                  <a:pt x="36724" y="86363"/>
                </a:cubicBezTo>
                <a:cubicBezTo>
                  <a:pt x="36724" y="86384"/>
                  <a:pt x="36724" y="86469"/>
                  <a:pt x="36724" y="86618"/>
                </a:cubicBezTo>
                <a:cubicBezTo>
                  <a:pt x="36878" y="93254"/>
                  <a:pt x="39025" y="98957"/>
                  <a:pt x="43166" y="103728"/>
                </a:cubicBezTo>
                <a:cubicBezTo>
                  <a:pt x="47306" y="108498"/>
                  <a:pt x="52515" y="111555"/>
                  <a:pt x="58793" y="112897"/>
                </a:cubicBezTo>
                <a:cubicBezTo>
                  <a:pt x="57668" y="113218"/>
                  <a:pt x="56600" y="113468"/>
                  <a:pt x="55587" y="113646"/>
                </a:cubicBezTo>
                <a:cubicBezTo>
                  <a:pt x="54575" y="113824"/>
                  <a:pt x="53475" y="113915"/>
                  <a:pt x="52287" y="113917"/>
                </a:cubicBezTo>
                <a:cubicBezTo>
                  <a:pt x="51457" y="113912"/>
                  <a:pt x="50628" y="113859"/>
                  <a:pt x="49799" y="113758"/>
                </a:cubicBezTo>
                <a:cubicBezTo>
                  <a:pt x="48970" y="113657"/>
                  <a:pt x="48141" y="113540"/>
                  <a:pt x="47312" y="113407"/>
                </a:cubicBezTo>
                <a:cubicBezTo>
                  <a:pt x="49127" y="118799"/>
                  <a:pt x="52257" y="123195"/>
                  <a:pt x="56704" y="126594"/>
                </a:cubicBezTo>
                <a:cubicBezTo>
                  <a:pt x="61150" y="129993"/>
                  <a:pt x="66354" y="131806"/>
                  <a:pt x="72315" y="132032"/>
                </a:cubicBezTo>
                <a:cubicBezTo>
                  <a:pt x="67699" y="135635"/>
                  <a:pt x="62580" y="138442"/>
                  <a:pt x="56959" y="140451"/>
                </a:cubicBezTo>
                <a:cubicBezTo>
                  <a:pt x="51338" y="142460"/>
                  <a:pt x="45358" y="143481"/>
                  <a:pt x="39020" y="143513"/>
                </a:cubicBezTo>
                <a:cubicBezTo>
                  <a:pt x="36830" y="143513"/>
                  <a:pt x="34705" y="143385"/>
                  <a:pt x="32643" y="143130"/>
                </a:cubicBezTo>
                <a:cubicBezTo>
                  <a:pt x="38595" y="146923"/>
                  <a:pt x="45027" y="149862"/>
                  <a:pt x="51936" y="151948"/>
                </a:cubicBezTo>
                <a:cubicBezTo>
                  <a:pt x="58846" y="154034"/>
                  <a:pt x="66107" y="155092"/>
                  <a:pt x="73718" y="155121"/>
                </a:cubicBezTo>
                <a:cubicBezTo>
                  <a:pt x="86041" y="155001"/>
                  <a:pt x="96939" y="152690"/>
                  <a:pt x="106411" y="148189"/>
                </a:cubicBezTo>
                <a:cubicBezTo>
                  <a:pt x="115883" y="143687"/>
                  <a:pt x="123855" y="137717"/>
                  <a:pt x="130326" y="130278"/>
                </a:cubicBezTo>
                <a:cubicBezTo>
                  <a:pt x="136797" y="122838"/>
                  <a:pt x="141691" y="114651"/>
                  <a:pt x="145008" y="105717"/>
                </a:cubicBezTo>
                <a:cubicBezTo>
                  <a:pt x="148326" y="96783"/>
                  <a:pt x="149991" y="87822"/>
                  <a:pt x="150003" y="78836"/>
                </a:cubicBezTo>
                <a:cubicBezTo>
                  <a:pt x="150024" y="77688"/>
                  <a:pt x="149982" y="76540"/>
                  <a:pt x="149875" y="75392"/>
                </a:cubicBezTo>
                <a:cubicBezTo>
                  <a:pt x="152499" y="73537"/>
                  <a:pt x="154938" y="71443"/>
                  <a:pt x="157194" y="69109"/>
                </a:cubicBezTo>
                <a:cubicBezTo>
                  <a:pt x="159451" y="66776"/>
                  <a:pt x="161476" y="64235"/>
                  <a:pt x="163270" y="61487"/>
                </a:cubicBezTo>
                <a:cubicBezTo>
                  <a:pt x="158444" y="63635"/>
                  <a:pt x="153299" y="65080"/>
                  <a:pt x="147834" y="65824"/>
                </a:cubicBezTo>
                <a:cubicBezTo>
                  <a:pt x="150657" y="64142"/>
                  <a:pt x="153081" y="62021"/>
                  <a:pt x="155106" y="59462"/>
                </a:cubicBezTo>
                <a:cubicBezTo>
                  <a:pt x="157131" y="56903"/>
                  <a:pt x="158662" y="54048"/>
                  <a:pt x="159698" y="50899"/>
                </a:cubicBezTo>
                <a:cubicBezTo>
                  <a:pt x="157080" y="52438"/>
                  <a:pt x="154343" y="53761"/>
                  <a:pt x="151486" y="54870"/>
                </a:cubicBezTo>
                <a:cubicBezTo>
                  <a:pt x="148629" y="55978"/>
                  <a:pt x="145669" y="56823"/>
                  <a:pt x="142604" y="57405"/>
                </a:cubicBezTo>
                <a:cubicBezTo>
                  <a:pt x="140149" y="54766"/>
                  <a:pt x="137246" y="52709"/>
                  <a:pt x="133898" y="51234"/>
                </a:cubicBezTo>
                <a:cubicBezTo>
                  <a:pt x="130549" y="49759"/>
                  <a:pt x="126945" y="49010"/>
                  <a:pt x="123086" y="48986"/>
                </a:cubicBezTo>
                <a:close/>
                <a:moveTo>
                  <a:pt x="36724" y="0"/>
                </a:moveTo>
                <a:lnTo>
                  <a:pt x="159188" y="0"/>
                </a:lnTo>
                <a:cubicBezTo>
                  <a:pt x="166027" y="78"/>
                  <a:pt x="172207" y="1750"/>
                  <a:pt x="177727" y="5018"/>
                </a:cubicBezTo>
                <a:cubicBezTo>
                  <a:pt x="183249" y="8285"/>
                  <a:pt x="187642" y="12679"/>
                  <a:pt x="190909" y="18199"/>
                </a:cubicBezTo>
                <a:cubicBezTo>
                  <a:pt x="194177" y="23720"/>
                  <a:pt x="195849" y="29900"/>
                  <a:pt x="195927" y="36739"/>
                </a:cubicBezTo>
                <a:lnTo>
                  <a:pt x="195927" y="159202"/>
                </a:lnTo>
                <a:cubicBezTo>
                  <a:pt x="195849" y="166038"/>
                  <a:pt x="194177" y="172216"/>
                  <a:pt x="190909" y="177735"/>
                </a:cubicBezTo>
                <a:cubicBezTo>
                  <a:pt x="187642" y="183253"/>
                  <a:pt x="183249" y="187645"/>
                  <a:pt x="177727" y="190911"/>
                </a:cubicBezTo>
                <a:cubicBezTo>
                  <a:pt x="172207" y="194177"/>
                  <a:pt x="166027" y="195849"/>
                  <a:pt x="159188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5"/>
                  <a:pt x="8281" y="183253"/>
                  <a:pt x="5016" y="177735"/>
                </a:cubicBezTo>
                <a:cubicBezTo>
                  <a:pt x="1750" y="172216"/>
                  <a:pt x="78" y="166038"/>
                  <a:pt x="0" y="159202"/>
                </a:cubicBezTo>
                <a:lnTo>
                  <a:pt x="0" y="36739"/>
                </a:lnTo>
                <a:cubicBezTo>
                  <a:pt x="78" y="29900"/>
                  <a:pt x="1750" y="23720"/>
                  <a:pt x="5016" y="18199"/>
                </a:cubicBezTo>
                <a:cubicBezTo>
                  <a:pt x="8281" y="12679"/>
                  <a:pt x="12673" y="8285"/>
                  <a:pt x="18192" y="5018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8" name="Freeform: Shape 197"/>
          <p:cNvSpPr/>
          <p:nvPr/>
        </p:nvSpPr>
        <p:spPr>
          <a:xfrm>
            <a:off x="15590753" y="9215391"/>
            <a:ext cx="344704" cy="279983"/>
          </a:xfrm>
          <a:custGeom>
            <a:avLst/>
            <a:gdLst/>
            <a:ahLst/>
            <a:cxnLst/>
            <a:rect l="l" t="t" r="r" b="b"/>
            <a:pathLst>
              <a:path w="201030" h="163285">
                <a:moveTo>
                  <a:pt x="139165" y="0"/>
                </a:moveTo>
                <a:cubicBezTo>
                  <a:pt x="145139" y="39"/>
                  <a:pt x="150699" y="1203"/>
                  <a:pt x="155843" y="3492"/>
                </a:cubicBezTo>
                <a:cubicBezTo>
                  <a:pt x="160988" y="5780"/>
                  <a:pt x="165463" y="8953"/>
                  <a:pt x="169269" y="13011"/>
                </a:cubicBezTo>
                <a:cubicBezTo>
                  <a:pt x="173938" y="12110"/>
                  <a:pt x="178471" y="10819"/>
                  <a:pt x="182869" y="9137"/>
                </a:cubicBezTo>
                <a:cubicBezTo>
                  <a:pt x="187267" y="7454"/>
                  <a:pt x="191450" y="5429"/>
                  <a:pt x="195418" y="3061"/>
                </a:cubicBezTo>
                <a:cubicBezTo>
                  <a:pt x="193858" y="7874"/>
                  <a:pt x="191525" y="12217"/>
                  <a:pt x="188418" y="16089"/>
                </a:cubicBezTo>
                <a:cubicBezTo>
                  <a:pt x="185311" y="19961"/>
                  <a:pt x="181607" y="23188"/>
                  <a:pt x="177305" y="25768"/>
                </a:cubicBezTo>
                <a:cubicBezTo>
                  <a:pt x="181458" y="25311"/>
                  <a:pt x="185524" y="24535"/>
                  <a:pt x="189502" y="23440"/>
                </a:cubicBezTo>
                <a:cubicBezTo>
                  <a:pt x="193481" y="22345"/>
                  <a:pt x="197323" y="20995"/>
                  <a:pt x="201030" y="19390"/>
                </a:cubicBezTo>
                <a:cubicBezTo>
                  <a:pt x="198216" y="23483"/>
                  <a:pt x="195075" y="27320"/>
                  <a:pt x="191607" y="30903"/>
                </a:cubicBezTo>
                <a:cubicBezTo>
                  <a:pt x="188139" y="34485"/>
                  <a:pt x="184392" y="37749"/>
                  <a:pt x="180366" y="40693"/>
                </a:cubicBezTo>
                <a:cubicBezTo>
                  <a:pt x="180472" y="42479"/>
                  <a:pt x="180515" y="44265"/>
                  <a:pt x="180494" y="46051"/>
                </a:cubicBezTo>
                <a:cubicBezTo>
                  <a:pt x="180475" y="59854"/>
                  <a:pt x="177921" y="73620"/>
                  <a:pt x="172832" y="87349"/>
                </a:cubicBezTo>
                <a:cubicBezTo>
                  <a:pt x="167743" y="101078"/>
                  <a:pt x="160231" y="113660"/>
                  <a:pt x="150295" y="125095"/>
                </a:cubicBezTo>
                <a:cubicBezTo>
                  <a:pt x="140358" y="136530"/>
                  <a:pt x="128110" y="145707"/>
                  <a:pt x="113550" y="152627"/>
                </a:cubicBezTo>
                <a:cubicBezTo>
                  <a:pt x="98990" y="159548"/>
                  <a:pt x="82230" y="163100"/>
                  <a:pt x="63268" y="163285"/>
                </a:cubicBezTo>
                <a:cubicBezTo>
                  <a:pt x="51560" y="163248"/>
                  <a:pt x="40377" y="161632"/>
                  <a:pt x="29721" y="158438"/>
                </a:cubicBezTo>
                <a:cubicBezTo>
                  <a:pt x="19065" y="155243"/>
                  <a:pt x="9158" y="150693"/>
                  <a:pt x="0" y="144788"/>
                </a:cubicBezTo>
                <a:cubicBezTo>
                  <a:pt x="1650" y="144977"/>
                  <a:pt x="3293" y="145110"/>
                  <a:pt x="4927" y="145187"/>
                </a:cubicBezTo>
                <a:cubicBezTo>
                  <a:pt x="6561" y="145264"/>
                  <a:pt x="8235" y="145301"/>
                  <a:pt x="9950" y="145298"/>
                </a:cubicBezTo>
                <a:cubicBezTo>
                  <a:pt x="19623" y="145258"/>
                  <a:pt x="28786" y="143712"/>
                  <a:pt x="37438" y="140658"/>
                </a:cubicBezTo>
                <a:cubicBezTo>
                  <a:pt x="46091" y="137604"/>
                  <a:pt x="53978" y="133283"/>
                  <a:pt x="61100" y="127694"/>
                </a:cubicBezTo>
                <a:cubicBezTo>
                  <a:pt x="51897" y="127357"/>
                  <a:pt x="43866" y="124587"/>
                  <a:pt x="37008" y="119386"/>
                </a:cubicBezTo>
                <a:cubicBezTo>
                  <a:pt x="30149" y="114185"/>
                  <a:pt x="25339" y="107430"/>
                  <a:pt x="22578" y="99119"/>
                </a:cubicBezTo>
                <a:cubicBezTo>
                  <a:pt x="25108" y="99523"/>
                  <a:pt x="27701" y="99736"/>
                  <a:pt x="30359" y="99757"/>
                </a:cubicBezTo>
                <a:cubicBezTo>
                  <a:pt x="32214" y="99754"/>
                  <a:pt x="34053" y="99632"/>
                  <a:pt x="35876" y="99390"/>
                </a:cubicBezTo>
                <a:cubicBezTo>
                  <a:pt x="37699" y="99148"/>
                  <a:pt x="39474" y="98803"/>
                  <a:pt x="41201" y="98354"/>
                </a:cubicBezTo>
                <a:cubicBezTo>
                  <a:pt x="31565" y="96246"/>
                  <a:pt x="23699" y="91531"/>
                  <a:pt x="17603" y="84210"/>
                </a:cubicBezTo>
                <a:cubicBezTo>
                  <a:pt x="11507" y="76888"/>
                  <a:pt x="8361" y="68123"/>
                  <a:pt x="8164" y="57915"/>
                </a:cubicBezTo>
                <a:cubicBezTo>
                  <a:pt x="8164" y="57846"/>
                  <a:pt x="8164" y="57761"/>
                  <a:pt x="8164" y="57660"/>
                </a:cubicBezTo>
                <a:cubicBezTo>
                  <a:pt x="8164" y="57559"/>
                  <a:pt x="8164" y="57474"/>
                  <a:pt x="8164" y="57405"/>
                </a:cubicBezTo>
                <a:cubicBezTo>
                  <a:pt x="10917" y="58946"/>
                  <a:pt x="13861" y="60169"/>
                  <a:pt x="16997" y="61072"/>
                </a:cubicBezTo>
                <a:cubicBezTo>
                  <a:pt x="20133" y="61976"/>
                  <a:pt x="23396" y="62497"/>
                  <a:pt x="26787" y="62635"/>
                </a:cubicBezTo>
                <a:cubicBezTo>
                  <a:pt x="21167" y="58861"/>
                  <a:pt x="16718" y="54003"/>
                  <a:pt x="13441" y="48060"/>
                </a:cubicBezTo>
                <a:cubicBezTo>
                  <a:pt x="10165" y="42118"/>
                  <a:pt x="8491" y="35538"/>
                  <a:pt x="8419" y="28319"/>
                </a:cubicBezTo>
                <a:cubicBezTo>
                  <a:pt x="8430" y="24487"/>
                  <a:pt x="8918" y="20830"/>
                  <a:pt x="9886" y="17349"/>
                </a:cubicBezTo>
                <a:cubicBezTo>
                  <a:pt x="10853" y="13867"/>
                  <a:pt x="12235" y="10593"/>
                  <a:pt x="14032" y="7526"/>
                </a:cubicBezTo>
                <a:cubicBezTo>
                  <a:pt x="24308" y="20150"/>
                  <a:pt x="36729" y="30238"/>
                  <a:pt x="51294" y="37791"/>
                </a:cubicBezTo>
                <a:cubicBezTo>
                  <a:pt x="65859" y="45344"/>
                  <a:pt x="81756" y="49628"/>
                  <a:pt x="98984" y="50644"/>
                </a:cubicBezTo>
                <a:cubicBezTo>
                  <a:pt x="98325" y="47561"/>
                  <a:pt x="97985" y="44414"/>
                  <a:pt x="97964" y="41204"/>
                </a:cubicBezTo>
                <a:cubicBezTo>
                  <a:pt x="98050" y="33547"/>
                  <a:pt x="99919" y="26622"/>
                  <a:pt x="103572" y="20429"/>
                </a:cubicBezTo>
                <a:cubicBezTo>
                  <a:pt x="107225" y="14237"/>
                  <a:pt x="112146" y="9306"/>
                  <a:pt x="118335" y="5636"/>
                </a:cubicBezTo>
                <a:cubicBezTo>
                  <a:pt x="124525" y="1967"/>
                  <a:pt x="131468" y="88"/>
                  <a:pt x="1391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Freeform: Shape 198"/>
          <p:cNvSpPr/>
          <p:nvPr/>
        </p:nvSpPr>
        <p:spPr>
          <a:xfrm>
            <a:off x="15589004" y="8338595"/>
            <a:ext cx="348204" cy="363953"/>
          </a:xfrm>
          <a:custGeom>
            <a:avLst/>
            <a:gdLst/>
            <a:ahLst/>
            <a:cxnLst/>
            <a:rect l="l" t="t" r="r" b="b"/>
            <a:pathLst>
              <a:path w="203071" h="212256">
                <a:moveTo>
                  <a:pt x="133818" y="55352"/>
                </a:moveTo>
                <a:lnTo>
                  <a:pt x="152299" y="55352"/>
                </a:lnTo>
                <a:lnTo>
                  <a:pt x="152299" y="110723"/>
                </a:lnTo>
                <a:lnTo>
                  <a:pt x="133818" y="110723"/>
                </a:lnTo>
                <a:close/>
                <a:moveTo>
                  <a:pt x="83046" y="55352"/>
                </a:moveTo>
                <a:lnTo>
                  <a:pt x="101527" y="55352"/>
                </a:lnTo>
                <a:lnTo>
                  <a:pt x="101527" y="110723"/>
                </a:lnTo>
                <a:lnTo>
                  <a:pt x="83046" y="110723"/>
                </a:lnTo>
                <a:close/>
                <a:moveTo>
                  <a:pt x="32258" y="18482"/>
                </a:moveTo>
                <a:lnTo>
                  <a:pt x="32258" y="152315"/>
                </a:lnTo>
                <a:lnTo>
                  <a:pt x="73845" y="152315"/>
                </a:lnTo>
                <a:lnTo>
                  <a:pt x="73845" y="179984"/>
                </a:lnTo>
                <a:lnTo>
                  <a:pt x="101527" y="152315"/>
                </a:lnTo>
                <a:lnTo>
                  <a:pt x="152299" y="152315"/>
                </a:lnTo>
                <a:lnTo>
                  <a:pt x="184589" y="119909"/>
                </a:lnTo>
                <a:lnTo>
                  <a:pt x="184589" y="18482"/>
                </a:lnTo>
                <a:close/>
                <a:moveTo>
                  <a:pt x="13898" y="0"/>
                </a:moveTo>
                <a:lnTo>
                  <a:pt x="203071" y="0"/>
                </a:lnTo>
                <a:lnTo>
                  <a:pt x="203071" y="129223"/>
                </a:lnTo>
                <a:lnTo>
                  <a:pt x="147710" y="184574"/>
                </a:lnTo>
                <a:lnTo>
                  <a:pt x="106122" y="184574"/>
                </a:lnTo>
                <a:lnTo>
                  <a:pt x="78446" y="212256"/>
                </a:lnTo>
                <a:lnTo>
                  <a:pt x="50772" y="212256"/>
                </a:lnTo>
                <a:lnTo>
                  <a:pt x="50772" y="184574"/>
                </a:lnTo>
                <a:lnTo>
                  <a:pt x="0" y="184574"/>
                </a:lnTo>
                <a:lnTo>
                  <a:pt x="0" y="3685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Freeform: Shape 199"/>
          <p:cNvSpPr/>
          <p:nvPr/>
        </p:nvSpPr>
        <p:spPr>
          <a:xfrm>
            <a:off x="7041461" y="10005645"/>
            <a:ext cx="209086" cy="363957"/>
          </a:xfrm>
          <a:custGeom>
            <a:avLst/>
            <a:gdLst/>
            <a:ahLst/>
            <a:cxnLst/>
            <a:rect l="l" t="t" r="r" b="b"/>
            <a:pathLst>
              <a:path w="121938" h="212258">
                <a:moveTo>
                  <a:pt x="43239" y="0"/>
                </a:moveTo>
                <a:cubicBezTo>
                  <a:pt x="43056" y="0"/>
                  <a:pt x="43479" y="0"/>
                  <a:pt x="44505" y="0"/>
                </a:cubicBezTo>
                <a:cubicBezTo>
                  <a:pt x="45532" y="0"/>
                  <a:pt x="48259" y="0"/>
                  <a:pt x="52687" y="0"/>
                </a:cubicBezTo>
                <a:cubicBezTo>
                  <a:pt x="57115" y="0"/>
                  <a:pt x="64340" y="0"/>
                  <a:pt x="74361" y="0"/>
                </a:cubicBezTo>
                <a:lnTo>
                  <a:pt x="74361" y="54089"/>
                </a:lnTo>
                <a:lnTo>
                  <a:pt x="116835" y="54089"/>
                </a:lnTo>
                <a:lnTo>
                  <a:pt x="116835" y="86220"/>
                </a:lnTo>
                <a:lnTo>
                  <a:pt x="74233" y="86220"/>
                </a:lnTo>
                <a:lnTo>
                  <a:pt x="74233" y="152299"/>
                </a:lnTo>
                <a:cubicBezTo>
                  <a:pt x="74169" y="155376"/>
                  <a:pt x="74666" y="158535"/>
                  <a:pt x="75726" y="161777"/>
                </a:cubicBezTo>
                <a:cubicBezTo>
                  <a:pt x="76786" y="165019"/>
                  <a:pt x="78795" y="167744"/>
                  <a:pt x="81754" y="169951"/>
                </a:cubicBezTo>
                <a:cubicBezTo>
                  <a:pt x="84713" y="172158"/>
                  <a:pt x="89009" y="173248"/>
                  <a:pt x="94642" y="173220"/>
                </a:cubicBezTo>
                <a:cubicBezTo>
                  <a:pt x="97562" y="173130"/>
                  <a:pt x="100618" y="172737"/>
                  <a:pt x="103809" y="172040"/>
                </a:cubicBezTo>
                <a:cubicBezTo>
                  <a:pt x="107000" y="171344"/>
                  <a:pt x="109642" y="170504"/>
                  <a:pt x="111733" y="169521"/>
                </a:cubicBezTo>
                <a:lnTo>
                  <a:pt x="121938" y="199754"/>
                </a:lnTo>
                <a:cubicBezTo>
                  <a:pt x="120568" y="201711"/>
                  <a:pt x="117979" y="203623"/>
                  <a:pt x="114171" y="205490"/>
                </a:cubicBezTo>
                <a:cubicBezTo>
                  <a:pt x="110363" y="207357"/>
                  <a:pt x="105904" y="208919"/>
                  <a:pt x="100792" y="210177"/>
                </a:cubicBezTo>
                <a:cubicBezTo>
                  <a:pt x="95681" y="211434"/>
                  <a:pt x="90484" y="212127"/>
                  <a:pt x="85203" y="212256"/>
                </a:cubicBezTo>
                <a:cubicBezTo>
                  <a:pt x="73657" y="212331"/>
                  <a:pt x="63825" y="210601"/>
                  <a:pt x="55705" y="207066"/>
                </a:cubicBezTo>
                <a:cubicBezTo>
                  <a:pt x="47585" y="203529"/>
                  <a:pt x="41001" y="198881"/>
                  <a:pt x="35953" y="193121"/>
                </a:cubicBezTo>
                <a:cubicBezTo>
                  <a:pt x="30904" y="187360"/>
                  <a:pt x="27214" y="181181"/>
                  <a:pt x="24882" y="174584"/>
                </a:cubicBezTo>
                <a:cubicBezTo>
                  <a:pt x="22550" y="167986"/>
                  <a:pt x="21399" y="161663"/>
                  <a:pt x="21428" y="155616"/>
                </a:cubicBezTo>
                <a:lnTo>
                  <a:pt x="21428" y="86220"/>
                </a:lnTo>
                <a:lnTo>
                  <a:pt x="0" y="86220"/>
                </a:lnTo>
                <a:lnTo>
                  <a:pt x="0" y="58807"/>
                </a:lnTo>
                <a:cubicBezTo>
                  <a:pt x="10600" y="54753"/>
                  <a:pt x="18834" y="49312"/>
                  <a:pt x="24702" y="42484"/>
                </a:cubicBezTo>
                <a:cubicBezTo>
                  <a:pt x="30569" y="35657"/>
                  <a:pt x="34750" y="28552"/>
                  <a:pt x="37244" y="21172"/>
                </a:cubicBezTo>
                <a:cubicBezTo>
                  <a:pt x="39739" y="13791"/>
                  <a:pt x="41227" y="7244"/>
                  <a:pt x="41708" y="1531"/>
                </a:cubicBezTo>
                <a:cubicBezTo>
                  <a:pt x="41796" y="1021"/>
                  <a:pt x="42004" y="638"/>
                  <a:pt x="42330" y="383"/>
                </a:cubicBezTo>
                <a:cubicBezTo>
                  <a:pt x="42657" y="128"/>
                  <a:pt x="42960" y="0"/>
                  <a:pt x="432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1" name="Freeform: Shape 200"/>
          <p:cNvSpPr/>
          <p:nvPr/>
        </p:nvSpPr>
        <p:spPr>
          <a:xfrm>
            <a:off x="6950003" y="9199067"/>
            <a:ext cx="392004" cy="307955"/>
          </a:xfrm>
          <a:custGeom>
            <a:avLst/>
            <a:gdLst/>
            <a:ahLst/>
            <a:cxnLst/>
            <a:rect l="l" t="t" r="r" b="b"/>
            <a:pathLst>
              <a:path w="228615" h="179598">
                <a:moveTo>
                  <a:pt x="175532" y="146957"/>
                </a:moveTo>
                <a:lnTo>
                  <a:pt x="200025" y="146957"/>
                </a:lnTo>
                <a:cubicBezTo>
                  <a:pt x="201200" y="146984"/>
                  <a:pt x="202167" y="147377"/>
                  <a:pt x="202927" y="148136"/>
                </a:cubicBezTo>
                <a:cubicBezTo>
                  <a:pt x="203688" y="148896"/>
                  <a:pt x="204081" y="149863"/>
                  <a:pt x="204108" y="151037"/>
                </a:cubicBezTo>
                <a:lnTo>
                  <a:pt x="204108" y="175518"/>
                </a:lnTo>
                <a:cubicBezTo>
                  <a:pt x="204081" y="176692"/>
                  <a:pt x="203688" y="177659"/>
                  <a:pt x="202927" y="178419"/>
                </a:cubicBezTo>
                <a:cubicBezTo>
                  <a:pt x="202167" y="179179"/>
                  <a:pt x="201200" y="179572"/>
                  <a:pt x="200025" y="179598"/>
                </a:cubicBezTo>
                <a:lnTo>
                  <a:pt x="175532" y="179598"/>
                </a:lnTo>
                <a:cubicBezTo>
                  <a:pt x="174358" y="179572"/>
                  <a:pt x="173390" y="179179"/>
                  <a:pt x="172630" y="178419"/>
                </a:cubicBezTo>
                <a:cubicBezTo>
                  <a:pt x="171870" y="177659"/>
                  <a:pt x="171477" y="176692"/>
                  <a:pt x="171450" y="175518"/>
                </a:cubicBezTo>
                <a:lnTo>
                  <a:pt x="171450" y="151037"/>
                </a:lnTo>
                <a:cubicBezTo>
                  <a:pt x="171477" y="149863"/>
                  <a:pt x="171870" y="148896"/>
                  <a:pt x="172630" y="148136"/>
                </a:cubicBezTo>
                <a:cubicBezTo>
                  <a:pt x="173390" y="147377"/>
                  <a:pt x="174358" y="146984"/>
                  <a:pt x="175532" y="146957"/>
                </a:cubicBezTo>
                <a:close/>
                <a:moveTo>
                  <a:pt x="126547" y="146957"/>
                </a:moveTo>
                <a:lnTo>
                  <a:pt x="151040" y="146957"/>
                </a:lnTo>
                <a:cubicBezTo>
                  <a:pt x="152214" y="146984"/>
                  <a:pt x="153182" y="147377"/>
                  <a:pt x="153942" y="148136"/>
                </a:cubicBezTo>
                <a:cubicBezTo>
                  <a:pt x="154702" y="148896"/>
                  <a:pt x="155095" y="149863"/>
                  <a:pt x="155122" y="151037"/>
                </a:cubicBezTo>
                <a:lnTo>
                  <a:pt x="155122" y="175518"/>
                </a:lnTo>
                <a:cubicBezTo>
                  <a:pt x="155095" y="176692"/>
                  <a:pt x="154702" y="177659"/>
                  <a:pt x="153942" y="178419"/>
                </a:cubicBezTo>
                <a:cubicBezTo>
                  <a:pt x="153182" y="179179"/>
                  <a:pt x="152214" y="179572"/>
                  <a:pt x="151040" y="179598"/>
                </a:cubicBezTo>
                <a:lnTo>
                  <a:pt x="126547" y="179598"/>
                </a:lnTo>
                <a:cubicBezTo>
                  <a:pt x="125372" y="179572"/>
                  <a:pt x="124405" y="179179"/>
                  <a:pt x="123645" y="178419"/>
                </a:cubicBezTo>
                <a:cubicBezTo>
                  <a:pt x="122884" y="177659"/>
                  <a:pt x="122491" y="176692"/>
                  <a:pt x="122464" y="175518"/>
                </a:cubicBezTo>
                <a:lnTo>
                  <a:pt x="122464" y="151037"/>
                </a:lnTo>
                <a:cubicBezTo>
                  <a:pt x="122491" y="149863"/>
                  <a:pt x="122884" y="148896"/>
                  <a:pt x="123645" y="148136"/>
                </a:cubicBezTo>
                <a:cubicBezTo>
                  <a:pt x="124405" y="147377"/>
                  <a:pt x="125372" y="146984"/>
                  <a:pt x="126547" y="146957"/>
                </a:cubicBezTo>
                <a:close/>
                <a:moveTo>
                  <a:pt x="77563" y="146957"/>
                </a:moveTo>
                <a:lnTo>
                  <a:pt x="102068" y="146957"/>
                </a:lnTo>
                <a:cubicBezTo>
                  <a:pt x="103242" y="146984"/>
                  <a:pt x="104209" y="147377"/>
                  <a:pt x="104968" y="148136"/>
                </a:cubicBezTo>
                <a:cubicBezTo>
                  <a:pt x="105728" y="148896"/>
                  <a:pt x="106121" y="149863"/>
                  <a:pt x="106148" y="151037"/>
                </a:cubicBezTo>
                <a:lnTo>
                  <a:pt x="106148" y="175518"/>
                </a:lnTo>
                <a:cubicBezTo>
                  <a:pt x="106121" y="176692"/>
                  <a:pt x="105728" y="177659"/>
                  <a:pt x="104968" y="178419"/>
                </a:cubicBezTo>
                <a:cubicBezTo>
                  <a:pt x="104209" y="179179"/>
                  <a:pt x="103242" y="179572"/>
                  <a:pt x="102068" y="179598"/>
                </a:cubicBezTo>
                <a:lnTo>
                  <a:pt x="77563" y="179598"/>
                </a:lnTo>
                <a:cubicBezTo>
                  <a:pt x="76389" y="179572"/>
                  <a:pt x="75422" y="179179"/>
                  <a:pt x="74662" y="178419"/>
                </a:cubicBezTo>
                <a:cubicBezTo>
                  <a:pt x="73902" y="177659"/>
                  <a:pt x="73509" y="176692"/>
                  <a:pt x="73483" y="175518"/>
                </a:cubicBezTo>
                <a:lnTo>
                  <a:pt x="73483" y="151037"/>
                </a:lnTo>
                <a:cubicBezTo>
                  <a:pt x="73509" y="149863"/>
                  <a:pt x="73902" y="148896"/>
                  <a:pt x="74662" y="148136"/>
                </a:cubicBezTo>
                <a:cubicBezTo>
                  <a:pt x="75422" y="147377"/>
                  <a:pt x="76389" y="146984"/>
                  <a:pt x="77563" y="146957"/>
                </a:cubicBezTo>
                <a:close/>
                <a:moveTo>
                  <a:pt x="28577" y="146957"/>
                </a:moveTo>
                <a:lnTo>
                  <a:pt x="53082" y="146957"/>
                </a:lnTo>
                <a:cubicBezTo>
                  <a:pt x="54256" y="146984"/>
                  <a:pt x="55223" y="147377"/>
                  <a:pt x="55983" y="148136"/>
                </a:cubicBezTo>
                <a:cubicBezTo>
                  <a:pt x="56742" y="148896"/>
                  <a:pt x="57136" y="149863"/>
                  <a:pt x="57162" y="151037"/>
                </a:cubicBezTo>
                <a:lnTo>
                  <a:pt x="57162" y="175518"/>
                </a:lnTo>
                <a:cubicBezTo>
                  <a:pt x="57136" y="176692"/>
                  <a:pt x="56742" y="177659"/>
                  <a:pt x="55983" y="178419"/>
                </a:cubicBezTo>
                <a:cubicBezTo>
                  <a:pt x="55223" y="179179"/>
                  <a:pt x="54256" y="179572"/>
                  <a:pt x="53082" y="179598"/>
                </a:cubicBezTo>
                <a:lnTo>
                  <a:pt x="28577" y="179598"/>
                </a:lnTo>
                <a:cubicBezTo>
                  <a:pt x="27403" y="179572"/>
                  <a:pt x="26436" y="179179"/>
                  <a:pt x="25676" y="178419"/>
                </a:cubicBezTo>
                <a:cubicBezTo>
                  <a:pt x="24917" y="177659"/>
                  <a:pt x="24524" y="176692"/>
                  <a:pt x="24497" y="175518"/>
                </a:cubicBezTo>
                <a:lnTo>
                  <a:pt x="24497" y="151037"/>
                </a:lnTo>
                <a:cubicBezTo>
                  <a:pt x="24524" y="149863"/>
                  <a:pt x="24917" y="148896"/>
                  <a:pt x="25676" y="148136"/>
                </a:cubicBezTo>
                <a:cubicBezTo>
                  <a:pt x="26436" y="147377"/>
                  <a:pt x="27403" y="146984"/>
                  <a:pt x="28577" y="146957"/>
                </a:cubicBezTo>
                <a:close/>
                <a:moveTo>
                  <a:pt x="200025" y="97971"/>
                </a:moveTo>
                <a:lnTo>
                  <a:pt x="224518" y="97971"/>
                </a:lnTo>
                <a:cubicBezTo>
                  <a:pt x="225693" y="97998"/>
                  <a:pt x="226660" y="98391"/>
                  <a:pt x="227420" y="99151"/>
                </a:cubicBezTo>
                <a:cubicBezTo>
                  <a:pt x="228180" y="99910"/>
                  <a:pt x="228574" y="100877"/>
                  <a:pt x="228600" y="102051"/>
                </a:cubicBezTo>
                <a:lnTo>
                  <a:pt x="228600" y="126532"/>
                </a:lnTo>
                <a:cubicBezTo>
                  <a:pt x="228574" y="127706"/>
                  <a:pt x="228180" y="128673"/>
                  <a:pt x="227420" y="129433"/>
                </a:cubicBezTo>
                <a:cubicBezTo>
                  <a:pt x="226660" y="130193"/>
                  <a:pt x="225693" y="130586"/>
                  <a:pt x="224518" y="130612"/>
                </a:cubicBezTo>
                <a:lnTo>
                  <a:pt x="200027" y="130612"/>
                </a:lnTo>
                <a:cubicBezTo>
                  <a:pt x="198853" y="130586"/>
                  <a:pt x="197886" y="130193"/>
                  <a:pt x="197126" y="129433"/>
                </a:cubicBezTo>
                <a:cubicBezTo>
                  <a:pt x="196366" y="128673"/>
                  <a:pt x="195972" y="127706"/>
                  <a:pt x="195943" y="126532"/>
                </a:cubicBezTo>
                <a:lnTo>
                  <a:pt x="195943" y="102051"/>
                </a:lnTo>
                <a:cubicBezTo>
                  <a:pt x="195970" y="100877"/>
                  <a:pt x="196363" y="99910"/>
                  <a:pt x="197123" y="99151"/>
                </a:cubicBezTo>
                <a:cubicBezTo>
                  <a:pt x="197883" y="98391"/>
                  <a:pt x="198851" y="97998"/>
                  <a:pt x="200025" y="97971"/>
                </a:cubicBezTo>
                <a:close/>
                <a:moveTo>
                  <a:pt x="151040" y="97971"/>
                </a:moveTo>
                <a:lnTo>
                  <a:pt x="175532" y="97971"/>
                </a:lnTo>
                <a:cubicBezTo>
                  <a:pt x="176707" y="97998"/>
                  <a:pt x="177674" y="98391"/>
                  <a:pt x="178435" y="99151"/>
                </a:cubicBezTo>
                <a:cubicBezTo>
                  <a:pt x="179195" y="99910"/>
                  <a:pt x="179588" y="100877"/>
                  <a:pt x="179614" y="102051"/>
                </a:cubicBezTo>
                <a:lnTo>
                  <a:pt x="179614" y="126532"/>
                </a:lnTo>
                <a:cubicBezTo>
                  <a:pt x="179588" y="127706"/>
                  <a:pt x="179195" y="128673"/>
                  <a:pt x="178435" y="129433"/>
                </a:cubicBezTo>
                <a:cubicBezTo>
                  <a:pt x="177674" y="130193"/>
                  <a:pt x="176707" y="130586"/>
                  <a:pt x="175532" y="130612"/>
                </a:cubicBezTo>
                <a:lnTo>
                  <a:pt x="151040" y="130612"/>
                </a:lnTo>
                <a:cubicBezTo>
                  <a:pt x="149865" y="130586"/>
                  <a:pt x="148898" y="130193"/>
                  <a:pt x="148137" y="129433"/>
                </a:cubicBezTo>
                <a:cubicBezTo>
                  <a:pt x="147377" y="128673"/>
                  <a:pt x="146984" y="127706"/>
                  <a:pt x="146958" y="126532"/>
                </a:cubicBezTo>
                <a:lnTo>
                  <a:pt x="146958" y="102051"/>
                </a:lnTo>
                <a:cubicBezTo>
                  <a:pt x="146984" y="100877"/>
                  <a:pt x="147377" y="99910"/>
                  <a:pt x="148137" y="99151"/>
                </a:cubicBezTo>
                <a:cubicBezTo>
                  <a:pt x="148898" y="98391"/>
                  <a:pt x="149865" y="97998"/>
                  <a:pt x="151040" y="97971"/>
                </a:cubicBezTo>
                <a:close/>
                <a:moveTo>
                  <a:pt x="102056" y="97971"/>
                </a:moveTo>
                <a:lnTo>
                  <a:pt x="126547" y="97971"/>
                </a:lnTo>
                <a:cubicBezTo>
                  <a:pt x="127721" y="97998"/>
                  <a:pt x="128689" y="98391"/>
                  <a:pt x="129449" y="99151"/>
                </a:cubicBezTo>
                <a:cubicBezTo>
                  <a:pt x="130209" y="99910"/>
                  <a:pt x="130602" y="100877"/>
                  <a:pt x="130629" y="102051"/>
                </a:cubicBezTo>
                <a:lnTo>
                  <a:pt x="130629" y="126532"/>
                </a:lnTo>
                <a:cubicBezTo>
                  <a:pt x="130602" y="127706"/>
                  <a:pt x="130209" y="128673"/>
                  <a:pt x="129449" y="129433"/>
                </a:cubicBezTo>
                <a:cubicBezTo>
                  <a:pt x="128689" y="130193"/>
                  <a:pt x="127721" y="130586"/>
                  <a:pt x="126547" y="130612"/>
                </a:cubicBezTo>
                <a:lnTo>
                  <a:pt x="102056" y="130612"/>
                </a:lnTo>
                <a:cubicBezTo>
                  <a:pt x="100882" y="130586"/>
                  <a:pt x="99915" y="130193"/>
                  <a:pt x="99155" y="129433"/>
                </a:cubicBezTo>
                <a:cubicBezTo>
                  <a:pt x="98396" y="128673"/>
                  <a:pt x="98002" y="127706"/>
                  <a:pt x="97976" y="126532"/>
                </a:cubicBezTo>
                <a:lnTo>
                  <a:pt x="97976" y="102051"/>
                </a:lnTo>
                <a:cubicBezTo>
                  <a:pt x="98002" y="100877"/>
                  <a:pt x="98396" y="99910"/>
                  <a:pt x="99155" y="99151"/>
                </a:cubicBezTo>
                <a:cubicBezTo>
                  <a:pt x="99915" y="98391"/>
                  <a:pt x="100882" y="97998"/>
                  <a:pt x="102056" y="97971"/>
                </a:cubicBezTo>
                <a:close/>
                <a:moveTo>
                  <a:pt x="53082" y="97971"/>
                </a:moveTo>
                <a:lnTo>
                  <a:pt x="77563" y="97971"/>
                </a:lnTo>
                <a:cubicBezTo>
                  <a:pt x="78737" y="97998"/>
                  <a:pt x="79704" y="98391"/>
                  <a:pt x="80464" y="99151"/>
                </a:cubicBezTo>
                <a:cubicBezTo>
                  <a:pt x="81224" y="99910"/>
                  <a:pt x="81616" y="100877"/>
                  <a:pt x="81643" y="102051"/>
                </a:cubicBezTo>
                <a:lnTo>
                  <a:pt x="81643" y="126546"/>
                </a:lnTo>
                <a:cubicBezTo>
                  <a:pt x="81616" y="127721"/>
                  <a:pt x="81223" y="128688"/>
                  <a:pt x="80463" y="129446"/>
                </a:cubicBezTo>
                <a:cubicBezTo>
                  <a:pt x="79704" y="130205"/>
                  <a:pt x="78737" y="130593"/>
                  <a:pt x="77563" y="130612"/>
                </a:cubicBezTo>
                <a:lnTo>
                  <a:pt x="53082" y="130612"/>
                </a:lnTo>
                <a:cubicBezTo>
                  <a:pt x="51908" y="130586"/>
                  <a:pt x="50941" y="130193"/>
                  <a:pt x="50181" y="129433"/>
                </a:cubicBezTo>
                <a:cubicBezTo>
                  <a:pt x="49422" y="128673"/>
                  <a:pt x="49028" y="127706"/>
                  <a:pt x="49002" y="126532"/>
                </a:cubicBezTo>
                <a:lnTo>
                  <a:pt x="49002" y="102051"/>
                </a:lnTo>
                <a:cubicBezTo>
                  <a:pt x="49028" y="100877"/>
                  <a:pt x="49422" y="99910"/>
                  <a:pt x="50181" y="99151"/>
                </a:cubicBezTo>
                <a:cubicBezTo>
                  <a:pt x="50941" y="98391"/>
                  <a:pt x="51908" y="97998"/>
                  <a:pt x="53082" y="97971"/>
                </a:cubicBezTo>
                <a:close/>
                <a:moveTo>
                  <a:pt x="4096" y="97971"/>
                </a:moveTo>
                <a:lnTo>
                  <a:pt x="28577" y="97971"/>
                </a:lnTo>
                <a:cubicBezTo>
                  <a:pt x="29751" y="97998"/>
                  <a:pt x="30718" y="98391"/>
                  <a:pt x="31478" y="99151"/>
                </a:cubicBezTo>
                <a:cubicBezTo>
                  <a:pt x="32238" y="99910"/>
                  <a:pt x="32631" y="100877"/>
                  <a:pt x="32658" y="102051"/>
                </a:cubicBezTo>
                <a:lnTo>
                  <a:pt x="32658" y="126532"/>
                </a:lnTo>
                <a:cubicBezTo>
                  <a:pt x="32631" y="127706"/>
                  <a:pt x="32238" y="128673"/>
                  <a:pt x="31478" y="129433"/>
                </a:cubicBezTo>
                <a:cubicBezTo>
                  <a:pt x="30718" y="130193"/>
                  <a:pt x="29751" y="130586"/>
                  <a:pt x="28577" y="130612"/>
                </a:cubicBezTo>
                <a:lnTo>
                  <a:pt x="4096" y="130612"/>
                </a:lnTo>
                <a:cubicBezTo>
                  <a:pt x="2922" y="130586"/>
                  <a:pt x="1955" y="130193"/>
                  <a:pt x="1196" y="129433"/>
                </a:cubicBezTo>
                <a:cubicBezTo>
                  <a:pt x="436" y="128673"/>
                  <a:pt x="43" y="127706"/>
                  <a:pt x="16" y="126532"/>
                </a:cubicBezTo>
                <a:lnTo>
                  <a:pt x="16" y="102051"/>
                </a:lnTo>
                <a:cubicBezTo>
                  <a:pt x="43" y="100877"/>
                  <a:pt x="436" y="99910"/>
                  <a:pt x="1196" y="99151"/>
                </a:cubicBezTo>
                <a:cubicBezTo>
                  <a:pt x="1955" y="98391"/>
                  <a:pt x="2922" y="97998"/>
                  <a:pt x="4096" y="97971"/>
                </a:cubicBezTo>
                <a:close/>
                <a:moveTo>
                  <a:pt x="163044" y="56895"/>
                </a:moveTo>
                <a:lnTo>
                  <a:pt x="228600" y="56895"/>
                </a:lnTo>
                <a:lnTo>
                  <a:pt x="228600" y="73340"/>
                </a:lnTo>
                <a:cubicBezTo>
                  <a:pt x="228542" y="75693"/>
                  <a:pt x="227734" y="77649"/>
                  <a:pt x="226177" y="79207"/>
                </a:cubicBezTo>
                <a:cubicBezTo>
                  <a:pt x="224620" y="80765"/>
                  <a:pt x="222664" y="81577"/>
                  <a:pt x="220309" y="81643"/>
                </a:cubicBezTo>
                <a:lnTo>
                  <a:pt x="171339" y="81643"/>
                </a:lnTo>
                <a:cubicBezTo>
                  <a:pt x="168983" y="81584"/>
                  <a:pt x="167026" y="80776"/>
                  <a:pt x="165469" y="79219"/>
                </a:cubicBezTo>
                <a:cubicBezTo>
                  <a:pt x="163911" y="77662"/>
                  <a:pt x="163102" y="75705"/>
                  <a:pt x="163044" y="73351"/>
                </a:cubicBezTo>
                <a:close/>
                <a:moveTo>
                  <a:pt x="16" y="56895"/>
                </a:moveTo>
                <a:lnTo>
                  <a:pt x="65570" y="56895"/>
                </a:lnTo>
                <a:lnTo>
                  <a:pt x="65570" y="73351"/>
                </a:lnTo>
                <a:cubicBezTo>
                  <a:pt x="65511" y="75705"/>
                  <a:pt x="64703" y="77662"/>
                  <a:pt x="63146" y="79219"/>
                </a:cubicBezTo>
                <a:cubicBezTo>
                  <a:pt x="61589" y="80776"/>
                  <a:pt x="59633" y="81584"/>
                  <a:pt x="57278" y="81643"/>
                </a:cubicBezTo>
                <a:lnTo>
                  <a:pt x="8436" y="81643"/>
                </a:lnTo>
                <a:cubicBezTo>
                  <a:pt x="6020" y="81584"/>
                  <a:pt x="4026" y="80776"/>
                  <a:pt x="2456" y="79219"/>
                </a:cubicBezTo>
                <a:cubicBezTo>
                  <a:pt x="885" y="77662"/>
                  <a:pt x="72" y="75705"/>
                  <a:pt x="16" y="73351"/>
                </a:cubicBezTo>
                <a:close/>
                <a:moveTo>
                  <a:pt x="114313" y="0"/>
                </a:moveTo>
                <a:cubicBezTo>
                  <a:pt x="138849" y="194"/>
                  <a:pt x="158702" y="2397"/>
                  <a:pt x="173873" y="6611"/>
                </a:cubicBezTo>
                <a:cubicBezTo>
                  <a:pt x="189044" y="10825"/>
                  <a:pt x="200595" y="15888"/>
                  <a:pt x="208526" y="21798"/>
                </a:cubicBezTo>
                <a:cubicBezTo>
                  <a:pt x="216457" y="27708"/>
                  <a:pt x="221829" y="33304"/>
                  <a:pt x="224644" y="38587"/>
                </a:cubicBezTo>
                <a:cubicBezTo>
                  <a:pt x="227459" y="43869"/>
                  <a:pt x="228777" y="47676"/>
                  <a:pt x="228600" y="50006"/>
                </a:cubicBezTo>
                <a:lnTo>
                  <a:pt x="228600" y="51664"/>
                </a:lnTo>
                <a:lnTo>
                  <a:pt x="163031" y="51664"/>
                </a:lnTo>
                <a:lnTo>
                  <a:pt x="163031" y="50389"/>
                </a:lnTo>
                <a:cubicBezTo>
                  <a:pt x="163126" y="49176"/>
                  <a:pt x="162681" y="47823"/>
                  <a:pt x="161696" y="46328"/>
                </a:cubicBezTo>
                <a:cubicBezTo>
                  <a:pt x="160711" y="44835"/>
                  <a:pt x="158615" y="43397"/>
                  <a:pt x="155410" y="42017"/>
                </a:cubicBezTo>
                <a:cubicBezTo>
                  <a:pt x="152205" y="40637"/>
                  <a:pt x="147321" y="39511"/>
                  <a:pt x="140756" y="38639"/>
                </a:cubicBezTo>
                <a:cubicBezTo>
                  <a:pt x="134191" y="37767"/>
                  <a:pt x="125377" y="37346"/>
                  <a:pt x="114313" y="37377"/>
                </a:cubicBezTo>
                <a:cubicBezTo>
                  <a:pt x="103244" y="37439"/>
                  <a:pt x="94426" y="37913"/>
                  <a:pt x="87859" y="38800"/>
                </a:cubicBezTo>
                <a:cubicBezTo>
                  <a:pt x="81292" y="39687"/>
                  <a:pt x="76406" y="40807"/>
                  <a:pt x="73200" y="42161"/>
                </a:cubicBezTo>
                <a:cubicBezTo>
                  <a:pt x="69993" y="43514"/>
                  <a:pt x="67898" y="44921"/>
                  <a:pt x="66913" y="46382"/>
                </a:cubicBezTo>
                <a:cubicBezTo>
                  <a:pt x="65927" y="47843"/>
                  <a:pt x="65482" y="49179"/>
                  <a:pt x="65577" y="50389"/>
                </a:cubicBezTo>
                <a:lnTo>
                  <a:pt x="65577" y="51664"/>
                </a:lnTo>
                <a:lnTo>
                  <a:pt x="16" y="51664"/>
                </a:lnTo>
                <a:lnTo>
                  <a:pt x="16" y="50006"/>
                </a:lnTo>
                <a:cubicBezTo>
                  <a:pt x="-162" y="47676"/>
                  <a:pt x="1151" y="43869"/>
                  <a:pt x="3955" y="38587"/>
                </a:cubicBezTo>
                <a:cubicBezTo>
                  <a:pt x="6758" y="33304"/>
                  <a:pt x="12122" y="27708"/>
                  <a:pt x="20044" y="21798"/>
                </a:cubicBezTo>
                <a:cubicBezTo>
                  <a:pt x="27966" y="15888"/>
                  <a:pt x="39516" y="10825"/>
                  <a:pt x="54693" y="6611"/>
                </a:cubicBezTo>
                <a:cubicBezTo>
                  <a:pt x="69871" y="2397"/>
                  <a:pt x="89744" y="194"/>
                  <a:pt x="1143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2" name="Freeform: Shape 201"/>
          <p:cNvSpPr/>
          <p:nvPr/>
        </p:nvSpPr>
        <p:spPr>
          <a:xfrm>
            <a:off x="7020024" y="8364271"/>
            <a:ext cx="251960" cy="307955"/>
          </a:xfrm>
          <a:custGeom>
            <a:avLst/>
            <a:gdLst/>
            <a:ahLst/>
            <a:cxnLst/>
            <a:rect l="l" t="t" r="r" b="b"/>
            <a:pathLst>
              <a:path w="146942" h="179598">
                <a:moveTo>
                  <a:pt x="146942" y="89791"/>
                </a:moveTo>
                <a:lnTo>
                  <a:pt x="146942" y="89807"/>
                </a:lnTo>
                <a:lnTo>
                  <a:pt x="146940" y="89803"/>
                </a:lnTo>
                <a:close/>
                <a:moveTo>
                  <a:pt x="36737" y="0"/>
                </a:moveTo>
                <a:lnTo>
                  <a:pt x="57137" y="0"/>
                </a:lnTo>
                <a:cubicBezTo>
                  <a:pt x="58310" y="26"/>
                  <a:pt x="59277" y="420"/>
                  <a:pt x="60037" y="1180"/>
                </a:cubicBezTo>
                <a:cubicBezTo>
                  <a:pt x="60797" y="1940"/>
                  <a:pt x="61190" y="2907"/>
                  <a:pt x="61216" y="4082"/>
                </a:cubicBezTo>
                <a:lnTo>
                  <a:pt x="61216" y="27172"/>
                </a:lnTo>
                <a:lnTo>
                  <a:pt x="109067" y="12374"/>
                </a:lnTo>
                <a:cubicBezTo>
                  <a:pt x="109655" y="12185"/>
                  <a:pt x="110266" y="12148"/>
                  <a:pt x="110901" y="12262"/>
                </a:cubicBezTo>
                <a:cubicBezTo>
                  <a:pt x="111537" y="12376"/>
                  <a:pt x="112116" y="12626"/>
                  <a:pt x="112640" y="13012"/>
                </a:cubicBezTo>
                <a:cubicBezTo>
                  <a:pt x="113156" y="13405"/>
                  <a:pt x="113560" y="13894"/>
                  <a:pt x="113852" y="14479"/>
                </a:cubicBezTo>
                <a:cubicBezTo>
                  <a:pt x="114145" y="15063"/>
                  <a:pt x="114293" y="15680"/>
                  <a:pt x="114299" y="16328"/>
                </a:cubicBezTo>
                <a:lnTo>
                  <a:pt x="114299" y="32657"/>
                </a:lnTo>
                <a:cubicBezTo>
                  <a:pt x="114288" y="33563"/>
                  <a:pt x="114022" y="34366"/>
                  <a:pt x="113501" y="35065"/>
                </a:cubicBezTo>
                <a:cubicBezTo>
                  <a:pt x="112980" y="35764"/>
                  <a:pt x="112268" y="36279"/>
                  <a:pt x="111364" y="36612"/>
                </a:cubicBezTo>
                <a:lnTo>
                  <a:pt x="61216" y="52047"/>
                </a:lnTo>
                <a:lnTo>
                  <a:pt x="61216" y="63911"/>
                </a:lnTo>
                <a:lnTo>
                  <a:pt x="109067" y="49113"/>
                </a:lnTo>
                <a:cubicBezTo>
                  <a:pt x="109655" y="48924"/>
                  <a:pt x="110266" y="48887"/>
                  <a:pt x="110901" y="49001"/>
                </a:cubicBezTo>
                <a:cubicBezTo>
                  <a:pt x="111537" y="49116"/>
                  <a:pt x="112116" y="49366"/>
                  <a:pt x="112640" y="49751"/>
                </a:cubicBezTo>
                <a:cubicBezTo>
                  <a:pt x="113156" y="50144"/>
                  <a:pt x="113560" y="50633"/>
                  <a:pt x="113852" y="51218"/>
                </a:cubicBezTo>
                <a:cubicBezTo>
                  <a:pt x="114145" y="51803"/>
                  <a:pt x="114293" y="52419"/>
                  <a:pt x="114299" y="53068"/>
                </a:cubicBezTo>
                <a:lnTo>
                  <a:pt x="114299" y="69396"/>
                </a:lnTo>
                <a:cubicBezTo>
                  <a:pt x="114288" y="70303"/>
                  <a:pt x="114022" y="71105"/>
                  <a:pt x="113501" y="71804"/>
                </a:cubicBezTo>
                <a:cubicBezTo>
                  <a:pt x="112980" y="72503"/>
                  <a:pt x="112268" y="73019"/>
                  <a:pt x="111364" y="73351"/>
                </a:cubicBezTo>
                <a:lnTo>
                  <a:pt x="61216" y="88786"/>
                </a:lnTo>
                <a:lnTo>
                  <a:pt x="61216" y="150912"/>
                </a:lnTo>
                <a:cubicBezTo>
                  <a:pt x="71965" y="150075"/>
                  <a:pt x="81631" y="146873"/>
                  <a:pt x="90215" y="141306"/>
                </a:cubicBezTo>
                <a:cubicBezTo>
                  <a:pt x="98799" y="135740"/>
                  <a:pt x="105611" y="128494"/>
                  <a:pt x="110651" y="119568"/>
                </a:cubicBezTo>
                <a:cubicBezTo>
                  <a:pt x="115690" y="110642"/>
                  <a:pt x="118267" y="100722"/>
                  <a:pt x="118382" y="89807"/>
                </a:cubicBezTo>
                <a:cubicBezTo>
                  <a:pt x="118409" y="88632"/>
                  <a:pt x="118802" y="87665"/>
                  <a:pt x="119562" y="86905"/>
                </a:cubicBezTo>
                <a:cubicBezTo>
                  <a:pt x="120321" y="86145"/>
                  <a:pt x="121288" y="85751"/>
                  <a:pt x="122462" y="85725"/>
                </a:cubicBezTo>
                <a:lnTo>
                  <a:pt x="142861" y="85725"/>
                </a:lnTo>
                <a:cubicBezTo>
                  <a:pt x="144036" y="85751"/>
                  <a:pt x="145002" y="86145"/>
                  <a:pt x="145762" y="86905"/>
                </a:cubicBezTo>
                <a:lnTo>
                  <a:pt x="146940" y="89803"/>
                </a:lnTo>
                <a:lnTo>
                  <a:pt x="143727" y="113630"/>
                </a:lnTo>
                <a:cubicBezTo>
                  <a:pt x="141680" y="121176"/>
                  <a:pt x="138658" y="128324"/>
                  <a:pt x="134660" y="135073"/>
                </a:cubicBezTo>
                <a:cubicBezTo>
                  <a:pt x="126664" y="148570"/>
                  <a:pt x="115918" y="159317"/>
                  <a:pt x="102422" y="167314"/>
                </a:cubicBezTo>
                <a:cubicBezTo>
                  <a:pt x="88926" y="175311"/>
                  <a:pt x="73831" y="179406"/>
                  <a:pt x="57137" y="179598"/>
                </a:cubicBezTo>
                <a:lnTo>
                  <a:pt x="36737" y="179598"/>
                </a:lnTo>
                <a:cubicBezTo>
                  <a:pt x="35563" y="179572"/>
                  <a:pt x="34596" y="179178"/>
                  <a:pt x="33837" y="178418"/>
                </a:cubicBezTo>
                <a:cubicBezTo>
                  <a:pt x="33077" y="177658"/>
                  <a:pt x="32684" y="176691"/>
                  <a:pt x="32657" y="175516"/>
                </a:cubicBezTo>
                <a:lnTo>
                  <a:pt x="32657" y="97573"/>
                </a:lnTo>
                <a:lnTo>
                  <a:pt x="5230" y="106008"/>
                </a:lnTo>
                <a:cubicBezTo>
                  <a:pt x="4848" y="106114"/>
                  <a:pt x="4465" y="106157"/>
                  <a:pt x="4082" y="106136"/>
                </a:cubicBezTo>
                <a:cubicBezTo>
                  <a:pt x="3211" y="106136"/>
                  <a:pt x="2403" y="105880"/>
                  <a:pt x="1659" y="105370"/>
                </a:cubicBezTo>
                <a:cubicBezTo>
                  <a:pt x="1143" y="104977"/>
                  <a:pt x="739" y="104488"/>
                  <a:pt x="447" y="103903"/>
                </a:cubicBezTo>
                <a:cubicBezTo>
                  <a:pt x="154" y="103318"/>
                  <a:pt x="6" y="102702"/>
                  <a:pt x="0" y="102053"/>
                </a:cubicBezTo>
                <a:lnTo>
                  <a:pt x="0" y="85725"/>
                </a:lnTo>
                <a:cubicBezTo>
                  <a:pt x="11" y="84819"/>
                  <a:pt x="276" y="84016"/>
                  <a:pt x="797" y="83317"/>
                </a:cubicBezTo>
                <a:cubicBezTo>
                  <a:pt x="1318" y="82618"/>
                  <a:pt x="2031" y="82102"/>
                  <a:pt x="2934" y="81770"/>
                </a:cubicBezTo>
                <a:lnTo>
                  <a:pt x="32657" y="72713"/>
                </a:lnTo>
                <a:lnTo>
                  <a:pt x="32657" y="60849"/>
                </a:lnTo>
                <a:lnTo>
                  <a:pt x="5230" y="69269"/>
                </a:lnTo>
                <a:cubicBezTo>
                  <a:pt x="4848" y="69375"/>
                  <a:pt x="4465" y="69418"/>
                  <a:pt x="4082" y="69396"/>
                </a:cubicBezTo>
                <a:cubicBezTo>
                  <a:pt x="3211" y="69396"/>
                  <a:pt x="2403" y="69141"/>
                  <a:pt x="1659" y="68631"/>
                </a:cubicBezTo>
                <a:cubicBezTo>
                  <a:pt x="1143" y="68237"/>
                  <a:pt x="739" y="67749"/>
                  <a:pt x="447" y="67164"/>
                </a:cubicBezTo>
                <a:cubicBezTo>
                  <a:pt x="154" y="66579"/>
                  <a:pt x="6" y="65963"/>
                  <a:pt x="0" y="65314"/>
                </a:cubicBezTo>
                <a:lnTo>
                  <a:pt x="0" y="48986"/>
                </a:lnTo>
                <a:cubicBezTo>
                  <a:pt x="11" y="48079"/>
                  <a:pt x="276" y="47277"/>
                  <a:pt x="797" y="46578"/>
                </a:cubicBezTo>
                <a:cubicBezTo>
                  <a:pt x="1318" y="45879"/>
                  <a:pt x="2031" y="45363"/>
                  <a:pt x="2934" y="45031"/>
                </a:cubicBezTo>
                <a:lnTo>
                  <a:pt x="32657" y="35974"/>
                </a:lnTo>
                <a:lnTo>
                  <a:pt x="32657" y="4082"/>
                </a:lnTo>
                <a:cubicBezTo>
                  <a:pt x="32684" y="2907"/>
                  <a:pt x="33077" y="1940"/>
                  <a:pt x="33837" y="1180"/>
                </a:cubicBezTo>
                <a:cubicBezTo>
                  <a:pt x="34596" y="420"/>
                  <a:pt x="35563" y="26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3" name="Freeform: Shape 202"/>
          <p:cNvSpPr/>
          <p:nvPr/>
        </p:nvSpPr>
        <p:spPr>
          <a:xfrm>
            <a:off x="21364136" y="9888801"/>
            <a:ext cx="377952" cy="307955"/>
          </a:xfrm>
          <a:custGeom>
            <a:avLst/>
            <a:gdLst/>
            <a:ahLst/>
            <a:cxnLst/>
            <a:rect l="l" t="t" r="r" b="b"/>
            <a:pathLst>
              <a:path w="220420" h="179598">
                <a:moveTo>
                  <a:pt x="171443" y="130628"/>
                </a:moveTo>
                <a:cubicBezTo>
                  <a:pt x="166853" y="130750"/>
                  <a:pt x="163014" y="132354"/>
                  <a:pt x="159924" y="135439"/>
                </a:cubicBezTo>
                <a:cubicBezTo>
                  <a:pt x="156834" y="138524"/>
                  <a:pt x="155228" y="142358"/>
                  <a:pt x="155106" y="146941"/>
                </a:cubicBezTo>
                <a:cubicBezTo>
                  <a:pt x="155228" y="151532"/>
                  <a:pt x="156834" y="155374"/>
                  <a:pt x="159924" y="158465"/>
                </a:cubicBezTo>
                <a:cubicBezTo>
                  <a:pt x="163014" y="161556"/>
                  <a:pt x="166853" y="163163"/>
                  <a:pt x="171443" y="163285"/>
                </a:cubicBezTo>
                <a:cubicBezTo>
                  <a:pt x="176032" y="163163"/>
                  <a:pt x="179871" y="161556"/>
                  <a:pt x="182961" y="158465"/>
                </a:cubicBezTo>
                <a:cubicBezTo>
                  <a:pt x="186051" y="155374"/>
                  <a:pt x="187657" y="151532"/>
                  <a:pt x="187779" y="146941"/>
                </a:cubicBezTo>
                <a:cubicBezTo>
                  <a:pt x="187657" y="142358"/>
                  <a:pt x="186051" y="138524"/>
                  <a:pt x="182961" y="135439"/>
                </a:cubicBezTo>
                <a:cubicBezTo>
                  <a:pt x="179871" y="132354"/>
                  <a:pt x="176032" y="130750"/>
                  <a:pt x="171443" y="130628"/>
                </a:cubicBezTo>
                <a:close/>
                <a:moveTo>
                  <a:pt x="57145" y="130628"/>
                </a:moveTo>
                <a:cubicBezTo>
                  <a:pt x="52556" y="130750"/>
                  <a:pt x="48718" y="132354"/>
                  <a:pt x="45628" y="135439"/>
                </a:cubicBezTo>
                <a:cubicBezTo>
                  <a:pt x="42539" y="138524"/>
                  <a:pt x="40933" y="142358"/>
                  <a:pt x="40811" y="146941"/>
                </a:cubicBezTo>
                <a:cubicBezTo>
                  <a:pt x="40933" y="151532"/>
                  <a:pt x="42539" y="155374"/>
                  <a:pt x="45628" y="158465"/>
                </a:cubicBezTo>
                <a:cubicBezTo>
                  <a:pt x="48718" y="161556"/>
                  <a:pt x="52556" y="163163"/>
                  <a:pt x="57145" y="163285"/>
                </a:cubicBezTo>
                <a:cubicBezTo>
                  <a:pt x="61734" y="163163"/>
                  <a:pt x="65573" y="161556"/>
                  <a:pt x="68662" y="158465"/>
                </a:cubicBezTo>
                <a:cubicBezTo>
                  <a:pt x="71751" y="155374"/>
                  <a:pt x="73357" y="151532"/>
                  <a:pt x="73479" y="146941"/>
                </a:cubicBezTo>
                <a:cubicBezTo>
                  <a:pt x="73357" y="142358"/>
                  <a:pt x="71751" y="138524"/>
                  <a:pt x="68662" y="135439"/>
                </a:cubicBezTo>
                <a:cubicBezTo>
                  <a:pt x="65573" y="132354"/>
                  <a:pt x="61734" y="130750"/>
                  <a:pt x="57145" y="130628"/>
                </a:cubicBezTo>
                <a:close/>
                <a:moveTo>
                  <a:pt x="53317" y="48969"/>
                </a:moveTo>
                <a:cubicBezTo>
                  <a:pt x="53001" y="48993"/>
                  <a:pt x="52516" y="49137"/>
                  <a:pt x="51865" y="49400"/>
                </a:cubicBezTo>
                <a:cubicBezTo>
                  <a:pt x="51214" y="49663"/>
                  <a:pt x="50762" y="49902"/>
                  <a:pt x="50509" y="50117"/>
                </a:cubicBezTo>
                <a:lnTo>
                  <a:pt x="25626" y="74998"/>
                </a:lnTo>
                <a:cubicBezTo>
                  <a:pt x="25411" y="75250"/>
                  <a:pt x="25171" y="75702"/>
                  <a:pt x="24908" y="76354"/>
                </a:cubicBezTo>
                <a:cubicBezTo>
                  <a:pt x="24645" y="77005"/>
                  <a:pt x="24501" y="77489"/>
                  <a:pt x="24477" y="77805"/>
                </a:cubicBezTo>
                <a:lnTo>
                  <a:pt x="24477" y="81633"/>
                </a:lnTo>
                <a:lnTo>
                  <a:pt x="73479" y="81633"/>
                </a:lnTo>
                <a:lnTo>
                  <a:pt x="73479" y="48969"/>
                </a:lnTo>
                <a:close/>
                <a:moveTo>
                  <a:pt x="81635" y="0"/>
                </a:moveTo>
                <a:lnTo>
                  <a:pt x="212256" y="0"/>
                </a:lnTo>
                <a:cubicBezTo>
                  <a:pt x="214550" y="61"/>
                  <a:pt x="216468" y="863"/>
                  <a:pt x="218012" y="2407"/>
                </a:cubicBezTo>
                <a:cubicBezTo>
                  <a:pt x="219557" y="3951"/>
                  <a:pt x="220359" y="5870"/>
                  <a:pt x="220420" y="8164"/>
                </a:cubicBezTo>
                <a:lnTo>
                  <a:pt x="220420" y="138784"/>
                </a:lnTo>
                <a:cubicBezTo>
                  <a:pt x="220337" y="141855"/>
                  <a:pt x="219398" y="143957"/>
                  <a:pt x="217604" y="145092"/>
                </a:cubicBezTo>
                <a:cubicBezTo>
                  <a:pt x="215810" y="146226"/>
                  <a:pt x="213662" y="146836"/>
                  <a:pt x="211160" y="146922"/>
                </a:cubicBezTo>
                <a:cubicBezTo>
                  <a:pt x="208657" y="147009"/>
                  <a:pt x="206301" y="147015"/>
                  <a:pt x="204092" y="146941"/>
                </a:cubicBezTo>
                <a:cubicBezTo>
                  <a:pt x="204022" y="153011"/>
                  <a:pt x="202533" y="158500"/>
                  <a:pt x="199626" y="163408"/>
                </a:cubicBezTo>
                <a:cubicBezTo>
                  <a:pt x="196718" y="168316"/>
                  <a:pt x="192811" y="172224"/>
                  <a:pt x="187904" y="175131"/>
                </a:cubicBezTo>
                <a:cubicBezTo>
                  <a:pt x="182997" y="178039"/>
                  <a:pt x="177510" y="179528"/>
                  <a:pt x="171443" y="179598"/>
                </a:cubicBezTo>
                <a:cubicBezTo>
                  <a:pt x="165375" y="179528"/>
                  <a:pt x="159888" y="178039"/>
                  <a:pt x="154981" y="175131"/>
                </a:cubicBezTo>
                <a:cubicBezTo>
                  <a:pt x="150074" y="172224"/>
                  <a:pt x="146167" y="168316"/>
                  <a:pt x="143259" y="163408"/>
                </a:cubicBezTo>
                <a:cubicBezTo>
                  <a:pt x="140352" y="158500"/>
                  <a:pt x="138863" y="153011"/>
                  <a:pt x="138793" y="146941"/>
                </a:cubicBezTo>
                <a:lnTo>
                  <a:pt x="89792" y="146941"/>
                </a:lnTo>
                <a:cubicBezTo>
                  <a:pt x="89722" y="153011"/>
                  <a:pt x="88233" y="158500"/>
                  <a:pt x="85326" y="163408"/>
                </a:cubicBezTo>
                <a:cubicBezTo>
                  <a:pt x="82418" y="168316"/>
                  <a:pt x="78511" y="172224"/>
                  <a:pt x="73605" y="175131"/>
                </a:cubicBezTo>
                <a:cubicBezTo>
                  <a:pt x="68698" y="178039"/>
                  <a:pt x="63212" y="179528"/>
                  <a:pt x="57145" y="179598"/>
                </a:cubicBezTo>
                <a:cubicBezTo>
                  <a:pt x="51077" y="179528"/>
                  <a:pt x="45589" y="178039"/>
                  <a:pt x="40679" y="175131"/>
                </a:cubicBezTo>
                <a:cubicBezTo>
                  <a:pt x="35769" y="172224"/>
                  <a:pt x="31859" y="168316"/>
                  <a:pt x="28949" y="163408"/>
                </a:cubicBezTo>
                <a:cubicBezTo>
                  <a:pt x="26038" y="158500"/>
                  <a:pt x="24548" y="153011"/>
                  <a:pt x="24477" y="146941"/>
                </a:cubicBezTo>
                <a:lnTo>
                  <a:pt x="16321" y="146941"/>
                </a:lnTo>
                <a:cubicBezTo>
                  <a:pt x="14113" y="147015"/>
                  <a:pt x="11759" y="147009"/>
                  <a:pt x="9258" y="146922"/>
                </a:cubicBezTo>
                <a:cubicBezTo>
                  <a:pt x="6756" y="146836"/>
                  <a:pt x="4609" y="146226"/>
                  <a:pt x="2816" y="145092"/>
                </a:cubicBezTo>
                <a:cubicBezTo>
                  <a:pt x="1022" y="143957"/>
                  <a:pt x="84" y="141855"/>
                  <a:pt x="0" y="138784"/>
                </a:cubicBezTo>
                <a:cubicBezTo>
                  <a:pt x="62" y="136493"/>
                  <a:pt x="864" y="134576"/>
                  <a:pt x="2408" y="133034"/>
                </a:cubicBezTo>
                <a:cubicBezTo>
                  <a:pt x="3953" y="131491"/>
                  <a:pt x="5871" y="130689"/>
                  <a:pt x="8165" y="130628"/>
                </a:cubicBezTo>
                <a:lnTo>
                  <a:pt x="8165" y="89799"/>
                </a:lnTo>
                <a:cubicBezTo>
                  <a:pt x="7965" y="85184"/>
                  <a:pt x="8045" y="80569"/>
                  <a:pt x="8403" y="75955"/>
                </a:cubicBezTo>
                <a:cubicBezTo>
                  <a:pt x="8761" y="71340"/>
                  <a:pt x="10594" y="67236"/>
                  <a:pt x="13900" y="63642"/>
                </a:cubicBezTo>
                <a:lnTo>
                  <a:pt x="39149" y="38392"/>
                </a:lnTo>
                <a:cubicBezTo>
                  <a:pt x="40836" y="36759"/>
                  <a:pt x="42979" y="35405"/>
                  <a:pt x="45577" y="34329"/>
                </a:cubicBezTo>
                <a:cubicBezTo>
                  <a:pt x="48174" y="33254"/>
                  <a:pt x="50668" y="32696"/>
                  <a:pt x="53059" y="32657"/>
                </a:cubicBezTo>
                <a:lnTo>
                  <a:pt x="73479" y="32657"/>
                </a:lnTo>
                <a:lnTo>
                  <a:pt x="73479" y="8164"/>
                </a:lnTo>
                <a:cubicBezTo>
                  <a:pt x="73540" y="5870"/>
                  <a:pt x="74342" y="3951"/>
                  <a:pt x="75885" y="2407"/>
                </a:cubicBezTo>
                <a:cubicBezTo>
                  <a:pt x="77427" y="863"/>
                  <a:pt x="79344" y="61"/>
                  <a:pt x="816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4" name="Freeform: Shape 203"/>
          <p:cNvSpPr/>
          <p:nvPr/>
        </p:nvSpPr>
        <p:spPr>
          <a:xfrm>
            <a:off x="19911793" y="9951490"/>
            <a:ext cx="363953" cy="335954"/>
          </a:xfrm>
          <a:custGeom>
            <a:avLst/>
            <a:gdLst/>
            <a:ahLst/>
            <a:cxnLst/>
            <a:rect l="l" t="t" r="r" b="b"/>
            <a:pathLst>
              <a:path w="212256" h="195927">
                <a:moveTo>
                  <a:pt x="163279" y="48970"/>
                </a:moveTo>
                <a:cubicBezTo>
                  <a:pt x="163220" y="58972"/>
                  <a:pt x="162316" y="67898"/>
                  <a:pt x="160567" y="75747"/>
                </a:cubicBezTo>
                <a:cubicBezTo>
                  <a:pt x="158818" y="83596"/>
                  <a:pt x="156575" y="90448"/>
                  <a:pt x="153837" y="96304"/>
                </a:cubicBezTo>
                <a:cubicBezTo>
                  <a:pt x="162270" y="94455"/>
                  <a:pt x="169633" y="91575"/>
                  <a:pt x="175925" y="87661"/>
                </a:cubicBezTo>
                <a:cubicBezTo>
                  <a:pt x="182217" y="83748"/>
                  <a:pt x="187113" y="79430"/>
                  <a:pt x="190612" y="74709"/>
                </a:cubicBezTo>
                <a:cubicBezTo>
                  <a:pt x="194112" y="69988"/>
                  <a:pt x="195889" y="65491"/>
                  <a:pt x="195943" y="61218"/>
                </a:cubicBezTo>
                <a:lnTo>
                  <a:pt x="195943" y="48970"/>
                </a:lnTo>
                <a:close/>
                <a:moveTo>
                  <a:pt x="16313" y="48970"/>
                </a:moveTo>
                <a:lnTo>
                  <a:pt x="16313" y="61218"/>
                </a:lnTo>
                <a:cubicBezTo>
                  <a:pt x="16367" y="65491"/>
                  <a:pt x="18144" y="69988"/>
                  <a:pt x="21643" y="74709"/>
                </a:cubicBezTo>
                <a:cubicBezTo>
                  <a:pt x="25143" y="79430"/>
                  <a:pt x="30039" y="83748"/>
                  <a:pt x="36331" y="87661"/>
                </a:cubicBezTo>
                <a:cubicBezTo>
                  <a:pt x="42623" y="91575"/>
                  <a:pt x="49986" y="94455"/>
                  <a:pt x="58419" y="96304"/>
                </a:cubicBezTo>
                <a:cubicBezTo>
                  <a:pt x="55681" y="90448"/>
                  <a:pt x="53438" y="83596"/>
                  <a:pt x="51688" y="75747"/>
                </a:cubicBezTo>
                <a:cubicBezTo>
                  <a:pt x="49939" y="67898"/>
                  <a:pt x="49035" y="58972"/>
                  <a:pt x="48977" y="48970"/>
                </a:cubicBezTo>
                <a:close/>
                <a:moveTo>
                  <a:pt x="69392" y="0"/>
                </a:moveTo>
                <a:lnTo>
                  <a:pt x="142864" y="0"/>
                </a:lnTo>
                <a:cubicBezTo>
                  <a:pt x="148627" y="149"/>
                  <a:pt x="153433" y="2147"/>
                  <a:pt x="157282" y="5996"/>
                </a:cubicBezTo>
                <a:cubicBezTo>
                  <a:pt x="161131" y="9844"/>
                  <a:pt x="163130" y="14649"/>
                  <a:pt x="163279" y="20411"/>
                </a:cubicBezTo>
                <a:lnTo>
                  <a:pt x="163279" y="32657"/>
                </a:lnTo>
                <a:lnTo>
                  <a:pt x="200021" y="32657"/>
                </a:lnTo>
                <a:cubicBezTo>
                  <a:pt x="203486" y="32745"/>
                  <a:pt x="206370" y="33939"/>
                  <a:pt x="208671" y="36241"/>
                </a:cubicBezTo>
                <a:cubicBezTo>
                  <a:pt x="210973" y="38543"/>
                  <a:pt x="212168" y="41427"/>
                  <a:pt x="212256" y="44892"/>
                </a:cubicBezTo>
                <a:lnTo>
                  <a:pt x="212256" y="61218"/>
                </a:lnTo>
                <a:cubicBezTo>
                  <a:pt x="212139" y="69468"/>
                  <a:pt x="209113" y="77493"/>
                  <a:pt x="203178" y="85294"/>
                </a:cubicBezTo>
                <a:cubicBezTo>
                  <a:pt x="197242" y="93094"/>
                  <a:pt x="189095" y="99655"/>
                  <a:pt x="178736" y="104975"/>
                </a:cubicBezTo>
                <a:cubicBezTo>
                  <a:pt x="168378" y="110295"/>
                  <a:pt x="156505" y="113358"/>
                  <a:pt x="143119" y="114166"/>
                </a:cubicBezTo>
                <a:cubicBezTo>
                  <a:pt x="140524" y="117406"/>
                  <a:pt x="138153" y="120016"/>
                  <a:pt x="136005" y="121996"/>
                </a:cubicBezTo>
                <a:cubicBezTo>
                  <a:pt x="133857" y="123976"/>
                  <a:pt x="132188" y="125406"/>
                  <a:pt x="130997" y="126286"/>
                </a:cubicBezTo>
                <a:cubicBezTo>
                  <a:pt x="127683" y="129316"/>
                  <a:pt x="125412" y="132506"/>
                  <a:pt x="124187" y="135855"/>
                </a:cubicBezTo>
                <a:cubicBezTo>
                  <a:pt x="122961" y="139204"/>
                  <a:pt x="122382" y="142904"/>
                  <a:pt x="122448" y="146955"/>
                </a:cubicBezTo>
                <a:cubicBezTo>
                  <a:pt x="122363" y="151208"/>
                  <a:pt x="123554" y="154950"/>
                  <a:pt x="126021" y="158182"/>
                </a:cubicBezTo>
                <a:cubicBezTo>
                  <a:pt x="128488" y="161414"/>
                  <a:pt x="132741" y="163116"/>
                  <a:pt x="138781" y="163286"/>
                </a:cubicBezTo>
                <a:cubicBezTo>
                  <a:pt x="142939" y="163311"/>
                  <a:pt x="146871" y="164167"/>
                  <a:pt x="150576" y="165855"/>
                </a:cubicBezTo>
                <a:cubicBezTo>
                  <a:pt x="154281" y="167542"/>
                  <a:pt x="157305" y="169910"/>
                  <a:pt x="159649" y="172957"/>
                </a:cubicBezTo>
                <a:cubicBezTo>
                  <a:pt x="161993" y="176005"/>
                  <a:pt x="163203" y="179581"/>
                  <a:pt x="163279" y="183686"/>
                </a:cubicBezTo>
                <a:lnTo>
                  <a:pt x="163279" y="191847"/>
                </a:lnTo>
                <a:cubicBezTo>
                  <a:pt x="163252" y="193021"/>
                  <a:pt x="162859" y="193988"/>
                  <a:pt x="162098" y="194747"/>
                </a:cubicBezTo>
                <a:cubicBezTo>
                  <a:pt x="161338" y="195507"/>
                  <a:pt x="160371" y="195900"/>
                  <a:pt x="159196" y="195927"/>
                </a:cubicBezTo>
                <a:lnTo>
                  <a:pt x="53060" y="195927"/>
                </a:lnTo>
                <a:cubicBezTo>
                  <a:pt x="51885" y="195900"/>
                  <a:pt x="50917" y="195507"/>
                  <a:pt x="50157" y="194747"/>
                </a:cubicBezTo>
                <a:cubicBezTo>
                  <a:pt x="49397" y="193988"/>
                  <a:pt x="49003" y="193021"/>
                  <a:pt x="48977" y="191847"/>
                </a:cubicBezTo>
                <a:lnTo>
                  <a:pt x="48977" y="183686"/>
                </a:lnTo>
                <a:cubicBezTo>
                  <a:pt x="49053" y="179581"/>
                  <a:pt x="50262" y="176005"/>
                  <a:pt x="52606" y="172957"/>
                </a:cubicBezTo>
                <a:cubicBezTo>
                  <a:pt x="54950" y="169910"/>
                  <a:pt x="57975" y="167542"/>
                  <a:pt x="61680" y="165855"/>
                </a:cubicBezTo>
                <a:cubicBezTo>
                  <a:pt x="65385" y="164167"/>
                  <a:pt x="69317" y="163311"/>
                  <a:pt x="73475" y="163286"/>
                </a:cubicBezTo>
                <a:cubicBezTo>
                  <a:pt x="79515" y="163116"/>
                  <a:pt x="83768" y="161414"/>
                  <a:pt x="86235" y="158182"/>
                </a:cubicBezTo>
                <a:cubicBezTo>
                  <a:pt x="88702" y="154950"/>
                  <a:pt x="89892" y="151208"/>
                  <a:pt x="89807" y="146955"/>
                </a:cubicBezTo>
                <a:cubicBezTo>
                  <a:pt x="89874" y="142904"/>
                  <a:pt x="89294" y="139204"/>
                  <a:pt x="88069" y="135855"/>
                </a:cubicBezTo>
                <a:cubicBezTo>
                  <a:pt x="86843" y="132506"/>
                  <a:pt x="84573" y="129316"/>
                  <a:pt x="81258" y="126286"/>
                </a:cubicBezTo>
                <a:cubicBezTo>
                  <a:pt x="80068" y="125406"/>
                  <a:pt x="78398" y="123976"/>
                  <a:pt x="76250" y="121996"/>
                </a:cubicBezTo>
                <a:cubicBezTo>
                  <a:pt x="74103" y="120016"/>
                  <a:pt x="71731" y="117406"/>
                  <a:pt x="69137" y="114166"/>
                </a:cubicBezTo>
                <a:cubicBezTo>
                  <a:pt x="55751" y="113358"/>
                  <a:pt x="43878" y="110295"/>
                  <a:pt x="33519" y="104975"/>
                </a:cubicBezTo>
                <a:cubicBezTo>
                  <a:pt x="23161" y="99655"/>
                  <a:pt x="15014" y="93094"/>
                  <a:pt x="9078" y="85294"/>
                </a:cubicBezTo>
                <a:cubicBezTo>
                  <a:pt x="3142" y="77493"/>
                  <a:pt x="117" y="69468"/>
                  <a:pt x="0" y="61218"/>
                </a:cubicBezTo>
                <a:lnTo>
                  <a:pt x="0" y="44892"/>
                </a:lnTo>
                <a:cubicBezTo>
                  <a:pt x="88" y="41427"/>
                  <a:pt x="1283" y="38543"/>
                  <a:pt x="3584" y="36241"/>
                </a:cubicBezTo>
                <a:cubicBezTo>
                  <a:pt x="5887" y="33939"/>
                  <a:pt x="8770" y="32745"/>
                  <a:pt x="12235" y="32657"/>
                </a:cubicBezTo>
                <a:lnTo>
                  <a:pt x="48977" y="32657"/>
                </a:lnTo>
                <a:lnTo>
                  <a:pt x="48977" y="20411"/>
                </a:lnTo>
                <a:cubicBezTo>
                  <a:pt x="49126" y="14649"/>
                  <a:pt x="51125" y="9844"/>
                  <a:pt x="54974" y="5996"/>
                </a:cubicBezTo>
                <a:cubicBezTo>
                  <a:pt x="58823" y="2147"/>
                  <a:pt x="63629" y="149"/>
                  <a:pt x="693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5" name="Freeform: Shape 204"/>
          <p:cNvSpPr/>
          <p:nvPr/>
        </p:nvSpPr>
        <p:spPr>
          <a:xfrm>
            <a:off x="14840695" y="10042108"/>
            <a:ext cx="503944" cy="295707"/>
          </a:xfrm>
          <a:custGeom>
            <a:avLst/>
            <a:gdLst/>
            <a:ahLst/>
            <a:cxnLst/>
            <a:rect l="l" t="t" r="r" b="b"/>
            <a:pathLst>
              <a:path w="293898" h="172455">
                <a:moveTo>
                  <a:pt x="255628" y="98976"/>
                </a:moveTo>
                <a:lnTo>
                  <a:pt x="255628" y="98984"/>
                </a:lnTo>
                <a:lnTo>
                  <a:pt x="255628" y="98980"/>
                </a:lnTo>
                <a:close/>
                <a:moveTo>
                  <a:pt x="71174" y="87244"/>
                </a:moveTo>
                <a:cubicBezTo>
                  <a:pt x="74516" y="87332"/>
                  <a:pt x="77307" y="88496"/>
                  <a:pt x="79548" y="90737"/>
                </a:cubicBezTo>
                <a:cubicBezTo>
                  <a:pt x="81789" y="92979"/>
                  <a:pt x="82954" y="95770"/>
                  <a:pt x="83041" y="99112"/>
                </a:cubicBezTo>
                <a:cubicBezTo>
                  <a:pt x="82954" y="102515"/>
                  <a:pt x="81789" y="105343"/>
                  <a:pt x="79548" y="107598"/>
                </a:cubicBezTo>
                <a:cubicBezTo>
                  <a:pt x="77307" y="109852"/>
                  <a:pt x="74516" y="111022"/>
                  <a:pt x="71174" y="111107"/>
                </a:cubicBezTo>
                <a:cubicBezTo>
                  <a:pt x="67771" y="111022"/>
                  <a:pt x="64942" y="109852"/>
                  <a:pt x="62688" y="107598"/>
                </a:cubicBezTo>
                <a:cubicBezTo>
                  <a:pt x="60434" y="105343"/>
                  <a:pt x="59264" y="102515"/>
                  <a:pt x="59179" y="99112"/>
                </a:cubicBezTo>
                <a:cubicBezTo>
                  <a:pt x="59264" y="95770"/>
                  <a:pt x="60434" y="92979"/>
                  <a:pt x="62688" y="90738"/>
                </a:cubicBezTo>
                <a:cubicBezTo>
                  <a:pt x="64942" y="88496"/>
                  <a:pt x="67771" y="87332"/>
                  <a:pt x="71174" y="87244"/>
                </a:cubicBezTo>
                <a:close/>
                <a:moveTo>
                  <a:pt x="218259" y="87117"/>
                </a:moveTo>
                <a:cubicBezTo>
                  <a:pt x="221662" y="87196"/>
                  <a:pt x="224490" y="88345"/>
                  <a:pt x="226745" y="90562"/>
                </a:cubicBezTo>
                <a:cubicBezTo>
                  <a:pt x="228999" y="92779"/>
                  <a:pt x="230169" y="95587"/>
                  <a:pt x="230254" y="98984"/>
                </a:cubicBezTo>
                <a:cubicBezTo>
                  <a:pt x="230169" y="102387"/>
                  <a:pt x="228999" y="105216"/>
                  <a:pt x="226745" y="107470"/>
                </a:cubicBezTo>
                <a:cubicBezTo>
                  <a:pt x="224490" y="109724"/>
                  <a:pt x="221662" y="110894"/>
                  <a:pt x="218259" y="110979"/>
                </a:cubicBezTo>
                <a:cubicBezTo>
                  <a:pt x="214856" y="110894"/>
                  <a:pt x="212027" y="109724"/>
                  <a:pt x="209773" y="107470"/>
                </a:cubicBezTo>
                <a:cubicBezTo>
                  <a:pt x="207518" y="105216"/>
                  <a:pt x="206348" y="102387"/>
                  <a:pt x="206263" y="98984"/>
                </a:cubicBezTo>
                <a:cubicBezTo>
                  <a:pt x="206348" y="95587"/>
                  <a:pt x="207518" y="92779"/>
                  <a:pt x="209773" y="90562"/>
                </a:cubicBezTo>
                <a:cubicBezTo>
                  <a:pt x="212027" y="88345"/>
                  <a:pt x="214856" y="87196"/>
                  <a:pt x="218259" y="87117"/>
                </a:cubicBezTo>
                <a:close/>
                <a:moveTo>
                  <a:pt x="72960" y="74483"/>
                </a:moveTo>
                <a:cubicBezTo>
                  <a:pt x="65961" y="74664"/>
                  <a:pt x="60149" y="77078"/>
                  <a:pt x="55526" y="81725"/>
                </a:cubicBezTo>
                <a:cubicBezTo>
                  <a:pt x="50903" y="86372"/>
                  <a:pt x="48505" y="92168"/>
                  <a:pt x="48332" y="99112"/>
                </a:cubicBezTo>
                <a:cubicBezTo>
                  <a:pt x="48505" y="106112"/>
                  <a:pt x="50903" y="111923"/>
                  <a:pt x="55526" y="116546"/>
                </a:cubicBezTo>
                <a:cubicBezTo>
                  <a:pt x="60149" y="121169"/>
                  <a:pt x="65961" y="123567"/>
                  <a:pt x="72960" y="123740"/>
                </a:cubicBezTo>
                <a:cubicBezTo>
                  <a:pt x="79904" y="123567"/>
                  <a:pt x="85700" y="121169"/>
                  <a:pt x="90347" y="116546"/>
                </a:cubicBezTo>
                <a:cubicBezTo>
                  <a:pt x="94994" y="111923"/>
                  <a:pt x="97408" y="106112"/>
                  <a:pt x="97589" y="99112"/>
                </a:cubicBezTo>
                <a:cubicBezTo>
                  <a:pt x="97408" y="92168"/>
                  <a:pt x="94994" y="86372"/>
                  <a:pt x="90347" y="81725"/>
                </a:cubicBezTo>
                <a:cubicBezTo>
                  <a:pt x="85700" y="77078"/>
                  <a:pt x="79904" y="74664"/>
                  <a:pt x="72960" y="74483"/>
                </a:cubicBezTo>
                <a:close/>
                <a:moveTo>
                  <a:pt x="220045" y="74356"/>
                </a:moveTo>
                <a:cubicBezTo>
                  <a:pt x="213101" y="74537"/>
                  <a:pt x="207306" y="76951"/>
                  <a:pt x="202658" y="81598"/>
                </a:cubicBezTo>
                <a:cubicBezTo>
                  <a:pt x="198011" y="86245"/>
                  <a:pt x="195598" y="92040"/>
                  <a:pt x="195417" y="98984"/>
                </a:cubicBezTo>
                <a:cubicBezTo>
                  <a:pt x="195598" y="105984"/>
                  <a:pt x="198011" y="111795"/>
                  <a:pt x="202658" y="116419"/>
                </a:cubicBezTo>
                <a:cubicBezTo>
                  <a:pt x="207306" y="121042"/>
                  <a:pt x="213101" y="123440"/>
                  <a:pt x="220045" y="123612"/>
                </a:cubicBezTo>
                <a:cubicBezTo>
                  <a:pt x="227045" y="123440"/>
                  <a:pt x="232856" y="121042"/>
                  <a:pt x="237480" y="116419"/>
                </a:cubicBezTo>
                <a:cubicBezTo>
                  <a:pt x="242103" y="111795"/>
                  <a:pt x="244501" y="105984"/>
                  <a:pt x="244674" y="98984"/>
                </a:cubicBezTo>
                <a:cubicBezTo>
                  <a:pt x="244501" y="92040"/>
                  <a:pt x="242103" y="86245"/>
                  <a:pt x="237480" y="81598"/>
                </a:cubicBezTo>
                <a:cubicBezTo>
                  <a:pt x="232856" y="76951"/>
                  <a:pt x="227045" y="74537"/>
                  <a:pt x="220045" y="74356"/>
                </a:cubicBezTo>
                <a:close/>
                <a:moveTo>
                  <a:pt x="72960" y="63656"/>
                </a:moveTo>
                <a:cubicBezTo>
                  <a:pt x="79585" y="63732"/>
                  <a:pt x="85560" y="65350"/>
                  <a:pt x="90887" y="68510"/>
                </a:cubicBezTo>
                <a:cubicBezTo>
                  <a:pt x="96213" y="71669"/>
                  <a:pt x="100448" y="75913"/>
                  <a:pt x="103591" y="81242"/>
                </a:cubicBezTo>
                <a:cubicBezTo>
                  <a:pt x="106734" y="86571"/>
                  <a:pt x="108342" y="92528"/>
                  <a:pt x="108416" y="99112"/>
                </a:cubicBezTo>
                <a:cubicBezTo>
                  <a:pt x="108342" y="105738"/>
                  <a:pt x="106734" y="111724"/>
                  <a:pt x="103591" y="117071"/>
                </a:cubicBezTo>
                <a:cubicBezTo>
                  <a:pt x="100448" y="122418"/>
                  <a:pt x="96213" y="126673"/>
                  <a:pt x="90887" y="129837"/>
                </a:cubicBezTo>
                <a:cubicBezTo>
                  <a:pt x="85560" y="133000"/>
                  <a:pt x="79585" y="134620"/>
                  <a:pt x="72960" y="134695"/>
                </a:cubicBezTo>
                <a:cubicBezTo>
                  <a:pt x="66335" y="134620"/>
                  <a:pt x="60348" y="133000"/>
                  <a:pt x="55001" y="129837"/>
                </a:cubicBezTo>
                <a:cubicBezTo>
                  <a:pt x="49654" y="126673"/>
                  <a:pt x="45399" y="122418"/>
                  <a:pt x="42235" y="117071"/>
                </a:cubicBezTo>
                <a:cubicBezTo>
                  <a:pt x="39072" y="111724"/>
                  <a:pt x="37453" y="105738"/>
                  <a:pt x="37377" y="99112"/>
                </a:cubicBezTo>
                <a:cubicBezTo>
                  <a:pt x="37453" y="92528"/>
                  <a:pt x="39072" y="86571"/>
                  <a:pt x="42235" y="81242"/>
                </a:cubicBezTo>
                <a:cubicBezTo>
                  <a:pt x="45399" y="75913"/>
                  <a:pt x="49654" y="71669"/>
                  <a:pt x="55001" y="68510"/>
                </a:cubicBezTo>
                <a:cubicBezTo>
                  <a:pt x="60348" y="65350"/>
                  <a:pt x="66335" y="63732"/>
                  <a:pt x="72960" y="63656"/>
                </a:cubicBezTo>
                <a:close/>
                <a:moveTo>
                  <a:pt x="220045" y="63528"/>
                </a:moveTo>
                <a:cubicBezTo>
                  <a:pt x="226671" y="63602"/>
                  <a:pt x="232657" y="65210"/>
                  <a:pt x="238005" y="68353"/>
                </a:cubicBezTo>
                <a:cubicBezTo>
                  <a:pt x="243351" y="71496"/>
                  <a:pt x="247607" y="75731"/>
                  <a:pt x="250770" y="81058"/>
                </a:cubicBezTo>
                <a:lnTo>
                  <a:pt x="255628" y="98980"/>
                </a:lnTo>
                <a:lnTo>
                  <a:pt x="250767" y="116902"/>
                </a:lnTo>
                <a:cubicBezTo>
                  <a:pt x="247602" y="122230"/>
                  <a:pt x="243345" y="126466"/>
                  <a:pt x="237998" y="129611"/>
                </a:cubicBezTo>
                <a:cubicBezTo>
                  <a:pt x="232651" y="132756"/>
                  <a:pt x="226667" y="134366"/>
                  <a:pt x="220045" y="134440"/>
                </a:cubicBezTo>
                <a:cubicBezTo>
                  <a:pt x="213461" y="134366"/>
                  <a:pt x="207505" y="132758"/>
                  <a:pt x="202176" y="129615"/>
                </a:cubicBezTo>
                <a:cubicBezTo>
                  <a:pt x="196847" y="126472"/>
                  <a:pt x="192603" y="122237"/>
                  <a:pt x="189443" y="116910"/>
                </a:cubicBezTo>
                <a:cubicBezTo>
                  <a:pt x="186284" y="111584"/>
                  <a:pt x="184666" y="105609"/>
                  <a:pt x="184590" y="98984"/>
                </a:cubicBezTo>
                <a:cubicBezTo>
                  <a:pt x="184666" y="92360"/>
                  <a:pt x="186284" y="86384"/>
                  <a:pt x="189443" y="81058"/>
                </a:cubicBezTo>
                <a:cubicBezTo>
                  <a:pt x="192603" y="75731"/>
                  <a:pt x="196847" y="71496"/>
                  <a:pt x="202176" y="68353"/>
                </a:cubicBezTo>
                <a:cubicBezTo>
                  <a:pt x="207505" y="65210"/>
                  <a:pt x="213461" y="63602"/>
                  <a:pt x="220045" y="63528"/>
                </a:cubicBezTo>
                <a:close/>
                <a:moveTo>
                  <a:pt x="220174" y="40423"/>
                </a:moveTo>
                <a:cubicBezTo>
                  <a:pt x="209204" y="40548"/>
                  <a:pt x="199290" y="43232"/>
                  <a:pt x="190434" y="48475"/>
                </a:cubicBezTo>
                <a:cubicBezTo>
                  <a:pt x="181576" y="53717"/>
                  <a:pt x="174527" y="60768"/>
                  <a:pt x="169287" y="69625"/>
                </a:cubicBezTo>
                <a:cubicBezTo>
                  <a:pt x="164046" y="78483"/>
                  <a:pt x="161365" y="88396"/>
                  <a:pt x="161245" y="99366"/>
                </a:cubicBezTo>
                <a:cubicBezTo>
                  <a:pt x="161370" y="110336"/>
                  <a:pt x="164054" y="120250"/>
                  <a:pt x="169296" y="129108"/>
                </a:cubicBezTo>
                <a:cubicBezTo>
                  <a:pt x="174538" y="137965"/>
                  <a:pt x="181587" y="145016"/>
                  <a:pt x="190444" y="150259"/>
                </a:cubicBezTo>
                <a:cubicBezTo>
                  <a:pt x="199300" y="155501"/>
                  <a:pt x="209213" y="158185"/>
                  <a:pt x="220181" y="158311"/>
                </a:cubicBezTo>
                <a:cubicBezTo>
                  <a:pt x="231147" y="158185"/>
                  <a:pt x="241049" y="155501"/>
                  <a:pt x="249885" y="150259"/>
                </a:cubicBezTo>
                <a:cubicBezTo>
                  <a:pt x="258721" y="145016"/>
                  <a:pt x="265750" y="137965"/>
                  <a:pt x="270971" y="129108"/>
                </a:cubicBezTo>
                <a:cubicBezTo>
                  <a:pt x="273582" y="124679"/>
                  <a:pt x="275556" y="119986"/>
                  <a:pt x="276892" y="115029"/>
                </a:cubicBezTo>
                <a:lnTo>
                  <a:pt x="278989" y="99366"/>
                </a:lnTo>
                <a:lnTo>
                  <a:pt x="276892" y="83704"/>
                </a:lnTo>
                <a:cubicBezTo>
                  <a:pt x="275555" y="78747"/>
                  <a:pt x="273582" y="74054"/>
                  <a:pt x="270970" y="69625"/>
                </a:cubicBezTo>
                <a:cubicBezTo>
                  <a:pt x="265748" y="60768"/>
                  <a:pt x="258718" y="53718"/>
                  <a:pt x="249881" y="48475"/>
                </a:cubicBezTo>
                <a:cubicBezTo>
                  <a:pt x="241044" y="43232"/>
                  <a:pt x="231142" y="40548"/>
                  <a:pt x="220174" y="40423"/>
                </a:cubicBezTo>
                <a:close/>
                <a:moveTo>
                  <a:pt x="73734" y="40423"/>
                </a:moveTo>
                <a:cubicBezTo>
                  <a:pt x="62807" y="40548"/>
                  <a:pt x="52925" y="43232"/>
                  <a:pt x="44086" y="48474"/>
                </a:cubicBezTo>
                <a:cubicBezTo>
                  <a:pt x="35248" y="53716"/>
                  <a:pt x="28210" y="60765"/>
                  <a:pt x="22972" y="69622"/>
                </a:cubicBezTo>
                <a:cubicBezTo>
                  <a:pt x="17734" y="78478"/>
                  <a:pt x="15052" y="88390"/>
                  <a:pt x="14925" y="99359"/>
                </a:cubicBezTo>
                <a:cubicBezTo>
                  <a:pt x="15052" y="110327"/>
                  <a:pt x="17734" y="120240"/>
                  <a:pt x="22971" y="129097"/>
                </a:cubicBezTo>
                <a:cubicBezTo>
                  <a:pt x="28209" y="137954"/>
                  <a:pt x="35246" y="145004"/>
                  <a:pt x="44082" y="150249"/>
                </a:cubicBezTo>
                <a:cubicBezTo>
                  <a:pt x="52918" y="155493"/>
                  <a:pt x="62796" y="158180"/>
                  <a:pt x="73718" y="158311"/>
                </a:cubicBezTo>
                <a:cubicBezTo>
                  <a:pt x="84686" y="158185"/>
                  <a:pt x="94599" y="155501"/>
                  <a:pt x="103455" y="150259"/>
                </a:cubicBezTo>
                <a:cubicBezTo>
                  <a:pt x="112312" y="145016"/>
                  <a:pt x="119361" y="137965"/>
                  <a:pt x="124603" y="129108"/>
                </a:cubicBezTo>
                <a:cubicBezTo>
                  <a:pt x="129845" y="120250"/>
                  <a:pt x="132529" y="110336"/>
                  <a:pt x="132654" y="99366"/>
                </a:cubicBezTo>
                <a:lnTo>
                  <a:pt x="132670" y="99359"/>
                </a:lnTo>
                <a:cubicBezTo>
                  <a:pt x="132545" y="88390"/>
                  <a:pt x="129861" y="78478"/>
                  <a:pt x="124619" y="69622"/>
                </a:cubicBezTo>
                <a:cubicBezTo>
                  <a:pt x="119377" y="60765"/>
                  <a:pt x="112328" y="53716"/>
                  <a:pt x="103471" y="48474"/>
                </a:cubicBezTo>
                <a:cubicBezTo>
                  <a:pt x="94615" y="43232"/>
                  <a:pt x="84702" y="40548"/>
                  <a:pt x="73734" y="40423"/>
                </a:cubicBezTo>
                <a:close/>
                <a:moveTo>
                  <a:pt x="146957" y="12103"/>
                </a:moveTo>
                <a:cubicBezTo>
                  <a:pt x="133778" y="12122"/>
                  <a:pt x="120942" y="13328"/>
                  <a:pt x="108448" y="15723"/>
                </a:cubicBezTo>
                <a:cubicBezTo>
                  <a:pt x="95954" y="18117"/>
                  <a:pt x="84426" y="21588"/>
                  <a:pt x="73861" y="26135"/>
                </a:cubicBezTo>
                <a:cubicBezTo>
                  <a:pt x="87494" y="26331"/>
                  <a:pt x="99802" y="29682"/>
                  <a:pt x="110785" y="36190"/>
                </a:cubicBezTo>
                <a:cubicBezTo>
                  <a:pt x="121768" y="42697"/>
                  <a:pt x="130504" y="51444"/>
                  <a:pt x="136993" y="62431"/>
                </a:cubicBezTo>
                <a:cubicBezTo>
                  <a:pt x="143482" y="73417"/>
                  <a:pt x="146804" y="85726"/>
                  <a:pt x="146957" y="99359"/>
                </a:cubicBezTo>
                <a:cubicBezTo>
                  <a:pt x="147103" y="85988"/>
                  <a:pt x="150313" y="73878"/>
                  <a:pt x="156586" y="63031"/>
                </a:cubicBezTo>
                <a:cubicBezTo>
                  <a:pt x="162860" y="52183"/>
                  <a:pt x="171323" y="43475"/>
                  <a:pt x="181977" y="36908"/>
                </a:cubicBezTo>
                <a:cubicBezTo>
                  <a:pt x="187304" y="33624"/>
                  <a:pt x="192959" y="31095"/>
                  <a:pt x="198944" y="29321"/>
                </a:cubicBezTo>
                <a:lnTo>
                  <a:pt x="217851" y="26268"/>
                </a:lnTo>
                <a:lnTo>
                  <a:pt x="184334" y="15753"/>
                </a:lnTo>
                <a:cubicBezTo>
                  <a:pt x="172497" y="13343"/>
                  <a:pt x="160038" y="12127"/>
                  <a:pt x="146957" y="12103"/>
                </a:cubicBezTo>
                <a:close/>
                <a:moveTo>
                  <a:pt x="146957" y="0"/>
                </a:moveTo>
                <a:cubicBezTo>
                  <a:pt x="166553" y="88"/>
                  <a:pt x="184652" y="2527"/>
                  <a:pt x="201255" y="7319"/>
                </a:cubicBezTo>
                <a:cubicBezTo>
                  <a:pt x="217858" y="12111"/>
                  <a:pt x="232454" y="18728"/>
                  <a:pt x="245041" y="27171"/>
                </a:cubicBezTo>
                <a:lnTo>
                  <a:pt x="293898" y="27172"/>
                </a:lnTo>
                <a:cubicBezTo>
                  <a:pt x="290026" y="31778"/>
                  <a:pt x="286800" y="36726"/>
                  <a:pt x="284221" y="42016"/>
                </a:cubicBezTo>
                <a:cubicBezTo>
                  <a:pt x="281642" y="47306"/>
                  <a:pt x="279983" y="52091"/>
                  <a:pt x="279244" y="56371"/>
                </a:cubicBezTo>
                <a:cubicBezTo>
                  <a:pt x="283675" y="62460"/>
                  <a:pt x="287110" y="69132"/>
                  <a:pt x="289550" y="76386"/>
                </a:cubicBezTo>
                <a:cubicBezTo>
                  <a:pt x="291989" y="83639"/>
                  <a:pt x="293226" y="91300"/>
                  <a:pt x="293261" y="99367"/>
                </a:cubicBezTo>
                <a:cubicBezTo>
                  <a:pt x="293105" y="113001"/>
                  <a:pt x="289775" y="125309"/>
                  <a:pt x="283271" y="136291"/>
                </a:cubicBezTo>
                <a:cubicBezTo>
                  <a:pt x="276767" y="147272"/>
                  <a:pt x="268024" y="156006"/>
                  <a:pt x="257040" y="162494"/>
                </a:cubicBezTo>
                <a:cubicBezTo>
                  <a:pt x="246057" y="168981"/>
                  <a:pt x="233768" y="172301"/>
                  <a:pt x="220174" y="172455"/>
                </a:cubicBezTo>
                <a:cubicBezTo>
                  <a:pt x="208598" y="172362"/>
                  <a:pt x="197940" y="169935"/>
                  <a:pt x="188198" y="165174"/>
                </a:cubicBezTo>
                <a:cubicBezTo>
                  <a:pt x="178457" y="160412"/>
                  <a:pt x="170191" y="153872"/>
                  <a:pt x="163400" y="145552"/>
                </a:cubicBezTo>
                <a:cubicBezTo>
                  <a:pt x="163368" y="145523"/>
                  <a:pt x="161932" y="147367"/>
                  <a:pt x="159094" y="151085"/>
                </a:cubicBezTo>
                <a:cubicBezTo>
                  <a:pt x="156255" y="154802"/>
                  <a:pt x="152204" y="160566"/>
                  <a:pt x="146942" y="168377"/>
                </a:cubicBezTo>
                <a:cubicBezTo>
                  <a:pt x="146280" y="167049"/>
                  <a:pt x="145012" y="164990"/>
                  <a:pt x="143138" y="162202"/>
                </a:cubicBezTo>
                <a:cubicBezTo>
                  <a:pt x="141263" y="159413"/>
                  <a:pt x="139183" y="156476"/>
                  <a:pt x="136898" y="153389"/>
                </a:cubicBezTo>
                <a:cubicBezTo>
                  <a:pt x="134612" y="150303"/>
                  <a:pt x="132523" y="147648"/>
                  <a:pt x="130629" y="145425"/>
                </a:cubicBezTo>
                <a:cubicBezTo>
                  <a:pt x="123833" y="153805"/>
                  <a:pt x="115547" y="160383"/>
                  <a:pt x="105769" y="165158"/>
                </a:cubicBezTo>
                <a:cubicBezTo>
                  <a:pt x="95992" y="169932"/>
                  <a:pt x="85313" y="172365"/>
                  <a:pt x="73734" y="172455"/>
                </a:cubicBezTo>
                <a:cubicBezTo>
                  <a:pt x="60141" y="172301"/>
                  <a:pt x="47852" y="168981"/>
                  <a:pt x="36867" y="162494"/>
                </a:cubicBezTo>
                <a:cubicBezTo>
                  <a:pt x="25882" y="156006"/>
                  <a:pt x="17137" y="147272"/>
                  <a:pt x="10631" y="136291"/>
                </a:cubicBezTo>
                <a:cubicBezTo>
                  <a:pt x="4125" y="125309"/>
                  <a:pt x="794" y="113001"/>
                  <a:pt x="638" y="99367"/>
                </a:cubicBezTo>
                <a:cubicBezTo>
                  <a:pt x="673" y="91300"/>
                  <a:pt x="1911" y="83639"/>
                  <a:pt x="4354" y="76386"/>
                </a:cubicBezTo>
                <a:cubicBezTo>
                  <a:pt x="6796" y="69132"/>
                  <a:pt x="10235" y="62460"/>
                  <a:pt x="14670" y="56371"/>
                </a:cubicBezTo>
                <a:cubicBezTo>
                  <a:pt x="13924" y="52083"/>
                  <a:pt x="12260" y="47295"/>
                  <a:pt x="9679" y="42006"/>
                </a:cubicBezTo>
                <a:cubicBezTo>
                  <a:pt x="7099" y="36716"/>
                  <a:pt x="3872" y="31771"/>
                  <a:pt x="0" y="27171"/>
                </a:cubicBezTo>
                <a:lnTo>
                  <a:pt x="46562" y="27171"/>
                </a:lnTo>
                <a:cubicBezTo>
                  <a:pt x="59245" y="18728"/>
                  <a:pt x="74223" y="12111"/>
                  <a:pt x="91498" y="7319"/>
                </a:cubicBezTo>
                <a:cubicBezTo>
                  <a:pt x="108772" y="2527"/>
                  <a:pt x="127259" y="88"/>
                  <a:pt x="1469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6" name="Freeform: Shape 205"/>
          <p:cNvSpPr/>
          <p:nvPr/>
        </p:nvSpPr>
        <p:spPr>
          <a:xfrm>
            <a:off x="14924690" y="9187406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0203" y="20395"/>
                </a:moveTo>
                <a:cubicBezTo>
                  <a:pt x="109028" y="20421"/>
                  <a:pt x="108060" y="20814"/>
                  <a:pt x="107300" y="21574"/>
                </a:cubicBezTo>
                <a:cubicBezTo>
                  <a:pt x="106540" y="22334"/>
                  <a:pt x="106146" y="23302"/>
                  <a:pt x="106120" y="24476"/>
                </a:cubicBezTo>
                <a:lnTo>
                  <a:pt x="106120" y="106129"/>
                </a:lnTo>
                <a:cubicBezTo>
                  <a:pt x="106146" y="107304"/>
                  <a:pt x="106540" y="108271"/>
                  <a:pt x="107300" y="109032"/>
                </a:cubicBezTo>
                <a:cubicBezTo>
                  <a:pt x="108060" y="109792"/>
                  <a:pt x="109028" y="110185"/>
                  <a:pt x="110203" y="110212"/>
                </a:cubicBezTo>
                <a:lnTo>
                  <a:pt x="171449" y="110212"/>
                </a:lnTo>
                <a:cubicBezTo>
                  <a:pt x="172624" y="110185"/>
                  <a:pt x="173592" y="109792"/>
                  <a:pt x="174352" y="109032"/>
                </a:cubicBezTo>
                <a:cubicBezTo>
                  <a:pt x="175112" y="108271"/>
                  <a:pt x="175506" y="107304"/>
                  <a:pt x="175532" y="106129"/>
                </a:cubicBezTo>
                <a:lnTo>
                  <a:pt x="175532" y="24476"/>
                </a:lnTo>
                <a:cubicBezTo>
                  <a:pt x="175506" y="23302"/>
                  <a:pt x="175112" y="22334"/>
                  <a:pt x="174352" y="21574"/>
                </a:cubicBezTo>
                <a:cubicBezTo>
                  <a:pt x="173592" y="20814"/>
                  <a:pt x="172624" y="20421"/>
                  <a:pt x="171449" y="20395"/>
                </a:cubicBezTo>
                <a:close/>
                <a:moveTo>
                  <a:pt x="24478" y="20395"/>
                </a:moveTo>
                <a:cubicBezTo>
                  <a:pt x="23303" y="20421"/>
                  <a:pt x="22335" y="20814"/>
                  <a:pt x="21575" y="21574"/>
                </a:cubicBezTo>
                <a:cubicBezTo>
                  <a:pt x="20815" y="22334"/>
                  <a:pt x="20422" y="23302"/>
                  <a:pt x="20395" y="24476"/>
                </a:cubicBezTo>
                <a:lnTo>
                  <a:pt x="20395" y="155121"/>
                </a:lnTo>
                <a:cubicBezTo>
                  <a:pt x="20422" y="156296"/>
                  <a:pt x="20815" y="157263"/>
                  <a:pt x="21575" y="158023"/>
                </a:cubicBezTo>
                <a:cubicBezTo>
                  <a:pt x="22335" y="158784"/>
                  <a:pt x="23303" y="159177"/>
                  <a:pt x="24478" y="159204"/>
                </a:cubicBezTo>
                <a:lnTo>
                  <a:pt x="85724" y="159204"/>
                </a:lnTo>
                <a:cubicBezTo>
                  <a:pt x="86899" y="159177"/>
                  <a:pt x="87867" y="158784"/>
                  <a:pt x="88627" y="158023"/>
                </a:cubicBezTo>
                <a:cubicBezTo>
                  <a:pt x="89387" y="157263"/>
                  <a:pt x="89781" y="156296"/>
                  <a:pt x="89807" y="155121"/>
                </a:cubicBezTo>
                <a:lnTo>
                  <a:pt x="89807" y="24476"/>
                </a:lnTo>
                <a:cubicBezTo>
                  <a:pt x="89781" y="23302"/>
                  <a:pt x="89387" y="22334"/>
                  <a:pt x="88627" y="21574"/>
                </a:cubicBezTo>
                <a:cubicBezTo>
                  <a:pt x="87867" y="20814"/>
                  <a:pt x="86899" y="20421"/>
                  <a:pt x="85724" y="20395"/>
                </a:cubicBezTo>
                <a:close/>
                <a:moveTo>
                  <a:pt x="8158" y="0"/>
                </a:moveTo>
                <a:lnTo>
                  <a:pt x="187769" y="0"/>
                </a:lnTo>
                <a:cubicBezTo>
                  <a:pt x="190061" y="61"/>
                  <a:pt x="191978" y="863"/>
                  <a:pt x="193521" y="2406"/>
                </a:cubicBezTo>
                <a:cubicBezTo>
                  <a:pt x="195064" y="3949"/>
                  <a:pt x="195866" y="5866"/>
                  <a:pt x="195927" y="8158"/>
                </a:cubicBezTo>
                <a:lnTo>
                  <a:pt x="195927" y="187766"/>
                </a:lnTo>
                <a:cubicBezTo>
                  <a:pt x="195866" y="190059"/>
                  <a:pt x="195064" y="191977"/>
                  <a:pt x="193521" y="193520"/>
                </a:cubicBezTo>
                <a:cubicBezTo>
                  <a:pt x="191978" y="195063"/>
                  <a:pt x="190061" y="195866"/>
                  <a:pt x="187769" y="195927"/>
                </a:cubicBezTo>
                <a:lnTo>
                  <a:pt x="8158" y="195927"/>
                </a:lnTo>
                <a:cubicBezTo>
                  <a:pt x="5867" y="195866"/>
                  <a:pt x="3949" y="195063"/>
                  <a:pt x="2406" y="193520"/>
                </a:cubicBezTo>
                <a:cubicBezTo>
                  <a:pt x="863" y="191977"/>
                  <a:pt x="61" y="190059"/>
                  <a:pt x="0" y="187766"/>
                </a:cubicBezTo>
                <a:lnTo>
                  <a:pt x="0" y="8158"/>
                </a:lnTo>
                <a:cubicBezTo>
                  <a:pt x="61" y="5866"/>
                  <a:pt x="863" y="3949"/>
                  <a:pt x="2406" y="2406"/>
                </a:cubicBezTo>
                <a:cubicBezTo>
                  <a:pt x="3949" y="863"/>
                  <a:pt x="5867" y="61"/>
                  <a:pt x="815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7" name="Freeform: Shape 206"/>
          <p:cNvSpPr/>
          <p:nvPr/>
        </p:nvSpPr>
        <p:spPr>
          <a:xfrm>
            <a:off x="14931690" y="8324583"/>
            <a:ext cx="321955" cy="391978"/>
          </a:xfrm>
          <a:custGeom>
            <a:avLst/>
            <a:gdLst/>
            <a:ahLst/>
            <a:cxnLst/>
            <a:rect l="l" t="t" r="r" b="b"/>
            <a:pathLst>
              <a:path w="187763" h="228600">
                <a:moveTo>
                  <a:pt x="93881" y="0"/>
                </a:moveTo>
                <a:cubicBezTo>
                  <a:pt x="94973" y="6"/>
                  <a:pt x="96010" y="218"/>
                  <a:pt x="96990" y="638"/>
                </a:cubicBezTo>
                <a:cubicBezTo>
                  <a:pt x="97971" y="1058"/>
                  <a:pt x="98848" y="1653"/>
                  <a:pt x="99621" y="2424"/>
                </a:cubicBezTo>
                <a:lnTo>
                  <a:pt x="148602" y="51410"/>
                </a:lnTo>
                <a:cubicBezTo>
                  <a:pt x="149373" y="52183"/>
                  <a:pt x="149968" y="53060"/>
                  <a:pt x="150388" y="54041"/>
                </a:cubicBezTo>
                <a:cubicBezTo>
                  <a:pt x="150808" y="55022"/>
                  <a:pt x="151021" y="56058"/>
                  <a:pt x="151026" y="57150"/>
                </a:cubicBezTo>
                <a:cubicBezTo>
                  <a:pt x="150965" y="59444"/>
                  <a:pt x="150162" y="61363"/>
                  <a:pt x="148618" y="62907"/>
                </a:cubicBezTo>
                <a:cubicBezTo>
                  <a:pt x="147074" y="64451"/>
                  <a:pt x="145156" y="65253"/>
                  <a:pt x="142862" y="65315"/>
                </a:cubicBezTo>
                <a:lnTo>
                  <a:pt x="117734" y="65315"/>
                </a:lnTo>
                <a:lnTo>
                  <a:pt x="169011" y="116724"/>
                </a:lnTo>
                <a:cubicBezTo>
                  <a:pt x="169782" y="117497"/>
                  <a:pt x="170377" y="118374"/>
                  <a:pt x="170797" y="119355"/>
                </a:cubicBezTo>
                <a:cubicBezTo>
                  <a:pt x="171217" y="120336"/>
                  <a:pt x="171429" y="121372"/>
                  <a:pt x="171435" y="122465"/>
                </a:cubicBezTo>
                <a:cubicBezTo>
                  <a:pt x="171374" y="124758"/>
                  <a:pt x="170571" y="126677"/>
                  <a:pt x="169027" y="128221"/>
                </a:cubicBezTo>
                <a:cubicBezTo>
                  <a:pt x="167483" y="129765"/>
                  <a:pt x="165564" y="130568"/>
                  <a:pt x="163271" y="130629"/>
                </a:cubicBezTo>
                <a:lnTo>
                  <a:pt x="134061" y="130629"/>
                </a:lnTo>
                <a:lnTo>
                  <a:pt x="185338" y="182038"/>
                </a:lnTo>
                <a:cubicBezTo>
                  <a:pt x="186109" y="182812"/>
                  <a:pt x="186704" y="183689"/>
                  <a:pt x="187124" y="184669"/>
                </a:cubicBezTo>
                <a:cubicBezTo>
                  <a:pt x="187545" y="185650"/>
                  <a:pt x="187758" y="186687"/>
                  <a:pt x="187763" y="187779"/>
                </a:cubicBezTo>
                <a:cubicBezTo>
                  <a:pt x="187702" y="190072"/>
                  <a:pt x="186899" y="191991"/>
                  <a:pt x="185355" y="193535"/>
                </a:cubicBezTo>
                <a:cubicBezTo>
                  <a:pt x="183810" y="195079"/>
                  <a:pt x="181891" y="195882"/>
                  <a:pt x="179598" y="195943"/>
                </a:cubicBezTo>
                <a:lnTo>
                  <a:pt x="120668" y="195943"/>
                </a:lnTo>
                <a:cubicBezTo>
                  <a:pt x="120894" y="200039"/>
                  <a:pt x="121175" y="204190"/>
                  <a:pt x="121513" y="208397"/>
                </a:cubicBezTo>
                <a:cubicBezTo>
                  <a:pt x="121850" y="212604"/>
                  <a:pt x="122036" y="216787"/>
                  <a:pt x="122071" y="220946"/>
                </a:cubicBezTo>
                <a:cubicBezTo>
                  <a:pt x="122018" y="223107"/>
                  <a:pt x="121263" y="224909"/>
                  <a:pt x="119807" y="226352"/>
                </a:cubicBezTo>
                <a:cubicBezTo>
                  <a:pt x="118350" y="227795"/>
                  <a:pt x="116512" y="228544"/>
                  <a:pt x="114290" y="228600"/>
                </a:cubicBezTo>
                <a:lnTo>
                  <a:pt x="73472" y="228600"/>
                </a:lnTo>
                <a:cubicBezTo>
                  <a:pt x="71251" y="228544"/>
                  <a:pt x="69412" y="227795"/>
                  <a:pt x="67955" y="226352"/>
                </a:cubicBezTo>
                <a:cubicBezTo>
                  <a:pt x="66499" y="224909"/>
                  <a:pt x="65744" y="223107"/>
                  <a:pt x="65691" y="220946"/>
                </a:cubicBezTo>
                <a:cubicBezTo>
                  <a:pt x="65726" y="216787"/>
                  <a:pt x="65912" y="212604"/>
                  <a:pt x="66249" y="208397"/>
                </a:cubicBezTo>
                <a:cubicBezTo>
                  <a:pt x="66587" y="204190"/>
                  <a:pt x="66868" y="200039"/>
                  <a:pt x="67095" y="195943"/>
                </a:cubicBezTo>
                <a:lnTo>
                  <a:pt x="8164" y="195943"/>
                </a:lnTo>
                <a:cubicBezTo>
                  <a:pt x="5871" y="195882"/>
                  <a:pt x="3952" y="195079"/>
                  <a:pt x="2408" y="193535"/>
                </a:cubicBezTo>
                <a:cubicBezTo>
                  <a:pt x="864" y="191991"/>
                  <a:pt x="61" y="190072"/>
                  <a:pt x="0" y="187779"/>
                </a:cubicBezTo>
                <a:cubicBezTo>
                  <a:pt x="6" y="186687"/>
                  <a:pt x="218" y="185650"/>
                  <a:pt x="638" y="184669"/>
                </a:cubicBezTo>
                <a:cubicBezTo>
                  <a:pt x="1058" y="183689"/>
                  <a:pt x="1653" y="182812"/>
                  <a:pt x="2424" y="182038"/>
                </a:cubicBezTo>
                <a:lnTo>
                  <a:pt x="53701" y="130629"/>
                </a:lnTo>
                <a:lnTo>
                  <a:pt x="24491" y="130629"/>
                </a:lnTo>
                <a:cubicBezTo>
                  <a:pt x="22198" y="130568"/>
                  <a:pt x="20279" y="129765"/>
                  <a:pt x="18735" y="128221"/>
                </a:cubicBezTo>
                <a:cubicBezTo>
                  <a:pt x="17191" y="126677"/>
                  <a:pt x="16388" y="124758"/>
                  <a:pt x="16328" y="122465"/>
                </a:cubicBezTo>
                <a:cubicBezTo>
                  <a:pt x="16333" y="121372"/>
                  <a:pt x="16545" y="120336"/>
                  <a:pt x="16965" y="119355"/>
                </a:cubicBezTo>
                <a:cubicBezTo>
                  <a:pt x="17385" y="118374"/>
                  <a:pt x="17980" y="117497"/>
                  <a:pt x="18751" y="116724"/>
                </a:cubicBezTo>
                <a:lnTo>
                  <a:pt x="70028" y="65315"/>
                </a:lnTo>
                <a:lnTo>
                  <a:pt x="44900" y="65315"/>
                </a:lnTo>
                <a:cubicBezTo>
                  <a:pt x="42607" y="65253"/>
                  <a:pt x="40688" y="64451"/>
                  <a:pt x="39144" y="62907"/>
                </a:cubicBezTo>
                <a:cubicBezTo>
                  <a:pt x="37600" y="61363"/>
                  <a:pt x="36798" y="59444"/>
                  <a:pt x="36736" y="57150"/>
                </a:cubicBezTo>
                <a:cubicBezTo>
                  <a:pt x="36741" y="56058"/>
                  <a:pt x="36954" y="55022"/>
                  <a:pt x="37374" y="54041"/>
                </a:cubicBezTo>
                <a:cubicBezTo>
                  <a:pt x="37794" y="53060"/>
                  <a:pt x="38389" y="52183"/>
                  <a:pt x="39160" y="51410"/>
                </a:cubicBezTo>
                <a:lnTo>
                  <a:pt x="88141" y="2424"/>
                </a:lnTo>
                <a:cubicBezTo>
                  <a:pt x="88914" y="1653"/>
                  <a:pt x="89791" y="1058"/>
                  <a:pt x="90772" y="638"/>
                </a:cubicBezTo>
                <a:cubicBezTo>
                  <a:pt x="91752" y="218"/>
                  <a:pt x="92789" y="6"/>
                  <a:pt x="938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8" name="Freeform: Shape 207"/>
          <p:cNvSpPr/>
          <p:nvPr/>
        </p:nvSpPr>
        <p:spPr>
          <a:xfrm>
            <a:off x="6321639" y="9991648"/>
            <a:ext cx="307854" cy="391952"/>
          </a:xfrm>
          <a:custGeom>
            <a:avLst/>
            <a:gdLst/>
            <a:ahLst/>
            <a:cxnLst/>
            <a:rect l="l" t="t" r="r" b="b"/>
            <a:pathLst>
              <a:path w="179539" h="228585">
                <a:moveTo>
                  <a:pt x="73412" y="48970"/>
                </a:moveTo>
                <a:cubicBezTo>
                  <a:pt x="62789" y="49092"/>
                  <a:pt x="53184" y="51697"/>
                  <a:pt x="44597" y="56786"/>
                </a:cubicBezTo>
                <a:cubicBezTo>
                  <a:pt x="36009" y="61874"/>
                  <a:pt x="29172" y="68713"/>
                  <a:pt x="24084" y="77302"/>
                </a:cubicBezTo>
                <a:cubicBezTo>
                  <a:pt x="18997" y="85892"/>
                  <a:pt x="16392" y="95500"/>
                  <a:pt x="16270" y="106126"/>
                </a:cubicBezTo>
                <a:cubicBezTo>
                  <a:pt x="16392" y="116753"/>
                  <a:pt x="18997" y="126360"/>
                  <a:pt x="24084" y="134950"/>
                </a:cubicBezTo>
                <a:cubicBezTo>
                  <a:pt x="29172" y="143540"/>
                  <a:pt x="36009" y="150379"/>
                  <a:pt x="44597" y="155467"/>
                </a:cubicBezTo>
                <a:cubicBezTo>
                  <a:pt x="53184" y="160555"/>
                  <a:pt x="62789" y="163160"/>
                  <a:pt x="73412" y="163283"/>
                </a:cubicBezTo>
                <a:cubicBezTo>
                  <a:pt x="84037" y="163160"/>
                  <a:pt x="93644" y="160555"/>
                  <a:pt x="102234" y="155467"/>
                </a:cubicBezTo>
                <a:cubicBezTo>
                  <a:pt x="110824" y="150379"/>
                  <a:pt x="117664" y="143540"/>
                  <a:pt x="122753" y="134950"/>
                </a:cubicBezTo>
                <a:cubicBezTo>
                  <a:pt x="127842" y="126360"/>
                  <a:pt x="130448" y="116753"/>
                  <a:pt x="130570" y="106126"/>
                </a:cubicBezTo>
                <a:cubicBezTo>
                  <a:pt x="130448" y="95500"/>
                  <a:pt x="127842" y="85892"/>
                  <a:pt x="122753" y="77302"/>
                </a:cubicBezTo>
                <a:cubicBezTo>
                  <a:pt x="117664" y="68713"/>
                  <a:pt x="110824" y="61874"/>
                  <a:pt x="102234" y="56786"/>
                </a:cubicBezTo>
                <a:cubicBezTo>
                  <a:pt x="93644" y="51697"/>
                  <a:pt x="84037" y="49092"/>
                  <a:pt x="73412" y="48970"/>
                </a:cubicBezTo>
                <a:close/>
                <a:moveTo>
                  <a:pt x="134648" y="0"/>
                </a:moveTo>
                <a:lnTo>
                  <a:pt x="171383" y="0"/>
                </a:lnTo>
                <a:cubicBezTo>
                  <a:pt x="173675" y="61"/>
                  <a:pt x="175592" y="863"/>
                  <a:pt x="177134" y="2406"/>
                </a:cubicBezTo>
                <a:cubicBezTo>
                  <a:pt x="178677" y="3948"/>
                  <a:pt x="179479" y="5865"/>
                  <a:pt x="179539" y="8157"/>
                </a:cubicBezTo>
                <a:lnTo>
                  <a:pt x="179539" y="44892"/>
                </a:lnTo>
                <a:cubicBezTo>
                  <a:pt x="179513" y="46065"/>
                  <a:pt x="179120" y="47032"/>
                  <a:pt x="178361" y="47791"/>
                </a:cubicBezTo>
                <a:cubicBezTo>
                  <a:pt x="177601" y="48550"/>
                  <a:pt x="176635" y="48944"/>
                  <a:pt x="175461" y="48970"/>
                </a:cubicBezTo>
                <a:lnTo>
                  <a:pt x="167305" y="48970"/>
                </a:lnTo>
                <a:cubicBezTo>
                  <a:pt x="166131" y="48944"/>
                  <a:pt x="165165" y="48550"/>
                  <a:pt x="164406" y="47791"/>
                </a:cubicBezTo>
                <a:cubicBezTo>
                  <a:pt x="163647" y="47032"/>
                  <a:pt x="163253" y="46065"/>
                  <a:pt x="163227" y="44892"/>
                </a:cubicBezTo>
                <a:lnTo>
                  <a:pt x="163227" y="27805"/>
                </a:lnTo>
                <a:lnTo>
                  <a:pt x="130825" y="60325"/>
                </a:lnTo>
                <a:cubicBezTo>
                  <a:pt x="135843" y="66619"/>
                  <a:pt x="139762" y="73647"/>
                  <a:pt x="142581" y="81408"/>
                </a:cubicBezTo>
                <a:cubicBezTo>
                  <a:pt x="145401" y="89169"/>
                  <a:pt x="146835" y="97408"/>
                  <a:pt x="146883" y="106126"/>
                </a:cubicBezTo>
                <a:cubicBezTo>
                  <a:pt x="146757" y="118840"/>
                  <a:pt x="143835" y="130439"/>
                  <a:pt x="138116" y="140923"/>
                </a:cubicBezTo>
                <a:cubicBezTo>
                  <a:pt x="132398" y="151406"/>
                  <a:pt x="124637" y="160019"/>
                  <a:pt x="114835" y="166760"/>
                </a:cubicBezTo>
                <a:cubicBezTo>
                  <a:pt x="105033" y="173502"/>
                  <a:pt x="93944" y="177616"/>
                  <a:pt x="81568" y="179102"/>
                </a:cubicBezTo>
                <a:lnTo>
                  <a:pt x="81568" y="195943"/>
                </a:lnTo>
                <a:lnTo>
                  <a:pt x="93819" y="195943"/>
                </a:lnTo>
                <a:cubicBezTo>
                  <a:pt x="94994" y="195970"/>
                  <a:pt x="95961" y="196363"/>
                  <a:pt x="96722" y="197122"/>
                </a:cubicBezTo>
                <a:cubicBezTo>
                  <a:pt x="97482" y="197881"/>
                  <a:pt x="97875" y="198848"/>
                  <a:pt x="97902" y="200021"/>
                </a:cubicBezTo>
                <a:lnTo>
                  <a:pt x="97902" y="208178"/>
                </a:lnTo>
                <a:cubicBezTo>
                  <a:pt x="97875" y="209351"/>
                  <a:pt x="97482" y="210318"/>
                  <a:pt x="96722" y="211077"/>
                </a:cubicBezTo>
                <a:cubicBezTo>
                  <a:pt x="95961" y="211836"/>
                  <a:pt x="94994" y="212229"/>
                  <a:pt x="93819" y="212256"/>
                </a:cubicBezTo>
                <a:lnTo>
                  <a:pt x="81568" y="212256"/>
                </a:lnTo>
                <a:lnTo>
                  <a:pt x="81568" y="224502"/>
                </a:lnTo>
                <a:cubicBezTo>
                  <a:pt x="81542" y="225677"/>
                  <a:pt x="81149" y="226644"/>
                  <a:pt x="80389" y="227404"/>
                </a:cubicBezTo>
                <a:cubicBezTo>
                  <a:pt x="79630" y="228164"/>
                  <a:pt x="78664" y="228558"/>
                  <a:pt x="77490" y="228585"/>
                </a:cubicBezTo>
                <a:lnTo>
                  <a:pt x="69334" y="228585"/>
                </a:lnTo>
                <a:cubicBezTo>
                  <a:pt x="68160" y="228558"/>
                  <a:pt x="67194" y="228164"/>
                  <a:pt x="66434" y="227404"/>
                </a:cubicBezTo>
                <a:cubicBezTo>
                  <a:pt x="65675" y="226644"/>
                  <a:pt x="65282" y="225677"/>
                  <a:pt x="65255" y="224502"/>
                </a:cubicBezTo>
                <a:lnTo>
                  <a:pt x="65255" y="212256"/>
                </a:lnTo>
                <a:lnTo>
                  <a:pt x="53009" y="212256"/>
                </a:lnTo>
                <a:cubicBezTo>
                  <a:pt x="51834" y="212229"/>
                  <a:pt x="50867" y="211836"/>
                  <a:pt x="50107" y="211077"/>
                </a:cubicBezTo>
                <a:cubicBezTo>
                  <a:pt x="49347" y="210318"/>
                  <a:pt x="48953" y="209351"/>
                  <a:pt x="48927" y="208178"/>
                </a:cubicBezTo>
                <a:lnTo>
                  <a:pt x="48927" y="200021"/>
                </a:lnTo>
                <a:cubicBezTo>
                  <a:pt x="48953" y="198848"/>
                  <a:pt x="49347" y="197881"/>
                  <a:pt x="50107" y="197122"/>
                </a:cubicBezTo>
                <a:cubicBezTo>
                  <a:pt x="50867" y="196363"/>
                  <a:pt x="51834" y="195970"/>
                  <a:pt x="53009" y="195943"/>
                </a:cubicBezTo>
                <a:lnTo>
                  <a:pt x="65255" y="195943"/>
                </a:lnTo>
                <a:lnTo>
                  <a:pt x="65255" y="179102"/>
                </a:lnTo>
                <a:cubicBezTo>
                  <a:pt x="52265" y="177550"/>
                  <a:pt x="40699" y="173099"/>
                  <a:pt x="30557" y="165749"/>
                </a:cubicBezTo>
                <a:cubicBezTo>
                  <a:pt x="20416" y="158399"/>
                  <a:pt x="12592" y="149043"/>
                  <a:pt x="7085" y="137681"/>
                </a:cubicBezTo>
                <a:cubicBezTo>
                  <a:pt x="1578" y="126320"/>
                  <a:pt x="-718" y="113845"/>
                  <a:pt x="196" y="100258"/>
                </a:cubicBezTo>
                <a:cubicBezTo>
                  <a:pt x="1200" y="88578"/>
                  <a:pt x="4635" y="77932"/>
                  <a:pt x="10501" y="68319"/>
                </a:cubicBezTo>
                <a:cubicBezTo>
                  <a:pt x="16367" y="58706"/>
                  <a:pt x="23997" y="50801"/>
                  <a:pt x="33392" y="44605"/>
                </a:cubicBezTo>
                <a:cubicBezTo>
                  <a:pt x="42787" y="38409"/>
                  <a:pt x="53281" y="34596"/>
                  <a:pt x="64873" y="33167"/>
                </a:cubicBezTo>
                <a:cubicBezTo>
                  <a:pt x="75263" y="32029"/>
                  <a:pt x="85082" y="32868"/>
                  <a:pt x="94331" y="35683"/>
                </a:cubicBezTo>
                <a:cubicBezTo>
                  <a:pt x="103581" y="38498"/>
                  <a:pt x="111875" y="42842"/>
                  <a:pt x="119213" y="48715"/>
                </a:cubicBezTo>
                <a:lnTo>
                  <a:pt x="151735" y="16313"/>
                </a:lnTo>
                <a:lnTo>
                  <a:pt x="134648" y="16313"/>
                </a:lnTo>
                <a:cubicBezTo>
                  <a:pt x="133475" y="16286"/>
                  <a:pt x="132508" y="15893"/>
                  <a:pt x="131749" y="15134"/>
                </a:cubicBezTo>
                <a:cubicBezTo>
                  <a:pt x="130989" y="14375"/>
                  <a:pt x="130596" y="13408"/>
                  <a:pt x="130570" y="12235"/>
                </a:cubicBezTo>
                <a:lnTo>
                  <a:pt x="130570" y="4078"/>
                </a:lnTo>
                <a:cubicBezTo>
                  <a:pt x="130596" y="2905"/>
                  <a:pt x="130989" y="1938"/>
                  <a:pt x="131749" y="1179"/>
                </a:cubicBezTo>
                <a:cubicBezTo>
                  <a:pt x="132508" y="420"/>
                  <a:pt x="133475" y="27"/>
                  <a:pt x="1346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9" name="Freeform: Shape 208"/>
          <p:cNvSpPr/>
          <p:nvPr/>
        </p:nvSpPr>
        <p:spPr>
          <a:xfrm>
            <a:off x="6307589" y="9156960"/>
            <a:ext cx="335954" cy="392170"/>
          </a:xfrm>
          <a:custGeom>
            <a:avLst/>
            <a:gdLst/>
            <a:ahLst/>
            <a:cxnLst/>
            <a:rect l="l" t="t" r="r" b="b"/>
            <a:pathLst>
              <a:path w="195927" h="228712">
                <a:moveTo>
                  <a:pt x="97963" y="122449"/>
                </a:moveTo>
                <a:cubicBezTo>
                  <a:pt x="91026" y="122624"/>
                  <a:pt x="85253" y="125020"/>
                  <a:pt x="80644" y="129637"/>
                </a:cubicBezTo>
                <a:cubicBezTo>
                  <a:pt x="76036" y="134253"/>
                  <a:pt x="73643" y="140036"/>
                  <a:pt x="73468" y="146984"/>
                </a:cubicBezTo>
                <a:cubicBezTo>
                  <a:pt x="73643" y="153933"/>
                  <a:pt x="76036" y="159715"/>
                  <a:pt x="80644" y="164331"/>
                </a:cubicBezTo>
                <a:cubicBezTo>
                  <a:pt x="85253" y="168948"/>
                  <a:pt x="91026" y="171344"/>
                  <a:pt x="97963" y="171520"/>
                </a:cubicBezTo>
                <a:cubicBezTo>
                  <a:pt x="104901" y="171344"/>
                  <a:pt x="110674" y="168948"/>
                  <a:pt x="115283" y="164331"/>
                </a:cubicBezTo>
                <a:cubicBezTo>
                  <a:pt x="119892" y="159715"/>
                  <a:pt x="122284" y="153933"/>
                  <a:pt x="122459" y="146984"/>
                </a:cubicBezTo>
                <a:cubicBezTo>
                  <a:pt x="122284" y="140036"/>
                  <a:pt x="119892" y="134253"/>
                  <a:pt x="115283" y="129637"/>
                </a:cubicBezTo>
                <a:cubicBezTo>
                  <a:pt x="110674" y="125020"/>
                  <a:pt x="104901" y="122624"/>
                  <a:pt x="97963" y="122449"/>
                </a:cubicBezTo>
                <a:close/>
                <a:moveTo>
                  <a:pt x="24477" y="32642"/>
                </a:moveTo>
                <a:lnTo>
                  <a:pt x="24477" y="97972"/>
                </a:lnTo>
                <a:lnTo>
                  <a:pt x="171450" y="97972"/>
                </a:lnTo>
                <a:lnTo>
                  <a:pt x="171450" y="32642"/>
                </a:lnTo>
                <a:close/>
                <a:moveTo>
                  <a:pt x="57138" y="0"/>
                </a:moveTo>
                <a:lnTo>
                  <a:pt x="138789" y="0"/>
                </a:lnTo>
                <a:cubicBezTo>
                  <a:pt x="149415" y="86"/>
                  <a:pt x="159022" y="1940"/>
                  <a:pt x="167608" y="5564"/>
                </a:cubicBezTo>
                <a:cubicBezTo>
                  <a:pt x="176195" y="9187"/>
                  <a:pt x="183031" y="14064"/>
                  <a:pt x="188116" y="20195"/>
                </a:cubicBezTo>
                <a:cubicBezTo>
                  <a:pt x="193202" y="26326"/>
                  <a:pt x="195805" y="33197"/>
                  <a:pt x="195927" y="40808"/>
                </a:cubicBezTo>
                <a:lnTo>
                  <a:pt x="195927" y="155163"/>
                </a:lnTo>
                <a:cubicBezTo>
                  <a:pt x="195815" y="162611"/>
                  <a:pt x="193333" y="169353"/>
                  <a:pt x="188480" y="175386"/>
                </a:cubicBezTo>
                <a:cubicBezTo>
                  <a:pt x="183627" y="181420"/>
                  <a:pt x="177073" y="186268"/>
                  <a:pt x="168818" y="189931"/>
                </a:cubicBezTo>
                <a:cubicBezTo>
                  <a:pt x="160563" y="193593"/>
                  <a:pt x="151276" y="195592"/>
                  <a:pt x="140958" y="195927"/>
                </a:cubicBezTo>
                <a:lnTo>
                  <a:pt x="168133" y="221696"/>
                </a:lnTo>
                <a:cubicBezTo>
                  <a:pt x="169419" y="223104"/>
                  <a:pt x="169749" y="224593"/>
                  <a:pt x="169122" y="226161"/>
                </a:cubicBezTo>
                <a:cubicBezTo>
                  <a:pt x="168494" y="227729"/>
                  <a:pt x="167229" y="228579"/>
                  <a:pt x="165326" y="228712"/>
                </a:cubicBezTo>
                <a:lnTo>
                  <a:pt x="30601" y="228712"/>
                </a:lnTo>
                <a:cubicBezTo>
                  <a:pt x="28698" y="228579"/>
                  <a:pt x="27433" y="227729"/>
                  <a:pt x="26805" y="226161"/>
                </a:cubicBezTo>
                <a:cubicBezTo>
                  <a:pt x="26178" y="224593"/>
                  <a:pt x="26508" y="223104"/>
                  <a:pt x="27794" y="221696"/>
                </a:cubicBezTo>
                <a:lnTo>
                  <a:pt x="54969" y="195927"/>
                </a:lnTo>
                <a:cubicBezTo>
                  <a:pt x="44651" y="195592"/>
                  <a:pt x="35364" y="193593"/>
                  <a:pt x="27109" y="189931"/>
                </a:cubicBezTo>
                <a:cubicBezTo>
                  <a:pt x="18854" y="186268"/>
                  <a:pt x="12300" y="181420"/>
                  <a:pt x="7447" y="175386"/>
                </a:cubicBezTo>
                <a:cubicBezTo>
                  <a:pt x="2594" y="169353"/>
                  <a:pt x="112" y="162611"/>
                  <a:pt x="0" y="155163"/>
                </a:cubicBezTo>
                <a:lnTo>
                  <a:pt x="0" y="40808"/>
                </a:lnTo>
                <a:cubicBezTo>
                  <a:pt x="122" y="33197"/>
                  <a:pt x="2726" y="26326"/>
                  <a:pt x="7811" y="20195"/>
                </a:cubicBezTo>
                <a:cubicBezTo>
                  <a:pt x="12896" y="14064"/>
                  <a:pt x="19732" y="9187"/>
                  <a:pt x="28319" y="5564"/>
                </a:cubicBezTo>
                <a:cubicBezTo>
                  <a:pt x="36905" y="1940"/>
                  <a:pt x="46512" y="86"/>
                  <a:pt x="571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0" name="Freeform: Shape 209"/>
          <p:cNvSpPr/>
          <p:nvPr/>
        </p:nvSpPr>
        <p:spPr>
          <a:xfrm>
            <a:off x="6259888" y="8406269"/>
            <a:ext cx="431356" cy="223959"/>
          </a:xfrm>
          <a:custGeom>
            <a:avLst/>
            <a:gdLst/>
            <a:ahLst/>
            <a:cxnLst/>
            <a:rect l="l" t="t" r="r" b="b"/>
            <a:pathLst>
              <a:path w="251565" h="130612">
                <a:moveTo>
                  <a:pt x="132782" y="0"/>
                </a:moveTo>
                <a:lnTo>
                  <a:pt x="150896" y="0"/>
                </a:lnTo>
                <a:cubicBezTo>
                  <a:pt x="151736" y="13"/>
                  <a:pt x="152480" y="241"/>
                  <a:pt x="153129" y="685"/>
                </a:cubicBezTo>
                <a:cubicBezTo>
                  <a:pt x="153777" y="1128"/>
                  <a:pt x="154266" y="1707"/>
                  <a:pt x="154595" y="2422"/>
                </a:cubicBezTo>
                <a:lnTo>
                  <a:pt x="182660" y="68742"/>
                </a:lnTo>
                <a:cubicBezTo>
                  <a:pt x="183109" y="69771"/>
                  <a:pt x="183550" y="70839"/>
                  <a:pt x="183984" y="71947"/>
                </a:cubicBezTo>
                <a:cubicBezTo>
                  <a:pt x="184417" y="73056"/>
                  <a:pt x="184826" y="74156"/>
                  <a:pt x="185212" y="75248"/>
                </a:cubicBezTo>
                <a:cubicBezTo>
                  <a:pt x="185653" y="74156"/>
                  <a:pt x="186078" y="73056"/>
                  <a:pt x="186487" y="71947"/>
                </a:cubicBezTo>
                <a:cubicBezTo>
                  <a:pt x="186896" y="70839"/>
                  <a:pt x="187322" y="69771"/>
                  <a:pt x="187763" y="68742"/>
                </a:cubicBezTo>
                <a:lnTo>
                  <a:pt x="215955" y="2422"/>
                </a:lnTo>
                <a:cubicBezTo>
                  <a:pt x="216285" y="1707"/>
                  <a:pt x="216774" y="1128"/>
                  <a:pt x="217422" y="685"/>
                </a:cubicBezTo>
                <a:cubicBezTo>
                  <a:pt x="218071" y="241"/>
                  <a:pt x="218815" y="13"/>
                  <a:pt x="219655" y="0"/>
                </a:cubicBezTo>
                <a:lnTo>
                  <a:pt x="237642" y="0"/>
                </a:lnTo>
                <a:cubicBezTo>
                  <a:pt x="238753" y="26"/>
                  <a:pt x="239688" y="387"/>
                  <a:pt x="240448" y="1083"/>
                </a:cubicBezTo>
                <a:cubicBezTo>
                  <a:pt x="241208" y="1779"/>
                  <a:pt x="241633" y="2650"/>
                  <a:pt x="241724" y="3697"/>
                </a:cubicBezTo>
                <a:lnTo>
                  <a:pt x="251546" y="126275"/>
                </a:lnTo>
                <a:cubicBezTo>
                  <a:pt x="251653" y="127423"/>
                  <a:pt x="251312" y="128444"/>
                  <a:pt x="250526" y="129336"/>
                </a:cubicBezTo>
                <a:cubicBezTo>
                  <a:pt x="250140" y="129725"/>
                  <a:pt x="249699" y="130033"/>
                  <a:pt x="249202" y="130261"/>
                </a:cubicBezTo>
                <a:cubicBezTo>
                  <a:pt x="248705" y="130490"/>
                  <a:pt x="248169" y="130607"/>
                  <a:pt x="247592" y="130612"/>
                </a:cubicBezTo>
                <a:lnTo>
                  <a:pt x="230498" y="130612"/>
                </a:lnTo>
                <a:cubicBezTo>
                  <a:pt x="229448" y="130586"/>
                  <a:pt x="228550" y="130224"/>
                  <a:pt x="227803" y="129528"/>
                </a:cubicBezTo>
                <a:cubicBezTo>
                  <a:pt x="227056" y="128832"/>
                  <a:pt x="226636" y="127960"/>
                  <a:pt x="226543" y="126913"/>
                </a:cubicBezTo>
                <a:lnTo>
                  <a:pt x="220675" y="51903"/>
                </a:lnTo>
                <a:lnTo>
                  <a:pt x="196565" y="106119"/>
                </a:lnTo>
                <a:cubicBezTo>
                  <a:pt x="196235" y="106890"/>
                  <a:pt x="195746" y="107485"/>
                  <a:pt x="195098" y="107905"/>
                </a:cubicBezTo>
                <a:cubicBezTo>
                  <a:pt x="194450" y="108325"/>
                  <a:pt x="193705" y="108538"/>
                  <a:pt x="192865" y="108543"/>
                </a:cubicBezTo>
                <a:lnTo>
                  <a:pt x="177557" y="108543"/>
                </a:lnTo>
                <a:cubicBezTo>
                  <a:pt x="176782" y="108538"/>
                  <a:pt x="176069" y="108325"/>
                  <a:pt x="175421" y="107905"/>
                </a:cubicBezTo>
                <a:cubicBezTo>
                  <a:pt x="174772" y="107485"/>
                  <a:pt x="174251" y="106890"/>
                  <a:pt x="173858" y="106119"/>
                </a:cubicBezTo>
                <a:lnTo>
                  <a:pt x="149875" y="51648"/>
                </a:lnTo>
                <a:lnTo>
                  <a:pt x="144135" y="126913"/>
                </a:lnTo>
                <a:cubicBezTo>
                  <a:pt x="144042" y="127960"/>
                  <a:pt x="143622" y="128832"/>
                  <a:pt x="142875" y="129528"/>
                </a:cubicBezTo>
                <a:cubicBezTo>
                  <a:pt x="142128" y="130224"/>
                  <a:pt x="141230" y="130586"/>
                  <a:pt x="140180" y="130612"/>
                </a:cubicBezTo>
                <a:lnTo>
                  <a:pt x="122959" y="130612"/>
                </a:lnTo>
                <a:cubicBezTo>
                  <a:pt x="122382" y="130607"/>
                  <a:pt x="121845" y="130490"/>
                  <a:pt x="121348" y="130261"/>
                </a:cubicBezTo>
                <a:cubicBezTo>
                  <a:pt x="120851" y="130033"/>
                  <a:pt x="120410" y="129725"/>
                  <a:pt x="120025" y="129336"/>
                </a:cubicBezTo>
                <a:cubicBezTo>
                  <a:pt x="119260" y="128444"/>
                  <a:pt x="118877" y="127423"/>
                  <a:pt x="118877" y="126275"/>
                </a:cubicBezTo>
                <a:lnTo>
                  <a:pt x="128827" y="3697"/>
                </a:lnTo>
                <a:cubicBezTo>
                  <a:pt x="128920" y="2650"/>
                  <a:pt x="129340" y="1779"/>
                  <a:pt x="130087" y="1083"/>
                </a:cubicBezTo>
                <a:cubicBezTo>
                  <a:pt x="130833" y="387"/>
                  <a:pt x="131732" y="26"/>
                  <a:pt x="132782" y="0"/>
                </a:cubicBezTo>
                <a:close/>
                <a:moveTo>
                  <a:pt x="4082" y="0"/>
                </a:moveTo>
                <a:lnTo>
                  <a:pt x="105227" y="0"/>
                </a:lnTo>
                <a:cubicBezTo>
                  <a:pt x="106346" y="26"/>
                  <a:pt x="107297" y="419"/>
                  <a:pt x="108081" y="1179"/>
                </a:cubicBezTo>
                <a:cubicBezTo>
                  <a:pt x="108865" y="1938"/>
                  <a:pt x="109274" y="2905"/>
                  <a:pt x="109309" y="4079"/>
                </a:cubicBezTo>
                <a:lnTo>
                  <a:pt x="109309" y="18994"/>
                </a:lnTo>
                <a:cubicBezTo>
                  <a:pt x="109274" y="20107"/>
                  <a:pt x="108865" y="21036"/>
                  <a:pt x="108081" y="21782"/>
                </a:cubicBezTo>
                <a:cubicBezTo>
                  <a:pt x="107297" y="22529"/>
                  <a:pt x="106346" y="22916"/>
                  <a:pt x="105227" y="22946"/>
                </a:cubicBezTo>
                <a:lnTo>
                  <a:pt x="67212" y="22946"/>
                </a:lnTo>
                <a:lnTo>
                  <a:pt x="67212" y="126530"/>
                </a:lnTo>
                <a:cubicBezTo>
                  <a:pt x="67183" y="127705"/>
                  <a:pt x="66795" y="128672"/>
                  <a:pt x="66049" y="129432"/>
                </a:cubicBezTo>
                <a:cubicBezTo>
                  <a:pt x="65302" y="130192"/>
                  <a:pt x="64373" y="130586"/>
                  <a:pt x="63260" y="130612"/>
                </a:cubicBezTo>
                <a:lnTo>
                  <a:pt x="46049" y="130612"/>
                </a:lnTo>
                <a:cubicBezTo>
                  <a:pt x="44876" y="130586"/>
                  <a:pt x="43909" y="130192"/>
                  <a:pt x="43149" y="129432"/>
                </a:cubicBezTo>
                <a:cubicBezTo>
                  <a:pt x="42390" y="128672"/>
                  <a:pt x="41996" y="127705"/>
                  <a:pt x="41970" y="126530"/>
                </a:cubicBezTo>
                <a:lnTo>
                  <a:pt x="41970" y="22946"/>
                </a:lnTo>
                <a:lnTo>
                  <a:pt x="4082" y="22946"/>
                </a:lnTo>
                <a:cubicBezTo>
                  <a:pt x="2908" y="22916"/>
                  <a:pt x="1940" y="22529"/>
                  <a:pt x="1180" y="21782"/>
                </a:cubicBezTo>
                <a:cubicBezTo>
                  <a:pt x="420" y="21036"/>
                  <a:pt x="27" y="20107"/>
                  <a:pt x="0" y="18994"/>
                </a:cubicBezTo>
                <a:lnTo>
                  <a:pt x="0" y="4079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19"/>
                  <a:pt x="2908" y="26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1" name="Freeform: Shape 210"/>
          <p:cNvSpPr/>
          <p:nvPr/>
        </p:nvSpPr>
        <p:spPr>
          <a:xfrm>
            <a:off x="14128245" y="10049984"/>
            <a:ext cx="447949" cy="279956"/>
          </a:xfrm>
          <a:custGeom>
            <a:avLst/>
            <a:gdLst/>
            <a:ahLst/>
            <a:cxnLst/>
            <a:rect l="l" t="t" r="r" b="b"/>
            <a:pathLst>
              <a:path w="261242" h="163269">
                <a:moveTo>
                  <a:pt x="179614" y="16312"/>
                </a:moveTo>
                <a:cubicBezTo>
                  <a:pt x="167483" y="16452"/>
                  <a:pt x="156509" y="19432"/>
                  <a:pt x="146693" y="25252"/>
                </a:cubicBezTo>
                <a:cubicBezTo>
                  <a:pt x="136876" y="31072"/>
                  <a:pt x="129059" y="38891"/>
                  <a:pt x="123239" y="48709"/>
                </a:cubicBezTo>
                <a:cubicBezTo>
                  <a:pt x="117420" y="58526"/>
                  <a:pt x="114440" y="69501"/>
                  <a:pt x="114300" y="81634"/>
                </a:cubicBezTo>
                <a:cubicBezTo>
                  <a:pt x="114440" y="93767"/>
                  <a:pt x="117420" y="104743"/>
                  <a:pt x="123239" y="114560"/>
                </a:cubicBezTo>
                <a:cubicBezTo>
                  <a:pt x="129059" y="124378"/>
                  <a:pt x="136876" y="132196"/>
                  <a:pt x="146693" y="138016"/>
                </a:cubicBezTo>
                <a:cubicBezTo>
                  <a:pt x="156509" y="143836"/>
                  <a:pt x="167483" y="146816"/>
                  <a:pt x="179614" y="146957"/>
                </a:cubicBezTo>
                <a:cubicBezTo>
                  <a:pt x="191746" y="146816"/>
                  <a:pt x="202720" y="143836"/>
                  <a:pt x="212536" y="138016"/>
                </a:cubicBezTo>
                <a:cubicBezTo>
                  <a:pt x="222352" y="132196"/>
                  <a:pt x="230170" y="124378"/>
                  <a:pt x="235990" y="114560"/>
                </a:cubicBezTo>
                <a:cubicBezTo>
                  <a:pt x="241809" y="104743"/>
                  <a:pt x="244789" y="93767"/>
                  <a:pt x="244929" y="81634"/>
                </a:cubicBezTo>
                <a:cubicBezTo>
                  <a:pt x="244789" y="69501"/>
                  <a:pt x="241809" y="58526"/>
                  <a:pt x="235990" y="48709"/>
                </a:cubicBezTo>
                <a:cubicBezTo>
                  <a:pt x="230170" y="38891"/>
                  <a:pt x="222352" y="31072"/>
                  <a:pt x="212536" y="25252"/>
                </a:cubicBezTo>
                <a:cubicBezTo>
                  <a:pt x="202720" y="19432"/>
                  <a:pt x="191746" y="16452"/>
                  <a:pt x="179614" y="16312"/>
                </a:cubicBezTo>
                <a:close/>
                <a:moveTo>
                  <a:pt x="81643" y="0"/>
                </a:moveTo>
                <a:lnTo>
                  <a:pt x="179614" y="0"/>
                </a:lnTo>
                <a:cubicBezTo>
                  <a:pt x="194799" y="173"/>
                  <a:pt x="208524" y="3892"/>
                  <a:pt x="220791" y="11156"/>
                </a:cubicBezTo>
                <a:cubicBezTo>
                  <a:pt x="233058" y="18420"/>
                  <a:pt x="242823" y="28186"/>
                  <a:pt x="250086" y="40454"/>
                </a:cubicBezTo>
                <a:cubicBezTo>
                  <a:pt x="257349" y="52721"/>
                  <a:pt x="261068" y="66448"/>
                  <a:pt x="261242" y="81634"/>
                </a:cubicBezTo>
                <a:cubicBezTo>
                  <a:pt x="261068" y="96820"/>
                  <a:pt x="257349" y="110547"/>
                  <a:pt x="250086" y="122815"/>
                </a:cubicBezTo>
                <a:cubicBezTo>
                  <a:pt x="242823" y="135083"/>
                  <a:pt x="233058" y="144849"/>
                  <a:pt x="220791" y="152113"/>
                </a:cubicBezTo>
                <a:cubicBezTo>
                  <a:pt x="208524" y="159377"/>
                  <a:pt x="194799" y="163095"/>
                  <a:pt x="179614" y="163269"/>
                </a:cubicBezTo>
                <a:lnTo>
                  <a:pt x="81643" y="163269"/>
                </a:lnTo>
                <a:cubicBezTo>
                  <a:pt x="66459" y="163095"/>
                  <a:pt x="52732" y="159377"/>
                  <a:pt x="40463" y="152113"/>
                </a:cubicBezTo>
                <a:cubicBezTo>
                  <a:pt x="28193" y="144849"/>
                  <a:pt x="18426" y="135083"/>
                  <a:pt x="11160" y="122815"/>
                </a:cubicBezTo>
                <a:cubicBezTo>
                  <a:pt x="3894" y="110547"/>
                  <a:pt x="174" y="96820"/>
                  <a:pt x="0" y="81634"/>
                </a:cubicBezTo>
                <a:cubicBezTo>
                  <a:pt x="174" y="66448"/>
                  <a:pt x="3894" y="52721"/>
                  <a:pt x="11160" y="40454"/>
                </a:cubicBezTo>
                <a:cubicBezTo>
                  <a:pt x="18426" y="28186"/>
                  <a:pt x="28193" y="18420"/>
                  <a:pt x="40463" y="11156"/>
                </a:cubicBezTo>
                <a:cubicBezTo>
                  <a:pt x="52732" y="3892"/>
                  <a:pt x="66459" y="173"/>
                  <a:pt x="816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2" name="Freeform: Shape 211"/>
          <p:cNvSpPr/>
          <p:nvPr/>
        </p:nvSpPr>
        <p:spPr>
          <a:xfrm>
            <a:off x="14128245" y="9215405"/>
            <a:ext cx="447949" cy="279956"/>
          </a:xfrm>
          <a:custGeom>
            <a:avLst/>
            <a:gdLst/>
            <a:ahLst/>
            <a:cxnLst/>
            <a:rect l="l" t="t" r="r" b="b"/>
            <a:pathLst>
              <a:path w="261242" h="163269">
                <a:moveTo>
                  <a:pt x="130372" y="16312"/>
                </a:moveTo>
                <a:cubicBezTo>
                  <a:pt x="140448" y="23898"/>
                  <a:pt x="148419" y="33318"/>
                  <a:pt x="154283" y="44572"/>
                </a:cubicBezTo>
                <a:cubicBezTo>
                  <a:pt x="160147" y="55826"/>
                  <a:pt x="163143" y="68180"/>
                  <a:pt x="163270" y="81634"/>
                </a:cubicBezTo>
                <a:cubicBezTo>
                  <a:pt x="163143" y="95089"/>
                  <a:pt x="160147" y="107443"/>
                  <a:pt x="154283" y="118697"/>
                </a:cubicBezTo>
                <a:cubicBezTo>
                  <a:pt x="148419" y="129951"/>
                  <a:pt x="140448" y="139371"/>
                  <a:pt x="130372" y="146957"/>
                </a:cubicBezTo>
                <a:lnTo>
                  <a:pt x="179602" y="146957"/>
                </a:lnTo>
                <a:cubicBezTo>
                  <a:pt x="191736" y="146816"/>
                  <a:pt x="202712" y="143836"/>
                  <a:pt x="212530" y="138016"/>
                </a:cubicBezTo>
                <a:cubicBezTo>
                  <a:pt x="222348" y="132196"/>
                  <a:pt x="230167" y="124378"/>
                  <a:pt x="235988" y="114560"/>
                </a:cubicBezTo>
                <a:cubicBezTo>
                  <a:pt x="241808" y="104743"/>
                  <a:pt x="244789" y="93767"/>
                  <a:pt x="244929" y="81634"/>
                </a:cubicBezTo>
                <a:cubicBezTo>
                  <a:pt x="244789" y="69501"/>
                  <a:pt x="241808" y="58526"/>
                  <a:pt x="235988" y="48709"/>
                </a:cubicBezTo>
                <a:cubicBezTo>
                  <a:pt x="230167" y="38891"/>
                  <a:pt x="222348" y="31072"/>
                  <a:pt x="212530" y="25252"/>
                </a:cubicBezTo>
                <a:cubicBezTo>
                  <a:pt x="202712" y="19432"/>
                  <a:pt x="191736" y="16452"/>
                  <a:pt x="179602" y="16312"/>
                </a:cubicBezTo>
                <a:close/>
                <a:moveTo>
                  <a:pt x="81635" y="16312"/>
                </a:moveTo>
                <a:cubicBezTo>
                  <a:pt x="69502" y="16452"/>
                  <a:pt x="58527" y="19432"/>
                  <a:pt x="48709" y="25252"/>
                </a:cubicBezTo>
                <a:cubicBezTo>
                  <a:pt x="38892" y="31072"/>
                  <a:pt x="31073" y="38891"/>
                  <a:pt x="25253" y="48709"/>
                </a:cubicBezTo>
                <a:cubicBezTo>
                  <a:pt x="19433" y="58526"/>
                  <a:pt x="16453" y="69501"/>
                  <a:pt x="16313" y="81634"/>
                </a:cubicBezTo>
                <a:cubicBezTo>
                  <a:pt x="16453" y="93767"/>
                  <a:pt x="19433" y="104743"/>
                  <a:pt x="25253" y="114560"/>
                </a:cubicBezTo>
                <a:cubicBezTo>
                  <a:pt x="31073" y="124378"/>
                  <a:pt x="38892" y="132196"/>
                  <a:pt x="48709" y="138016"/>
                </a:cubicBezTo>
                <a:cubicBezTo>
                  <a:pt x="58527" y="143836"/>
                  <a:pt x="69502" y="146816"/>
                  <a:pt x="81635" y="146957"/>
                </a:cubicBezTo>
                <a:cubicBezTo>
                  <a:pt x="93768" y="146816"/>
                  <a:pt x="104743" y="143836"/>
                  <a:pt x="114561" y="138016"/>
                </a:cubicBezTo>
                <a:cubicBezTo>
                  <a:pt x="124378" y="132196"/>
                  <a:pt x="132197" y="124378"/>
                  <a:pt x="138017" y="114560"/>
                </a:cubicBezTo>
                <a:cubicBezTo>
                  <a:pt x="143837" y="104743"/>
                  <a:pt x="146817" y="93767"/>
                  <a:pt x="146957" y="81634"/>
                </a:cubicBezTo>
                <a:cubicBezTo>
                  <a:pt x="146817" y="69501"/>
                  <a:pt x="143837" y="58526"/>
                  <a:pt x="138017" y="48709"/>
                </a:cubicBezTo>
                <a:cubicBezTo>
                  <a:pt x="132197" y="38891"/>
                  <a:pt x="124378" y="31072"/>
                  <a:pt x="114561" y="25252"/>
                </a:cubicBezTo>
                <a:cubicBezTo>
                  <a:pt x="104743" y="19432"/>
                  <a:pt x="93768" y="16452"/>
                  <a:pt x="81635" y="16312"/>
                </a:cubicBezTo>
                <a:close/>
                <a:moveTo>
                  <a:pt x="81635" y="0"/>
                </a:moveTo>
                <a:lnTo>
                  <a:pt x="179602" y="0"/>
                </a:lnTo>
                <a:cubicBezTo>
                  <a:pt x="194789" y="173"/>
                  <a:pt x="208517" y="3892"/>
                  <a:pt x="220785" y="11156"/>
                </a:cubicBezTo>
                <a:cubicBezTo>
                  <a:pt x="233054" y="18420"/>
                  <a:pt x="242820" y="28186"/>
                  <a:pt x="250084" y="40454"/>
                </a:cubicBezTo>
                <a:cubicBezTo>
                  <a:pt x="257349" y="52721"/>
                  <a:pt x="261068" y="66448"/>
                  <a:pt x="261242" y="81634"/>
                </a:cubicBezTo>
                <a:cubicBezTo>
                  <a:pt x="261068" y="96820"/>
                  <a:pt x="257349" y="110547"/>
                  <a:pt x="250084" y="122815"/>
                </a:cubicBezTo>
                <a:cubicBezTo>
                  <a:pt x="242820" y="135083"/>
                  <a:pt x="233054" y="144849"/>
                  <a:pt x="220785" y="152113"/>
                </a:cubicBezTo>
                <a:cubicBezTo>
                  <a:pt x="208517" y="159377"/>
                  <a:pt x="194789" y="163095"/>
                  <a:pt x="179602" y="163269"/>
                </a:cubicBezTo>
                <a:lnTo>
                  <a:pt x="81635" y="163269"/>
                </a:lnTo>
                <a:cubicBezTo>
                  <a:pt x="66449" y="163095"/>
                  <a:pt x="52722" y="159377"/>
                  <a:pt x="40454" y="152113"/>
                </a:cubicBezTo>
                <a:cubicBezTo>
                  <a:pt x="28186" y="144849"/>
                  <a:pt x="18420" y="135083"/>
                  <a:pt x="11157" y="122815"/>
                </a:cubicBezTo>
                <a:cubicBezTo>
                  <a:pt x="3893" y="110547"/>
                  <a:pt x="174" y="96820"/>
                  <a:pt x="0" y="81634"/>
                </a:cubicBezTo>
                <a:cubicBezTo>
                  <a:pt x="174" y="66448"/>
                  <a:pt x="3893" y="52721"/>
                  <a:pt x="11157" y="40454"/>
                </a:cubicBezTo>
                <a:cubicBezTo>
                  <a:pt x="18420" y="28186"/>
                  <a:pt x="28186" y="18420"/>
                  <a:pt x="40454" y="11156"/>
                </a:cubicBezTo>
                <a:cubicBezTo>
                  <a:pt x="52722" y="3892"/>
                  <a:pt x="66449" y="173"/>
                  <a:pt x="816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3" name="Freeform: Shape 212"/>
          <p:cNvSpPr/>
          <p:nvPr/>
        </p:nvSpPr>
        <p:spPr>
          <a:xfrm>
            <a:off x="14184243" y="8352595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2459" y="48972"/>
                </a:moveTo>
                <a:cubicBezTo>
                  <a:pt x="124753" y="49033"/>
                  <a:pt x="126672" y="49835"/>
                  <a:pt x="128217" y="51380"/>
                </a:cubicBezTo>
                <a:cubicBezTo>
                  <a:pt x="129761" y="52924"/>
                  <a:pt x="130564" y="54843"/>
                  <a:pt x="130625" y="57137"/>
                </a:cubicBezTo>
                <a:lnTo>
                  <a:pt x="130625" y="138790"/>
                </a:lnTo>
                <a:cubicBezTo>
                  <a:pt x="130564" y="141084"/>
                  <a:pt x="129761" y="143003"/>
                  <a:pt x="128217" y="144547"/>
                </a:cubicBezTo>
                <a:cubicBezTo>
                  <a:pt x="126672" y="146091"/>
                  <a:pt x="124753" y="146894"/>
                  <a:pt x="122459" y="146955"/>
                </a:cubicBezTo>
                <a:cubicBezTo>
                  <a:pt x="121625" y="146955"/>
                  <a:pt x="120806" y="146827"/>
                  <a:pt x="120003" y="146572"/>
                </a:cubicBezTo>
                <a:cubicBezTo>
                  <a:pt x="119201" y="146317"/>
                  <a:pt x="118446" y="145934"/>
                  <a:pt x="117739" y="145424"/>
                </a:cubicBezTo>
                <a:lnTo>
                  <a:pt x="60582" y="104598"/>
                </a:lnTo>
                <a:cubicBezTo>
                  <a:pt x="59490" y="103819"/>
                  <a:pt x="58644" y="102857"/>
                  <a:pt x="58046" y="101711"/>
                </a:cubicBezTo>
                <a:cubicBezTo>
                  <a:pt x="57448" y="100565"/>
                  <a:pt x="57145" y="99316"/>
                  <a:pt x="57137" y="97963"/>
                </a:cubicBezTo>
                <a:cubicBezTo>
                  <a:pt x="57145" y="96666"/>
                  <a:pt x="57448" y="95433"/>
                  <a:pt x="58046" y="94263"/>
                </a:cubicBezTo>
                <a:cubicBezTo>
                  <a:pt x="58644" y="93094"/>
                  <a:pt x="59490" y="92116"/>
                  <a:pt x="60582" y="91329"/>
                </a:cubicBezTo>
                <a:lnTo>
                  <a:pt x="117739" y="50503"/>
                </a:lnTo>
                <a:cubicBezTo>
                  <a:pt x="118446" y="49992"/>
                  <a:pt x="119201" y="49610"/>
                  <a:pt x="120003" y="49354"/>
                </a:cubicBezTo>
                <a:cubicBezTo>
                  <a:pt x="120806" y="49099"/>
                  <a:pt x="121625" y="48972"/>
                  <a:pt x="122459" y="48972"/>
                </a:cubicBezTo>
                <a:close/>
                <a:moveTo>
                  <a:pt x="36724" y="32641"/>
                </a:moveTo>
                <a:cubicBezTo>
                  <a:pt x="35605" y="32676"/>
                  <a:pt x="34653" y="33085"/>
                  <a:pt x="33869" y="33869"/>
                </a:cubicBezTo>
                <a:cubicBezTo>
                  <a:pt x="33085" y="34653"/>
                  <a:pt x="32676" y="35605"/>
                  <a:pt x="32641" y="36724"/>
                </a:cubicBezTo>
                <a:lnTo>
                  <a:pt x="32641" y="159203"/>
                </a:lnTo>
                <a:cubicBezTo>
                  <a:pt x="32676" y="160322"/>
                  <a:pt x="33085" y="161273"/>
                  <a:pt x="33869" y="162058"/>
                </a:cubicBezTo>
                <a:cubicBezTo>
                  <a:pt x="34653" y="162842"/>
                  <a:pt x="35605" y="163251"/>
                  <a:pt x="36724" y="163286"/>
                </a:cubicBezTo>
                <a:lnTo>
                  <a:pt x="159203" y="163286"/>
                </a:lnTo>
                <a:cubicBezTo>
                  <a:pt x="160322" y="163251"/>
                  <a:pt x="161274" y="162842"/>
                  <a:pt x="162058" y="162058"/>
                </a:cubicBezTo>
                <a:cubicBezTo>
                  <a:pt x="162842" y="161273"/>
                  <a:pt x="163252" y="160322"/>
                  <a:pt x="163286" y="159203"/>
                </a:cubicBezTo>
                <a:lnTo>
                  <a:pt x="163286" y="36724"/>
                </a:lnTo>
                <a:cubicBezTo>
                  <a:pt x="163252" y="35605"/>
                  <a:pt x="162842" y="34653"/>
                  <a:pt x="162058" y="33869"/>
                </a:cubicBezTo>
                <a:cubicBezTo>
                  <a:pt x="161274" y="33085"/>
                  <a:pt x="160322" y="32676"/>
                  <a:pt x="159203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49"/>
                  <a:pt x="177736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8" y="23710"/>
                  <a:pt x="195849" y="29887"/>
                  <a:pt x="195927" y="36724"/>
                </a:cubicBezTo>
                <a:lnTo>
                  <a:pt x="195927" y="159203"/>
                </a:lnTo>
                <a:cubicBezTo>
                  <a:pt x="195849" y="166039"/>
                  <a:pt x="194178" y="172217"/>
                  <a:pt x="190912" y="177735"/>
                </a:cubicBezTo>
                <a:cubicBezTo>
                  <a:pt x="187646" y="183254"/>
                  <a:pt x="183254" y="187646"/>
                  <a:pt x="177736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7"/>
                  <a:pt x="18192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3"/>
                </a:cubicBezTo>
                <a:lnTo>
                  <a:pt x="0" y="36724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3" y="8281"/>
                  <a:pt x="18192" y="5015"/>
                </a:cubicBezTo>
                <a:cubicBezTo>
                  <a:pt x="23710" y="1749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4" name="Freeform: Shape 213"/>
          <p:cNvSpPr/>
          <p:nvPr/>
        </p:nvSpPr>
        <p:spPr>
          <a:xfrm>
            <a:off x="5567142" y="10019647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9136" y="49364"/>
                </a:moveTo>
                <a:cubicBezTo>
                  <a:pt x="68039" y="49369"/>
                  <a:pt x="66981" y="49581"/>
                  <a:pt x="65963" y="50001"/>
                </a:cubicBezTo>
                <a:cubicBezTo>
                  <a:pt x="64945" y="50421"/>
                  <a:pt x="64047" y="51016"/>
                  <a:pt x="63269" y="51787"/>
                </a:cubicBezTo>
                <a:lnTo>
                  <a:pt x="51788" y="63267"/>
                </a:lnTo>
                <a:cubicBezTo>
                  <a:pt x="51018" y="64046"/>
                  <a:pt x="50422" y="64944"/>
                  <a:pt x="50003" y="65962"/>
                </a:cubicBezTo>
                <a:cubicBezTo>
                  <a:pt x="49583" y="66980"/>
                  <a:pt x="49370" y="68037"/>
                  <a:pt x="49365" y="69135"/>
                </a:cubicBezTo>
                <a:cubicBezTo>
                  <a:pt x="49370" y="70227"/>
                  <a:pt x="49583" y="71263"/>
                  <a:pt x="50003" y="72244"/>
                </a:cubicBezTo>
                <a:cubicBezTo>
                  <a:pt x="50422" y="73225"/>
                  <a:pt x="51018" y="74102"/>
                  <a:pt x="51788" y="74875"/>
                </a:cubicBezTo>
                <a:lnTo>
                  <a:pt x="74876" y="97963"/>
                </a:lnTo>
                <a:lnTo>
                  <a:pt x="51788" y="121051"/>
                </a:lnTo>
                <a:cubicBezTo>
                  <a:pt x="51018" y="121824"/>
                  <a:pt x="50422" y="122701"/>
                  <a:pt x="50003" y="123682"/>
                </a:cubicBezTo>
                <a:cubicBezTo>
                  <a:pt x="49583" y="124662"/>
                  <a:pt x="49370" y="125699"/>
                  <a:pt x="49365" y="126791"/>
                </a:cubicBezTo>
                <a:cubicBezTo>
                  <a:pt x="49370" y="127888"/>
                  <a:pt x="49583" y="128946"/>
                  <a:pt x="50003" y="129964"/>
                </a:cubicBezTo>
                <a:cubicBezTo>
                  <a:pt x="50422" y="130982"/>
                  <a:pt x="51018" y="131880"/>
                  <a:pt x="51788" y="132658"/>
                </a:cubicBezTo>
                <a:lnTo>
                  <a:pt x="63269" y="144138"/>
                </a:lnTo>
                <a:cubicBezTo>
                  <a:pt x="64047" y="144909"/>
                  <a:pt x="64945" y="145504"/>
                  <a:pt x="65963" y="145924"/>
                </a:cubicBezTo>
                <a:cubicBezTo>
                  <a:pt x="66981" y="146344"/>
                  <a:pt x="68039" y="146557"/>
                  <a:pt x="69136" y="146562"/>
                </a:cubicBezTo>
                <a:cubicBezTo>
                  <a:pt x="70228" y="146557"/>
                  <a:pt x="71265" y="146344"/>
                  <a:pt x="72245" y="145924"/>
                </a:cubicBezTo>
                <a:cubicBezTo>
                  <a:pt x="73226" y="145504"/>
                  <a:pt x="74103" y="144909"/>
                  <a:pt x="74876" y="144138"/>
                </a:cubicBezTo>
                <a:lnTo>
                  <a:pt x="97964" y="121051"/>
                </a:lnTo>
                <a:lnTo>
                  <a:pt x="121052" y="144138"/>
                </a:lnTo>
                <a:cubicBezTo>
                  <a:pt x="121825" y="144909"/>
                  <a:pt x="122702" y="145504"/>
                  <a:pt x="123683" y="145924"/>
                </a:cubicBezTo>
                <a:cubicBezTo>
                  <a:pt x="124663" y="146344"/>
                  <a:pt x="125700" y="146557"/>
                  <a:pt x="126792" y="146562"/>
                </a:cubicBezTo>
                <a:cubicBezTo>
                  <a:pt x="127890" y="146557"/>
                  <a:pt x="128947" y="146344"/>
                  <a:pt x="129965" y="145924"/>
                </a:cubicBezTo>
                <a:cubicBezTo>
                  <a:pt x="130983" y="145504"/>
                  <a:pt x="131881" y="144909"/>
                  <a:pt x="132660" y="144138"/>
                </a:cubicBezTo>
                <a:lnTo>
                  <a:pt x="144140" y="132658"/>
                </a:lnTo>
                <a:cubicBezTo>
                  <a:pt x="144910" y="131880"/>
                  <a:pt x="145506" y="130982"/>
                  <a:pt x="145926" y="129964"/>
                </a:cubicBezTo>
                <a:cubicBezTo>
                  <a:pt x="146345" y="128946"/>
                  <a:pt x="146558" y="127888"/>
                  <a:pt x="146563" y="126791"/>
                </a:cubicBezTo>
                <a:cubicBezTo>
                  <a:pt x="146558" y="125699"/>
                  <a:pt x="146345" y="124662"/>
                  <a:pt x="145926" y="123682"/>
                </a:cubicBezTo>
                <a:cubicBezTo>
                  <a:pt x="145506" y="122701"/>
                  <a:pt x="144910" y="121824"/>
                  <a:pt x="144140" y="121051"/>
                </a:cubicBezTo>
                <a:lnTo>
                  <a:pt x="121052" y="97963"/>
                </a:lnTo>
                <a:lnTo>
                  <a:pt x="144140" y="74875"/>
                </a:lnTo>
                <a:cubicBezTo>
                  <a:pt x="144910" y="74102"/>
                  <a:pt x="145506" y="73225"/>
                  <a:pt x="145926" y="72244"/>
                </a:cubicBezTo>
                <a:cubicBezTo>
                  <a:pt x="146345" y="71263"/>
                  <a:pt x="146558" y="70227"/>
                  <a:pt x="146563" y="69135"/>
                </a:cubicBezTo>
                <a:cubicBezTo>
                  <a:pt x="146558" y="68037"/>
                  <a:pt x="146345" y="66980"/>
                  <a:pt x="145926" y="65962"/>
                </a:cubicBezTo>
                <a:cubicBezTo>
                  <a:pt x="145506" y="64944"/>
                  <a:pt x="144910" y="64046"/>
                  <a:pt x="144140" y="63267"/>
                </a:cubicBezTo>
                <a:lnTo>
                  <a:pt x="132660" y="51787"/>
                </a:lnTo>
                <a:cubicBezTo>
                  <a:pt x="131881" y="51016"/>
                  <a:pt x="130983" y="50421"/>
                  <a:pt x="129965" y="50001"/>
                </a:cubicBezTo>
                <a:cubicBezTo>
                  <a:pt x="128947" y="49581"/>
                  <a:pt x="127890" y="49369"/>
                  <a:pt x="126792" y="49364"/>
                </a:cubicBezTo>
                <a:cubicBezTo>
                  <a:pt x="125700" y="49369"/>
                  <a:pt x="124663" y="49581"/>
                  <a:pt x="123683" y="50001"/>
                </a:cubicBezTo>
                <a:cubicBezTo>
                  <a:pt x="122702" y="50421"/>
                  <a:pt x="121825" y="51016"/>
                  <a:pt x="121052" y="51787"/>
                </a:cubicBezTo>
                <a:lnTo>
                  <a:pt x="97964" y="74875"/>
                </a:lnTo>
                <a:lnTo>
                  <a:pt x="74876" y="51787"/>
                </a:lnTo>
                <a:cubicBezTo>
                  <a:pt x="74103" y="51016"/>
                  <a:pt x="73226" y="50421"/>
                  <a:pt x="72245" y="50001"/>
                </a:cubicBezTo>
                <a:cubicBezTo>
                  <a:pt x="71265" y="49581"/>
                  <a:pt x="70228" y="49369"/>
                  <a:pt x="69136" y="49364"/>
                </a:cubicBezTo>
                <a:close/>
                <a:moveTo>
                  <a:pt x="97964" y="0"/>
                </a:moveTo>
                <a:cubicBezTo>
                  <a:pt x="116200" y="208"/>
                  <a:pt x="132678" y="4667"/>
                  <a:pt x="147399" y="13379"/>
                </a:cubicBezTo>
                <a:cubicBezTo>
                  <a:pt x="162120" y="22090"/>
                  <a:pt x="173836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6" y="162119"/>
                  <a:pt x="162120" y="173836"/>
                  <a:pt x="147399" y="182547"/>
                </a:cubicBezTo>
                <a:cubicBezTo>
                  <a:pt x="132678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79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79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5" name="Freeform: Shape 214"/>
          <p:cNvSpPr/>
          <p:nvPr/>
        </p:nvSpPr>
        <p:spPr>
          <a:xfrm>
            <a:off x="5605203" y="9223116"/>
            <a:ext cx="259832" cy="259859"/>
          </a:xfrm>
          <a:custGeom>
            <a:avLst/>
            <a:gdLst/>
            <a:ahLst/>
            <a:cxnLst/>
            <a:rect l="l" t="t" r="r" b="b"/>
            <a:pathLst>
              <a:path w="151533" h="151549">
                <a:moveTo>
                  <a:pt x="29592" y="0"/>
                </a:moveTo>
                <a:cubicBezTo>
                  <a:pt x="31205" y="5"/>
                  <a:pt x="32762" y="313"/>
                  <a:pt x="34264" y="925"/>
                </a:cubicBezTo>
                <a:cubicBezTo>
                  <a:pt x="35765" y="1536"/>
                  <a:pt x="37099" y="2418"/>
                  <a:pt x="38266" y="3572"/>
                </a:cubicBezTo>
                <a:lnTo>
                  <a:pt x="75766" y="41076"/>
                </a:lnTo>
                <a:lnTo>
                  <a:pt x="113267" y="3572"/>
                </a:lnTo>
                <a:cubicBezTo>
                  <a:pt x="114433" y="2418"/>
                  <a:pt x="115767" y="1536"/>
                  <a:pt x="117269" y="925"/>
                </a:cubicBezTo>
                <a:cubicBezTo>
                  <a:pt x="118770" y="313"/>
                  <a:pt x="120327" y="5"/>
                  <a:pt x="121941" y="0"/>
                </a:cubicBezTo>
                <a:cubicBezTo>
                  <a:pt x="123554" y="5"/>
                  <a:pt x="125111" y="313"/>
                  <a:pt x="126612" y="925"/>
                </a:cubicBezTo>
                <a:cubicBezTo>
                  <a:pt x="128114" y="1536"/>
                  <a:pt x="129448" y="2418"/>
                  <a:pt x="130614" y="3572"/>
                </a:cubicBezTo>
                <a:lnTo>
                  <a:pt x="147961" y="20921"/>
                </a:lnTo>
                <a:cubicBezTo>
                  <a:pt x="149115" y="22088"/>
                  <a:pt x="149997" y="23422"/>
                  <a:pt x="150608" y="24923"/>
                </a:cubicBezTo>
                <a:cubicBezTo>
                  <a:pt x="151219" y="26425"/>
                  <a:pt x="151528" y="27982"/>
                  <a:pt x="151533" y="29595"/>
                </a:cubicBezTo>
                <a:cubicBezTo>
                  <a:pt x="151528" y="31209"/>
                  <a:pt x="151219" y="32766"/>
                  <a:pt x="150608" y="34268"/>
                </a:cubicBezTo>
                <a:cubicBezTo>
                  <a:pt x="149997" y="35769"/>
                  <a:pt x="149115" y="37103"/>
                  <a:pt x="147961" y="38270"/>
                </a:cubicBezTo>
                <a:lnTo>
                  <a:pt x="110461" y="75775"/>
                </a:lnTo>
                <a:lnTo>
                  <a:pt x="147961" y="113279"/>
                </a:lnTo>
                <a:cubicBezTo>
                  <a:pt x="149115" y="114446"/>
                  <a:pt x="149997" y="115780"/>
                  <a:pt x="150608" y="117282"/>
                </a:cubicBezTo>
                <a:cubicBezTo>
                  <a:pt x="151219" y="118783"/>
                  <a:pt x="151528" y="120341"/>
                  <a:pt x="151533" y="121954"/>
                </a:cubicBezTo>
                <a:cubicBezTo>
                  <a:pt x="151528" y="123567"/>
                  <a:pt x="151219" y="125124"/>
                  <a:pt x="150608" y="126626"/>
                </a:cubicBezTo>
                <a:cubicBezTo>
                  <a:pt x="149997" y="128128"/>
                  <a:pt x="149115" y="129462"/>
                  <a:pt x="147961" y="130628"/>
                </a:cubicBezTo>
                <a:lnTo>
                  <a:pt x="130614" y="147977"/>
                </a:lnTo>
                <a:cubicBezTo>
                  <a:pt x="129448" y="149131"/>
                  <a:pt x="128114" y="150013"/>
                  <a:pt x="126612" y="150625"/>
                </a:cubicBezTo>
                <a:cubicBezTo>
                  <a:pt x="125111" y="151236"/>
                  <a:pt x="123554" y="151544"/>
                  <a:pt x="121941" y="151549"/>
                </a:cubicBezTo>
                <a:cubicBezTo>
                  <a:pt x="120327" y="151544"/>
                  <a:pt x="118770" y="151236"/>
                  <a:pt x="117269" y="150625"/>
                </a:cubicBezTo>
                <a:cubicBezTo>
                  <a:pt x="115767" y="150013"/>
                  <a:pt x="114433" y="149131"/>
                  <a:pt x="113267" y="147977"/>
                </a:cubicBezTo>
                <a:lnTo>
                  <a:pt x="75766" y="110473"/>
                </a:lnTo>
                <a:lnTo>
                  <a:pt x="38266" y="147977"/>
                </a:lnTo>
                <a:cubicBezTo>
                  <a:pt x="37099" y="149131"/>
                  <a:pt x="35765" y="150013"/>
                  <a:pt x="34264" y="150625"/>
                </a:cubicBezTo>
                <a:cubicBezTo>
                  <a:pt x="32762" y="151236"/>
                  <a:pt x="31205" y="151544"/>
                  <a:pt x="29592" y="151549"/>
                </a:cubicBezTo>
                <a:cubicBezTo>
                  <a:pt x="27979" y="151544"/>
                  <a:pt x="26422" y="151236"/>
                  <a:pt x="24920" y="150625"/>
                </a:cubicBezTo>
                <a:cubicBezTo>
                  <a:pt x="23419" y="150013"/>
                  <a:pt x="22085" y="149131"/>
                  <a:pt x="20918" y="147977"/>
                </a:cubicBezTo>
                <a:lnTo>
                  <a:pt x="3571" y="130628"/>
                </a:lnTo>
                <a:cubicBezTo>
                  <a:pt x="2418" y="129462"/>
                  <a:pt x="1535" y="128128"/>
                  <a:pt x="924" y="126626"/>
                </a:cubicBezTo>
                <a:cubicBezTo>
                  <a:pt x="313" y="125124"/>
                  <a:pt x="5" y="123567"/>
                  <a:pt x="0" y="121954"/>
                </a:cubicBezTo>
                <a:cubicBezTo>
                  <a:pt x="5" y="120341"/>
                  <a:pt x="313" y="118783"/>
                  <a:pt x="924" y="117282"/>
                </a:cubicBezTo>
                <a:cubicBezTo>
                  <a:pt x="1535" y="115780"/>
                  <a:pt x="2418" y="114446"/>
                  <a:pt x="3571" y="113279"/>
                </a:cubicBezTo>
                <a:lnTo>
                  <a:pt x="41072" y="75775"/>
                </a:lnTo>
                <a:lnTo>
                  <a:pt x="3571" y="38270"/>
                </a:lnTo>
                <a:cubicBezTo>
                  <a:pt x="2418" y="37103"/>
                  <a:pt x="1535" y="35769"/>
                  <a:pt x="924" y="34268"/>
                </a:cubicBezTo>
                <a:cubicBezTo>
                  <a:pt x="313" y="32766"/>
                  <a:pt x="5" y="31209"/>
                  <a:pt x="0" y="29595"/>
                </a:cubicBezTo>
                <a:cubicBezTo>
                  <a:pt x="5" y="27982"/>
                  <a:pt x="313" y="26425"/>
                  <a:pt x="924" y="24923"/>
                </a:cubicBezTo>
                <a:cubicBezTo>
                  <a:pt x="1535" y="23422"/>
                  <a:pt x="2418" y="22088"/>
                  <a:pt x="3571" y="20921"/>
                </a:cubicBezTo>
                <a:lnTo>
                  <a:pt x="20918" y="3572"/>
                </a:lnTo>
                <a:cubicBezTo>
                  <a:pt x="22085" y="2418"/>
                  <a:pt x="23419" y="1536"/>
                  <a:pt x="24920" y="925"/>
                </a:cubicBezTo>
                <a:cubicBezTo>
                  <a:pt x="26422" y="313"/>
                  <a:pt x="27979" y="5"/>
                  <a:pt x="295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6" name="Freeform: Shape 215"/>
          <p:cNvSpPr/>
          <p:nvPr/>
        </p:nvSpPr>
        <p:spPr>
          <a:xfrm>
            <a:off x="5550818" y="8333948"/>
            <a:ext cx="368602" cy="368600"/>
          </a:xfrm>
          <a:custGeom>
            <a:avLst/>
            <a:gdLst/>
            <a:ahLst/>
            <a:cxnLst/>
            <a:rect l="l" t="t" r="r" b="b"/>
            <a:pathLst>
              <a:path w="214967" h="214966">
                <a:moveTo>
                  <a:pt x="123795" y="50832"/>
                </a:moveTo>
                <a:lnTo>
                  <a:pt x="164103" y="91140"/>
                </a:lnTo>
                <a:lnTo>
                  <a:pt x="91141" y="164103"/>
                </a:lnTo>
                <a:lnTo>
                  <a:pt x="50833" y="123795"/>
                </a:lnTo>
                <a:close/>
                <a:moveTo>
                  <a:pt x="123795" y="36928"/>
                </a:moveTo>
                <a:cubicBezTo>
                  <a:pt x="121595" y="36928"/>
                  <a:pt x="119682" y="37694"/>
                  <a:pt x="118055" y="39224"/>
                </a:cubicBezTo>
                <a:lnTo>
                  <a:pt x="39225" y="118055"/>
                </a:lnTo>
                <a:cubicBezTo>
                  <a:pt x="37630" y="119729"/>
                  <a:pt x="36833" y="121642"/>
                  <a:pt x="36833" y="123795"/>
                </a:cubicBezTo>
                <a:cubicBezTo>
                  <a:pt x="36833" y="125947"/>
                  <a:pt x="37630" y="127861"/>
                  <a:pt x="39225" y="129535"/>
                </a:cubicBezTo>
                <a:lnTo>
                  <a:pt x="85401" y="175711"/>
                </a:lnTo>
                <a:cubicBezTo>
                  <a:pt x="86174" y="176476"/>
                  <a:pt x="87051" y="177050"/>
                  <a:pt x="88031" y="177433"/>
                </a:cubicBezTo>
                <a:cubicBezTo>
                  <a:pt x="89012" y="177815"/>
                  <a:pt x="90048" y="178007"/>
                  <a:pt x="91141" y="178007"/>
                </a:cubicBezTo>
                <a:cubicBezTo>
                  <a:pt x="92233" y="178007"/>
                  <a:pt x="93269" y="177815"/>
                  <a:pt x="94250" y="177433"/>
                </a:cubicBezTo>
                <a:cubicBezTo>
                  <a:pt x="95230" y="177050"/>
                  <a:pt x="96107" y="176476"/>
                  <a:pt x="96881" y="175711"/>
                </a:cubicBezTo>
                <a:lnTo>
                  <a:pt x="175711" y="96880"/>
                </a:lnTo>
                <a:cubicBezTo>
                  <a:pt x="177306" y="95206"/>
                  <a:pt x="178103" y="93293"/>
                  <a:pt x="178103" y="91140"/>
                </a:cubicBezTo>
                <a:cubicBezTo>
                  <a:pt x="178103" y="88988"/>
                  <a:pt x="177306" y="87074"/>
                  <a:pt x="175711" y="85400"/>
                </a:cubicBezTo>
                <a:lnTo>
                  <a:pt x="129535" y="39224"/>
                </a:lnTo>
                <a:cubicBezTo>
                  <a:pt x="127909" y="37694"/>
                  <a:pt x="125996" y="36928"/>
                  <a:pt x="123795" y="36928"/>
                </a:cubicBezTo>
                <a:close/>
                <a:moveTo>
                  <a:pt x="131969" y="0"/>
                </a:moveTo>
                <a:cubicBezTo>
                  <a:pt x="136336" y="0"/>
                  <a:pt x="140200" y="1595"/>
                  <a:pt x="143562" y="4784"/>
                </a:cubicBezTo>
                <a:lnTo>
                  <a:pt x="159511" y="20729"/>
                </a:lnTo>
                <a:cubicBezTo>
                  <a:pt x="156323" y="23992"/>
                  <a:pt x="154197" y="27699"/>
                  <a:pt x="153133" y="31850"/>
                </a:cubicBezTo>
                <a:cubicBezTo>
                  <a:pt x="152071" y="36001"/>
                  <a:pt x="152071" y="40152"/>
                  <a:pt x="153133" y="44303"/>
                </a:cubicBezTo>
                <a:cubicBezTo>
                  <a:pt x="154197" y="48454"/>
                  <a:pt x="156323" y="52161"/>
                  <a:pt x="159511" y="55424"/>
                </a:cubicBezTo>
                <a:cubicBezTo>
                  <a:pt x="162774" y="58613"/>
                  <a:pt x="166481" y="60739"/>
                  <a:pt x="170632" y="61802"/>
                </a:cubicBezTo>
                <a:cubicBezTo>
                  <a:pt x="174784" y="62865"/>
                  <a:pt x="178935" y="62865"/>
                  <a:pt x="183086" y="61802"/>
                </a:cubicBezTo>
                <a:cubicBezTo>
                  <a:pt x="187237" y="60739"/>
                  <a:pt x="190944" y="58613"/>
                  <a:pt x="194207" y="55424"/>
                </a:cubicBezTo>
                <a:lnTo>
                  <a:pt x="210279" y="71369"/>
                </a:lnTo>
                <a:cubicBezTo>
                  <a:pt x="213404" y="74731"/>
                  <a:pt x="214967" y="78594"/>
                  <a:pt x="214967" y="82961"/>
                </a:cubicBezTo>
                <a:cubicBezTo>
                  <a:pt x="214967" y="87327"/>
                  <a:pt x="213404" y="91159"/>
                  <a:pt x="210279" y="94457"/>
                </a:cubicBezTo>
                <a:lnTo>
                  <a:pt x="210282" y="94447"/>
                </a:lnTo>
                <a:lnTo>
                  <a:pt x="94582" y="210278"/>
                </a:lnTo>
                <a:cubicBezTo>
                  <a:pt x="91220" y="213404"/>
                  <a:pt x="87355" y="214966"/>
                  <a:pt x="82988" y="214966"/>
                </a:cubicBezTo>
                <a:cubicBezTo>
                  <a:pt x="78621" y="214966"/>
                  <a:pt x="74789" y="213404"/>
                  <a:pt x="71490" y="210278"/>
                </a:cubicBezTo>
                <a:lnTo>
                  <a:pt x="55415" y="194205"/>
                </a:lnTo>
                <a:cubicBezTo>
                  <a:pt x="58604" y="190942"/>
                  <a:pt x="60731" y="187234"/>
                  <a:pt x="61794" y="183083"/>
                </a:cubicBezTo>
                <a:cubicBezTo>
                  <a:pt x="62857" y="178931"/>
                  <a:pt x="62857" y="174780"/>
                  <a:pt x="61794" y="170629"/>
                </a:cubicBezTo>
                <a:cubicBezTo>
                  <a:pt x="60731" y="166477"/>
                  <a:pt x="58604" y="162770"/>
                  <a:pt x="55415" y="159507"/>
                </a:cubicBezTo>
                <a:cubicBezTo>
                  <a:pt x="52151" y="156317"/>
                  <a:pt x="48444" y="154191"/>
                  <a:pt x="44293" y="153128"/>
                </a:cubicBezTo>
                <a:cubicBezTo>
                  <a:pt x="40142" y="152065"/>
                  <a:pt x="35991" y="152065"/>
                  <a:pt x="31840" y="153128"/>
                </a:cubicBezTo>
                <a:cubicBezTo>
                  <a:pt x="27690" y="154191"/>
                  <a:pt x="23984" y="156317"/>
                  <a:pt x="20722" y="159507"/>
                </a:cubicBezTo>
                <a:lnTo>
                  <a:pt x="4783" y="143433"/>
                </a:lnTo>
                <a:cubicBezTo>
                  <a:pt x="1595" y="140135"/>
                  <a:pt x="0" y="136303"/>
                  <a:pt x="0" y="131936"/>
                </a:cubicBezTo>
                <a:cubicBezTo>
                  <a:pt x="0" y="127570"/>
                  <a:pt x="1595" y="123706"/>
                  <a:pt x="4783" y="120344"/>
                </a:cubicBezTo>
                <a:lnTo>
                  <a:pt x="120472" y="4784"/>
                </a:lnTo>
                <a:cubicBezTo>
                  <a:pt x="123770" y="1595"/>
                  <a:pt x="127603" y="0"/>
                  <a:pt x="1319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7" name="Freeform: Shape 216"/>
          <p:cNvSpPr/>
          <p:nvPr/>
        </p:nvSpPr>
        <p:spPr>
          <a:xfrm>
            <a:off x="13443790" y="10007984"/>
            <a:ext cx="335954" cy="363955"/>
          </a:xfrm>
          <a:custGeom>
            <a:avLst/>
            <a:gdLst/>
            <a:ahLst/>
            <a:cxnLst/>
            <a:rect l="l" t="t" r="r" b="b"/>
            <a:pathLst>
              <a:path w="195927" h="212257">
                <a:moveTo>
                  <a:pt x="24485" y="32641"/>
                </a:moveTo>
                <a:cubicBezTo>
                  <a:pt x="22189" y="32702"/>
                  <a:pt x="20269" y="33505"/>
                  <a:pt x="18723" y="35049"/>
                </a:cubicBezTo>
                <a:cubicBezTo>
                  <a:pt x="17177" y="36594"/>
                  <a:pt x="16374" y="38513"/>
                  <a:pt x="16313" y="40807"/>
                </a:cubicBezTo>
                <a:cubicBezTo>
                  <a:pt x="16374" y="43101"/>
                  <a:pt x="17177" y="45020"/>
                  <a:pt x="18723" y="46564"/>
                </a:cubicBezTo>
                <a:cubicBezTo>
                  <a:pt x="20269" y="48109"/>
                  <a:pt x="22189" y="48911"/>
                  <a:pt x="24485" y="48972"/>
                </a:cubicBezTo>
                <a:cubicBezTo>
                  <a:pt x="26781" y="48911"/>
                  <a:pt x="28702" y="48108"/>
                  <a:pt x="30247" y="46564"/>
                </a:cubicBezTo>
                <a:lnTo>
                  <a:pt x="32657" y="40807"/>
                </a:lnTo>
                <a:lnTo>
                  <a:pt x="30247" y="35049"/>
                </a:lnTo>
                <a:cubicBezTo>
                  <a:pt x="28702" y="33505"/>
                  <a:pt x="26781" y="32702"/>
                  <a:pt x="24485" y="32641"/>
                </a:cubicBezTo>
                <a:close/>
                <a:moveTo>
                  <a:pt x="122460" y="16313"/>
                </a:moveTo>
                <a:cubicBezTo>
                  <a:pt x="114929" y="16398"/>
                  <a:pt x="107529" y="17344"/>
                  <a:pt x="100260" y="19151"/>
                </a:cubicBezTo>
                <a:cubicBezTo>
                  <a:pt x="92990" y="20959"/>
                  <a:pt x="85848" y="23117"/>
                  <a:pt x="78833" y="25626"/>
                </a:cubicBezTo>
                <a:cubicBezTo>
                  <a:pt x="75190" y="26979"/>
                  <a:pt x="70926" y="28452"/>
                  <a:pt x="66039" y="30044"/>
                </a:cubicBezTo>
                <a:cubicBezTo>
                  <a:pt x="61152" y="31636"/>
                  <a:pt x="56824" y="32503"/>
                  <a:pt x="53054" y="32644"/>
                </a:cubicBezTo>
                <a:lnTo>
                  <a:pt x="48970" y="32644"/>
                </a:lnTo>
                <a:lnTo>
                  <a:pt x="48970" y="114300"/>
                </a:lnTo>
                <a:lnTo>
                  <a:pt x="53054" y="114300"/>
                </a:lnTo>
                <a:cubicBezTo>
                  <a:pt x="55612" y="114394"/>
                  <a:pt x="58376" y="115568"/>
                  <a:pt x="61345" y="117821"/>
                </a:cubicBezTo>
                <a:cubicBezTo>
                  <a:pt x="64314" y="120075"/>
                  <a:pt x="67261" y="122842"/>
                  <a:pt x="70187" y="126124"/>
                </a:cubicBezTo>
                <a:cubicBezTo>
                  <a:pt x="73112" y="129405"/>
                  <a:pt x="75788" y="132635"/>
                  <a:pt x="78215" y="135813"/>
                </a:cubicBezTo>
                <a:cubicBezTo>
                  <a:pt x="80641" y="138992"/>
                  <a:pt x="82592" y="141553"/>
                  <a:pt x="84065" y="143497"/>
                </a:cubicBezTo>
                <a:cubicBezTo>
                  <a:pt x="85647" y="145479"/>
                  <a:pt x="87236" y="147446"/>
                  <a:pt x="88833" y="149397"/>
                </a:cubicBezTo>
                <a:cubicBezTo>
                  <a:pt x="90429" y="151347"/>
                  <a:pt x="92113" y="153250"/>
                  <a:pt x="93884" y="155105"/>
                </a:cubicBezTo>
                <a:cubicBezTo>
                  <a:pt x="97827" y="159552"/>
                  <a:pt x="100464" y="164393"/>
                  <a:pt x="101796" y="169629"/>
                </a:cubicBezTo>
                <a:cubicBezTo>
                  <a:pt x="103128" y="174865"/>
                  <a:pt x="104227" y="179838"/>
                  <a:pt x="105093" y="184550"/>
                </a:cubicBezTo>
                <a:cubicBezTo>
                  <a:pt x="105958" y="189261"/>
                  <a:pt x="107662" y="193053"/>
                  <a:pt x="110206" y="195927"/>
                </a:cubicBezTo>
                <a:cubicBezTo>
                  <a:pt x="115963" y="195901"/>
                  <a:pt x="120319" y="194890"/>
                  <a:pt x="123273" y="192894"/>
                </a:cubicBezTo>
                <a:cubicBezTo>
                  <a:pt x="126227" y="190897"/>
                  <a:pt x="128209" y="188072"/>
                  <a:pt x="129220" y="184417"/>
                </a:cubicBezTo>
                <a:cubicBezTo>
                  <a:pt x="130231" y="180763"/>
                  <a:pt x="130700" y="176435"/>
                  <a:pt x="130629" y="171434"/>
                </a:cubicBezTo>
                <a:cubicBezTo>
                  <a:pt x="130477" y="166468"/>
                  <a:pt x="129418" y="161815"/>
                  <a:pt x="127452" y="157477"/>
                </a:cubicBezTo>
                <a:cubicBezTo>
                  <a:pt x="125485" y="153139"/>
                  <a:pt x="123518" y="148808"/>
                  <a:pt x="121552" y="144484"/>
                </a:cubicBezTo>
                <a:cubicBezTo>
                  <a:pt x="119585" y="140160"/>
                  <a:pt x="118526" y="135536"/>
                  <a:pt x="118375" y="130613"/>
                </a:cubicBezTo>
                <a:lnTo>
                  <a:pt x="163285" y="130613"/>
                </a:lnTo>
                <a:cubicBezTo>
                  <a:pt x="167700" y="130474"/>
                  <a:pt x="171487" y="128839"/>
                  <a:pt x="174644" y="125706"/>
                </a:cubicBezTo>
                <a:cubicBezTo>
                  <a:pt x="177801" y="122573"/>
                  <a:pt x="179452" y="118771"/>
                  <a:pt x="179598" y="114300"/>
                </a:cubicBezTo>
                <a:lnTo>
                  <a:pt x="179609" y="114298"/>
                </a:lnTo>
                <a:cubicBezTo>
                  <a:pt x="179602" y="112612"/>
                  <a:pt x="179220" y="110511"/>
                  <a:pt x="178462" y="107994"/>
                </a:cubicBezTo>
                <a:cubicBezTo>
                  <a:pt x="177704" y="105477"/>
                  <a:pt x="176613" y="103215"/>
                  <a:pt x="175189" y="101208"/>
                </a:cubicBezTo>
                <a:cubicBezTo>
                  <a:pt x="173764" y="99201"/>
                  <a:pt x="172049" y="98121"/>
                  <a:pt x="170042" y="97966"/>
                </a:cubicBezTo>
                <a:cubicBezTo>
                  <a:pt x="171401" y="96334"/>
                  <a:pt x="172481" y="94271"/>
                  <a:pt x="173281" y="91778"/>
                </a:cubicBezTo>
                <a:cubicBezTo>
                  <a:pt x="174081" y="89285"/>
                  <a:pt x="174491" y="86967"/>
                  <a:pt x="174509" y="84824"/>
                </a:cubicBezTo>
                <a:cubicBezTo>
                  <a:pt x="174499" y="81823"/>
                  <a:pt x="173914" y="79054"/>
                  <a:pt x="172754" y="76515"/>
                </a:cubicBezTo>
                <a:cubicBezTo>
                  <a:pt x="171595" y="73977"/>
                  <a:pt x="169925" y="71685"/>
                  <a:pt x="167745" y="69641"/>
                </a:cubicBezTo>
                <a:cubicBezTo>
                  <a:pt x="168511" y="68294"/>
                  <a:pt x="169085" y="66874"/>
                  <a:pt x="169468" y="65383"/>
                </a:cubicBezTo>
                <a:cubicBezTo>
                  <a:pt x="169851" y="63892"/>
                  <a:pt x="170043" y="62378"/>
                  <a:pt x="170044" y="60840"/>
                </a:cubicBezTo>
                <a:cubicBezTo>
                  <a:pt x="170034" y="57786"/>
                  <a:pt x="169321" y="54740"/>
                  <a:pt x="167906" y="51702"/>
                </a:cubicBezTo>
                <a:cubicBezTo>
                  <a:pt x="166492" y="48663"/>
                  <a:pt x="164439" y="46351"/>
                  <a:pt x="161748" y="44764"/>
                </a:cubicBezTo>
                <a:cubicBezTo>
                  <a:pt x="161942" y="43613"/>
                  <a:pt x="162096" y="42438"/>
                  <a:pt x="162211" y="41240"/>
                </a:cubicBezTo>
                <a:cubicBezTo>
                  <a:pt x="162325" y="40041"/>
                  <a:pt x="162384" y="38834"/>
                  <a:pt x="162388" y="37619"/>
                </a:cubicBezTo>
                <a:cubicBezTo>
                  <a:pt x="162289" y="30201"/>
                  <a:pt x="160125" y="24784"/>
                  <a:pt x="155895" y="21368"/>
                </a:cubicBezTo>
                <a:cubicBezTo>
                  <a:pt x="151665" y="17953"/>
                  <a:pt x="145962" y="16267"/>
                  <a:pt x="138785" y="16313"/>
                </a:cubicBezTo>
                <a:close/>
                <a:moveTo>
                  <a:pt x="124629" y="0"/>
                </a:moveTo>
                <a:lnTo>
                  <a:pt x="138912" y="0"/>
                </a:lnTo>
                <a:cubicBezTo>
                  <a:pt x="146718" y="23"/>
                  <a:pt x="153607" y="1508"/>
                  <a:pt x="159580" y="4455"/>
                </a:cubicBezTo>
                <a:cubicBezTo>
                  <a:pt x="165553" y="7402"/>
                  <a:pt x="170228" y="11673"/>
                  <a:pt x="173607" y="17270"/>
                </a:cubicBezTo>
                <a:cubicBezTo>
                  <a:pt x="176985" y="22866"/>
                  <a:pt x="178685" y="29649"/>
                  <a:pt x="178706" y="37619"/>
                </a:cubicBezTo>
                <a:lnTo>
                  <a:pt x="178706" y="38257"/>
                </a:lnTo>
                <a:cubicBezTo>
                  <a:pt x="181201" y="41484"/>
                  <a:pt x="183099" y="45046"/>
                  <a:pt x="184398" y="48943"/>
                </a:cubicBezTo>
                <a:cubicBezTo>
                  <a:pt x="185698" y="52839"/>
                  <a:pt x="186352" y="56847"/>
                  <a:pt x="186360" y="60967"/>
                </a:cubicBezTo>
                <a:cubicBezTo>
                  <a:pt x="186360" y="61866"/>
                  <a:pt x="186328" y="62780"/>
                  <a:pt x="186264" y="63710"/>
                </a:cubicBezTo>
                <a:cubicBezTo>
                  <a:pt x="186200" y="64641"/>
                  <a:pt x="186104" y="65555"/>
                  <a:pt x="185977" y="66454"/>
                </a:cubicBezTo>
                <a:cubicBezTo>
                  <a:pt x="187574" y="69276"/>
                  <a:pt x="188781" y="72243"/>
                  <a:pt x="189597" y="75353"/>
                </a:cubicBezTo>
                <a:cubicBezTo>
                  <a:pt x="190412" y="78462"/>
                  <a:pt x="190822" y="81620"/>
                  <a:pt x="190824" y="84826"/>
                </a:cubicBezTo>
                <a:cubicBezTo>
                  <a:pt x="190824" y="86301"/>
                  <a:pt x="190729" y="87784"/>
                  <a:pt x="190537" y="89275"/>
                </a:cubicBezTo>
                <a:cubicBezTo>
                  <a:pt x="190346" y="90766"/>
                  <a:pt x="190059" y="92218"/>
                  <a:pt x="189676" y="93629"/>
                </a:cubicBezTo>
                <a:cubicBezTo>
                  <a:pt x="191723" y="96712"/>
                  <a:pt x="193275" y="100019"/>
                  <a:pt x="194332" y="103549"/>
                </a:cubicBezTo>
                <a:lnTo>
                  <a:pt x="195927" y="114425"/>
                </a:lnTo>
                <a:lnTo>
                  <a:pt x="194732" y="122946"/>
                </a:lnTo>
                <a:cubicBezTo>
                  <a:pt x="193973" y="125656"/>
                  <a:pt x="192855" y="128233"/>
                  <a:pt x="191376" y="130680"/>
                </a:cubicBezTo>
                <a:cubicBezTo>
                  <a:pt x="188419" y="135572"/>
                  <a:pt x="184485" y="139487"/>
                  <a:pt x="179572" y="142423"/>
                </a:cubicBezTo>
                <a:cubicBezTo>
                  <a:pt x="174659" y="145360"/>
                  <a:pt x="169230" y="146866"/>
                  <a:pt x="163285" y="146941"/>
                </a:cubicBezTo>
                <a:lnTo>
                  <a:pt x="140824" y="146941"/>
                </a:lnTo>
                <a:cubicBezTo>
                  <a:pt x="142752" y="150864"/>
                  <a:pt x="144249" y="154818"/>
                  <a:pt x="145316" y="158805"/>
                </a:cubicBezTo>
                <a:cubicBezTo>
                  <a:pt x="146384" y="162791"/>
                  <a:pt x="146925" y="167001"/>
                  <a:pt x="146941" y="171434"/>
                </a:cubicBezTo>
                <a:cubicBezTo>
                  <a:pt x="147002" y="175628"/>
                  <a:pt x="146753" y="179678"/>
                  <a:pt x="146193" y="183585"/>
                </a:cubicBezTo>
                <a:cubicBezTo>
                  <a:pt x="145632" y="187491"/>
                  <a:pt x="144395" y="191350"/>
                  <a:pt x="142481" y="195161"/>
                </a:cubicBezTo>
                <a:cubicBezTo>
                  <a:pt x="139234" y="201287"/>
                  <a:pt x="134733" y="205683"/>
                  <a:pt x="128980" y="208349"/>
                </a:cubicBezTo>
                <a:cubicBezTo>
                  <a:pt x="123226" y="211014"/>
                  <a:pt x="116968" y="212317"/>
                  <a:pt x="110206" y="212255"/>
                </a:cubicBezTo>
                <a:cubicBezTo>
                  <a:pt x="108020" y="212242"/>
                  <a:pt x="105947" y="211822"/>
                  <a:pt x="103985" y="210996"/>
                </a:cubicBezTo>
                <a:cubicBezTo>
                  <a:pt x="102024" y="210169"/>
                  <a:pt x="100271" y="209016"/>
                  <a:pt x="98726" y="207535"/>
                </a:cubicBezTo>
                <a:cubicBezTo>
                  <a:pt x="94651" y="203248"/>
                  <a:pt x="91910" y="198471"/>
                  <a:pt x="90503" y="193205"/>
                </a:cubicBezTo>
                <a:cubicBezTo>
                  <a:pt x="89095" y="187940"/>
                  <a:pt x="87977" y="182908"/>
                  <a:pt x="87150" y="178110"/>
                </a:cubicBezTo>
                <a:cubicBezTo>
                  <a:pt x="86322" y="173312"/>
                  <a:pt x="84741" y="169471"/>
                  <a:pt x="82406" y="166586"/>
                </a:cubicBezTo>
                <a:cubicBezTo>
                  <a:pt x="79987" y="164030"/>
                  <a:pt x="77647" y="161393"/>
                  <a:pt x="75387" y="158677"/>
                </a:cubicBezTo>
                <a:cubicBezTo>
                  <a:pt x="73127" y="155961"/>
                  <a:pt x="70915" y="153197"/>
                  <a:pt x="68751" y="150385"/>
                </a:cubicBezTo>
                <a:cubicBezTo>
                  <a:pt x="67422" y="148637"/>
                  <a:pt x="65712" y="146438"/>
                  <a:pt x="63623" y="143789"/>
                </a:cubicBezTo>
                <a:cubicBezTo>
                  <a:pt x="61533" y="141140"/>
                  <a:pt x="59379" y="138583"/>
                  <a:pt x="57161" y="136118"/>
                </a:cubicBezTo>
                <a:cubicBezTo>
                  <a:pt x="54944" y="133653"/>
                  <a:pt x="52979" y="131823"/>
                  <a:pt x="51267" y="130629"/>
                </a:cubicBezTo>
                <a:lnTo>
                  <a:pt x="16313" y="130629"/>
                </a:lnTo>
                <a:cubicBezTo>
                  <a:pt x="11674" y="130514"/>
                  <a:pt x="7825" y="128925"/>
                  <a:pt x="4763" y="125860"/>
                </a:cubicBezTo>
                <a:cubicBezTo>
                  <a:pt x="1702" y="122795"/>
                  <a:pt x="114" y="118941"/>
                  <a:pt x="0" y="114298"/>
                </a:cubicBezTo>
                <a:lnTo>
                  <a:pt x="0" y="32644"/>
                </a:lnTo>
                <a:cubicBezTo>
                  <a:pt x="114" y="28000"/>
                  <a:pt x="1702" y="24146"/>
                  <a:pt x="4763" y="21083"/>
                </a:cubicBezTo>
                <a:cubicBezTo>
                  <a:pt x="7825" y="18020"/>
                  <a:pt x="11674" y="16435"/>
                  <a:pt x="16313" y="16329"/>
                </a:cubicBezTo>
                <a:lnTo>
                  <a:pt x="53054" y="16329"/>
                </a:lnTo>
                <a:cubicBezTo>
                  <a:pt x="54328" y="16289"/>
                  <a:pt x="56105" y="15943"/>
                  <a:pt x="58385" y="15289"/>
                </a:cubicBezTo>
                <a:cubicBezTo>
                  <a:pt x="60666" y="14635"/>
                  <a:pt x="62954" y="13911"/>
                  <a:pt x="65249" y="13116"/>
                </a:cubicBezTo>
                <a:cubicBezTo>
                  <a:pt x="67543" y="12320"/>
                  <a:pt x="69349" y="11690"/>
                  <a:pt x="70665" y="11226"/>
                </a:cubicBezTo>
                <a:cubicBezTo>
                  <a:pt x="79725" y="7968"/>
                  <a:pt x="88558" y="5299"/>
                  <a:pt x="97167" y="3221"/>
                </a:cubicBezTo>
                <a:cubicBezTo>
                  <a:pt x="105775" y="1143"/>
                  <a:pt x="114929" y="69"/>
                  <a:pt x="1246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8" name="Freeform: Shape 217"/>
          <p:cNvSpPr/>
          <p:nvPr/>
        </p:nvSpPr>
        <p:spPr>
          <a:xfrm>
            <a:off x="13436791" y="9187406"/>
            <a:ext cx="349953" cy="335952"/>
          </a:xfrm>
          <a:custGeom>
            <a:avLst/>
            <a:gdLst/>
            <a:ahLst/>
            <a:cxnLst/>
            <a:rect l="l" t="t" r="r" b="b"/>
            <a:pathLst>
              <a:path w="204091" h="195926">
                <a:moveTo>
                  <a:pt x="24485" y="32657"/>
                </a:moveTo>
                <a:cubicBezTo>
                  <a:pt x="22138" y="32710"/>
                  <a:pt x="20205" y="33496"/>
                  <a:pt x="18686" y="35014"/>
                </a:cubicBezTo>
                <a:cubicBezTo>
                  <a:pt x="17168" y="36533"/>
                  <a:pt x="16382" y="38466"/>
                  <a:pt x="16329" y="40813"/>
                </a:cubicBezTo>
                <a:cubicBezTo>
                  <a:pt x="16382" y="43104"/>
                  <a:pt x="17168" y="45021"/>
                  <a:pt x="18686" y="46564"/>
                </a:cubicBezTo>
                <a:cubicBezTo>
                  <a:pt x="20205" y="48106"/>
                  <a:pt x="22138" y="48908"/>
                  <a:pt x="24485" y="48969"/>
                </a:cubicBezTo>
                <a:cubicBezTo>
                  <a:pt x="26776" y="48908"/>
                  <a:pt x="28693" y="48106"/>
                  <a:pt x="30236" y="46564"/>
                </a:cubicBezTo>
                <a:cubicBezTo>
                  <a:pt x="31778" y="45021"/>
                  <a:pt x="32580" y="43104"/>
                  <a:pt x="32641" y="40813"/>
                </a:cubicBezTo>
                <a:cubicBezTo>
                  <a:pt x="32580" y="38466"/>
                  <a:pt x="31778" y="36533"/>
                  <a:pt x="30236" y="35014"/>
                </a:cubicBezTo>
                <a:cubicBezTo>
                  <a:pt x="28693" y="33496"/>
                  <a:pt x="26776" y="32710"/>
                  <a:pt x="24485" y="32657"/>
                </a:cubicBezTo>
                <a:close/>
                <a:moveTo>
                  <a:pt x="8164" y="16328"/>
                </a:moveTo>
                <a:lnTo>
                  <a:pt x="44888" y="16328"/>
                </a:lnTo>
                <a:cubicBezTo>
                  <a:pt x="47181" y="16389"/>
                  <a:pt x="49100" y="17192"/>
                  <a:pt x="50644" y="18736"/>
                </a:cubicBezTo>
                <a:cubicBezTo>
                  <a:pt x="52188" y="20280"/>
                  <a:pt x="52991" y="22199"/>
                  <a:pt x="53052" y="24492"/>
                </a:cubicBezTo>
                <a:lnTo>
                  <a:pt x="53052" y="106119"/>
                </a:lnTo>
                <a:cubicBezTo>
                  <a:pt x="52991" y="108413"/>
                  <a:pt x="52188" y="110332"/>
                  <a:pt x="50644" y="111876"/>
                </a:cubicBezTo>
                <a:cubicBezTo>
                  <a:pt x="49100" y="113420"/>
                  <a:pt x="47181" y="114222"/>
                  <a:pt x="44888" y="114284"/>
                </a:cubicBezTo>
                <a:lnTo>
                  <a:pt x="8164" y="114284"/>
                </a:lnTo>
                <a:cubicBezTo>
                  <a:pt x="5871" y="114222"/>
                  <a:pt x="3952" y="113420"/>
                  <a:pt x="2408" y="111876"/>
                </a:cubicBezTo>
                <a:cubicBezTo>
                  <a:pt x="864" y="110332"/>
                  <a:pt x="61" y="108413"/>
                  <a:pt x="0" y="106119"/>
                </a:cubicBezTo>
                <a:lnTo>
                  <a:pt x="0" y="24492"/>
                </a:lnTo>
                <a:cubicBezTo>
                  <a:pt x="61" y="22199"/>
                  <a:pt x="864" y="20280"/>
                  <a:pt x="2408" y="18736"/>
                </a:cubicBezTo>
                <a:cubicBezTo>
                  <a:pt x="3952" y="17192"/>
                  <a:pt x="5871" y="16389"/>
                  <a:pt x="8164" y="16328"/>
                </a:cubicBezTo>
                <a:close/>
                <a:moveTo>
                  <a:pt x="138777" y="0"/>
                </a:moveTo>
                <a:lnTo>
                  <a:pt x="140946" y="0"/>
                </a:lnTo>
                <a:lnTo>
                  <a:pt x="150641" y="0"/>
                </a:lnTo>
                <a:cubicBezTo>
                  <a:pt x="151805" y="0"/>
                  <a:pt x="152793" y="0"/>
                  <a:pt x="153607" y="0"/>
                </a:cubicBezTo>
                <a:cubicBezTo>
                  <a:pt x="154420" y="0"/>
                  <a:pt x="154962" y="0"/>
                  <a:pt x="155233" y="0"/>
                </a:cubicBezTo>
                <a:cubicBezTo>
                  <a:pt x="166480" y="127"/>
                  <a:pt x="174857" y="3444"/>
                  <a:pt x="180364" y="9950"/>
                </a:cubicBezTo>
                <a:cubicBezTo>
                  <a:pt x="182793" y="12825"/>
                  <a:pt x="184536" y="16195"/>
                  <a:pt x="185594" y="20059"/>
                </a:cubicBezTo>
                <a:cubicBezTo>
                  <a:pt x="186652" y="23924"/>
                  <a:pt x="186992" y="28250"/>
                  <a:pt x="186615" y="33039"/>
                </a:cubicBezTo>
                <a:cubicBezTo>
                  <a:pt x="188217" y="34582"/>
                  <a:pt x="189605" y="36371"/>
                  <a:pt x="190777" y="38407"/>
                </a:cubicBezTo>
                <a:cubicBezTo>
                  <a:pt x="191949" y="40444"/>
                  <a:pt x="192857" y="42648"/>
                  <a:pt x="193503" y="45019"/>
                </a:cubicBezTo>
                <a:cubicBezTo>
                  <a:pt x="194205" y="47576"/>
                  <a:pt x="194556" y="50110"/>
                  <a:pt x="194556" y="52621"/>
                </a:cubicBezTo>
                <a:cubicBezTo>
                  <a:pt x="194556" y="55132"/>
                  <a:pt x="194205" y="57572"/>
                  <a:pt x="193503" y="59940"/>
                </a:cubicBezTo>
                <a:cubicBezTo>
                  <a:pt x="195422" y="62502"/>
                  <a:pt x="196847" y="65255"/>
                  <a:pt x="197777" y="68200"/>
                </a:cubicBezTo>
                <a:cubicBezTo>
                  <a:pt x="198707" y="71145"/>
                  <a:pt x="199111" y="74217"/>
                  <a:pt x="198989" y="77417"/>
                </a:cubicBezTo>
                <a:cubicBezTo>
                  <a:pt x="198997" y="78347"/>
                  <a:pt x="198853" y="79676"/>
                  <a:pt x="198558" y="81403"/>
                </a:cubicBezTo>
                <a:cubicBezTo>
                  <a:pt x="198263" y="83131"/>
                  <a:pt x="197769" y="85034"/>
                  <a:pt x="197075" y="87112"/>
                </a:cubicBezTo>
                <a:cubicBezTo>
                  <a:pt x="199265" y="89602"/>
                  <a:pt x="200977" y="92531"/>
                  <a:pt x="202210" y="95898"/>
                </a:cubicBezTo>
                <a:cubicBezTo>
                  <a:pt x="203443" y="99265"/>
                  <a:pt x="204070" y="102672"/>
                  <a:pt x="204091" y="106119"/>
                </a:cubicBezTo>
                <a:cubicBezTo>
                  <a:pt x="203844" y="112944"/>
                  <a:pt x="201404" y="118685"/>
                  <a:pt x="196772" y="123341"/>
                </a:cubicBezTo>
                <a:cubicBezTo>
                  <a:pt x="192140" y="127997"/>
                  <a:pt x="186415" y="130421"/>
                  <a:pt x="179598" y="130612"/>
                </a:cubicBezTo>
                <a:lnTo>
                  <a:pt x="144262" y="130612"/>
                </a:lnTo>
                <a:cubicBezTo>
                  <a:pt x="144775" y="132563"/>
                  <a:pt x="145344" y="134083"/>
                  <a:pt x="145969" y="135173"/>
                </a:cubicBezTo>
                <a:cubicBezTo>
                  <a:pt x="146593" y="136262"/>
                  <a:pt x="147258" y="137464"/>
                  <a:pt x="147962" y="138776"/>
                </a:cubicBezTo>
                <a:cubicBezTo>
                  <a:pt x="149711" y="142045"/>
                  <a:pt x="151316" y="145649"/>
                  <a:pt x="152778" y="149588"/>
                </a:cubicBezTo>
                <a:cubicBezTo>
                  <a:pt x="154239" y="153526"/>
                  <a:pt x="155015" y="158087"/>
                  <a:pt x="155106" y="163269"/>
                </a:cubicBezTo>
                <a:cubicBezTo>
                  <a:pt x="155180" y="165818"/>
                  <a:pt x="155031" y="168900"/>
                  <a:pt x="154659" y="172516"/>
                </a:cubicBezTo>
                <a:cubicBezTo>
                  <a:pt x="154287" y="176131"/>
                  <a:pt x="153245" y="179720"/>
                  <a:pt x="151534" y="183281"/>
                </a:cubicBezTo>
                <a:cubicBezTo>
                  <a:pt x="149822" y="186843"/>
                  <a:pt x="146994" y="189817"/>
                  <a:pt x="143051" y="192205"/>
                </a:cubicBezTo>
                <a:cubicBezTo>
                  <a:pt x="139107" y="194593"/>
                  <a:pt x="133600" y="195833"/>
                  <a:pt x="126531" y="195926"/>
                </a:cubicBezTo>
                <a:cubicBezTo>
                  <a:pt x="125438" y="195921"/>
                  <a:pt x="124402" y="195708"/>
                  <a:pt x="123421" y="195289"/>
                </a:cubicBezTo>
                <a:cubicBezTo>
                  <a:pt x="122441" y="194869"/>
                  <a:pt x="121563" y="194273"/>
                  <a:pt x="120790" y="193503"/>
                </a:cubicBezTo>
                <a:cubicBezTo>
                  <a:pt x="118127" y="190763"/>
                  <a:pt x="116214" y="187568"/>
                  <a:pt x="115050" y="183919"/>
                </a:cubicBezTo>
                <a:cubicBezTo>
                  <a:pt x="113886" y="180270"/>
                  <a:pt x="112993" y="176534"/>
                  <a:pt x="112371" y="172709"/>
                </a:cubicBezTo>
                <a:cubicBezTo>
                  <a:pt x="111682" y="168949"/>
                  <a:pt x="110795" y="165308"/>
                  <a:pt x="109708" y="161786"/>
                </a:cubicBezTo>
                <a:cubicBezTo>
                  <a:pt x="108621" y="158265"/>
                  <a:pt x="106872" y="155230"/>
                  <a:pt x="104462" y="152681"/>
                </a:cubicBezTo>
                <a:cubicBezTo>
                  <a:pt x="102482" y="150680"/>
                  <a:pt x="100414" y="148368"/>
                  <a:pt x="98259" y="145745"/>
                </a:cubicBezTo>
                <a:cubicBezTo>
                  <a:pt x="96103" y="143122"/>
                  <a:pt x="93876" y="140331"/>
                  <a:pt x="91577" y="137373"/>
                </a:cubicBezTo>
                <a:cubicBezTo>
                  <a:pt x="89619" y="134768"/>
                  <a:pt x="87186" y="131715"/>
                  <a:pt x="84278" y="128217"/>
                </a:cubicBezTo>
                <a:cubicBezTo>
                  <a:pt x="81369" y="124718"/>
                  <a:pt x="78511" y="121609"/>
                  <a:pt x="75702" y="118890"/>
                </a:cubicBezTo>
                <a:cubicBezTo>
                  <a:pt x="72893" y="116171"/>
                  <a:pt x="70659" y="114678"/>
                  <a:pt x="68998" y="114411"/>
                </a:cubicBezTo>
                <a:cubicBezTo>
                  <a:pt x="66832" y="114167"/>
                  <a:pt x="65009" y="113284"/>
                  <a:pt x="63529" y="111764"/>
                </a:cubicBezTo>
                <a:cubicBezTo>
                  <a:pt x="62048" y="110244"/>
                  <a:pt x="61277" y="108405"/>
                  <a:pt x="61216" y="106247"/>
                </a:cubicBezTo>
                <a:lnTo>
                  <a:pt x="61216" y="24492"/>
                </a:lnTo>
                <a:cubicBezTo>
                  <a:pt x="61285" y="22207"/>
                  <a:pt x="62104" y="20304"/>
                  <a:pt x="63672" y="18784"/>
                </a:cubicBezTo>
                <a:cubicBezTo>
                  <a:pt x="65240" y="17264"/>
                  <a:pt x="67143" y="16445"/>
                  <a:pt x="69381" y="16328"/>
                </a:cubicBezTo>
                <a:cubicBezTo>
                  <a:pt x="71672" y="16214"/>
                  <a:pt x="74584" y="15613"/>
                  <a:pt x="78119" y="14526"/>
                </a:cubicBezTo>
                <a:cubicBezTo>
                  <a:pt x="81654" y="13439"/>
                  <a:pt x="85459" y="12169"/>
                  <a:pt x="89536" y="10715"/>
                </a:cubicBezTo>
                <a:cubicBezTo>
                  <a:pt x="96475" y="8204"/>
                  <a:pt x="104124" y="5828"/>
                  <a:pt x="112482" y="3587"/>
                </a:cubicBezTo>
                <a:cubicBezTo>
                  <a:pt x="120841" y="1347"/>
                  <a:pt x="129606" y="151"/>
                  <a:pt x="13877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9" name="Freeform: Shape 218"/>
          <p:cNvSpPr/>
          <p:nvPr/>
        </p:nvSpPr>
        <p:spPr>
          <a:xfrm>
            <a:off x="13485788" y="8338597"/>
            <a:ext cx="251958" cy="363951"/>
          </a:xfrm>
          <a:custGeom>
            <a:avLst/>
            <a:gdLst/>
            <a:ahLst/>
            <a:cxnLst/>
            <a:rect l="l" t="t" r="r" b="b"/>
            <a:pathLst>
              <a:path w="146941" h="212255">
                <a:moveTo>
                  <a:pt x="57134" y="32641"/>
                </a:moveTo>
                <a:cubicBezTo>
                  <a:pt x="55960" y="32668"/>
                  <a:pt x="54992" y="33061"/>
                  <a:pt x="54232" y="33821"/>
                </a:cubicBezTo>
                <a:cubicBezTo>
                  <a:pt x="53472" y="34581"/>
                  <a:pt x="53079" y="35548"/>
                  <a:pt x="53052" y="36723"/>
                </a:cubicBezTo>
                <a:lnTo>
                  <a:pt x="53052" y="93873"/>
                </a:lnTo>
                <a:cubicBezTo>
                  <a:pt x="53079" y="95048"/>
                  <a:pt x="53472" y="96015"/>
                  <a:pt x="54232" y="96775"/>
                </a:cubicBezTo>
                <a:cubicBezTo>
                  <a:pt x="54992" y="97535"/>
                  <a:pt x="55960" y="97929"/>
                  <a:pt x="57134" y="97955"/>
                </a:cubicBezTo>
                <a:cubicBezTo>
                  <a:pt x="58309" y="97929"/>
                  <a:pt x="59276" y="97535"/>
                  <a:pt x="60036" y="96775"/>
                </a:cubicBezTo>
                <a:cubicBezTo>
                  <a:pt x="60796" y="96015"/>
                  <a:pt x="61190" y="95048"/>
                  <a:pt x="61216" y="93873"/>
                </a:cubicBezTo>
                <a:lnTo>
                  <a:pt x="61216" y="36723"/>
                </a:lnTo>
                <a:cubicBezTo>
                  <a:pt x="61190" y="35548"/>
                  <a:pt x="60796" y="34581"/>
                  <a:pt x="60036" y="33821"/>
                </a:cubicBezTo>
                <a:cubicBezTo>
                  <a:pt x="59276" y="33061"/>
                  <a:pt x="58309" y="32668"/>
                  <a:pt x="57134" y="32641"/>
                </a:cubicBezTo>
                <a:close/>
                <a:moveTo>
                  <a:pt x="32657" y="0"/>
                </a:moveTo>
                <a:lnTo>
                  <a:pt x="114284" y="0"/>
                </a:lnTo>
                <a:cubicBezTo>
                  <a:pt x="118871" y="122"/>
                  <a:pt x="122709" y="1726"/>
                  <a:pt x="125797" y="4813"/>
                </a:cubicBezTo>
                <a:cubicBezTo>
                  <a:pt x="128885" y="7900"/>
                  <a:pt x="130491" y="11736"/>
                  <a:pt x="130613" y="16320"/>
                </a:cubicBezTo>
                <a:cubicBezTo>
                  <a:pt x="130491" y="20905"/>
                  <a:pt x="128885" y="24741"/>
                  <a:pt x="125797" y="27828"/>
                </a:cubicBezTo>
                <a:cubicBezTo>
                  <a:pt x="122709" y="30914"/>
                  <a:pt x="118871" y="32519"/>
                  <a:pt x="114284" y="32641"/>
                </a:cubicBezTo>
                <a:lnTo>
                  <a:pt x="114284" y="97955"/>
                </a:lnTo>
                <a:cubicBezTo>
                  <a:pt x="119988" y="98072"/>
                  <a:pt x="125305" y="100050"/>
                  <a:pt x="130235" y="103890"/>
                </a:cubicBezTo>
                <a:cubicBezTo>
                  <a:pt x="135164" y="107729"/>
                  <a:pt x="139158" y="112731"/>
                  <a:pt x="142217" y="118895"/>
                </a:cubicBezTo>
                <a:cubicBezTo>
                  <a:pt x="145275" y="125059"/>
                  <a:pt x="146850" y="131687"/>
                  <a:pt x="146941" y="138777"/>
                </a:cubicBezTo>
                <a:cubicBezTo>
                  <a:pt x="146880" y="141070"/>
                  <a:pt x="146078" y="142989"/>
                  <a:pt x="144534" y="144533"/>
                </a:cubicBezTo>
                <a:cubicBezTo>
                  <a:pt x="142989" y="146077"/>
                  <a:pt x="141071" y="146880"/>
                  <a:pt x="138777" y="146941"/>
                </a:cubicBezTo>
                <a:lnTo>
                  <a:pt x="84051" y="146941"/>
                </a:lnTo>
                <a:lnTo>
                  <a:pt x="77545" y="208556"/>
                </a:lnTo>
                <a:cubicBezTo>
                  <a:pt x="77396" y="209603"/>
                  <a:pt x="76960" y="210475"/>
                  <a:pt x="76237" y="211171"/>
                </a:cubicBezTo>
                <a:cubicBezTo>
                  <a:pt x="75514" y="211867"/>
                  <a:pt x="74632" y="212229"/>
                  <a:pt x="73590" y="212255"/>
                </a:cubicBezTo>
                <a:cubicBezTo>
                  <a:pt x="73585" y="212255"/>
                  <a:pt x="73564" y="212255"/>
                  <a:pt x="73527" y="212255"/>
                </a:cubicBezTo>
                <a:cubicBezTo>
                  <a:pt x="73489" y="212255"/>
                  <a:pt x="73468" y="212255"/>
                  <a:pt x="73463" y="212255"/>
                </a:cubicBezTo>
                <a:cubicBezTo>
                  <a:pt x="72424" y="212239"/>
                  <a:pt x="71536" y="211920"/>
                  <a:pt x="70800" y="211299"/>
                </a:cubicBezTo>
                <a:cubicBezTo>
                  <a:pt x="70064" y="210677"/>
                  <a:pt x="69591" y="209847"/>
                  <a:pt x="69381" y="208811"/>
                </a:cubicBezTo>
                <a:lnTo>
                  <a:pt x="59686" y="146941"/>
                </a:lnTo>
                <a:lnTo>
                  <a:pt x="8164" y="146941"/>
                </a:lnTo>
                <a:cubicBezTo>
                  <a:pt x="5871" y="146880"/>
                  <a:pt x="3952" y="146077"/>
                  <a:pt x="2408" y="144533"/>
                </a:cubicBezTo>
                <a:cubicBezTo>
                  <a:pt x="864" y="142989"/>
                  <a:pt x="61" y="141070"/>
                  <a:pt x="0" y="138777"/>
                </a:cubicBezTo>
                <a:cubicBezTo>
                  <a:pt x="91" y="131687"/>
                  <a:pt x="1666" y="125059"/>
                  <a:pt x="4725" y="118895"/>
                </a:cubicBezTo>
                <a:cubicBezTo>
                  <a:pt x="7783" y="112731"/>
                  <a:pt x="11777" y="107729"/>
                  <a:pt x="16707" y="103890"/>
                </a:cubicBezTo>
                <a:cubicBezTo>
                  <a:pt x="21636" y="100050"/>
                  <a:pt x="26953" y="98072"/>
                  <a:pt x="32657" y="97955"/>
                </a:cubicBezTo>
                <a:lnTo>
                  <a:pt x="32657" y="32641"/>
                </a:lnTo>
                <a:cubicBezTo>
                  <a:pt x="28070" y="32519"/>
                  <a:pt x="24233" y="30914"/>
                  <a:pt x="21144" y="27828"/>
                </a:cubicBezTo>
                <a:cubicBezTo>
                  <a:pt x="18056" y="24741"/>
                  <a:pt x="16451" y="20905"/>
                  <a:pt x="16329" y="16320"/>
                </a:cubicBezTo>
                <a:cubicBezTo>
                  <a:pt x="16451" y="11736"/>
                  <a:pt x="18056" y="7900"/>
                  <a:pt x="21144" y="4813"/>
                </a:cubicBezTo>
                <a:cubicBezTo>
                  <a:pt x="24233" y="1726"/>
                  <a:pt x="28070" y="122"/>
                  <a:pt x="326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0" name="Freeform: Shape 219"/>
          <p:cNvSpPr/>
          <p:nvPr/>
        </p:nvSpPr>
        <p:spPr>
          <a:xfrm>
            <a:off x="4798690" y="10033632"/>
            <a:ext cx="391951" cy="307982"/>
          </a:xfrm>
          <a:custGeom>
            <a:avLst/>
            <a:gdLst/>
            <a:ahLst/>
            <a:cxnLst/>
            <a:rect l="l" t="t" r="r" b="b"/>
            <a:pathLst>
              <a:path w="228584" h="179614">
                <a:moveTo>
                  <a:pt x="175519" y="130628"/>
                </a:moveTo>
                <a:lnTo>
                  <a:pt x="216337" y="130628"/>
                </a:lnTo>
                <a:cubicBezTo>
                  <a:pt x="219805" y="130716"/>
                  <a:pt x="222691" y="131912"/>
                  <a:pt x="224996" y="134216"/>
                </a:cubicBezTo>
                <a:cubicBezTo>
                  <a:pt x="227300" y="136520"/>
                  <a:pt x="228496" y="139407"/>
                  <a:pt x="228584" y="142875"/>
                </a:cubicBezTo>
                <a:lnTo>
                  <a:pt x="228584" y="167368"/>
                </a:lnTo>
                <a:cubicBezTo>
                  <a:pt x="228496" y="170836"/>
                  <a:pt x="227300" y="173722"/>
                  <a:pt x="224996" y="176026"/>
                </a:cubicBezTo>
                <a:cubicBezTo>
                  <a:pt x="222691" y="178331"/>
                  <a:pt x="219805" y="179526"/>
                  <a:pt x="216337" y="179614"/>
                </a:cubicBezTo>
                <a:lnTo>
                  <a:pt x="175519" y="179614"/>
                </a:lnTo>
                <a:cubicBezTo>
                  <a:pt x="172051" y="179526"/>
                  <a:pt x="169165" y="178331"/>
                  <a:pt x="166861" y="176026"/>
                </a:cubicBezTo>
                <a:cubicBezTo>
                  <a:pt x="164557" y="173722"/>
                  <a:pt x="163361" y="170836"/>
                  <a:pt x="163273" y="167368"/>
                </a:cubicBezTo>
                <a:lnTo>
                  <a:pt x="163273" y="142875"/>
                </a:lnTo>
                <a:cubicBezTo>
                  <a:pt x="163361" y="139407"/>
                  <a:pt x="164557" y="136520"/>
                  <a:pt x="166861" y="134216"/>
                </a:cubicBezTo>
                <a:cubicBezTo>
                  <a:pt x="169165" y="131912"/>
                  <a:pt x="172051" y="130716"/>
                  <a:pt x="175519" y="130628"/>
                </a:cubicBezTo>
                <a:close/>
                <a:moveTo>
                  <a:pt x="93882" y="130628"/>
                </a:moveTo>
                <a:lnTo>
                  <a:pt x="134701" y="130628"/>
                </a:lnTo>
                <a:cubicBezTo>
                  <a:pt x="138169" y="130716"/>
                  <a:pt x="141055" y="131912"/>
                  <a:pt x="143359" y="134216"/>
                </a:cubicBezTo>
                <a:cubicBezTo>
                  <a:pt x="145663" y="136520"/>
                  <a:pt x="146858" y="139407"/>
                  <a:pt x="146946" y="142875"/>
                </a:cubicBezTo>
                <a:lnTo>
                  <a:pt x="146946" y="167368"/>
                </a:lnTo>
                <a:cubicBezTo>
                  <a:pt x="146858" y="170836"/>
                  <a:pt x="145663" y="173722"/>
                  <a:pt x="143359" y="176026"/>
                </a:cubicBezTo>
                <a:cubicBezTo>
                  <a:pt x="141055" y="178331"/>
                  <a:pt x="138169" y="179526"/>
                  <a:pt x="134701" y="179614"/>
                </a:cubicBezTo>
                <a:lnTo>
                  <a:pt x="93882" y="179614"/>
                </a:lnTo>
                <a:cubicBezTo>
                  <a:pt x="90414" y="179526"/>
                  <a:pt x="87528" y="178331"/>
                  <a:pt x="85224" y="176026"/>
                </a:cubicBezTo>
                <a:cubicBezTo>
                  <a:pt x="82920" y="173722"/>
                  <a:pt x="81724" y="170836"/>
                  <a:pt x="81637" y="167368"/>
                </a:cubicBezTo>
                <a:lnTo>
                  <a:pt x="81637" y="142875"/>
                </a:lnTo>
                <a:cubicBezTo>
                  <a:pt x="81724" y="139407"/>
                  <a:pt x="82920" y="136520"/>
                  <a:pt x="85224" y="134216"/>
                </a:cubicBezTo>
                <a:cubicBezTo>
                  <a:pt x="87528" y="131912"/>
                  <a:pt x="90414" y="130716"/>
                  <a:pt x="93882" y="130628"/>
                </a:cubicBezTo>
                <a:close/>
                <a:moveTo>
                  <a:pt x="12246" y="130628"/>
                </a:moveTo>
                <a:lnTo>
                  <a:pt x="53064" y="130628"/>
                </a:lnTo>
                <a:cubicBezTo>
                  <a:pt x="56532" y="130716"/>
                  <a:pt x="59418" y="131912"/>
                  <a:pt x="61722" y="134216"/>
                </a:cubicBezTo>
                <a:cubicBezTo>
                  <a:pt x="64026" y="136520"/>
                  <a:pt x="65222" y="139407"/>
                  <a:pt x="65309" y="142875"/>
                </a:cubicBezTo>
                <a:lnTo>
                  <a:pt x="65309" y="167368"/>
                </a:lnTo>
                <a:cubicBezTo>
                  <a:pt x="65222" y="170836"/>
                  <a:pt x="64026" y="173722"/>
                  <a:pt x="61722" y="176026"/>
                </a:cubicBezTo>
                <a:cubicBezTo>
                  <a:pt x="59418" y="178331"/>
                  <a:pt x="56532" y="179526"/>
                  <a:pt x="53064" y="179614"/>
                </a:cubicBezTo>
                <a:lnTo>
                  <a:pt x="12246" y="179614"/>
                </a:lnTo>
                <a:cubicBezTo>
                  <a:pt x="8778" y="179526"/>
                  <a:pt x="5892" y="178331"/>
                  <a:pt x="3588" y="176026"/>
                </a:cubicBezTo>
                <a:cubicBezTo>
                  <a:pt x="1284" y="173722"/>
                  <a:pt x="88" y="170836"/>
                  <a:pt x="0" y="167368"/>
                </a:cubicBezTo>
                <a:lnTo>
                  <a:pt x="0" y="142875"/>
                </a:lnTo>
                <a:cubicBezTo>
                  <a:pt x="88" y="139407"/>
                  <a:pt x="1284" y="136520"/>
                  <a:pt x="3588" y="134216"/>
                </a:cubicBezTo>
                <a:cubicBezTo>
                  <a:pt x="5892" y="131912"/>
                  <a:pt x="8778" y="130716"/>
                  <a:pt x="12246" y="130628"/>
                </a:cubicBezTo>
                <a:close/>
                <a:moveTo>
                  <a:pt x="175519" y="65314"/>
                </a:moveTo>
                <a:lnTo>
                  <a:pt x="216337" y="65314"/>
                </a:lnTo>
                <a:cubicBezTo>
                  <a:pt x="219805" y="65402"/>
                  <a:pt x="222691" y="66598"/>
                  <a:pt x="224996" y="68902"/>
                </a:cubicBezTo>
                <a:cubicBezTo>
                  <a:pt x="227300" y="71206"/>
                  <a:pt x="228496" y="74092"/>
                  <a:pt x="228584" y="77561"/>
                </a:cubicBezTo>
                <a:lnTo>
                  <a:pt x="228584" y="102053"/>
                </a:lnTo>
                <a:cubicBezTo>
                  <a:pt x="228496" y="105522"/>
                  <a:pt x="227300" y="108408"/>
                  <a:pt x="224996" y="110712"/>
                </a:cubicBezTo>
                <a:cubicBezTo>
                  <a:pt x="222691" y="113016"/>
                  <a:pt x="219805" y="114212"/>
                  <a:pt x="216337" y="114300"/>
                </a:cubicBezTo>
                <a:lnTo>
                  <a:pt x="175519" y="114300"/>
                </a:lnTo>
                <a:cubicBezTo>
                  <a:pt x="172051" y="114212"/>
                  <a:pt x="169165" y="113016"/>
                  <a:pt x="166861" y="110712"/>
                </a:cubicBezTo>
                <a:cubicBezTo>
                  <a:pt x="164557" y="108408"/>
                  <a:pt x="163361" y="105522"/>
                  <a:pt x="163273" y="102053"/>
                </a:cubicBezTo>
                <a:lnTo>
                  <a:pt x="163273" y="77561"/>
                </a:lnTo>
                <a:cubicBezTo>
                  <a:pt x="163361" y="74092"/>
                  <a:pt x="164557" y="71206"/>
                  <a:pt x="166861" y="68902"/>
                </a:cubicBezTo>
                <a:cubicBezTo>
                  <a:pt x="169165" y="66598"/>
                  <a:pt x="172051" y="65402"/>
                  <a:pt x="175519" y="65314"/>
                </a:cubicBezTo>
                <a:close/>
                <a:moveTo>
                  <a:pt x="93882" y="65314"/>
                </a:moveTo>
                <a:lnTo>
                  <a:pt x="134701" y="65314"/>
                </a:lnTo>
                <a:cubicBezTo>
                  <a:pt x="138169" y="65402"/>
                  <a:pt x="141055" y="66598"/>
                  <a:pt x="143359" y="68902"/>
                </a:cubicBezTo>
                <a:cubicBezTo>
                  <a:pt x="145663" y="71206"/>
                  <a:pt x="146858" y="74092"/>
                  <a:pt x="146946" y="77561"/>
                </a:cubicBezTo>
                <a:lnTo>
                  <a:pt x="146946" y="102053"/>
                </a:lnTo>
                <a:cubicBezTo>
                  <a:pt x="146858" y="105522"/>
                  <a:pt x="145663" y="108408"/>
                  <a:pt x="143359" y="110712"/>
                </a:cubicBezTo>
                <a:cubicBezTo>
                  <a:pt x="141055" y="113016"/>
                  <a:pt x="138169" y="114212"/>
                  <a:pt x="134701" y="114300"/>
                </a:cubicBezTo>
                <a:lnTo>
                  <a:pt x="93882" y="114300"/>
                </a:lnTo>
                <a:cubicBezTo>
                  <a:pt x="90414" y="114212"/>
                  <a:pt x="87528" y="113016"/>
                  <a:pt x="85224" y="110712"/>
                </a:cubicBezTo>
                <a:cubicBezTo>
                  <a:pt x="82920" y="108408"/>
                  <a:pt x="81724" y="105522"/>
                  <a:pt x="81637" y="102053"/>
                </a:cubicBezTo>
                <a:lnTo>
                  <a:pt x="81637" y="77561"/>
                </a:lnTo>
                <a:cubicBezTo>
                  <a:pt x="81724" y="74092"/>
                  <a:pt x="82920" y="71206"/>
                  <a:pt x="85224" y="68902"/>
                </a:cubicBezTo>
                <a:cubicBezTo>
                  <a:pt x="87528" y="66598"/>
                  <a:pt x="90414" y="65402"/>
                  <a:pt x="93882" y="65314"/>
                </a:cubicBezTo>
                <a:close/>
                <a:moveTo>
                  <a:pt x="12246" y="65314"/>
                </a:moveTo>
                <a:lnTo>
                  <a:pt x="53064" y="65314"/>
                </a:lnTo>
                <a:cubicBezTo>
                  <a:pt x="56532" y="65402"/>
                  <a:pt x="59418" y="66598"/>
                  <a:pt x="61722" y="68902"/>
                </a:cubicBezTo>
                <a:cubicBezTo>
                  <a:pt x="64026" y="71206"/>
                  <a:pt x="65222" y="74092"/>
                  <a:pt x="65309" y="77561"/>
                </a:cubicBezTo>
                <a:lnTo>
                  <a:pt x="65309" y="102053"/>
                </a:lnTo>
                <a:cubicBezTo>
                  <a:pt x="65222" y="105522"/>
                  <a:pt x="64026" y="108408"/>
                  <a:pt x="61722" y="110712"/>
                </a:cubicBezTo>
                <a:cubicBezTo>
                  <a:pt x="59418" y="113016"/>
                  <a:pt x="56532" y="114212"/>
                  <a:pt x="53064" y="114300"/>
                </a:cubicBezTo>
                <a:lnTo>
                  <a:pt x="12246" y="114300"/>
                </a:lnTo>
                <a:cubicBezTo>
                  <a:pt x="8778" y="114212"/>
                  <a:pt x="5892" y="113016"/>
                  <a:pt x="3588" y="110712"/>
                </a:cubicBezTo>
                <a:cubicBezTo>
                  <a:pt x="1284" y="108408"/>
                  <a:pt x="88" y="105522"/>
                  <a:pt x="0" y="102053"/>
                </a:cubicBezTo>
                <a:lnTo>
                  <a:pt x="0" y="77561"/>
                </a:lnTo>
                <a:cubicBezTo>
                  <a:pt x="88" y="74092"/>
                  <a:pt x="1284" y="71206"/>
                  <a:pt x="3588" y="68902"/>
                </a:cubicBezTo>
                <a:cubicBezTo>
                  <a:pt x="5892" y="66598"/>
                  <a:pt x="8778" y="65402"/>
                  <a:pt x="12246" y="65314"/>
                </a:cubicBezTo>
                <a:close/>
                <a:moveTo>
                  <a:pt x="175519" y="0"/>
                </a:moveTo>
                <a:lnTo>
                  <a:pt x="216337" y="0"/>
                </a:lnTo>
                <a:cubicBezTo>
                  <a:pt x="219805" y="88"/>
                  <a:pt x="222691" y="1284"/>
                  <a:pt x="224996" y="3588"/>
                </a:cubicBezTo>
                <a:cubicBezTo>
                  <a:pt x="227300" y="5892"/>
                  <a:pt x="228496" y="8778"/>
                  <a:pt x="228584" y="12246"/>
                </a:cubicBezTo>
                <a:lnTo>
                  <a:pt x="228584" y="36739"/>
                </a:lnTo>
                <a:cubicBezTo>
                  <a:pt x="228496" y="40207"/>
                  <a:pt x="227300" y="43094"/>
                  <a:pt x="224996" y="45398"/>
                </a:cubicBezTo>
                <a:cubicBezTo>
                  <a:pt x="222691" y="47702"/>
                  <a:pt x="219805" y="48898"/>
                  <a:pt x="216337" y="48986"/>
                </a:cubicBezTo>
                <a:lnTo>
                  <a:pt x="175519" y="48986"/>
                </a:lnTo>
                <a:cubicBezTo>
                  <a:pt x="172051" y="48898"/>
                  <a:pt x="169165" y="47702"/>
                  <a:pt x="166861" y="45398"/>
                </a:cubicBezTo>
                <a:cubicBezTo>
                  <a:pt x="164557" y="43094"/>
                  <a:pt x="163361" y="40207"/>
                  <a:pt x="163273" y="36739"/>
                </a:cubicBezTo>
                <a:lnTo>
                  <a:pt x="163273" y="12246"/>
                </a:lnTo>
                <a:cubicBezTo>
                  <a:pt x="163361" y="8778"/>
                  <a:pt x="164557" y="5892"/>
                  <a:pt x="166861" y="3588"/>
                </a:cubicBezTo>
                <a:cubicBezTo>
                  <a:pt x="169165" y="1284"/>
                  <a:pt x="172051" y="88"/>
                  <a:pt x="175519" y="0"/>
                </a:cubicBezTo>
                <a:close/>
                <a:moveTo>
                  <a:pt x="93882" y="0"/>
                </a:moveTo>
                <a:lnTo>
                  <a:pt x="134701" y="0"/>
                </a:lnTo>
                <a:cubicBezTo>
                  <a:pt x="138169" y="88"/>
                  <a:pt x="141055" y="1284"/>
                  <a:pt x="143359" y="3588"/>
                </a:cubicBezTo>
                <a:cubicBezTo>
                  <a:pt x="145663" y="5892"/>
                  <a:pt x="146858" y="8778"/>
                  <a:pt x="146946" y="12246"/>
                </a:cubicBezTo>
                <a:lnTo>
                  <a:pt x="146946" y="36739"/>
                </a:lnTo>
                <a:cubicBezTo>
                  <a:pt x="146858" y="40207"/>
                  <a:pt x="145663" y="43094"/>
                  <a:pt x="143359" y="45398"/>
                </a:cubicBezTo>
                <a:cubicBezTo>
                  <a:pt x="141055" y="47702"/>
                  <a:pt x="138169" y="48898"/>
                  <a:pt x="134701" y="48986"/>
                </a:cubicBezTo>
                <a:lnTo>
                  <a:pt x="93882" y="48986"/>
                </a:lnTo>
                <a:cubicBezTo>
                  <a:pt x="90414" y="48898"/>
                  <a:pt x="87528" y="47702"/>
                  <a:pt x="85224" y="45398"/>
                </a:cubicBezTo>
                <a:cubicBezTo>
                  <a:pt x="82920" y="43094"/>
                  <a:pt x="81724" y="40207"/>
                  <a:pt x="81637" y="36739"/>
                </a:cubicBezTo>
                <a:lnTo>
                  <a:pt x="81637" y="12246"/>
                </a:lnTo>
                <a:cubicBezTo>
                  <a:pt x="81724" y="8778"/>
                  <a:pt x="82920" y="5892"/>
                  <a:pt x="85224" y="3588"/>
                </a:cubicBezTo>
                <a:cubicBezTo>
                  <a:pt x="87528" y="1284"/>
                  <a:pt x="90414" y="88"/>
                  <a:pt x="93882" y="0"/>
                </a:cubicBezTo>
                <a:close/>
                <a:moveTo>
                  <a:pt x="12246" y="0"/>
                </a:moveTo>
                <a:lnTo>
                  <a:pt x="53064" y="0"/>
                </a:lnTo>
                <a:cubicBezTo>
                  <a:pt x="56532" y="88"/>
                  <a:pt x="59418" y="1284"/>
                  <a:pt x="61722" y="3588"/>
                </a:cubicBezTo>
                <a:cubicBezTo>
                  <a:pt x="64026" y="5892"/>
                  <a:pt x="65222" y="8778"/>
                  <a:pt x="65309" y="12246"/>
                </a:cubicBezTo>
                <a:lnTo>
                  <a:pt x="65309" y="36739"/>
                </a:lnTo>
                <a:cubicBezTo>
                  <a:pt x="65222" y="40207"/>
                  <a:pt x="64026" y="43094"/>
                  <a:pt x="61722" y="45398"/>
                </a:cubicBezTo>
                <a:cubicBezTo>
                  <a:pt x="59418" y="47702"/>
                  <a:pt x="56532" y="48898"/>
                  <a:pt x="53064" y="48986"/>
                </a:cubicBezTo>
                <a:lnTo>
                  <a:pt x="12246" y="48986"/>
                </a:lnTo>
                <a:cubicBezTo>
                  <a:pt x="8778" y="48898"/>
                  <a:pt x="5892" y="47702"/>
                  <a:pt x="3588" y="45398"/>
                </a:cubicBezTo>
                <a:cubicBezTo>
                  <a:pt x="1284" y="43094"/>
                  <a:pt x="88" y="40207"/>
                  <a:pt x="0" y="36739"/>
                </a:cubicBezTo>
                <a:lnTo>
                  <a:pt x="0" y="12246"/>
                </a:lnTo>
                <a:cubicBezTo>
                  <a:pt x="88" y="8778"/>
                  <a:pt x="1284" y="5892"/>
                  <a:pt x="3588" y="3588"/>
                </a:cubicBezTo>
                <a:cubicBezTo>
                  <a:pt x="5892" y="1284"/>
                  <a:pt x="8778" y="88"/>
                  <a:pt x="122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1" name="Freeform: Shape 220"/>
          <p:cNvSpPr/>
          <p:nvPr/>
        </p:nvSpPr>
        <p:spPr>
          <a:xfrm>
            <a:off x="4826681" y="9171397"/>
            <a:ext cx="335971" cy="363296"/>
          </a:xfrm>
          <a:custGeom>
            <a:avLst/>
            <a:gdLst/>
            <a:ahLst/>
            <a:cxnLst/>
            <a:rect l="l" t="t" r="r" b="b"/>
            <a:pathLst>
              <a:path w="195937" h="211873">
                <a:moveTo>
                  <a:pt x="28818" y="163667"/>
                </a:moveTo>
                <a:cubicBezTo>
                  <a:pt x="30713" y="163821"/>
                  <a:pt x="31913" y="165029"/>
                  <a:pt x="32419" y="167291"/>
                </a:cubicBezTo>
                <a:cubicBezTo>
                  <a:pt x="32924" y="169553"/>
                  <a:pt x="33104" y="171942"/>
                  <a:pt x="32958" y="174459"/>
                </a:cubicBezTo>
                <a:cubicBezTo>
                  <a:pt x="32811" y="176976"/>
                  <a:pt x="32707" y="178694"/>
                  <a:pt x="32646" y="179614"/>
                </a:cubicBezTo>
                <a:lnTo>
                  <a:pt x="163270" y="179614"/>
                </a:lnTo>
                <a:cubicBezTo>
                  <a:pt x="163209" y="178694"/>
                  <a:pt x="163105" y="176976"/>
                  <a:pt x="162958" y="174459"/>
                </a:cubicBezTo>
                <a:cubicBezTo>
                  <a:pt x="162812" y="171942"/>
                  <a:pt x="162991" y="169553"/>
                  <a:pt x="163497" y="167291"/>
                </a:cubicBezTo>
                <a:cubicBezTo>
                  <a:pt x="164002" y="165029"/>
                  <a:pt x="165202" y="163821"/>
                  <a:pt x="167097" y="163667"/>
                </a:cubicBezTo>
                <a:cubicBezTo>
                  <a:pt x="168746" y="163837"/>
                  <a:pt x="171302" y="165183"/>
                  <a:pt x="174765" y="167702"/>
                </a:cubicBezTo>
                <a:cubicBezTo>
                  <a:pt x="178228" y="170221"/>
                  <a:pt x="181635" y="172889"/>
                  <a:pt x="184985" y="175706"/>
                </a:cubicBezTo>
                <a:cubicBezTo>
                  <a:pt x="188334" y="178522"/>
                  <a:pt x="190664" y="180462"/>
                  <a:pt x="191972" y="181526"/>
                </a:cubicBezTo>
                <a:cubicBezTo>
                  <a:pt x="192948" y="182296"/>
                  <a:pt x="193740" y="183209"/>
                  <a:pt x="194348" y="184266"/>
                </a:cubicBezTo>
                <a:cubicBezTo>
                  <a:pt x="194957" y="185322"/>
                  <a:pt x="195271" y="186491"/>
                  <a:pt x="195289" y="187770"/>
                </a:cubicBezTo>
                <a:cubicBezTo>
                  <a:pt x="195271" y="189050"/>
                  <a:pt x="194957" y="190218"/>
                  <a:pt x="194348" y="191275"/>
                </a:cubicBezTo>
                <a:cubicBezTo>
                  <a:pt x="193740" y="192332"/>
                  <a:pt x="192948" y="193245"/>
                  <a:pt x="191972" y="194015"/>
                </a:cubicBezTo>
                <a:cubicBezTo>
                  <a:pt x="190664" y="195078"/>
                  <a:pt x="188334" y="197018"/>
                  <a:pt x="184985" y="199835"/>
                </a:cubicBezTo>
                <a:cubicBezTo>
                  <a:pt x="181635" y="202651"/>
                  <a:pt x="178228" y="205319"/>
                  <a:pt x="174765" y="207838"/>
                </a:cubicBezTo>
                <a:cubicBezTo>
                  <a:pt x="171302" y="210357"/>
                  <a:pt x="168746" y="211702"/>
                  <a:pt x="167097" y="211873"/>
                </a:cubicBezTo>
                <a:cubicBezTo>
                  <a:pt x="165202" y="211718"/>
                  <a:pt x="164002" y="210510"/>
                  <a:pt x="163497" y="208249"/>
                </a:cubicBezTo>
                <a:cubicBezTo>
                  <a:pt x="162991" y="205987"/>
                  <a:pt x="162812" y="203598"/>
                  <a:pt x="162958" y="201081"/>
                </a:cubicBezTo>
                <a:cubicBezTo>
                  <a:pt x="163105" y="198565"/>
                  <a:pt x="163209" y="196846"/>
                  <a:pt x="163270" y="195927"/>
                </a:cubicBezTo>
                <a:lnTo>
                  <a:pt x="32646" y="195927"/>
                </a:lnTo>
                <a:cubicBezTo>
                  <a:pt x="32707" y="196846"/>
                  <a:pt x="32811" y="198565"/>
                  <a:pt x="32958" y="201081"/>
                </a:cubicBezTo>
                <a:cubicBezTo>
                  <a:pt x="33104" y="203598"/>
                  <a:pt x="32924" y="205987"/>
                  <a:pt x="32419" y="208249"/>
                </a:cubicBezTo>
                <a:cubicBezTo>
                  <a:pt x="31913" y="210510"/>
                  <a:pt x="30713" y="211718"/>
                  <a:pt x="28818" y="211873"/>
                </a:cubicBezTo>
                <a:cubicBezTo>
                  <a:pt x="27168" y="211702"/>
                  <a:pt x="24613" y="210357"/>
                  <a:pt x="21150" y="207838"/>
                </a:cubicBezTo>
                <a:cubicBezTo>
                  <a:pt x="17688" y="205319"/>
                  <a:pt x="14283" y="202651"/>
                  <a:pt x="10934" y="199835"/>
                </a:cubicBezTo>
                <a:cubicBezTo>
                  <a:pt x="7586" y="197018"/>
                  <a:pt x="5258" y="195078"/>
                  <a:pt x="3951" y="194015"/>
                </a:cubicBezTo>
                <a:cubicBezTo>
                  <a:pt x="2976" y="193245"/>
                  <a:pt x="2185" y="192332"/>
                  <a:pt x="1577" y="191275"/>
                </a:cubicBezTo>
                <a:cubicBezTo>
                  <a:pt x="969" y="190218"/>
                  <a:pt x="656" y="189050"/>
                  <a:pt x="637" y="187770"/>
                </a:cubicBezTo>
                <a:cubicBezTo>
                  <a:pt x="656" y="186491"/>
                  <a:pt x="969" y="185322"/>
                  <a:pt x="1577" y="184266"/>
                </a:cubicBezTo>
                <a:cubicBezTo>
                  <a:pt x="2185" y="183209"/>
                  <a:pt x="2976" y="182296"/>
                  <a:pt x="3951" y="181526"/>
                </a:cubicBezTo>
                <a:cubicBezTo>
                  <a:pt x="5258" y="180462"/>
                  <a:pt x="7586" y="178523"/>
                  <a:pt x="10934" y="175706"/>
                </a:cubicBezTo>
                <a:cubicBezTo>
                  <a:pt x="14283" y="172889"/>
                  <a:pt x="17688" y="170221"/>
                  <a:pt x="21150" y="167702"/>
                </a:cubicBezTo>
                <a:cubicBezTo>
                  <a:pt x="24613" y="165183"/>
                  <a:pt x="27168" y="163837"/>
                  <a:pt x="28818" y="163667"/>
                </a:cubicBezTo>
                <a:close/>
                <a:moveTo>
                  <a:pt x="192100" y="0"/>
                </a:moveTo>
                <a:cubicBezTo>
                  <a:pt x="192679" y="5"/>
                  <a:pt x="193275" y="26"/>
                  <a:pt x="193886" y="64"/>
                </a:cubicBezTo>
                <a:cubicBezTo>
                  <a:pt x="194497" y="101"/>
                  <a:pt x="195093" y="122"/>
                  <a:pt x="195672" y="127"/>
                </a:cubicBezTo>
                <a:cubicBezTo>
                  <a:pt x="195794" y="7266"/>
                  <a:pt x="195869" y="14406"/>
                  <a:pt x="195895" y="21547"/>
                </a:cubicBezTo>
                <a:cubicBezTo>
                  <a:pt x="195922" y="28688"/>
                  <a:pt x="195932" y="35831"/>
                  <a:pt x="195927" y="42975"/>
                </a:cubicBezTo>
                <a:cubicBezTo>
                  <a:pt x="195948" y="45285"/>
                  <a:pt x="195938" y="47619"/>
                  <a:pt x="195895" y="49976"/>
                </a:cubicBezTo>
                <a:cubicBezTo>
                  <a:pt x="195853" y="52334"/>
                  <a:pt x="195651" y="54636"/>
                  <a:pt x="195289" y="56882"/>
                </a:cubicBezTo>
                <a:cubicBezTo>
                  <a:pt x="193883" y="57400"/>
                  <a:pt x="192454" y="57862"/>
                  <a:pt x="191000" y="58269"/>
                </a:cubicBezTo>
                <a:cubicBezTo>
                  <a:pt x="189546" y="58676"/>
                  <a:pt x="188084" y="58979"/>
                  <a:pt x="186615" y="59178"/>
                </a:cubicBezTo>
                <a:cubicBezTo>
                  <a:pt x="185164" y="56616"/>
                  <a:pt x="183888" y="53958"/>
                  <a:pt x="182788" y="51204"/>
                </a:cubicBezTo>
                <a:cubicBezTo>
                  <a:pt x="181687" y="48451"/>
                  <a:pt x="180667" y="45665"/>
                  <a:pt x="179726" y="42848"/>
                </a:cubicBezTo>
                <a:cubicBezTo>
                  <a:pt x="179395" y="41802"/>
                  <a:pt x="178909" y="39712"/>
                  <a:pt x="178266" y="36577"/>
                </a:cubicBezTo>
                <a:cubicBezTo>
                  <a:pt x="177624" y="33443"/>
                  <a:pt x="177024" y="30436"/>
                  <a:pt x="176466" y="27557"/>
                </a:cubicBezTo>
                <a:cubicBezTo>
                  <a:pt x="175908" y="24678"/>
                  <a:pt x="175592" y="23098"/>
                  <a:pt x="175516" y="22818"/>
                </a:cubicBezTo>
                <a:cubicBezTo>
                  <a:pt x="175070" y="22246"/>
                  <a:pt x="174560" y="21762"/>
                  <a:pt x="173986" y="21366"/>
                </a:cubicBezTo>
                <a:cubicBezTo>
                  <a:pt x="173411" y="20970"/>
                  <a:pt x="172774" y="20646"/>
                  <a:pt x="172072" y="20394"/>
                </a:cubicBezTo>
                <a:cubicBezTo>
                  <a:pt x="171354" y="20216"/>
                  <a:pt x="169983" y="20126"/>
                  <a:pt x="167958" y="20123"/>
                </a:cubicBezTo>
                <a:cubicBezTo>
                  <a:pt x="165933" y="20121"/>
                  <a:pt x="164498" y="20126"/>
                  <a:pt x="163653" y="20140"/>
                </a:cubicBezTo>
                <a:cubicBezTo>
                  <a:pt x="155701" y="20065"/>
                  <a:pt x="147462" y="19991"/>
                  <a:pt x="138937" y="19916"/>
                </a:cubicBezTo>
                <a:cubicBezTo>
                  <a:pt x="130411" y="19842"/>
                  <a:pt x="122236" y="20214"/>
                  <a:pt x="114412" y="21031"/>
                </a:cubicBezTo>
                <a:cubicBezTo>
                  <a:pt x="114082" y="23852"/>
                  <a:pt x="113817" y="26727"/>
                  <a:pt x="113615" y="29659"/>
                </a:cubicBezTo>
                <a:cubicBezTo>
                  <a:pt x="113413" y="32591"/>
                  <a:pt x="113339" y="35499"/>
                  <a:pt x="113392" y="38382"/>
                </a:cubicBezTo>
                <a:lnTo>
                  <a:pt x="113519" y="57775"/>
                </a:lnTo>
                <a:lnTo>
                  <a:pt x="113519" y="51141"/>
                </a:lnTo>
                <a:cubicBezTo>
                  <a:pt x="113591" y="61536"/>
                  <a:pt x="113671" y="71907"/>
                  <a:pt x="113758" y="82254"/>
                </a:cubicBezTo>
                <a:cubicBezTo>
                  <a:pt x="113846" y="92602"/>
                  <a:pt x="113894" y="102941"/>
                  <a:pt x="113902" y="113272"/>
                </a:cubicBezTo>
                <a:cubicBezTo>
                  <a:pt x="113779" y="118213"/>
                  <a:pt x="113641" y="123194"/>
                  <a:pt x="113487" y="128215"/>
                </a:cubicBezTo>
                <a:cubicBezTo>
                  <a:pt x="113333" y="133236"/>
                  <a:pt x="113897" y="138121"/>
                  <a:pt x="115177" y="142871"/>
                </a:cubicBezTo>
                <a:cubicBezTo>
                  <a:pt x="120094" y="145194"/>
                  <a:pt x="125250" y="146959"/>
                  <a:pt x="130645" y="148166"/>
                </a:cubicBezTo>
                <a:cubicBezTo>
                  <a:pt x="136040" y="149372"/>
                  <a:pt x="141259" y="151010"/>
                  <a:pt x="146304" y="153077"/>
                </a:cubicBezTo>
                <a:cubicBezTo>
                  <a:pt x="146442" y="154101"/>
                  <a:pt x="146580" y="155148"/>
                  <a:pt x="146718" y="156219"/>
                </a:cubicBezTo>
                <a:cubicBezTo>
                  <a:pt x="146856" y="157290"/>
                  <a:pt x="146931" y="158369"/>
                  <a:pt x="146941" y="159456"/>
                </a:cubicBezTo>
                <a:cubicBezTo>
                  <a:pt x="146941" y="160033"/>
                  <a:pt x="146909" y="160634"/>
                  <a:pt x="146846" y="161258"/>
                </a:cubicBezTo>
                <a:cubicBezTo>
                  <a:pt x="146782" y="161883"/>
                  <a:pt x="146686" y="162516"/>
                  <a:pt x="146559" y="163156"/>
                </a:cubicBezTo>
                <a:lnTo>
                  <a:pt x="142221" y="163284"/>
                </a:lnTo>
                <a:cubicBezTo>
                  <a:pt x="133177" y="163411"/>
                  <a:pt x="124158" y="163092"/>
                  <a:pt x="115164" y="162327"/>
                </a:cubicBezTo>
                <a:cubicBezTo>
                  <a:pt x="106170" y="161562"/>
                  <a:pt x="97122" y="161115"/>
                  <a:pt x="88018" y="160987"/>
                </a:cubicBezTo>
                <a:cubicBezTo>
                  <a:pt x="81577" y="161083"/>
                  <a:pt x="75135" y="161466"/>
                  <a:pt x="68691" y="162136"/>
                </a:cubicBezTo>
                <a:cubicBezTo>
                  <a:pt x="62248" y="162805"/>
                  <a:pt x="55805" y="163188"/>
                  <a:pt x="49361" y="163284"/>
                </a:cubicBezTo>
                <a:cubicBezTo>
                  <a:pt x="49289" y="162194"/>
                  <a:pt x="49209" y="161088"/>
                  <a:pt x="49122" y="159967"/>
                </a:cubicBezTo>
                <a:cubicBezTo>
                  <a:pt x="49034" y="158845"/>
                  <a:pt x="48986" y="157739"/>
                  <a:pt x="48978" y="156650"/>
                </a:cubicBezTo>
                <a:lnTo>
                  <a:pt x="48978" y="155501"/>
                </a:lnTo>
                <a:cubicBezTo>
                  <a:pt x="50731" y="152983"/>
                  <a:pt x="53478" y="151088"/>
                  <a:pt x="57220" y="149817"/>
                </a:cubicBezTo>
                <a:cubicBezTo>
                  <a:pt x="60962" y="148546"/>
                  <a:pt x="64881" y="147445"/>
                  <a:pt x="68978" y="146514"/>
                </a:cubicBezTo>
                <a:cubicBezTo>
                  <a:pt x="73075" y="145583"/>
                  <a:pt x="76531" y="144369"/>
                  <a:pt x="79347" y="142871"/>
                </a:cubicBezTo>
                <a:cubicBezTo>
                  <a:pt x="79978" y="141306"/>
                  <a:pt x="80466" y="138022"/>
                  <a:pt x="80810" y="133019"/>
                </a:cubicBezTo>
                <a:cubicBezTo>
                  <a:pt x="81154" y="128016"/>
                  <a:pt x="81395" y="122113"/>
                  <a:pt x="81533" y="115309"/>
                </a:cubicBezTo>
                <a:cubicBezTo>
                  <a:pt x="81670" y="108506"/>
                  <a:pt x="81743" y="101621"/>
                  <a:pt x="81753" y="94655"/>
                </a:cubicBezTo>
                <a:cubicBezTo>
                  <a:pt x="81763" y="87688"/>
                  <a:pt x="81749" y="81458"/>
                  <a:pt x="81710" y="75966"/>
                </a:cubicBezTo>
                <a:cubicBezTo>
                  <a:pt x="81672" y="70473"/>
                  <a:pt x="81650" y="66536"/>
                  <a:pt x="81643" y="64154"/>
                </a:cubicBezTo>
                <a:cubicBezTo>
                  <a:pt x="81616" y="63258"/>
                  <a:pt x="81510" y="62338"/>
                  <a:pt x="81324" y="61395"/>
                </a:cubicBezTo>
                <a:cubicBezTo>
                  <a:pt x="81138" y="60451"/>
                  <a:pt x="81032" y="59500"/>
                  <a:pt x="81005" y="58540"/>
                </a:cubicBezTo>
                <a:cubicBezTo>
                  <a:pt x="81015" y="57095"/>
                  <a:pt x="81051" y="54515"/>
                  <a:pt x="81115" y="50798"/>
                </a:cubicBezTo>
                <a:cubicBezTo>
                  <a:pt x="81178" y="47081"/>
                  <a:pt x="81211" y="43048"/>
                  <a:pt x="81212" y="38701"/>
                </a:cubicBezTo>
                <a:cubicBezTo>
                  <a:pt x="81214" y="34354"/>
                  <a:pt x="81127" y="30514"/>
                  <a:pt x="80951" y="27179"/>
                </a:cubicBezTo>
                <a:cubicBezTo>
                  <a:pt x="80775" y="23845"/>
                  <a:pt x="80453" y="21838"/>
                  <a:pt x="79985" y="21159"/>
                </a:cubicBezTo>
                <a:cubicBezTo>
                  <a:pt x="79207" y="20538"/>
                  <a:pt x="77317" y="20123"/>
                  <a:pt x="74313" y="19913"/>
                </a:cubicBezTo>
                <a:cubicBezTo>
                  <a:pt x="71310" y="19703"/>
                  <a:pt x="68286" y="19599"/>
                  <a:pt x="65240" y="19601"/>
                </a:cubicBezTo>
                <a:cubicBezTo>
                  <a:pt x="62194" y="19604"/>
                  <a:pt x="60219" y="19613"/>
                  <a:pt x="59314" y="19630"/>
                </a:cubicBezTo>
                <a:cubicBezTo>
                  <a:pt x="57840" y="19639"/>
                  <a:pt x="55229" y="19796"/>
                  <a:pt x="51482" y="20100"/>
                </a:cubicBezTo>
                <a:cubicBezTo>
                  <a:pt x="47735" y="20404"/>
                  <a:pt x="43658" y="20800"/>
                  <a:pt x="39249" y="21287"/>
                </a:cubicBezTo>
                <a:cubicBezTo>
                  <a:pt x="34840" y="21775"/>
                  <a:pt x="30906" y="22298"/>
                  <a:pt x="27446" y="22858"/>
                </a:cubicBezTo>
                <a:cubicBezTo>
                  <a:pt x="23986" y="23417"/>
                  <a:pt x="21806" y="23957"/>
                  <a:pt x="20907" y="24476"/>
                </a:cubicBezTo>
                <a:cubicBezTo>
                  <a:pt x="19442" y="25587"/>
                  <a:pt x="18240" y="27688"/>
                  <a:pt x="17300" y="30779"/>
                </a:cubicBezTo>
                <a:cubicBezTo>
                  <a:pt x="16360" y="33871"/>
                  <a:pt x="15474" y="37224"/>
                  <a:pt x="14640" y="40838"/>
                </a:cubicBezTo>
                <a:cubicBezTo>
                  <a:pt x="13806" y="44452"/>
                  <a:pt x="12816" y="47598"/>
                  <a:pt x="11670" y="50275"/>
                </a:cubicBezTo>
                <a:cubicBezTo>
                  <a:pt x="10524" y="52953"/>
                  <a:pt x="9013" y="54432"/>
                  <a:pt x="7136" y="54713"/>
                </a:cubicBezTo>
                <a:cubicBezTo>
                  <a:pt x="5939" y="54000"/>
                  <a:pt x="4670" y="53161"/>
                  <a:pt x="3329" y="52193"/>
                </a:cubicBezTo>
                <a:cubicBezTo>
                  <a:pt x="1989" y="51226"/>
                  <a:pt x="879" y="50194"/>
                  <a:pt x="0" y="49099"/>
                </a:cubicBezTo>
                <a:lnTo>
                  <a:pt x="0" y="255"/>
                </a:lnTo>
                <a:lnTo>
                  <a:pt x="10322" y="127"/>
                </a:lnTo>
                <a:lnTo>
                  <a:pt x="17206" y="3572"/>
                </a:lnTo>
                <a:cubicBezTo>
                  <a:pt x="17542" y="3668"/>
                  <a:pt x="18944" y="3755"/>
                  <a:pt x="21413" y="3833"/>
                </a:cubicBezTo>
                <a:cubicBezTo>
                  <a:pt x="23882" y="3911"/>
                  <a:pt x="26744" y="3978"/>
                  <a:pt x="29998" y="4034"/>
                </a:cubicBezTo>
                <a:cubicBezTo>
                  <a:pt x="33252" y="4090"/>
                  <a:pt x="36226" y="4133"/>
                  <a:pt x="38918" y="4163"/>
                </a:cubicBezTo>
                <a:cubicBezTo>
                  <a:pt x="41610" y="4193"/>
                  <a:pt x="43347" y="4209"/>
                  <a:pt x="44129" y="4209"/>
                </a:cubicBezTo>
                <a:cubicBezTo>
                  <a:pt x="49744" y="4188"/>
                  <a:pt x="55358" y="4103"/>
                  <a:pt x="60972" y="3954"/>
                </a:cubicBezTo>
                <a:cubicBezTo>
                  <a:pt x="66587" y="3806"/>
                  <a:pt x="72201" y="3721"/>
                  <a:pt x="77815" y="3699"/>
                </a:cubicBezTo>
                <a:cubicBezTo>
                  <a:pt x="94727" y="3644"/>
                  <a:pt x="111689" y="3564"/>
                  <a:pt x="128702" y="3460"/>
                </a:cubicBezTo>
                <a:cubicBezTo>
                  <a:pt x="145714" y="3356"/>
                  <a:pt x="162680" y="3564"/>
                  <a:pt x="179598" y="4082"/>
                </a:cubicBezTo>
                <a:cubicBezTo>
                  <a:pt x="181020" y="4116"/>
                  <a:pt x="182354" y="3760"/>
                  <a:pt x="183601" y="3013"/>
                </a:cubicBezTo>
                <a:cubicBezTo>
                  <a:pt x="184847" y="2267"/>
                  <a:pt x="185894" y="1305"/>
                  <a:pt x="186742" y="1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2" name="Freeform: Shape 221"/>
          <p:cNvSpPr/>
          <p:nvPr/>
        </p:nvSpPr>
        <p:spPr>
          <a:xfrm>
            <a:off x="4799040" y="8350248"/>
            <a:ext cx="391253" cy="336000"/>
          </a:xfrm>
          <a:custGeom>
            <a:avLst/>
            <a:gdLst/>
            <a:ahLst/>
            <a:cxnLst/>
            <a:rect l="l" t="t" r="r" b="b"/>
            <a:pathLst>
              <a:path w="228177" h="195954">
                <a:moveTo>
                  <a:pt x="204099" y="605"/>
                </a:moveTo>
                <a:cubicBezTo>
                  <a:pt x="206452" y="605"/>
                  <a:pt x="208533" y="1721"/>
                  <a:pt x="210344" y="3953"/>
                </a:cubicBezTo>
                <a:lnTo>
                  <a:pt x="226416" y="24605"/>
                </a:lnTo>
                <a:cubicBezTo>
                  <a:pt x="228108" y="26894"/>
                  <a:pt x="228582" y="28792"/>
                  <a:pt x="227835" y="30299"/>
                </a:cubicBezTo>
                <a:cubicBezTo>
                  <a:pt x="227088" y="31806"/>
                  <a:pt x="225297" y="32587"/>
                  <a:pt x="222461" y="32643"/>
                </a:cubicBezTo>
                <a:lnTo>
                  <a:pt x="212256" y="32643"/>
                </a:lnTo>
                <a:lnTo>
                  <a:pt x="212256" y="163286"/>
                </a:lnTo>
                <a:lnTo>
                  <a:pt x="222461" y="163286"/>
                </a:lnTo>
                <a:cubicBezTo>
                  <a:pt x="225297" y="163341"/>
                  <a:pt x="227088" y="164122"/>
                  <a:pt x="227835" y="165629"/>
                </a:cubicBezTo>
                <a:cubicBezTo>
                  <a:pt x="228582" y="167135"/>
                  <a:pt x="228108" y="169031"/>
                  <a:pt x="226416" y="171318"/>
                </a:cubicBezTo>
                <a:lnTo>
                  <a:pt x="210344" y="191974"/>
                </a:lnTo>
                <a:cubicBezTo>
                  <a:pt x="208533" y="194205"/>
                  <a:pt x="206452" y="195321"/>
                  <a:pt x="204099" y="195321"/>
                </a:cubicBezTo>
                <a:cubicBezTo>
                  <a:pt x="201747" y="195321"/>
                  <a:pt x="199665" y="194205"/>
                  <a:pt x="197855" y="191974"/>
                </a:cubicBezTo>
                <a:lnTo>
                  <a:pt x="181781" y="171318"/>
                </a:lnTo>
                <a:cubicBezTo>
                  <a:pt x="180088" y="169031"/>
                  <a:pt x="179615" y="167135"/>
                  <a:pt x="180362" y="165629"/>
                </a:cubicBezTo>
                <a:cubicBezTo>
                  <a:pt x="181109" y="164122"/>
                  <a:pt x="182900" y="163341"/>
                  <a:pt x="185736" y="163286"/>
                </a:cubicBezTo>
                <a:lnTo>
                  <a:pt x="195943" y="163286"/>
                </a:lnTo>
                <a:lnTo>
                  <a:pt x="195943" y="32641"/>
                </a:lnTo>
                <a:lnTo>
                  <a:pt x="185736" y="32641"/>
                </a:lnTo>
                <a:cubicBezTo>
                  <a:pt x="182900" y="32585"/>
                  <a:pt x="181109" y="31804"/>
                  <a:pt x="180362" y="30298"/>
                </a:cubicBezTo>
                <a:cubicBezTo>
                  <a:pt x="179615" y="28792"/>
                  <a:pt x="180088" y="26895"/>
                  <a:pt x="181781" y="24608"/>
                </a:cubicBezTo>
                <a:lnTo>
                  <a:pt x="197855" y="3953"/>
                </a:lnTo>
                <a:cubicBezTo>
                  <a:pt x="199665" y="1721"/>
                  <a:pt x="201747" y="605"/>
                  <a:pt x="204099" y="605"/>
                </a:cubicBezTo>
                <a:close/>
                <a:moveTo>
                  <a:pt x="159453" y="0"/>
                </a:moveTo>
                <a:cubicBezTo>
                  <a:pt x="160033" y="5"/>
                  <a:pt x="160628" y="26"/>
                  <a:pt x="161240" y="64"/>
                </a:cubicBezTo>
                <a:cubicBezTo>
                  <a:pt x="161851" y="101"/>
                  <a:pt x="162446" y="122"/>
                  <a:pt x="163026" y="127"/>
                </a:cubicBezTo>
                <a:cubicBezTo>
                  <a:pt x="163148" y="7266"/>
                  <a:pt x="163222" y="14406"/>
                  <a:pt x="163249" y="21548"/>
                </a:cubicBezTo>
                <a:cubicBezTo>
                  <a:pt x="163276" y="28689"/>
                  <a:pt x="163286" y="35832"/>
                  <a:pt x="163281" y="42977"/>
                </a:cubicBezTo>
                <a:cubicBezTo>
                  <a:pt x="163302" y="45231"/>
                  <a:pt x="163292" y="47549"/>
                  <a:pt x="163249" y="49930"/>
                </a:cubicBezTo>
                <a:cubicBezTo>
                  <a:pt x="163206" y="52312"/>
                  <a:pt x="163005" y="54629"/>
                  <a:pt x="162643" y="56883"/>
                </a:cubicBezTo>
                <a:cubicBezTo>
                  <a:pt x="161237" y="57402"/>
                  <a:pt x="159807" y="57864"/>
                  <a:pt x="158353" y="58271"/>
                </a:cubicBezTo>
                <a:cubicBezTo>
                  <a:pt x="156899" y="58677"/>
                  <a:pt x="155437" y="58980"/>
                  <a:pt x="153967" y="59180"/>
                </a:cubicBezTo>
                <a:cubicBezTo>
                  <a:pt x="152516" y="56618"/>
                  <a:pt x="151240" y="53960"/>
                  <a:pt x="150139" y="51206"/>
                </a:cubicBezTo>
                <a:cubicBezTo>
                  <a:pt x="149039" y="48452"/>
                  <a:pt x="148018" y="45667"/>
                  <a:pt x="147077" y="42849"/>
                </a:cubicBezTo>
                <a:cubicBezTo>
                  <a:pt x="146749" y="41804"/>
                  <a:pt x="146272" y="39713"/>
                  <a:pt x="145645" y="36579"/>
                </a:cubicBezTo>
                <a:cubicBezTo>
                  <a:pt x="145019" y="33445"/>
                  <a:pt x="144429" y="30438"/>
                  <a:pt x="143873" y="27559"/>
                </a:cubicBezTo>
                <a:cubicBezTo>
                  <a:pt x="143318" y="24679"/>
                  <a:pt x="142983" y="23100"/>
                  <a:pt x="142867" y="22819"/>
                </a:cubicBezTo>
                <a:cubicBezTo>
                  <a:pt x="141543" y="21256"/>
                  <a:pt x="140108" y="20395"/>
                  <a:pt x="138561" y="20235"/>
                </a:cubicBezTo>
                <a:cubicBezTo>
                  <a:pt x="137014" y="20076"/>
                  <a:pt x="135259" y="20044"/>
                  <a:pt x="133298" y="20139"/>
                </a:cubicBezTo>
                <a:cubicBezTo>
                  <a:pt x="127468" y="20089"/>
                  <a:pt x="121583" y="20062"/>
                  <a:pt x="115643" y="20060"/>
                </a:cubicBezTo>
                <a:cubicBezTo>
                  <a:pt x="109702" y="20057"/>
                  <a:pt x="103849" y="20382"/>
                  <a:pt x="98083" y="21033"/>
                </a:cubicBezTo>
                <a:cubicBezTo>
                  <a:pt x="97754" y="23853"/>
                  <a:pt x="97488" y="26729"/>
                  <a:pt x="97286" y="29661"/>
                </a:cubicBezTo>
                <a:cubicBezTo>
                  <a:pt x="97084" y="32593"/>
                  <a:pt x="97010" y="35500"/>
                  <a:pt x="97063" y="38384"/>
                </a:cubicBezTo>
                <a:cubicBezTo>
                  <a:pt x="97140" y="56309"/>
                  <a:pt x="97241" y="74234"/>
                  <a:pt x="97366" y="92159"/>
                </a:cubicBezTo>
                <a:cubicBezTo>
                  <a:pt x="97491" y="110084"/>
                  <a:pt x="97560" y="128009"/>
                  <a:pt x="97573" y="145935"/>
                </a:cubicBezTo>
                <a:cubicBezTo>
                  <a:pt x="97451" y="150876"/>
                  <a:pt x="97313" y="155856"/>
                  <a:pt x="97159" y="160876"/>
                </a:cubicBezTo>
                <a:cubicBezTo>
                  <a:pt x="97005" y="165896"/>
                  <a:pt x="97568" y="170779"/>
                  <a:pt x="98849" y="175526"/>
                </a:cubicBezTo>
                <a:cubicBezTo>
                  <a:pt x="103766" y="177848"/>
                  <a:pt x="108923" y="179611"/>
                  <a:pt x="114319" y="180817"/>
                </a:cubicBezTo>
                <a:cubicBezTo>
                  <a:pt x="119715" y="182023"/>
                  <a:pt x="124935" y="183660"/>
                  <a:pt x="129980" y="185726"/>
                </a:cubicBezTo>
                <a:cubicBezTo>
                  <a:pt x="130118" y="186749"/>
                  <a:pt x="130257" y="187795"/>
                  <a:pt x="130395" y="188866"/>
                </a:cubicBezTo>
                <a:cubicBezTo>
                  <a:pt x="130533" y="189936"/>
                  <a:pt x="130608" y="191015"/>
                  <a:pt x="130618" y="192101"/>
                </a:cubicBezTo>
                <a:cubicBezTo>
                  <a:pt x="130618" y="193270"/>
                  <a:pt x="130491" y="194503"/>
                  <a:pt x="130236" y="195799"/>
                </a:cubicBezTo>
                <a:lnTo>
                  <a:pt x="125898" y="195927"/>
                </a:lnTo>
                <a:cubicBezTo>
                  <a:pt x="116852" y="196054"/>
                  <a:pt x="107832" y="195736"/>
                  <a:pt x="98837" y="194970"/>
                </a:cubicBezTo>
                <a:cubicBezTo>
                  <a:pt x="89842" y="194205"/>
                  <a:pt x="80793" y="193759"/>
                  <a:pt x="71689" y="193631"/>
                </a:cubicBezTo>
                <a:cubicBezTo>
                  <a:pt x="65248" y="193727"/>
                  <a:pt x="58805" y="194110"/>
                  <a:pt x="52362" y="194779"/>
                </a:cubicBezTo>
                <a:cubicBezTo>
                  <a:pt x="45918" y="195449"/>
                  <a:pt x="39474" y="195831"/>
                  <a:pt x="33030" y="195927"/>
                </a:cubicBezTo>
                <a:cubicBezTo>
                  <a:pt x="32958" y="194838"/>
                  <a:pt x="32878" y="193732"/>
                  <a:pt x="32791" y="192611"/>
                </a:cubicBezTo>
                <a:cubicBezTo>
                  <a:pt x="32703" y="191490"/>
                  <a:pt x="32655" y="190385"/>
                  <a:pt x="32647" y="189296"/>
                </a:cubicBezTo>
                <a:lnTo>
                  <a:pt x="32647" y="188149"/>
                </a:lnTo>
                <a:cubicBezTo>
                  <a:pt x="34400" y="185632"/>
                  <a:pt x="37147" y="183738"/>
                  <a:pt x="40889" y="182468"/>
                </a:cubicBezTo>
                <a:cubicBezTo>
                  <a:pt x="44632" y="181198"/>
                  <a:pt x="48551" y="180097"/>
                  <a:pt x="52648" y="179167"/>
                </a:cubicBezTo>
                <a:cubicBezTo>
                  <a:pt x="56745" y="178237"/>
                  <a:pt x="60202" y="177023"/>
                  <a:pt x="63018" y="175526"/>
                </a:cubicBezTo>
                <a:cubicBezTo>
                  <a:pt x="63710" y="173821"/>
                  <a:pt x="64231" y="170775"/>
                  <a:pt x="64580" y="166387"/>
                </a:cubicBezTo>
                <a:cubicBezTo>
                  <a:pt x="64930" y="161999"/>
                  <a:pt x="65164" y="157126"/>
                  <a:pt x="65282" y="151769"/>
                </a:cubicBezTo>
                <a:cubicBezTo>
                  <a:pt x="65400" y="146412"/>
                  <a:pt x="65459" y="141428"/>
                  <a:pt x="65458" y="136816"/>
                </a:cubicBezTo>
                <a:cubicBezTo>
                  <a:pt x="65456" y="132204"/>
                  <a:pt x="65451" y="128822"/>
                  <a:pt x="65442" y="126670"/>
                </a:cubicBezTo>
                <a:cubicBezTo>
                  <a:pt x="65410" y="113784"/>
                  <a:pt x="65282" y="100899"/>
                  <a:pt x="65059" y="88013"/>
                </a:cubicBezTo>
                <a:cubicBezTo>
                  <a:pt x="64836" y="75127"/>
                  <a:pt x="64708" y="62242"/>
                  <a:pt x="64677" y="49356"/>
                </a:cubicBezTo>
                <a:lnTo>
                  <a:pt x="64677" y="34429"/>
                </a:lnTo>
                <a:cubicBezTo>
                  <a:pt x="64692" y="33575"/>
                  <a:pt x="64718" y="32221"/>
                  <a:pt x="64752" y="30365"/>
                </a:cubicBezTo>
                <a:cubicBezTo>
                  <a:pt x="64787" y="28510"/>
                  <a:pt x="64736" y="26683"/>
                  <a:pt x="64601" y="24884"/>
                </a:cubicBezTo>
                <a:cubicBezTo>
                  <a:pt x="64465" y="23086"/>
                  <a:pt x="64150" y="21844"/>
                  <a:pt x="63656" y="21161"/>
                </a:cubicBezTo>
                <a:cubicBezTo>
                  <a:pt x="62878" y="20539"/>
                  <a:pt x="60988" y="20123"/>
                  <a:pt x="57984" y="19913"/>
                </a:cubicBezTo>
                <a:cubicBezTo>
                  <a:pt x="54981" y="19703"/>
                  <a:pt x="51956" y="19599"/>
                  <a:pt x="48910" y="19601"/>
                </a:cubicBezTo>
                <a:cubicBezTo>
                  <a:pt x="45864" y="19603"/>
                  <a:pt x="43888" y="19613"/>
                  <a:pt x="42983" y="19629"/>
                </a:cubicBezTo>
                <a:cubicBezTo>
                  <a:pt x="41293" y="19639"/>
                  <a:pt x="38960" y="19860"/>
                  <a:pt x="35984" y="20291"/>
                </a:cubicBezTo>
                <a:cubicBezTo>
                  <a:pt x="33008" y="20722"/>
                  <a:pt x="30088" y="21302"/>
                  <a:pt x="27226" y="22030"/>
                </a:cubicBezTo>
                <a:cubicBezTo>
                  <a:pt x="24363" y="22759"/>
                  <a:pt x="22257" y="23575"/>
                  <a:pt x="20907" y="24478"/>
                </a:cubicBezTo>
                <a:cubicBezTo>
                  <a:pt x="19412" y="25651"/>
                  <a:pt x="18192" y="27794"/>
                  <a:pt x="17247" y="30907"/>
                </a:cubicBezTo>
                <a:cubicBezTo>
                  <a:pt x="16302" y="34019"/>
                  <a:pt x="15417" y="37378"/>
                  <a:pt x="14592" y="40984"/>
                </a:cubicBezTo>
                <a:cubicBezTo>
                  <a:pt x="13767" y="44589"/>
                  <a:pt x="12787" y="47716"/>
                  <a:pt x="11652" y="50367"/>
                </a:cubicBezTo>
                <a:cubicBezTo>
                  <a:pt x="10517" y="53017"/>
                  <a:pt x="9012" y="54466"/>
                  <a:pt x="7136" y="54714"/>
                </a:cubicBezTo>
                <a:cubicBezTo>
                  <a:pt x="5939" y="54002"/>
                  <a:pt x="4670" y="53162"/>
                  <a:pt x="3329" y="52195"/>
                </a:cubicBezTo>
                <a:cubicBezTo>
                  <a:pt x="1989" y="51227"/>
                  <a:pt x="879" y="50196"/>
                  <a:pt x="0" y="49101"/>
                </a:cubicBezTo>
                <a:lnTo>
                  <a:pt x="0" y="255"/>
                </a:lnTo>
                <a:lnTo>
                  <a:pt x="10322" y="127"/>
                </a:lnTo>
                <a:lnTo>
                  <a:pt x="17206" y="3572"/>
                </a:lnTo>
                <a:cubicBezTo>
                  <a:pt x="17542" y="3668"/>
                  <a:pt x="18944" y="3755"/>
                  <a:pt x="21413" y="3833"/>
                </a:cubicBezTo>
                <a:cubicBezTo>
                  <a:pt x="23883" y="3911"/>
                  <a:pt x="26744" y="3978"/>
                  <a:pt x="29999" y="4034"/>
                </a:cubicBezTo>
                <a:cubicBezTo>
                  <a:pt x="33254" y="4090"/>
                  <a:pt x="36227" y="4133"/>
                  <a:pt x="38920" y="4163"/>
                </a:cubicBezTo>
                <a:cubicBezTo>
                  <a:pt x="41612" y="4194"/>
                  <a:pt x="43349" y="4209"/>
                  <a:pt x="44132" y="4209"/>
                </a:cubicBezTo>
                <a:cubicBezTo>
                  <a:pt x="49747" y="4188"/>
                  <a:pt x="55361" y="4103"/>
                  <a:pt x="60974" y="3954"/>
                </a:cubicBezTo>
                <a:cubicBezTo>
                  <a:pt x="66587" y="3805"/>
                  <a:pt x="72199" y="3721"/>
                  <a:pt x="77810" y="3699"/>
                </a:cubicBezTo>
                <a:cubicBezTo>
                  <a:pt x="82394" y="3705"/>
                  <a:pt x="86963" y="3726"/>
                  <a:pt x="91517" y="3763"/>
                </a:cubicBezTo>
                <a:cubicBezTo>
                  <a:pt x="96070" y="3800"/>
                  <a:pt x="100641" y="3822"/>
                  <a:pt x="105228" y="3827"/>
                </a:cubicBezTo>
                <a:lnTo>
                  <a:pt x="142612" y="3827"/>
                </a:lnTo>
                <a:cubicBezTo>
                  <a:pt x="145108" y="3976"/>
                  <a:pt x="147229" y="3965"/>
                  <a:pt x="148975" y="3795"/>
                </a:cubicBezTo>
                <a:cubicBezTo>
                  <a:pt x="150721" y="3624"/>
                  <a:pt x="152428" y="2402"/>
                  <a:pt x="154095" y="1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3" name="Freeform: Shape 222"/>
          <p:cNvSpPr/>
          <p:nvPr/>
        </p:nvSpPr>
        <p:spPr>
          <a:xfrm>
            <a:off x="12717343" y="10021985"/>
            <a:ext cx="419950" cy="335954"/>
          </a:xfrm>
          <a:custGeom>
            <a:avLst/>
            <a:gdLst/>
            <a:ahLst/>
            <a:cxnLst/>
            <a:rect l="l" t="t" r="r" b="b"/>
            <a:pathLst>
              <a:path w="244913" h="195927">
                <a:moveTo>
                  <a:pt x="20396" y="16313"/>
                </a:moveTo>
                <a:cubicBezTo>
                  <a:pt x="19277" y="16347"/>
                  <a:pt x="18325" y="16756"/>
                  <a:pt x="17541" y="17541"/>
                </a:cubicBezTo>
                <a:cubicBezTo>
                  <a:pt x="16757" y="18325"/>
                  <a:pt x="16347" y="19276"/>
                  <a:pt x="16313" y="20395"/>
                </a:cubicBezTo>
                <a:lnTo>
                  <a:pt x="16313" y="142874"/>
                </a:lnTo>
                <a:cubicBezTo>
                  <a:pt x="16347" y="143993"/>
                  <a:pt x="16757" y="144945"/>
                  <a:pt x="17541" y="145729"/>
                </a:cubicBezTo>
                <a:cubicBezTo>
                  <a:pt x="18325" y="146513"/>
                  <a:pt x="19277" y="146923"/>
                  <a:pt x="20396" y="146957"/>
                </a:cubicBezTo>
                <a:lnTo>
                  <a:pt x="224518" y="146957"/>
                </a:lnTo>
                <a:cubicBezTo>
                  <a:pt x="225637" y="146923"/>
                  <a:pt x="226588" y="146513"/>
                  <a:pt x="227372" y="145729"/>
                </a:cubicBezTo>
                <a:cubicBezTo>
                  <a:pt x="228156" y="144945"/>
                  <a:pt x="228566" y="143993"/>
                  <a:pt x="228600" y="142874"/>
                </a:cubicBezTo>
                <a:lnTo>
                  <a:pt x="228600" y="20395"/>
                </a:lnTo>
                <a:cubicBezTo>
                  <a:pt x="228566" y="19276"/>
                  <a:pt x="228156" y="18325"/>
                  <a:pt x="227372" y="17541"/>
                </a:cubicBezTo>
                <a:cubicBezTo>
                  <a:pt x="226588" y="16756"/>
                  <a:pt x="225637" y="16347"/>
                  <a:pt x="224518" y="16313"/>
                </a:cubicBezTo>
                <a:close/>
                <a:moveTo>
                  <a:pt x="20396" y="0"/>
                </a:moveTo>
                <a:lnTo>
                  <a:pt x="224518" y="0"/>
                </a:lnTo>
                <a:cubicBezTo>
                  <a:pt x="230276" y="149"/>
                  <a:pt x="235077" y="2145"/>
                  <a:pt x="238922" y="5990"/>
                </a:cubicBezTo>
                <a:cubicBezTo>
                  <a:pt x="242767" y="9835"/>
                  <a:pt x="244764" y="14637"/>
                  <a:pt x="244913" y="20395"/>
                </a:cubicBezTo>
                <a:lnTo>
                  <a:pt x="244913" y="142874"/>
                </a:lnTo>
                <a:cubicBezTo>
                  <a:pt x="244764" y="148633"/>
                  <a:pt x="242767" y="153434"/>
                  <a:pt x="238922" y="157279"/>
                </a:cubicBezTo>
                <a:cubicBezTo>
                  <a:pt x="235078" y="161124"/>
                  <a:pt x="230276" y="163121"/>
                  <a:pt x="224518" y="163270"/>
                </a:cubicBezTo>
                <a:lnTo>
                  <a:pt x="130613" y="163270"/>
                </a:lnTo>
                <a:lnTo>
                  <a:pt x="130613" y="179614"/>
                </a:lnTo>
                <a:lnTo>
                  <a:pt x="175524" y="179614"/>
                </a:lnTo>
                <a:cubicBezTo>
                  <a:pt x="176699" y="179641"/>
                  <a:pt x="177666" y="180034"/>
                  <a:pt x="178427" y="180793"/>
                </a:cubicBezTo>
                <a:cubicBezTo>
                  <a:pt x="179187" y="181552"/>
                  <a:pt x="179580" y="182519"/>
                  <a:pt x="179607" y="183692"/>
                </a:cubicBezTo>
                <a:lnTo>
                  <a:pt x="179607" y="191849"/>
                </a:lnTo>
                <a:cubicBezTo>
                  <a:pt x="179580" y="193022"/>
                  <a:pt x="179187" y="193989"/>
                  <a:pt x="178427" y="194748"/>
                </a:cubicBezTo>
                <a:cubicBezTo>
                  <a:pt x="177666" y="195507"/>
                  <a:pt x="176699" y="195900"/>
                  <a:pt x="175524" y="195927"/>
                </a:cubicBezTo>
                <a:lnTo>
                  <a:pt x="69390" y="195927"/>
                </a:lnTo>
                <a:cubicBezTo>
                  <a:pt x="68215" y="195900"/>
                  <a:pt x="67247" y="195507"/>
                  <a:pt x="66487" y="194748"/>
                </a:cubicBezTo>
                <a:cubicBezTo>
                  <a:pt x="65727" y="193989"/>
                  <a:pt x="65333" y="193022"/>
                  <a:pt x="65307" y="191849"/>
                </a:cubicBezTo>
                <a:lnTo>
                  <a:pt x="65307" y="183692"/>
                </a:lnTo>
                <a:cubicBezTo>
                  <a:pt x="65333" y="182519"/>
                  <a:pt x="65727" y="181552"/>
                  <a:pt x="66487" y="180793"/>
                </a:cubicBezTo>
                <a:cubicBezTo>
                  <a:pt x="67247" y="180034"/>
                  <a:pt x="68215" y="179641"/>
                  <a:pt x="69390" y="179614"/>
                </a:cubicBezTo>
                <a:lnTo>
                  <a:pt x="114300" y="179614"/>
                </a:lnTo>
                <a:lnTo>
                  <a:pt x="114300" y="163270"/>
                </a:lnTo>
                <a:lnTo>
                  <a:pt x="20396" y="163270"/>
                </a:lnTo>
                <a:cubicBezTo>
                  <a:pt x="14637" y="163121"/>
                  <a:pt x="9836" y="161124"/>
                  <a:pt x="5991" y="157279"/>
                </a:cubicBezTo>
                <a:cubicBezTo>
                  <a:pt x="2146" y="153434"/>
                  <a:pt x="149" y="148633"/>
                  <a:pt x="0" y="142874"/>
                </a:cubicBezTo>
                <a:lnTo>
                  <a:pt x="0" y="20395"/>
                </a:lnTo>
                <a:cubicBezTo>
                  <a:pt x="149" y="14637"/>
                  <a:pt x="2146" y="9835"/>
                  <a:pt x="5991" y="5990"/>
                </a:cubicBezTo>
                <a:cubicBezTo>
                  <a:pt x="9836" y="2145"/>
                  <a:pt x="14637" y="149"/>
                  <a:pt x="203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4" name="Freeform: Shape 223"/>
          <p:cNvSpPr/>
          <p:nvPr/>
        </p:nvSpPr>
        <p:spPr>
          <a:xfrm>
            <a:off x="12703345" y="9159407"/>
            <a:ext cx="447947" cy="391951"/>
          </a:xfrm>
          <a:custGeom>
            <a:avLst/>
            <a:gdLst/>
            <a:ahLst/>
            <a:cxnLst/>
            <a:rect l="l" t="t" r="r" b="b"/>
            <a:pathLst>
              <a:path w="261241" h="228584">
                <a:moveTo>
                  <a:pt x="220435" y="134695"/>
                </a:moveTo>
                <a:cubicBezTo>
                  <a:pt x="214673" y="134844"/>
                  <a:pt x="209868" y="136843"/>
                  <a:pt x="206019" y="140693"/>
                </a:cubicBezTo>
                <a:cubicBezTo>
                  <a:pt x="202170" y="144543"/>
                  <a:pt x="200172" y="149350"/>
                  <a:pt x="200023" y="155114"/>
                </a:cubicBezTo>
                <a:cubicBezTo>
                  <a:pt x="200172" y="160878"/>
                  <a:pt x="202170" y="165685"/>
                  <a:pt x="206019" y="169534"/>
                </a:cubicBezTo>
                <a:cubicBezTo>
                  <a:pt x="209868" y="173384"/>
                  <a:pt x="214673" y="175384"/>
                  <a:pt x="220435" y="175533"/>
                </a:cubicBezTo>
                <a:cubicBezTo>
                  <a:pt x="226197" y="175384"/>
                  <a:pt x="231003" y="173384"/>
                  <a:pt x="234851" y="169534"/>
                </a:cubicBezTo>
                <a:cubicBezTo>
                  <a:pt x="238699" y="165685"/>
                  <a:pt x="240698" y="160878"/>
                  <a:pt x="240847" y="155114"/>
                </a:cubicBezTo>
                <a:cubicBezTo>
                  <a:pt x="240698" y="149350"/>
                  <a:pt x="238699" y="144543"/>
                  <a:pt x="234851" y="140693"/>
                </a:cubicBezTo>
                <a:cubicBezTo>
                  <a:pt x="231003" y="136843"/>
                  <a:pt x="226197" y="134844"/>
                  <a:pt x="220435" y="134695"/>
                </a:cubicBezTo>
                <a:close/>
                <a:moveTo>
                  <a:pt x="40807" y="134695"/>
                </a:moveTo>
                <a:cubicBezTo>
                  <a:pt x="35045" y="134844"/>
                  <a:pt x="30240" y="136843"/>
                  <a:pt x="26391" y="140693"/>
                </a:cubicBezTo>
                <a:cubicBezTo>
                  <a:pt x="22542" y="144543"/>
                  <a:pt x="20544" y="149350"/>
                  <a:pt x="20395" y="155114"/>
                </a:cubicBezTo>
                <a:cubicBezTo>
                  <a:pt x="20544" y="160878"/>
                  <a:pt x="22542" y="165685"/>
                  <a:pt x="26391" y="169534"/>
                </a:cubicBezTo>
                <a:cubicBezTo>
                  <a:pt x="30240" y="173384"/>
                  <a:pt x="35045" y="175384"/>
                  <a:pt x="40807" y="175533"/>
                </a:cubicBezTo>
                <a:cubicBezTo>
                  <a:pt x="46569" y="175384"/>
                  <a:pt x="51375" y="173384"/>
                  <a:pt x="55223" y="169534"/>
                </a:cubicBezTo>
                <a:cubicBezTo>
                  <a:pt x="59072" y="165685"/>
                  <a:pt x="61071" y="160878"/>
                  <a:pt x="61219" y="155114"/>
                </a:cubicBezTo>
                <a:cubicBezTo>
                  <a:pt x="61071" y="149350"/>
                  <a:pt x="59072" y="144543"/>
                  <a:pt x="55223" y="140693"/>
                </a:cubicBezTo>
                <a:cubicBezTo>
                  <a:pt x="51375" y="136843"/>
                  <a:pt x="46569" y="134844"/>
                  <a:pt x="40807" y="134695"/>
                </a:cubicBezTo>
                <a:close/>
                <a:moveTo>
                  <a:pt x="81632" y="65299"/>
                </a:moveTo>
                <a:cubicBezTo>
                  <a:pt x="80800" y="65355"/>
                  <a:pt x="79912" y="65753"/>
                  <a:pt x="78969" y="66495"/>
                </a:cubicBezTo>
                <a:cubicBezTo>
                  <a:pt x="78025" y="67237"/>
                  <a:pt x="77424" y="67987"/>
                  <a:pt x="77167" y="68744"/>
                </a:cubicBezTo>
                <a:lnTo>
                  <a:pt x="65812" y="114300"/>
                </a:lnTo>
                <a:lnTo>
                  <a:pt x="195430" y="114300"/>
                </a:lnTo>
                <a:lnTo>
                  <a:pt x="184076" y="68744"/>
                </a:lnTo>
                <a:cubicBezTo>
                  <a:pt x="183818" y="67987"/>
                  <a:pt x="183217" y="67237"/>
                  <a:pt x="182274" y="66495"/>
                </a:cubicBezTo>
                <a:cubicBezTo>
                  <a:pt x="181330" y="65753"/>
                  <a:pt x="180443" y="65355"/>
                  <a:pt x="179611" y="65299"/>
                </a:cubicBezTo>
                <a:close/>
                <a:moveTo>
                  <a:pt x="102044" y="0"/>
                </a:moveTo>
                <a:lnTo>
                  <a:pt x="159198" y="0"/>
                </a:lnTo>
                <a:cubicBezTo>
                  <a:pt x="160373" y="27"/>
                  <a:pt x="161341" y="420"/>
                  <a:pt x="162101" y="1180"/>
                </a:cubicBezTo>
                <a:cubicBezTo>
                  <a:pt x="162861" y="1940"/>
                  <a:pt x="163254" y="2908"/>
                  <a:pt x="163281" y="4083"/>
                </a:cubicBezTo>
                <a:lnTo>
                  <a:pt x="163281" y="32658"/>
                </a:lnTo>
                <a:lnTo>
                  <a:pt x="179611" y="32658"/>
                </a:lnTo>
                <a:cubicBezTo>
                  <a:pt x="185204" y="32708"/>
                  <a:pt x="190489" y="33953"/>
                  <a:pt x="195463" y="36393"/>
                </a:cubicBezTo>
                <a:cubicBezTo>
                  <a:pt x="200438" y="38833"/>
                  <a:pt x="204711" y="42165"/>
                  <a:pt x="208282" y="46390"/>
                </a:cubicBezTo>
                <a:cubicBezTo>
                  <a:pt x="211854" y="50615"/>
                  <a:pt x="214331" y="55430"/>
                  <a:pt x="215715" y="60836"/>
                </a:cubicBezTo>
                <a:lnTo>
                  <a:pt x="229110" y="114300"/>
                </a:lnTo>
                <a:lnTo>
                  <a:pt x="232683" y="114300"/>
                </a:lnTo>
                <a:cubicBezTo>
                  <a:pt x="240790" y="114502"/>
                  <a:pt x="247527" y="117285"/>
                  <a:pt x="252891" y="122651"/>
                </a:cubicBezTo>
                <a:cubicBezTo>
                  <a:pt x="258256" y="128016"/>
                  <a:pt x="261040" y="134753"/>
                  <a:pt x="261241" y="142862"/>
                </a:cubicBezTo>
                <a:lnTo>
                  <a:pt x="261241" y="191848"/>
                </a:lnTo>
                <a:cubicBezTo>
                  <a:pt x="261215" y="193022"/>
                  <a:pt x="260822" y="193989"/>
                  <a:pt x="260062" y="194748"/>
                </a:cubicBezTo>
                <a:cubicBezTo>
                  <a:pt x="259303" y="195508"/>
                  <a:pt x="258336" y="195901"/>
                  <a:pt x="257162" y="195927"/>
                </a:cubicBezTo>
                <a:lnTo>
                  <a:pt x="244926" y="195927"/>
                </a:lnTo>
                <a:lnTo>
                  <a:pt x="244926" y="204092"/>
                </a:lnTo>
                <a:cubicBezTo>
                  <a:pt x="244750" y="211028"/>
                  <a:pt x="242359" y="216800"/>
                  <a:pt x="237752" y="221409"/>
                </a:cubicBezTo>
                <a:cubicBezTo>
                  <a:pt x="233144" y="226017"/>
                  <a:pt x="227372" y="228409"/>
                  <a:pt x="220435" y="228584"/>
                </a:cubicBezTo>
                <a:cubicBezTo>
                  <a:pt x="213498" y="228409"/>
                  <a:pt x="207725" y="226017"/>
                  <a:pt x="203117" y="221409"/>
                </a:cubicBezTo>
                <a:cubicBezTo>
                  <a:pt x="198508" y="216800"/>
                  <a:pt x="196116" y="211028"/>
                  <a:pt x="195940" y="204092"/>
                </a:cubicBezTo>
                <a:lnTo>
                  <a:pt x="195940" y="195927"/>
                </a:lnTo>
                <a:lnTo>
                  <a:pt x="65302" y="195927"/>
                </a:lnTo>
                <a:lnTo>
                  <a:pt x="65302" y="204092"/>
                </a:lnTo>
                <a:cubicBezTo>
                  <a:pt x="65127" y="211028"/>
                  <a:pt x="62734" y="216800"/>
                  <a:pt x="58126" y="221409"/>
                </a:cubicBezTo>
                <a:cubicBezTo>
                  <a:pt x="53517" y="226017"/>
                  <a:pt x="47744" y="228409"/>
                  <a:pt x="40807" y="228584"/>
                </a:cubicBezTo>
                <a:cubicBezTo>
                  <a:pt x="33870" y="228409"/>
                  <a:pt x="28098" y="226017"/>
                  <a:pt x="23490" y="221409"/>
                </a:cubicBezTo>
                <a:cubicBezTo>
                  <a:pt x="18883" y="216800"/>
                  <a:pt x="16491" y="211028"/>
                  <a:pt x="16316" y="204092"/>
                </a:cubicBezTo>
                <a:lnTo>
                  <a:pt x="16316" y="195927"/>
                </a:lnTo>
                <a:lnTo>
                  <a:pt x="4079" y="195927"/>
                </a:lnTo>
                <a:cubicBezTo>
                  <a:pt x="2905" y="195901"/>
                  <a:pt x="1939" y="195508"/>
                  <a:pt x="1179" y="194748"/>
                </a:cubicBezTo>
                <a:cubicBezTo>
                  <a:pt x="420" y="193989"/>
                  <a:pt x="27" y="193022"/>
                  <a:pt x="0" y="191848"/>
                </a:cubicBezTo>
                <a:lnTo>
                  <a:pt x="0" y="142862"/>
                </a:lnTo>
                <a:cubicBezTo>
                  <a:pt x="202" y="134753"/>
                  <a:pt x="2985" y="128016"/>
                  <a:pt x="8350" y="122651"/>
                </a:cubicBezTo>
                <a:cubicBezTo>
                  <a:pt x="13715" y="117285"/>
                  <a:pt x="20452" y="114502"/>
                  <a:pt x="28560" y="114300"/>
                </a:cubicBezTo>
                <a:lnTo>
                  <a:pt x="32132" y="114300"/>
                </a:lnTo>
                <a:lnTo>
                  <a:pt x="45528" y="60836"/>
                </a:lnTo>
                <a:cubicBezTo>
                  <a:pt x="46911" y="55430"/>
                  <a:pt x="49389" y="50615"/>
                  <a:pt x="52960" y="46390"/>
                </a:cubicBezTo>
                <a:cubicBezTo>
                  <a:pt x="56531" y="42165"/>
                  <a:pt x="60804" y="38833"/>
                  <a:pt x="65779" y="36393"/>
                </a:cubicBezTo>
                <a:cubicBezTo>
                  <a:pt x="70754" y="33953"/>
                  <a:pt x="76038" y="32708"/>
                  <a:pt x="81632" y="32658"/>
                </a:cubicBezTo>
                <a:lnTo>
                  <a:pt x="97962" y="32658"/>
                </a:lnTo>
                <a:lnTo>
                  <a:pt x="97962" y="4083"/>
                </a:lnTo>
                <a:cubicBezTo>
                  <a:pt x="97988" y="2908"/>
                  <a:pt x="98381" y="1940"/>
                  <a:pt x="99142" y="1180"/>
                </a:cubicBezTo>
                <a:cubicBezTo>
                  <a:pt x="99902" y="420"/>
                  <a:pt x="100869" y="27"/>
                  <a:pt x="1020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5" name="Freeform: Shape 224"/>
          <p:cNvSpPr/>
          <p:nvPr/>
        </p:nvSpPr>
        <p:spPr>
          <a:xfrm>
            <a:off x="12731342" y="8366594"/>
            <a:ext cx="391951" cy="307955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130629" y="146941"/>
                </a:moveTo>
                <a:lnTo>
                  <a:pt x="130629" y="163286"/>
                </a:lnTo>
                <a:lnTo>
                  <a:pt x="212272" y="163286"/>
                </a:lnTo>
                <a:lnTo>
                  <a:pt x="212272" y="146941"/>
                </a:lnTo>
                <a:close/>
                <a:moveTo>
                  <a:pt x="8164" y="130628"/>
                </a:moveTo>
                <a:lnTo>
                  <a:pt x="220428" y="130628"/>
                </a:lnTo>
                <a:cubicBezTo>
                  <a:pt x="222719" y="130689"/>
                  <a:pt x="224636" y="131491"/>
                  <a:pt x="226179" y="133034"/>
                </a:cubicBezTo>
                <a:cubicBezTo>
                  <a:pt x="227721" y="134576"/>
                  <a:pt x="228523" y="136493"/>
                  <a:pt x="228584" y="138785"/>
                </a:cubicBezTo>
                <a:lnTo>
                  <a:pt x="228584" y="171442"/>
                </a:lnTo>
                <a:cubicBezTo>
                  <a:pt x="228523" y="173733"/>
                  <a:pt x="227721" y="175650"/>
                  <a:pt x="226179" y="177193"/>
                </a:cubicBezTo>
                <a:cubicBezTo>
                  <a:pt x="224636" y="178735"/>
                  <a:pt x="222719" y="179537"/>
                  <a:pt x="220428" y="179598"/>
                </a:cubicBezTo>
                <a:lnTo>
                  <a:pt x="8164" y="179598"/>
                </a:lnTo>
                <a:cubicBezTo>
                  <a:pt x="5871" y="179537"/>
                  <a:pt x="3952" y="178735"/>
                  <a:pt x="2408" y="177193"/>
                </a:cubicBezTo>
                <a:cubicBezTo>
                  <a:pt x="864" y="175650"/>
                  <a:pt x="61" y="173733"/>
                  <a:pt x="0" y="171442"/>
                </a:cubicBezTo>
                <a:lnTo>
                  <a:pt x="0" y="138785"/>
                </a:lnTo>
                <a:cubicBezTo>
                  <a:pt x="61" y="136493"/>
                  <a:pt x="864" y="134576"/>
                  <a:pt x="2408" y="133034"/>
                </a:cubicBezTo>
                <a:cubicBezTo>
                  <a:pt x="3952" y="131491"/>
                  <a:pt x="5871" y="130689"/>
                  <a:pt x="8164" y="130628"/>
                </a:cubicBezTo>
                <a:close/>
                <a:moveTo>
                  <a:pt x="81643" y="81627"/>
                </a:moveTo>
                <a:lnTo>
                  <a:pt x="81643" y="97971"/>
                </a:lnTo>
                <a:lnTo>
                  <a:pt x="212272" y="97971"/>
                </a:lnTo>
                <a:lnTo>
                  <a:pt x="212272" y="81627"/>
                </a:lnTo>
                <a:close/>
                <a:moveTo>
                  <a:pt x="8164" y="65314"/>
                </a:moveTo>
                <a:lnTo>
                  <a:pt x="220428" y="65314"/>
                </a:lnTo>
                <a:cubicBezTo>
                  <a:pt x="222719" y="65375"/>
                  <a:pt x="224636" y="66177"/>
                  <a:pt x="226179" y="67720"/>
                </a:cubicBezTo>
                <a:cubicBezTo>
                  <a:pt x="227721" y="69262"/>
                  <a:pt x="228523" y="71179"/>
                  <a:pt x="228584" y="73470"/>
                </a:cubicBezTo>
                <a:lnTo>
                  <a:pt x="228584" y="106128"/>
                </a:lnTo>
                <a:cubicBezTo>
                  <a:pt x="228523" y="108419"/>
                  <a:pt x="227721" y="110336"/>
                  <a:pt x="226179" y="111878"/>
                </a:cubicBezTo>
                <a:cubicBezTo>
                  <a:pt x="224636" y="113421"/>
                  <a:pt x="222719" y="114223"/>
                  <a:pt x="220428" y="114284"/>
                </a:cubicBezTo>
                <a:lnTo>
                  <a:pt x="8164" y="114284"/>
                </a:lnTo>
                <a:cubicBezTo>
                  <a:pt x="5871" y="114223"/>
                  <a:pt x="3952" y="113421"/>
                  <a:pt x="2408" y="111878"/>
                </a:cubicBezTo>
                <a:cubicBezTo>
                  <a:pt x="864" y="110336"/>
                  <a:pt x="61" y="108419"/>
                  <a:pt x="0" y="106128"/>
                </a:cubicBezTo>
                <a:lnTo>
                  <a:pt x="0" y="73470"/>
                </a:lnTo>
                <a:cubicBezTo>
                  <a:pt x="61" y="71179"/>
                  <a:pt x="864" y="69262"/>
                  <a:pt x="2408" y="67720"/>
                </a:cubicBezTo>
                <a:cubicBezTo>
                  <a:pt x="3952" y="66177"/>
                  <a:pt x="5871" y="65375"/>
                  <a:pt x="8164" y="65314"/>
                </a:cubicBezTo>
                <a:close/>
                <a:moveTo>
                  <a:pt x="163286" y="16312"/>
                </a:moveTo>
                <a:lnTo>
                  <a:pt x="163286" y="32657"/>
                </a:lnTo>
                <a:lnTo>
                  <a:pt x="212272" y="32657"/>
                </a:lnTo>
                <a:lnTo>
                  <a:pt x="212272" y="16312"/>
                </a:lnTo>
                <a:close/>
                <a:moveTo>
                  <a:pt x="8164" y="0"/>
                </a:moveTo>
                <a:lnTo>
                  <a:pt x="220428" y="0"/>
                </a:lnTo>
                <a:cubicBezTo>
                  <a:pt x="222719" y="61"/>
                  <a:pt x="224636" y="863"/>
                  <a:pt x="226179" y="2405"/>
                </a:cubicBezTo>
                <a:cubicBezTo>
                  <a:pt x="227721" y="3948"/>
                  <a:pt x="228523" y="5865"/>
                  <a:pt x="228584" y="8156"/>
                </a:cubicBezTo>
                <a:lnTo>
                  <a:pt x="228584" y="40813"/>
                </a:lnTo>
                <a:cubicBezTo>
                  <a:pt x="228523" y="43105"/>
                  <a:pt x="227721" y="45022"/>
                  <a:pt x="226179" y="46564"/>
                </a:cubicBezTo>
                <a:cubicBezTo>
                  <a:pt x="224636" y="48107"/>
                  <a:pt x="222719" y="48909"/>
                  <a:pt x="220428" y="48970"/>
                </a:cubicBezTo>
                <a:lnTo>
                  <a:pt x="8164" y="48970"/>
                </a:lnTo>
                <a:cubicBezTo>
                  <a:pt x="5871" y="48909"/>
                  <a:pt x="3952" y="48107"/>
                  <a:pt x="2408" y="46564"/>
                </a:cubicBezTo>
                <a:cubicBezTo>
                  <a:pt x="864" y="45022"/>
                  <a:pt x="61" y="43105"/>
                  <a:pt x="0" y="40813"/>
                </a:cubicBezTo>
                <a:lnTo>
                  <a:pt x="0" y="8156"/>
                </a:lnTo>
                <a:cubicBezTo>
                  <a:pt x="61" y="5865"/>
                  <a:pt x="864" y="3948"/>
                  <a:pt x="2408" y="2405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6" name="Freeform: Shape 225"/>
          <p:cNvSpPr/>
          <p:nvPr/>
        </p:nvSpPr>
        <p:spPr>
          <a:xfrm>
            <a:off x="21394882" y="9147328"/>
            <a:ext cx="331360" cy="331360"/>
          </a:xfrm>
          <a:custGeom>
            <a:avLst/>
            <a:gdLst/>
            <a:ahLst/>
            <a:cxnLst/>
            <a:rect l="l" t="t" r="r" b="b"/>
            <a:pathLst>
              <a:path w="193248" h="193248">
                <a:moveTo>
                  <a:pt x="40806" y="24477"/>
                </a:moveTo>
                <a:cubicBezTo>
                  <a:pt x="36163" y="24591"/>
                  <a:pt x="32309" y="26181"/>
                  <a:pt x="29245" y="29245"/>
                </a:cubicBezTo>
                <a:cubicBezTo>
                  <a:pt x="26181" y="32309"/>
                  <a:pt x="24591" y="36163"/>
                  <a:pt x="24477" y="40805"/>
                </a:cubicBezTo>
                <a:cubicBezTo>
                  <a:pt x="24591" y="45448"/>
                  <a:pt x="26181" y="49302"/>
                  <a:pt x="29245" y="52366"/>
                </a:cubicBezTo>
                <a:cubicBezTo>
                  <a:pt x="32309" y="55430"/>
                  <a:pt x="36163" y="57020"/>
                  <a:pt x="40806" y="57134"/>
                </a:cubicBezTo>
                <a:cubicBezTo>
                  <a:pt x="45449" y="57020"/>
                  <a:pt x="49302" y="55430"/>
                  <a:pt x="52366" y="52366"/>
                </a:cubicBezTo>
                <a:cubicBezTo>
                  <a:pt x="55431" y="49302"/>
                  <a:pt x="57020" y="45448"/>
                  <a:pt x="57134" y="40805"/>
                </a:cubicBezTo>
                <a:cubicBezTo>
                  <a:pt x="57020" y="36163"/>
                  <a:pt x="55431" y="32309"/>
                  <a:pt x="52366" y="29245"/>
                </a:cubicBezTo>
                <a:cubicBezTo>
                  <a:pt x="49302" y="26181"/>
                  <a:pt x="45449" y="24591"/>
                  <a:pt x="40806" y="24477"/>
                </a:cubicBezTo>
                <a:close/>
                <a:moveTo>
                  <a:pt x="16318" y="0"/>
                </a:moveTo>
                <a:lnTo>
                  <a:pt x="69381" y="0"/>
                </a:lnTo>
                <a:cubicBezTo>
                  <a:pt x="74101" y="77"/>
                  <a:pt x="79076" y="1198"/>
                  <a:pt x="84306" y="3362"/>
                </a:cubicBezTo>
                <a:cubicBezTo>
                  <a:pt x="89536" y="5527"/>
                  <a:pt x="93873" y="8273"/>
                  <a:pt x="97318" y="11601"/>
                </a:cubicBezTo>
                <a:lnTo>
                  <a:pt x="188528" y="102675"/>
                </a:lnTo>
                <a:cubicBezTo>
                  <a:pt x="190008" y="104227"/>
                  <a:pt x="191162" y="106003"/>
                  <a:pt x="191988" y="108001"/>
                </a:cubicBezTo>
                <a:cubicBezTo>
                  <a:pt x="192815" y="110000"/>
                  <a:pt x="193235" y="112094"/>
                  <a:pt x="193248" y="114284"/>
                </a:cubicBezTo>
                <a:cubicBezTo>
                  <a:pt x="193235" y="116476"/>
                  <a:pt x="192815" y="118565"/>
                  <a:pt x="191988" y="120551"/>
                </a:cubicBezTo>
                <a:cubicBezTo>
                  <a:pt x="191162" y="122536"/>
                  <a:pt x="190008" y="124274"/>
                  <a:pt x="188528" y="125765"/>
                </a:cubicBezTo>
                <a:lnTo>
                  <a:pt x="125893" y="188528"/>
                </a:lnTo>
                <a:cubicBezTo>
                  <a:pt x="124341" y="190008"/>
                  <a:pt x="122565" y="191162"/>
                  <a:pt x="120567" y="191988"/>
                </a:cubicBezTo>
                <a:cubicBezTo>
                  <a:pt x="118568" y="192815"/>
                  <a:pt x="116474" y="193235"/>
                  <a:pt x="114284" y="193248"/>
                </a:cubicBezTo>
                <a:cubicBezTo>
                  <a:pt x="112092" y="193235"/>
                  <a:pt x="110003" y="192815"/>
                  <a:pt x="108017" y="191988"/>
                </a:cubicBezTo>
                <a:cubicBezTo>
                  <a:pt x="106032" y="191162"/>
                  <a:pt x="104294" y="190008"/>
                  <a:pt x="102803" y="188528"/>
                </a:cubicBezTo>
                <a:lnTo>
                  <a:pt x="11601" y="97190"/>
                </a:lnTo>
                <a:cubicBezTo>
                  <a:pt x="8273" y="93807"/>
                  <a:pt x="5527" y="89507"/>
                  <a:pt x="3363" y="84290"/>
                </a:cubicBezTo>
                <a:cubicBezTo>
                  <a:pt x="1198" y="79073"/>
                  <a:pt x="77" y="74103"/>
                  <a:pt x="0" y="69380"/>
                </a:cubicBezTo>
                <a:lnTo>
                  <a:pt x="0" y="16318"/>
                </a:lnTo>
                <a:cubicBezTo>
                  <a:pt x="122" y="11734"/>
                  <a:pt x="1726" y="7899"/>
                  <a:pt x="4813" y="4812"/>
                </a:cubicBezTo>
                <a:cubicBezTo>
                  <a:pt x="7899" y="1726"/>
                  <a:pt x="11734" y="122"/>
                  <a:pt x="163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7" name="Freeform: Shape 226"/>
          <p:cNvSpPr/>
          <p:nvPr/>
        </p:nvSpPr>
        <p:spPr>
          <a:xfrm>
            <a:off x="21334292" y="8336278"/>
            <a:ext cx="391951" cy="307957"/>
          </a:xfrm>
          <a:custGeom>
            <a:avLst/>
            <a:gdLst/>
            <a:ahLst/>
            <a:cxnLst/>
            <a:rect l="l" t="t" r="r" b="b"/>
            <a:pathLst>
              <a:path w="228584" h="179599">
                <a:moveTo>
                  <a:pt x="195941" y="97965"/>
                </a:moveTo>
                <a:cubicBezTo>
                  <a:pt x="191297" y="98079"/>
                  <a:pt x="187444" y="99669"/>
                  <a:pt x="184379" y="102733"/>
                </a:cubicBezTo>
                <a:cubicBezTo>
                  <a:pt x="181315" y="105798"/>
                  <a:pt x="179725" y="109652"/>
                  <a:pt x="179611" y="114295"/>
                </a:cubicBezTo>
                <a:cubicBezTo>
                  <a:pt x="179725" y="118939"/>
                  <a:pt x="181315" y="122793"/>
                  <a:pt x="184379" y="125857"/>
                </a:cubicBezTo>
                <a:cubicBezTo>
                  <a:pt x="187444" y="128922"/>
                  <a:pt x="191297" y="130511"/>
                  <a:pt x="195941" y="130625"/>
                </a:cubicBezTo>
                <a:cubicBezTo>
                  <a:pt x="200584" y="130511"/>
                  <a:pt x="204438" y="128922"/>
                  <a:pt x="207503" y="125857"/>
                </a:cubicBezTo>
                <a:cubicBezTo>
                  <a:pt x="210568" y="122793"/>
                  <a:pt x="212157" y="118939"/>
                  <a:pt x="212272" y="114295"/>
                </a:cubicBezTo>
                <a:cubicBezTo>
                  <a:pt x="212157" y="109652"/>
                  <a:pt x="210568" y="105798"/>
                  <a:pt x="207503" y="102733"/>
                </a:cubicBezTo>
                <a:cubicBezTo>
                  <a:pt x="204438" y="99669"/>
                  <a:pt x="200584" y="98079"/>
                  <a:pt x="195941" y="97965"/>
                </a:cubicBezTo>
                <a:close/>
                <a:moveTo>
                  <a:pt x="32643" y="97965"/>
                </a:moveTo>
                <a:cubicBezTo>
                  <a:pt x="27999" y="98079"/>
                  <a:pt x="24145" y="99669"/>
                  <a:pt x="21081" y="102733"/>
                </a:cubicBezTo>
                <a:cubicBezTo>
                  <a:pt x="18016" y="105798"/>
                  <a:pt x="16427" y="109652"/>
                  <a:pt x="16313" y="114295"/>
                </a:cubicBezTo>
                <a:cubicBezTo>
                  <a:pt x="16427" y="118939"/>
                  <a:pt x="18016" y="122793"/>
                  <a:pt x="21081" y="125857"/>
                </a:cubicBezTo>
                <a:cubicBezTo>
                  <a:pt x="24145" y="128922"/>
                  <a:pt x="27999" y="130511"/>
                  <a:pt x="32643" y="130625"/>
                </a:cubicBezTo>
                <a:cubicBezTo>
                  <a:pt x="37286" y="130511"/>
                  <a:pt x="41140" y="128922"/>
                  <a:pt x="44204" y="125857"/>
                </a:cubicBezTo>
                <a:cubicBezTo>
                  <a:pt x="47269" y="122793"/>
                  <a:pt x="48858" y="118939"/>
                  <a:pt x="48972" y="114295"/>
                </a:cubicBezTo>
                <a:cubicBezTo>
                  <a:pt x="48858" y="109652"/>
                  <a:pt x="47269" y="105798"/>
                  <a:pt x="44204" y="102733"/>
                </a:cubicBezTo>
                <a:cubicBezTo>
                  <a:pt x="41140" y="99669"/>
                  <a:pt x="37286" y="98079"/>
                  <a:pt x="32643" y="97965"/>
                </a:cubicBezTo>
                <a:close/>
                <a:moveTo>
                  <a:pt x="135087" y="59818"/>
                </a:moveTo>
                <a:cubicBezTo>
                  <a:pt x="132846" y="59290"/>
                  <a:pt x="130789" y="59582"/>
                  <a:pt x="128915" y="60695"/>
                </a:cubicBezTo>
                <a:cubicBezTo>
                  <a:pt x="127041" y="61809"/>
                  <a:pt x="125782" y="63473"/>
                  <a:pt x="125136" y="65687"/>
                </a:cubicBezTo>
                <a:lnTo>
                  <a:pt x="112250" y="114423"/>
                </a:lnTo>
                <a:cubicBezTo>
                  <a:pt x="107113" y="114867"/>
                  <a:pt x="102589" y="116690"/>
                  <a:pt x="98679" y="119893"/>
                </a:cubicBezTo>
                <a:cubicBezTo>
                  <a:pt x="94770" y="123096"/>
                  <a:pt x="92064" y="127311"/>
                  <a:pt x="90562" y="132539"/>
                </a:cubicBezTo>
                <a:cubicBezTo>
                  <a:pt x="89453" y="136982"/>
                  <a:pt x="89489" y="141265"/>
                  <a:pt x="90671" y="145387"/>
                </a:cubicBezTo>
                <a:cubicBezTo>
                  <a:pt x="91853" y="149509"/>
                  <a:pt x="93949" y="153092"/>
                  <a:pt x="96960" y="156137"/>
                </a:cubicBezTo>
                <a:cubicBezTo>
                  <a:pt x="99971" y="159181"/>
                  <a:pt x="103664" y="161309"/>
                  <a:pt x="108040" y="162521"/>
                </a:cubicBezTo>
                <a:cubicBezTo>
                  <a:pt x="112484" y="163629"/>
                  <a:pt x="116766" y="163593"/>
                  <a:pt x="120888" y="162411"/>
                </a:cubicBezTo>
                <a:cubicBezTo>
                  <a:pt x="125010" y="161229"/>
                  <a:pt x="128593" y="159132"/>
                  <a:pt x="131637" y="156122"/>
                </a:cubicBezTo>
                <a:cubicBezTo>
                  <a:pt x="134682" y="153112"/>
                  <a:pt x="136810" y="149418"/>
                  <a:pt x="138021" y="145042"/>
                </a:cubicBezTo>
                <a:cubicBezTo>
                  <a:pt x="139297" y="139774"/>
                  <a:pt x="139010" y="134777"/>
                  <a:pt x="137160" y="130051"/>
                </a:cubicBezTo>
                <a:cubicBezTo>
                  <a:pt x="135310" y="125326"/>
                  <a:pt x="132280" y="121477"/>
                  <a:pt x="128070" y="118505"/>
                </a:cubicBezTo>
                <a:lnTo>
                  <a:pt x="140955" y="69770"/>
                </a:lnTo>
                <a:cubicBezTo>
                  <a:pt x="141428" y="67529"/>
                  <a:pt x="141120" y="65472"/>
                  <a:pt x="140030" y="63598"/>
                </a:cubicBezTo>
                <a:cubicBezTo>
                  <a:pt x="138941" y="61724"/>
                  <a:pt x="137293" y="60464"/>
                  <a:pt x="135087" y="59818"/>
                </a:cubicBezTo>
                <a:close/>
                <a:moveTo>
                  <a:pt x="171446" y="40809"/>
                </a:moveTo>
                <a:cubicBezTo>
                  <a:pt x="166803" y="40923"/>
                  <a:pt x="162949" y="42512"/>
                  <a:pt x="159884" y="45577"/>
                </a:cubicBezTo>
                <a:cubicBezTo>
                  <a:pt x="156820" y="48642"/>
                  <a:pt x="155231" y="52496"/>
                  <a:pt x="155116" y="57139"/>
                </a:cubicBezTo>
                <a:cubicBezTo>
                  <a:pt x="155231" y="61783"/>
                  <a:pt x="156820" y="65637"/>
                  <a:pt x="159884" y="68701"/>
                </a:cubicBezTo>
                <a:cubicBezTo>
                  <a:pt x="162949" y="71766"/>
                  <a:pt x="166803" y="73355"/>
                  <a:pt x="171446" y="73469"/>
                </a:cubicBezTo>
                <a:cubicBezTo>
                  <a:pt x="176089" y="73355"/>
                  <a:pt x="179943" y="71766"/>
                  <a:pt x="183008" y="68701"/>
                </a:cubicBezTo>
                <a:cubicBezTo>
                  <a:pt x="186072" y="65637"/>
                  <a:pt x="187662" y="61783"/>
                  <a:pt x="187776" y="57139"/>
                </a:cubicBezTo>
                <a:cubicBezTo>
                  <a:pt x="187662" y="52496"/>
                  <a:pt x="186072" y="48642"/>
                  <a:pt x="183008" y="45577"/>
                </a:cubicBezTo>
                <a:cubicBezTo>
                  <a:pt x="179943" y="42512"/>
                  <a:pt x="176089" y="40923"/>
                  <a:pt x="171446" y="40809"/>
                </a:cubicBezTo>
                <a:close/>
                <a:moveTo>
                  <a:pt x="57137" y="40809"/>
                </a:moveTo>
                <a:cubicBezTo>
                  <a:pt x="52494" y="40923"/>
                  <a:pt x="48640" y="42512"/>
                  <a:pt x="45576" y="45577"/>
                </a:cubicBezTo>
                <a:cubicBezTo>
                  <a:pt x="42511" y="48642"/>
                  <a:pt x="40922" y="52496"/>
                  <a:pt x="40808" y="57139"/>
                </a:cubicBezTo>
                <a:cubicBezTo>
                  <a:pt x="40922" y="61783"/>
                  <a:pt x="42511" y="65637"/>
                  <a:pt x="45576" y="68701"/>
                </a:cubicBezTo>
                <a:cubicBezTo>
                  <a:pt x="48640" y="71766"/>
                  <a:pt x="52494" y="73355"/>
                  <a:pt x="57137" y="73469"/>
                </a:cubicBezTo>
                <a:cubicBezTo>
                  <a:pt x="61781" y="73355"/>
                  <a:pt x="65634" y="71766"/>
                  <a:pt x="68699" y="68701"/>
                </a:cubicBezTo>
                <a:cubicBezTo>
                  <a:pt x="71763" y="65637"/>
                  <a:pt x="73353" y="61783"/>
                  <a:pt x="73467" y="57139"/>
                </a:cubicBezTo>
                <a:cubicBezTo>
                  <a:pt x="73353" y="52496"/>
                  <a:pt x="71763" y="48642"/>
                  <a:pt x="68699" y="45577"/>
                </a:cubicBezTo>
                <a:cubicBezTo>
                  <a:pt x="65634" y="42512"/>
                  <a:pt x="61781" y="40923"/>
                  <a:pt x="57137" y="40809"/>
                </a:cubicBezTo>
                <a:close/>
                <a:moveTo>
                  <a:pt x="114292" y="16313"/>
                </a:moveTo>
                <a:cubicBezTo>
                  <a:pt x="109648" y="16427"/>
                  <a:pt x="105795" y="18017"/>
                  <a:pt x="102730" y="21081"/>
                </a:cubicBezTo>
                <a:cubicBezTo>
                  <a:pt x="99666" y="24146"/>
                  <a:pt x="98076" y="28000"/>
                  <a:pt x="97962" y="32644"/>
                </a:cubicBezTo>
                <a:cubicBezTo>
                  <a:pt x="98076" y="37287"/>
                  <a:pt x="99666" y="41141"/>
                  <a:pt x="102730" y="44206"/>
                </a:cubicBezTo>
                <a:cubicBezTo>
                  <a:pt x="105795" y="47270"/>
                  <a:pt x="109648" y="48860"/>
                  <a:pt x="114292" y="48974"/>
                </a:cubicBezTo>
                <a:cubicBezTo>
                  <a:pt x="118935" y="48860"/>
                  <a:pt x="122789" y="47270"/>
                  <a:pt x="125853" y="44206"/>
                </a:cubicBezTo>
                <a:cubicBezTo>
                  <a:pt x="128918" y="41141"/>
                  <a:pt x="130507" y="37287"/>
                  <a:pt x="130621" y="32644"/>
                </a:cubicBezTo>
                <a:cubicBezTo>
                  <a:pt x="130507" y="28000"/>
                  <a:pt x="128918" y="24146"/>
                  <a:pt x="125853" y="21081"/>
                </a:cubicBezTo>
                <a:cubicBezTo>
                  <a:pt x="122789" y="18017"/>
                  <a:pt x="118935" y="16427"/>
                  <a:pt x="114292" y="16313"/>
                </a:cubicBezTo>
                <a:close/>
                <a:moveTo>
                  <a:pt x="114292" y="0"/>
                </a:moveTo>
                <a:cubicBezTo>
                  <a:pt x="130150" y="103"/>
                  <a:pt x="144966" y="3102"/>
                  <a:pt x="158738" y="8996"/>
                </a:cubicBezTo>
                <a:cubicBezTo>
                  <a:pt x="172510" y="14891"/>
                  <a:pt x="184621" y="23063"/>
                  <a:pt x="195072" y="33513"/>
                </a:cubicBezTo>
                <a:cubicBezTo>
                  <a:pt x="205522" y="43964"/>
                  <a:pt x="213694" y="56076"/>
                  <a:pt x="219589" y="69848"/>
                </a:cubicBezTo>
                <a:cubicBezTo>
                  <a:pt x="225483" y="83620"/>
                  <a:pt x="228481" y="98436"/>
                  <a:pt x="228584" y="114295"/>
                </a:cubicBezTo>
                <a:cubicBezTo>
                  <a:pt x="228568" y="125307"/>
                  <a:pt x="227039" y="136007"/>
                  <a:pt x="223996" y="146396"/>
                </a:cubicBezTo>
                <a:cubicBezTo>
                  <a:pt x="220953" y="156784"/>
                  <a:pt x="216492" y="166620"/>
                  <a:pt x="210612" y="175903"/>
                </a:cubicBezTo>
                <a:cubicBezTo>
                  <a:pt x="209831" y="177061"/>
                  <a:pt x="208842" y="177963"/>
                  <a:pt x="207646" y="178611"/>
                </a:cubicBezTo>
                <a:cubicBezTo>
                  <a:pt x="206450" y="179259"/>
                  <a:pt x="205142" y="179588"/>
                  <a:pt x="203723" y="179599"/>
                </a:cubicBezTo>
                <a:lnTo>
                  <a:pt x="24860" y="179599"/>
                </a:lnTo>
                <a:cubicBezTo>
                  <a:pt x="23441" y="179588"/>
                  <a:pt x="22133" y="179259"/>
                  <a:pt x="20937" y="178611"/>
                </a:cubicBezTo>
                <a:cubicBezTo>
                  <a:pt x="19741" y="177963"/>
                  <a:pt x="18753" y="177061"/>
                  <a:pt x="17971" y="175903"/>
                </a:cubicBezTo>
                <a:cubicBezTo>
                  <a:pt x="12092" y="166676"/>
                  <a:pt x="7631" y="156856"/>
                  <a:pt x="4588" y="146444"/>
                </a:cubicBezTo>
                <a:cubicBezTo>
                  <a:pt x="1545" y="136031"/>
                  <a:pt x="16" y="125315"/>
                  <a:pt x="0" y="114295"/>
                </a:cubicBezTo>
                <a:cubicBezTo>
                  <a:pt x="103" y="98436"/>
                  <a:pt x="3102" y="83620"/>
                  <a:pt x="8996" y="69848"/>
                </a:cubicBezTo>
                <a:cubicBezTo>
                  <a:pt x="14890" y="56076"/>
                  <a:pt x="23062" y="43964"/>
                  <a:pt x="33512" y="33513"/>
                </a:cubicBezTo>
                <a:cubicBezTo>
                  <a:pt x="43963" y="23063"/>
                  <a:pt x="56074" y="14891"/>
                  <a:pt x="69846" y="8996"/>
                </a:cubicBezTo>
                <a:cubicBezTo>
                  <a:pt x="83618" y="3102"/>
                  <a:pt x="98433" y="103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8" name="Freeform: Shape 227"/>
          <p:cNvSpPr/>
          <p:nvPr/>
        </p:nvSpPr>
        <p:spPr>
          <a:xfrm>
            <a:off x="4184238" y="10033646"/>
            <a:ext cx="251958" cy="307955"/>
          </a:xfrm>
          <a:custGeom>
            <a:avLst/>
            <a:gdLst/>
            <a:ahLst/>
            <a:cxnLst/>
            <a:rect l="l" t="t" r="r" b="b"/>
            <a:pathLst>
              <a:path w="146941" h="179598">
                <a:moveTo>
                  <a:pt x="73471" y="155105"/>
                </a:moveTo>
                <a:cubicBezTo>
                  <a:pt x="71177" y="155166"/>
                  <a:pt x="69258" y="155970"/>
                  <a:pt x="67713" y="157516"/>
                </a:cubicBezTo>
                <a:cubicBezTo>
                  <a:pt x="66169" y="159061"/>
                  <a:pt x="65366" y="160982"/>
                  <a:pt x="65305" y="163278"/>
                </a:cubicBezTo>
                <a:cubicBezTo>
                  <a:pt x="65366" y="165573"/>
                  <a:pt x="66169" y="167494"/>
                  <a:pt x="67713" y="169040"/>
                </a:cubicBezTo>
                <a:cubicBezTo>
                  <a:pt x="69258" y="170585"/>
                  <a:pt x="71177" y="171389"/>
                  <a:pt x="73471" y="171450"/>
                </a:cubicBezTo>
                <a:cubicBezTo>
                  <a:pt x="75764" y="171389"/>
                  <a:pt x="77684" y="170585"/>
                  <a:pt x="79228" y="169040"/>
                </a:cubicBezTo>
                <a:cubicBezTo>
                  <a:pt x="80772" y="167494"/>
                  <a:pt x="81575" y="165573"/>
                  <a:pt x="81636" y="163278"/>
                </a:cubicBezTo>
                <a:cubicBezTo>
                  <a:pt x="81575" y="160982"/>
                  <a:pt x="80772" y="159061"/>
                  <a:pt x="79228" y="157516"/>
                </a:cubicBezTo>
                <a:cubicBezTo>
                  <a:pt x="77684" y="155970"/>
                  <a:pt x="75764" y="155166"/>
                  <a:pt x="73471" y="155105"/>
                </a:cubicBezTo>
                <a:close/>
                <a:moveTo>
                  <a:pt x="20395" y="16313"/>
                </a:moveTo>
                <a:cubicBezTo>
                  <a:pt x="19276" y="16347"/>
                  <a:pt x="18325" y="16756"/>
                  <a:pt x="17541" y="17540"/>
                </a:cubicBezTo>
                <a:cubicBezTo>
                  <a:pt x="16757" y="18325"/>
                  <a:pt x="16347" y="19276"/>
                  <a:pt x="16313" y="20395"/>
                </a:cubicBezTo>
                <a:lnTo>
                  <a:pt x="16313" y="142874"/>
                </a:lnTo>
                <a:cubicBezTo>
                  <a:pt x="16347" y="143993"/>
                  <a:pt x="16757" y="144945"/>
                  <a:pt x="17541" y="145729"/>
                </a:cubicBezTo>
                <a:cubicBezTo>
                  <a:pt x="18325" y="146513"/>
                  <a:pt x="19276" y="146922"/>
                  <a:pt x="20395" y="146957"/>
                </a:cubicBezTo>
                <a:lnTo>
                  <a:pt x="126546" y="146957"/>
                </a:lnTo>
                <a:cubicBezTo>
                  <a:pt x="127665" y="146922"/>
                  <a:pt x="128616" y="146513"/>
                  <a:pt x="129401" y="145729"/>
                </a:cubicBezTo>
                <a:cubicBezTo>
                  <a:pt x="130185" y="144945"/>
                  <a:pt x="130594" y="143993"/>
                  <a:pt x="130629" y="142874"/>
                </a:cubicBezTo>
                <a:lnTo>
                  <a:pt x="130629" y="20395"/>
                </a:lnTo>
                <a:cubicBezTo>
                  <a:pt x="130594" y="19276"/>
                  <a:pt x="130185" y="18325"/>
                  <a:pt x="129401" y="17540"/>
                </a:cubicBezTo>
                <a:cubicBezTo>
                  <a:pt x="128616" y="16756"/>
                  <a:pt x="127665" y="16347"/>
                  <a:pt x="126546" y="16313"/>
                </a:cubicBezTo>
                <a:close/>
                <a:moveTo>
                  <a:pt x="20395" y="0"/>
                </a:moveTo>
                <a:lnTo>
                  <a:pt x="126546" y="0"/>
                </a:lnTo>
                <a:cubicBezTo>
                  <a:pt x="132304" y="148"/>
                  <a:pt x="137106" y="2145"/>
                  <a:pt x="140951" y="5990"/>
                </a:cubicBezTo>
                <a:cubicBezTo>
                  <a:pt x="144796" y="9835"/>
                  <a:pt x="146793" y="14637"/>
                  <a:pt x="146941" y="20395"/>
                </a:cubicBezTo>
                <a:lnTo>
                  <a:pt x="146941" y="159191"/>
                </a:lnTo>
                <a:cubicBezTo>
                  <a:pt x="146793" y="164958"/>
                  <a:pt x="144796" y="169764"/>
                  <a:pt x="140951" y="173609"/>
                </a:cubicBezTo>
                <a:cubicBezTo>
                  <a:pt x="137106" y="177454"/>
                  <a:pt x="132304" y="179450"/>
                  <a:pt x="126546" y="179598"/>
                </a:cubicBezTo>
                <a:lnTo>
                  <a:pt x="20395" y="179598"/>
                </a:lnTo>
                <a:cubicBezTo>
                  <a:pt x="14637" y="179450"/>
                  <a:pt x="9836" y="177454"/>
                  <a:pt x="5991" y="173609"/>
                </a:cubicBezTo>
                <a:cubicBezTo>
                  <a:pt x="2146" y="169764"/>
                  <a:pt x="149" y="164958"/>
                  <a:pt x="0" y="159191"/>
                </a:cubicBezTo>
                <a:lnTo>
                  <a:pt x="0" y="20395"/>
                </a:lnTo>
                <a:cubicBezTo>
                  <a:pt x="149" y="14637"/>
                  <a:pt x="2146" y="9835"/>
                  <a:pt x="5991" y="5990"/>
                </a:cubicBezTo>
                <a:cubicBezTo>
                  <a:pt x="9836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9" name="Freeform: Shape 228"/>
          <p:cNvSpPr/>
          <p:nvPr/>
        </p:nvSpPr>
        <p:spPr>
          <a:xfrm>
            <a:off x="4128240" y="9199067"/>
            <a:ext cx="363953" cy="307955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51025" y="130612"/>
                </a:moveTo>
                <a:cubicBezTo>
                  <a:pt x="149850" y="130639"/>
                  <a:pt x="148882" y="131033"/>
                  <a:pt x="148122" y="131793"/>
                </a:cubicBezTo>
                <a:cubicBezTo>
                  <a:pt x="147361" y="132554"/>
                  <a:pt x="146968" y="133521"/>
                  <a:pt x="146941" y="134697"/>
                </a:cubicBezTo>
                <a:lnTo>
                  <a:pt x="146941" y="159201"/>
                </a:lnTo>
                <a:cubicBezTo>
                  <a:pt x="146968" y="160377"/>
                  <a:pt x="147361" y="161345"/>
                  <a:pt x="148122" y="162105"/>
                </a:cubicBezTo>
                <a:cubicBezTo>
                  <a:pt x="148882" y="162865"/>
                  <a:pt x="149850" y="163259"/>
                  <a:pt x="151025" y="163285"/>
                </a:cubicBezTo>
                <a:lnTo>
                  <a:pt x="191859" y="163285"/>
                </a:lnTo>
                <a:cubicBezTo>
                  <a:pt x="193034" y="163259"/>
                  <a:pt x="194002" y="162865"/>
                  <a:pt x="194763" y="162105"/>
                </a:cubicBezTo>
                <a:cubicBezTo>
                  <a:pt x="195523" y="161345"/>
                  <a:pt x="195916" y="160377"/>
                  <a:pt x="195943" y="159201"/>
                </a:cubicBezTo>
                <a:lnTo>
                  <a:pt x="195943" y="134697"/>
                </a:lnTo>
                <a:cubicBezTo>
                  <a:pt x="195916" y="133521"/>
                  <a:pt x="195523" y="132554"/>
                  <a:pt x="194763" y="131793"/>
                </a:cubicBezTo>
                <a:cubicBezTo>
                  <a:pt x="194002" y="131033"/>
                  <a:pt x="193034" y="130639"/>
                  <a:pt x="191859" y="130612"/>
                </a:cubicBezTo>
                <a:close/>
                <a:moveTo>
                  <a:pt x="85711" y="130612"/>
                </a:moveTo>
                <a:cubicBezTo>
                  <a:pt x="84535" y="130639"/>
                  <a:pt x="83568" y="131033"/>
                  <a:pt x="82807" y="131793"/>
                </a:cubicBezTo>
                <a:cubicBezTo>
                  <a:pt x="82047" y="132554"/>
                  <a:pt x="81654" y="133521"/>
                  <a:pt x="81627" y="134697"/>
                </a:cubicBezTo>
                <a:lnTo>
                  <a:pt x="81627" y="159201"/>
                </a:lnTo>
                <a:cubicBezTo>
                  <a:pt x="81654" y="160377"/>
                  <a:pt x="82047" y="161345"/>
                  <a:pt x="82807" y="162105"/>
                </a:cubicBezTo>
                <a:cubicBezTo>
                  <a:pt x="83568" y="162865"/>
                  <a:pt x="84535" y="163259"/>
                  <a:pt x="85711" y="163285"/>
                </a:cubicBezTo>
                <a:lnTo>
                  <a:pt x="126545" y="163285"/>
                </a:lnTo>
                <a:cubicBezTo>
                  <a:pt x="127720" y="163259"/>
                  <a:pt x="128688" y="162865"/>
                  <a:pt x="129448" y="162105"/>
                </a:cubicBezTo>
                <a:cubicBezTo>
                  <a:pt x="130209" y="161345"/>
                  <a:pt x="130602" y="160377"/>
                  <a:pt x="130629" y="159201"/>
                </a:cubicBezTo>
                <a:lnTo>
                  <a:pt x="130629" y="134697"/>
                </a:lnTo>
                <a:cubicBezTo>
                  <a:pt x="130602" y="133521"/>
                  <a:pt x="130209" y="132554"/>
                  <a:pt x="129448" y="131793"/>
                </a:cubicBezTo>
                <a:cubicBezTo>
                  <a:pt x="128688" y="131033"/>
                  <a:pt x="127720" y="130639"/>
                  <a:pt x="126545" y="130612"/>
                </a:cubicBezTo>
                <a:close/>
                <a:moveTo>
                  <a:pt x="20396" y="130612"/>
                </a:moveTo>
                <a:cubicBezTo>
                  <a:pt x="19221" y="130639"/>
                  <a:pt x="18253" y="131033"/>
                  <a:pt x="17493" y="131793"/>
                </a:cubicBezTo>
                <a:cubicBezTo>
                  <a:pt x="16733" y="132554"/>
                  <a:pt x="16339" y="133521"/>
                  <a:pt x="16313" y="134697"/>
                </a:cubicBezTo>
                <a:lnTo>
                  <a:pt x="16313" y="159201"/>
                </a:lnTo>
                <a:cubicBezTo>
                  <a:pt x="16339" y="160377"/>
                  <a:pt x="16733" y="161345"/>
                  <a:pt x="17493" y="162105"/>
                </a:cubicBezTo>
                <a:cubicBezTo>
                  <a:pt x="18253" y="162865"/>
                  <a:pt x="19221" y="163259"/>
                  <a:pt x="20396" y="163285"/>
                </a:cubicBezTo>
                <a:lnTo>
                  <a:pt x="61231" y="163285"/>
                </a:lnTo>
                <a:cubicBezTo>
                  <a:pt x="62406" y="163259"/>
                  <a:pt x="63374" y="162865"/>
                  <a:pt x="64134" y="162105"/>
                </a:cubicBezTo>
                <a:cubicBezTo>
                  <a:pt x="64894" y="161345"/>
                  <a:pt x="65288" y="160377"/>
                  <a:pt x="65314" y="159201"/>
                </a:cubicBezTo>
                <a:lnTo>
                  <a:pt x="65314" y="134697"/>
                </a:lnTo>
                <a:cubicBezTo>
                  <a:pt x="65288" y="133521"/>
                  <a:pt x="64894" y="132554"/>
                  <a:pt x="64134" y="131793"/>
                </a:cubicBezTo>
                <a:cubicBezTo>
                  <a:pt x="63374" y="131033"/>
                  <a:pt x="62406" y="130639"/>
                  <a:pt x="61231" y="130612"/>
                </a:cubicBezTo>
                <a:close/>
                <a:moveTo>
                  <a:pt x="151025" y="81627"/>
                </a:moveTo>
                <a:cubicBezTo>
                  <a:pt x="149850" y="81653"/>
                  <a:pt x="148882" y="82047"/>
                  <a:pt x="148122" y="82807"/>
                </a:cubicBezTo>
                <a:cubicBezTo>
                  <a:pt x="147361" y="83568"/>
                  <a:pt x="146968" y="84536"/>
                  <a:pt x="146941" y="85711"/>
                </a:cubicBezTo>
                <a:lnTo>
                  <a:pt x="146941" y="110216"/>
                </a:lnTo>
                <a:cubicBezTo>
                  <a:pt x="146968" y="111391"/>
                  <a:pt x="147361" y="112359"/>
                  <a:pt x="148122" y="113119"/>
                </a:cubicBezTo>
                <a:cubicBezTo>
                  <a:pt x="148882" y="113880"/>
                  <a:pt x="149850" y="114273"/>
                  <a:pt x="151025" y="114300"/>
                </a:cubicBezTo>
                <a:lnTo>
                  <a:pt x="191859" y="114300"/>
                </a:lnTo>
                <a:cubicBezTo>
                  <a:pt x="193034" y="114273"/>
                  <a:pt x="194002" y="113880"/>
                  <a:pt x="194763" y="113119"/>
                </a:cubicBezTo>
                <a:cubicBezTo>
                  <a:pt x="195523" y="112359"/>
                  <a:pt x="195916" y="111391"/>
                  <a:pt x="195943" y="110216"/>
                </a:cubicBezTo>
                <a:lnTo>
                  <a:pt x="195943" y="85711"/>
                </a:lnTo>
                <a:cubicBezTo>
                  <a:pt x="195916" y="84536"/>
                  <a:pt x="195523" y="83568"/>
                  <a:pt x="194763" y="82807"/>
                </a:cubicBezTo>
                <a:cubicBezTo>
                  <a:pt x="194002" y="82047"/>
                  <a:pt x="193034" y="81653"/>
                  <a:pt x="191859" y="81627"/>
                </a:cubicBezTo>
                <a:close/>
                <a:moveTo>
                  <a:pt x="85711" y="81627"/>
                </a:moveTo>
                <a:cubicBezTo>
                  <a:pt x="84535" y="81653"/>
                  <a:pt x="83568" y="82047"/>
                  <a:pt x="82807" y="82807"/>
                </a:cubicBezTo>
                <a:cubicBezTo>
                  <a:pt x="82047" y="83568"/>
                  <a:pt x="81654" y="84536"/>
                  <a:pt x="81627" y="85711"/>
                </a:cubicBezTo>
                <a:lnTo>
                  <a:pt x="81627" y="110216"/>
                </a:lnTo>
                <a:cubicBezTo>
                  <a:pt x="81654" y="111391"/>
                  <a:pt x="82047" y="112359"/>
                  <a:pt x="82807" y="113119"/>
                </a:cubicBezTo>
                <a:cubicBezTo>
                  <a:pt x="83568" y="113880"/>
                  <a:pt x="84535" y="114273"/>
                  <a:pt x="85711" y="114300"/>
                </a:cubicBezTo>
                <a:lnTo>
                  <a:pt x="126545" y="114300"/>
                </a:lnTo>
                <a:cubicBezTo>
                  <a:pt x="127720" y="114273"/>
                  <a:pt x="128688" y="113880"/>
                  <a:pt x="129448" y="113119"/>
                </a:cubicBezTo>
                <a:cubicBezTo>
                  <a:pt x="130209" y="112359"/>
                  <a:pt x="130602" y="111391"/>
                  <a:pt x="130629" y="110216"/>
                </a:cubicBezTo>
                <a:lnTo>
                  <a:pt x="130629" y="85711"/>
                </a:lnTo>
                <a:cubicBezTo>
                  <a:pt x="130602" y="84536"/>
                  <a:pt x="130209" y="83568"/>
                  <a:pt x="129448" y="82807"/>
                </a:cubicBezTo>
                <a:cubicBezTo>
                  <a:pt x="128688" y="82047"/>
                  <a:pt x="127720" y="81653"/>
                  <a:pt x="126545" y="81627"/>
                </a:cubicBezTo>
                <a:close/>
                <a:moveTo>
                  <a:pt x="20396" y="81627"/>
                </a:moveTo>
                <a:cubicBezTo>
                  <a:pt x="19221" y="81653"/>
                  <a:pt x="18253" y="82047"/>
                  <a:pt x="17493" y="82807"/>
                </a:cubicBezTo>
                <a:cubicBezTo>
                  <a:pt x="16733" y="83568"/>
                  <a:pt x="16339" y="84536"/>
                  <a:pt x="16313" y="85711"/>
                </a:cubicBezTo>
                <a:lnTo>
                  <a:pt x="16313" y="110216"/>
                </a:lnTo>
                <a:cubicBezTo>
                  <a:pt x="16339" y="111391"/>
                  <a:pt x="16733" y="112359"/>
                  <a:pt x="17493" y="113119"/>
                </a:cubicBezTo>
                <a:cubicBezTo>
                  <a:pt x="18253" y="113880"/>
                  <a:pt x="19221" y="114273"/>
                  <a:pt x="20396" y="114300"/>
                </a:cubicBezTo>
                <a:lnTo>
                  <a:pt x="61231" y="114300"/>
                </a:lnTo>
                <a:cubicBezTo>
                  <a:pt x="62406" y="114273"/>
                  <a:pt x="63374" y="113880"/>
                  <a:pt x="64134" y="113119"/>
                </a:cubicBezTo>
                <a:cubicBezTo>
                  <a:pt x="64894" y="112359"/>
                  <a:pt x="65288" y="111391"/>
                  <a:pt x="65314" y="110216"/>
                </a:cubicBezTo>
                <a:lnTo>
                  <a:pt x="65314" y="85711"/>
                </a:lnTo>
                <a:cubicBezTo>
                  <a:pt x="65288" y="84536"/>
                  <a:pt x="64894" y="83568"/>
                  <a:pt x="64134" y="82807"/>
                </a:cubicBezTo>
                <a:cubicBezTo>
                  <a:pt x="63374" y="82047"/>
                  <a:pt x="62406" y="81653"/>
                  <a:pt x="61231" y="81627"/>
                </a:cubicBezTo>
                <a:close/>
                <a:moveTo>
                  <a:pt x="151025" y="32641"/>
                </a:moveTo>
                <a:cubicBezTo>
                  <a:pt x="149850" y="32668"/>
                  <a:pt x="148882" y="33061"/>
                  <a:pt x="148122" y="33822"/>
                </a:cubicBezTo>
                <a:cubicBezTo>
                  <a:pt x="147361" y="34582"/>
                  <a:pt x="146968" y="35550"/>
                  <a:pt x="146941" y="36725"/>
                </a:cubicBezTo>
                <a:lnTo>
                  <a:pt x="146941" y="61230"/>
                </a:lnTo>
                <a:cubicBezTo>
                  <a:pt x="146968" y="62405"/>
                  <a:pt x="147361" y="63373"/>
                  <a:pt x="148122" y="64134"/>
                </a:cubicBezTo>
                <a:cubicBezTo>
                  <a:pt x="148882" y="64894"/>
                  <a:pt x="149850" y="65288"/>
                  <a:pt x="151025" y="65314"/>
                </a:cubicBezTo>
                <a:lnTo>
                  <a:pt x="191859" y="65314"/>
                </a:lnTo>
                <a:cubicBezTo>
                  <a:pt x="193034" y="65288"/>
                  <a:pt x="194002" y="64894"/>
                  <a:pt x="194763" y="64134"/>
                </a:cubicBezTo>
                <a:cubicBezTo>
                  <a:pt x="195523" y="63373"/>
                  <a:pt x="195916" y="62405"/>
                  <a:pt x="195943" y="61230"/>
                </a:cubicBezTo>
                <a:lnTo>
                  <a:pt x="195943" y="36725"/>
                </a:lnTo>
                <a:cubicBezTo>
                  <a:pt x="195916" y="35550"/>
                  <a:pt x="195523" y="34582"/>
                  <a:pt x="194763" y="33822"/>
                </a:cubicBezTo>
                <a:cubicBezTo>
                  <a:pt x="194002" y="33061"/>
                  <a:pt x="193034" y="32668"/>
                  <a:pt x="191859" y="32641"/>
                </a:cubicBezTo>
                <a:close/>
                <a:moveTo>
                  <a:pt x="85711" y="32641"/>
                </a:moveTo>
                <a:cubicBezTo>
                  <a:pt x="84535" y="32668"/>
                  <a:pt x="83568" y="33061"/>
                  <a:pt x="82807" y="33822"/>
                </a:cubicBezTo>
                <a:cubicBezTo>
                  <a:pt x="82047" y="34582"/>
                  <a:pt x="81654" y="35550"/>
                  <a:pt x="81627" y="36725"/>
                </a:cubicBezTo>
                <a:lnTo>
                  <a:pt x="81627" y="61230"/>
                </a:lnTo>
                <a:cubicBezTo>
                  <a:pt x="81654" y="62405"/>
                  <a:pt x="82047" y="63373"/>
                  <a:pt x="82807" y="64134"/>
                </a:cubicBezTo>
                <a:cubicBezTo>
                  <a:pt x="83568" y="64894"/>
                  <a:pt x="84535" y="65288"/>
                  <a:pt x="85711" y="65314"/>
                </a:cubicBezTo>
                <a:lnTo>
                  <a:pt x="126545" y="65314"/>
                </a:lnTo>
                <a:cubicBezTo>
                  <a:pt x="127720" y="65288"/>
                  <a:pt x="128688" y="64894"/>
                  <a:pt x="129448" y="64134"/>
                </a:cubicBezTo>
                <a:cubicBezTo>
                  <a:pt x="130209" y="63373"/>
                  <a:pt x="130602" y="62405"/>
                  <a:pt x="130629" y="61230"/>
                </a:cubicBezTo>
                <a:lnTo>
                  <a:pt x="130629" y="36725"/>
                </a:lnTo>
                <a:cubicBezTo>
                  <a:pt x="130602" y="35550"/>
                  <a:pt x="130209" y="34582"/>
                  <a:pt x="129448" y="33822"/>
                </a:cubicBezTo>
                <a:cubicBezTo>
                  <a:pt x="128688" y="33061"/>
                  <a:pt x="127720" y="32668"/>
                  <a:pt x="126545" y="32641"/>
                </a:cubicBezTo>
                <a:close/>
                <a:moveTo>
                  <a:pt x="20396" y="32641"/>
                </a:moveTo>
                <a:cubicBezTo>
                  <a:pt x="19221" y="32668"/>
                  <a:pt x="18253" y="33061"/>
                  <a:pt x="17493" y="33822"/>
                </a:cubicBezTo>
                <a:cubicBezTo>
                  <a:pt x="16733" y="34582"/>
                  <a:pt x="16339" y="35550"/>
                  <a:pt x="16313" y="36725"/>
                </a:cubicBezTo>
                <a:lnTo>
                  <a:pt x="16313" y="61230"/>
                </a:lnTo>
                <a:cubicBezTo>
                  <a:pt x="16339" y="62405"/>
                  <a:pt x="16733" y="63373"/>
                  <a:pt x="17493" y="64134"/>
                </a:cubicBezTo>
                <a:cubicBezTo>
                  <a:pt x="18253" y="64894"/>
                  <a:pt x="19221" y="65288"/>
                  <a:pt x="20396" y="65314"/>
                </a:cubicBezTo>
                <a:lnTo>
                  <a:pt x="61231" y="65314"/>
                </a:lnTo>
                <a:cubicBezTo>
                  <a:pt x="62406" y="65288"/>
                  <a:pt x="63374" y="64894"/>
                  <a:pt x="64134" y="64134"/>
                </a:cubicBezTo>
                <a:cubicBezTo>
                  <a:pt x="64894" y="63373"/>
                  <a:pt x="65288" y="62405"/>
                  <a:pt x="65314" y="61230"/>
                </a:cubicBezTo>
                <a:lnTo>
                  <a:pt x="65314" y="36725"/>
                </a:lnTo>
                <a:cubicBezTo>
                  <a:pt x="65288" y="35550"/>
                  <a:pt x="64894" y="34582"/>
                  <a:pt x="64134" y="33822"/>
                </a:cubicBezTo>
                <a:cubicBezTo>
                  <a:pt x="63374" y="33061"/>
                  <a:pt x="62406" y="32668"/>
                  <a:pt x="61231" y="32641"/>
                </a:cubicBezTo>
                <a:close/>
                <a:moveTo>
                  <a:pt x="20396" y="0"/>
                </a:moveTo>
                <a:lnTo>
                  <a:pt x="191859" y="0"/>
                </a:lnTo>
                <a:cubicBezTo>
                  <a:pt x="197618" y="149"/>
                  <a:pt x="202420" y="2146"/>
                  <a:pt x="206265" y="5992"/>
                </a:cubicBezTo>
                <a:cubicBezTo>
                  <a:pt x="210110" y="9839"/>
                  <a:pt x="212107" y="14642"/>
                  <a:pt x="212256" y="20401"/>
                </a:cubicBezTo>
                <a:lnTo>
                  <a:pt x="212256" y="159201"/>
                </a:lnTo>
                <a:cubicBezTo>
                  <a:pt x="212107" y="164960"/>
                  <a:pt x="210110" y="169763"/>
                  <a:pt x="206265" y="173608"/>
                </a:cubicBezTo>
                <a:cubicBezTo>
                  <a:pt x="202420" y="177453"/>
                  <a:pt x="197618" y="179450"/>
                  <a:pt x="191859" y="179598"/>
                </a:cubicBezTo>
                <a:lnTo>
                  <a:pt x="20396" y="179598"/>
                </a:lnTo>
                <a:cubicBezTo>
                  <a:pt x="14638" y="179450"/>
                  <a:pt x="9836" y="177453"/>
                  <a:pt x="5991" y="173608"/>
                </a:cubicBezTo>
                <a:cubicBezTo>
                  <a:pt x="2146" y="169763"/>
                  <a:pt x="149" y="164960"/>
                  <a:pt x="0" y="159201"/>
                </a:cubicBezTo>
                <a:lnTo>
                  <a:pt x="0" y="20401"/>
                </a:lnTo>
                <a:cubicBezTo>
                  <a:pt x="149" y="14642"/>
                  <a:pt x="2146" y="9839"/>
                  <a:pt x="5991" y="5992"/>
                </a:cubicBezTo>
                <a:cubicBezTo>
                  <a:pt x="9836" y="2146"/>
                  <a:pt x="14638" y="149"/>
                  <a:pt x="203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0" name="Freeform: Shape 229"/>
          <p:cNvSpPr/>
          <p:nvPr/>
        </p:nvSpPr>
        <p:spPr>
          <a:xfrm>
            <a:off x="4114241" y="8322273"/>
            <a:ext cx="391951" cy="391951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2985" y="176030"/>
                </a:moveTo>
                <a:lnTo>
                  <a:pt x="68233" y="200785"/>
                </a:lnTo>
                <a:cubicBezTo>
                  <a:pt x="75144" y="204446"/>
                  <a:pt x="82470" y="207270"/>
                  <a:pt x="90210" y="209256"/>
                </a:cubicBezTo>
                <a:cubicBezTo>
                  <a:pt x="97950" y="211243"/>
                  <a:pt x="105978" y="212248"/>
                  <a:pt x="114292" y="212272"/>
                </a:cubicBezTo>
                <a:cubicBezTo>
                  <a:pt x="122607" y="212248"/>
                  <a:pt x="130634" y="211243"/>
                  <a:pt x="138375" y="209256"/>
                </a:cubicBezTo>
                <a:cubicBezTo>
                  <a:pt x="146115" y="207270"/>
                  <a:pt x="153441" y="204446"/>
                  <a:pt x="160352" y="200785"/>
                </a:cubicBezTo>
                <a:lnTo>
                  <a:pt x="135600" y="176030"/>
                </a:lnTo>
                <a:cubicBezTo>
                  <a:pt x="132224" y="177183"/>
                  <a:pt x="128768" y="178064"/>
                  <a:pt x="125233" y="178675"/>
                </a:cubicBezTo>
                <a:cubicBezTo>
                  <a:pt x="121698" y="179285"/>
                  <a:pt x="118051" y="179593"/>
                  <a:pt x="114292" y="179599"/>
                </a:cubicBezTo>
                <a:cubicBezTo>
                  <a:pt x="110590" y="179593"/>
                  <a:pt x="106959" y="179285"/>
                  <a:pt x="103400" y="178675"/>
                </a:cubicBezTo>
                <a:cubicBezTo>
                  <a:pt x="99840" y="178064"/>
                  <a:pt x="96369" y="177183"/>
                  <a:pt x="92985" y="176030"/>
                </a:cubicBezTo>
                <a:close/>
                <a:moveTo>
                  <a:pt x="200785" y="68233"/>
                </a:moveTo>
                <a:lnTo>
                  <a:pt x="176030" y="92985"/>
                </a:lnTo>
                <a:cubicBezTo>
                  <a:pt x="177182" y="96368"/>
                  <a:pt x="178064" y="99840"/>
                  <a:pt x="178675" y="103399"/>
                </a:cubicBezTo>
                <a:cubicBezTo>
                  <a:pt x="179285" y="106958"/>
                  <a:pt x="179593" y="110589"/>
                  <a:pt x="179598" y="114292"/>
                </a:cubicBezTo>
                <a:cubicBezTo>
                  <a:pt x="179593" y="117995"/>
                  <a:pt x="179285" y="121626"/>
                  <a:pt x="178675" y="125185"/>
                </a:cubicBezTo>
                <a:cubicBezTo>
                  <a:pt x="178064" y="128744"/>
                  <a:pt x="177182" y="132216"/>
                  <a:pt x="176030" y="135599"/>
                </a:cubicBezTo>
                <a:lnTo>
                  <a:pt x="200785" y="160351"/>
                </a:lnTo>
                <a:cubicBezTo>
                  <a:pt x="204446" y="153440"/>
                  <a:pt x="207270" y="146115"/>
                  <a:pt x="209256" y="138374"/>
                </a:cubicBezTo>
                <a:cubicBezTo>
                  <a:pt x="211243" y="130634"/>
                  <a:pt x="212248" y="122607"/>
                  <a:pt x="212272" y="114292"/>
                </a:cubicBezTo>
                <a:cubicBezTo>
                  <a:pt x="212248" y="105978"/>
                  <a:pt x="211243" y="97950"/>
                  <a:pt x="209256" y="90210"/>
                </a:cubicBezTo>
                <a:cubicBezTo>
                  <a:pt x="207270" y="82469"/>
                  <a:pt x="204446" y="75144"/>
                  <a:pt x="200785" y="68233"/>
                </a:cubicBezTo>
                <a:close/>
                <a:moveTo>
                  <a:pt x="27799" y="68233"/>
                </a:moveTo>
                <a:cubicBezTo>
                  <a:pt x="24138" y="75144"/>
                  <a:pt x="21314" y="82469"/>
                  <a:pt x="19328" y="90210"/>
                </a:cubicBezTo>
                <a:cubicBezTo>
                  <a:pt x="17342" y="97950"/>
                  <a:pt x="16337" y="105978"/>
                  <a:pt x="16313" y="114292"/>
                </a:cubicBezTo>
                <a:cubicBezTo>
                  <a:pt x="16337" y="122607"/>
                  <a:pt x="17342" y="130634"/>
                  <a:pt x="19328" y="138374"/>
                </a:cubicBezTo>
                <a:cubicBezTo>
                  <a:pt x="21314" y="146115"/>
                  <a:pt x="24138" y="153440"/>
                  <a:pt x="27799" y="160351"/>
                </a:cubicBezTo>
                <a:lnTo>
                  <a:pt x="52554" y="135599"/>
                </a:lnTo>
                <a:cubicBezTo>
                  <a:pt x="51402" y="132216"/>
                  <a:pt x="50520" y="128744"/>
                  <a:pt x="49910" y="125185"/>
                </a:cubicBezTo>
                <a:cubicBezTo>
                  <a:pt x="49299" y="121626"/>
                  <a:pt x="48991" y="117995"/>
                  <a:pt x="48986" y="114292"/>
                </a:cubicBezTo>
                <a:cubicBezTo>
                  <a:pt x="48991" y="110534"/>
                  <a:pt x="49299" y="106887"/>
                  <a:pt x="49910" y="103351"/>
                </a:cubicBezTo>
                <a:cubicBezTo>
                  <a:pt x="50520" y="99816"/>
                  <a:pt x="51402" y="96361"/>
                  <a:pt x="52554" y="92985"/>
                </a:cubicBezTo>
                <a:close/>
                <a:moveTo>
                  <a:pt x="114292" y="65299"/>
                </a:moveTo>
                <a:cubicBezTo>
                  <a:pt x="105172" y="65402"/>
                  <a:pt x="96931" y="67633"/>
                  <a:pt x="89569" y="71990"/>
                </a:cubicBezTo>
                <a:cubicBezTo>
                  <a:pt x="82206" y="76347"/>
                  <a:pt x="76347" y="82206"/>
                  <a:pt x="71990" y="89568"/>
                </a:cubicBezTo>
                <a:cubicBezTo>
                  <a:pt x="67633" y="96931"/>
                  <a:pt x="65402" y="105172"/>
                  <a:pt x="65298" y="114292"/>
                </a:cubicBezTo>
                <a:cubicBezTo>
                  <a:pt x="65402" y="123412"/>
                  <a:pt x="67633" y="131654"/>
                  <a:pt x="71990" y="139016"/>
                </a:cubicBezTo>
                <a:cubicBezTo>
                  <a:pt x="76347" y="146378"/>
                  <a:pt x="82206" y="152238"/>
                  <a:pt x="89569" y="156595"/>
                </a:cubicBezTo>
                <a:cubicBezTo>
                  <a:pt x="96931" y="160952"/>
                  <a:pt x="105172" y="163182"/>
                  <a:pt x="114292" y="163286"/>
                </a:cubicBezTo>
                <a:cubicBezTo>
                  <a:pt x="123413" y="163182"/>
                  <a:pt x="131654" y="160952"/>
                  <a:pt x="139016" y="156595"/>
                </a:cubicBezTo>
                <a:cubicBezTo>
                  <a:pt x="146378" y="152238"/>
                  <a:pt x="152238" y="146378"/>
                  <a:pt x="156595" y="139016"/>
                </a:cubicBezTo>
                <a:cubicBezTo>
                  <a:pt x="160952" y="131654"/>
                  <a:pt x="163182" y="123412"/>
                  <a:pt x="163286" y="114292"/>
                </a:cubicBezTo>
                <a:cubicBezTo>
                  <a:pt x="163182" y="105172"/>
                  <a:pt x="160952" y="96931"/>
                  <a:pt x="156595" y="89568"/>
                </a:cubicBezTo>
                <a:cubicBezTo>
                  <a:pt x="152238" y="82206"/>
                  <a:pt x="146378" y="76347"/>
                  <a:pt x="139016" y="71990"/>
                </a:cubicBezTo>
                <a:cubicBezTo>
                  <a:pt x="131654" y="67633"/>
                  <a:pt x="123413" y="65403"/>
                  <a:pt x="114292" y="65299"/>
                </a:cubicBezTo>
                <a:close/>
                <a:moveTo>
                  <a:pt x="114292" y="16313"/>
                </a:moveTo>
                <a:cubicBezTo>
                  <a:pt x="105978" y="16337"/>
                  <a:pt x="97950" y="17342"/>
                  <a:pt x="90210" y="19328"/>
                </a:cubicBezTo>
                <a:cubicBezTo>
                  <a:pt x="82470" y="21314"/>
                  <a:pt x="75144" y="24138"/>
                  <a:pt x="68233" y="27800"/>
                </a:cubicBezTo>
                <a:lnTo>
                  <a:pt x="92985" y="52554"/>
                </a:lnTo>
                <a:cubicBezTo>
                  <a:pt x="96369" y="51402"/>
                  <a:pt x="99840" y="50521"/>
                  <a:pt x="103400" y="49910"/>
                </a:cubicBezTo>
                <a:cubicBezTo>
                  <a:pt x="106959" y="49299"/>
                  <a:pt x="110590" y="48991"/>
                  <a:pt x="114292" y="48986"/>
                </a:cubicBezTo>
                <a:cubicBezTo>
                  <a:pt x="118051" y="48991"/>
                  <a:pt x="121698" y="49299"/>
                  <a:pt x="125233" y="49910"/>
                </a:cubicBezTo>
                <a:cubicBezTo>
                  <a:pt x="128768" y="50521"/>
                  <a:pt x="132224" y="51402"/>
                  <a:pt x="135600" y="52554"/>
                </a:cubicBezTo>
                <a:lnTo>
                  <a:pt x="160352" y="27800"/>
                </a:lnTo>
                <a:cubicBezTo>
                  <a:pt x="153441" y="24138"/>
                  <a:pt x="146115" y="21314"/>
                  <a:pt x="138375" y="19328"/>
                </a:cubicBezTo>
                <a:cubicBezTo>
                  <a:pt x="130634" y="17342"/>
                  <a:pt x="122607" y="16337"/>
                  <a:pt x="114292" y="16313"/>
                </a:cubicBezTo>
                <a:close/>
                <a:moveTo>
                  <a:pt x="114292" y="0"/>
                </a:moveTo>
                <a:cubicBezTo>
                  <a:pt x="130179" y="102"/>
                  <a:pt x="145011" y="3095"/>
                  <a:pt x="158788" y="8979"/>
                </a:cubicBezTo>
                <a:cubicBezTo>
                  <a:pt x="172564" y="14863"/>
                  <a:pt x="184673" y="23027"/>
                  <a:pt x="195116" y="33469"/>
                </a:cubicBezTo>
                <a:cubicBezTo>
                  <a:pt x="205558" y="43911"/>
                  <a:pt x="213721" y="56020"/>
                  <a:pt x="219605" y="69797"/>
                </a:cubicBezTo>
                <a:cubicBezTo>
                  <a:pt x="225489" y="83573"/>
                  <a:pt x="228482" y="98405"/>
                  <a:pt x="228584" y="114292"/>
                </a:cubicBezTo>
                <a:cubicBezTo>
                  <a:pt x="228482" y="130179"/>
                  <a:pt x="225489" y="145011"/>
                  <a:pt x="219605" y="158787"/>
                </a:cubicBezTo>
                <a:cubicBezTo>
                  <a:pt x="213721" y="172564"/>
                  <a:pt x="205558" y="184673"/>
                  <a:pt x="195116" y="195116"/>
                </a:cubicBezTo>
                <a:cubicBezTo>
                  <a:pt x="184673" y="205558"/>
                  <a:pt x="172564" y="213721"/>
                  <a:pt x="158788" y="219605"/>
                </a:cubicBezTo>
                <a:cubicBezTo>
                  <a:pt x="145011" y="225489"/>
                  <a:pt x="130179" y="228482"/>
                  <a:pt x="114292" y="228584"/>
                </a:cubicBezTo>
                <a:cubicBezTo>
                  <a:pt x="98405" y="228482"/>
                  <a:pt x="83574" y="225489"/>
                  <a:pt x="69797" y="219605"/>
                </a:cubicBezTo>
                <a:cubicBezTo>
                  <a:pt x="56020" y="213721"/>
                  <a:pt x="43911" y="205558"/>
                  <a:pt x="33469" y="195116"/>
                </a:cubicBezTo>
                <a:cubicBezTo>
                  <a:pt x="23027" y="184673"/>
                  <a:pt x="14863" y="172564"/>
                  <a:pt x="8979" y="158787"/>
                </a:cubicBezTo>
                <a:cubicBezTo>
                  <a:pt x="3095" y="145011"/>
                  <a:pt x="102" y="130179"/>
                  <a:pt x="0" y="114292"/>
                </a:cubicBezTo>
                <a:cubicBezTo>
                  <a:pt x="102" y="98405"/>
                  <a:pt x="3095" y="83573"/>
                  <a:pt x="8979" y="69797"/>
                </a:cubicBezTo>
                <a:cubicBezTo>
                  <a:pt x="14863" y="56020"/>
                  <a:pt x="23027" y="43911"/>
                  <a:pt x="33469" y="33469"/>
                </a:cubicBezTo>
                <a:cubicBezTo>
                  <a:pt x="43911" y="23027"/>
                  <a:pt x="56020" y="14863"/>
                  <a:pt x="69797" y="8979"/>
                </a:cubicBezTo>
                <a:cubicBezTo>
                  <a:pt x="83574" y="3095"/>
                  <a:pt x="98405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1" name="Freeform: Shape 230"/>
          <p:cNvSpPr/>
          <p:nvPr/>
        </p:nvSpPr>
        <p:spPr>
          <a:xfrm>
            <a:off x="12004893" y="10021985"/>
            <a:ext cx="391951" cy="335954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91861" y="32641"/>
                </a:moveTo>
                <a:lnTo>
                  <a:pt x="200022" y="32641"/>
                </a:lnTo>
                <a:cubicBezTo>
                  <a:pt x="208073" y="32851"/>
                  <a:pt x="214794" y="35652"/>
                  <a:pt x="220184" y="41045"/>
                </a:cubicBezTo>
                <a:cubicBezTo>
                  <a:pt x="225574" y="46437"/>
                  <a:pt x="228374" y="53161"/>
                  <a:pt x="228584" y="61216"/>
                </a:cubicBezTo>
                <a:lnTo>
                  <a:pt x="228584" y="167352"/>
                </a:lnTo>
                <a:cubicBezTo>
                  <a:pt x="228374" y="175407"/>
                  <a:pt x="225574" y="182131"/>
                  <a:pt x="220184" y="187523"/>
                </a:cubicBezTo>
                <a:cubicBezTo>
                  <a:pt x="214794" y="192916"/>
                  <a:pt x="208073" y="195717"/>
                  <a:pt x="200022" y="195927"/>
                </a:cubicBezTo>
                <a:lnTo>
                  <a:pt x="191861" y="195927"/>
                </a:lnTo>
                <a:close/>
                <a:moveTo>
                  <a:pt x="28563" y="32641"/>
                </a:moveTo>
                <a:lnTo>
                  <a:pt x="36723" y="32641"/>
                </a:lnTo>
                <a:lnTo>
                  <a:pt x="36723" y="195927"/>
                </a:lnTo>
                <a:lnTo>
                  <a:pt x="28563" y="195927"/>
                </a:lnTo>
                <a:cubicBezTo>
                  <a:pt x="20511" y="195717"/>
                  <a:pt x="13790" y="192916"/>
                  <a:pt x="8400" y="187523"/>
                </a:cubicBezTo>
                <a:cubicBezTo>
                  <a:pt x="3010" y="182131"/>
                  <a:pt x="210" y="175407"/>
                  <a:pt x="0" y="167352"/>
                </a:cubicBezTo>
                <a:lnTo>
                  <a:pt x="0" y="61216"/>
                </a:lnTo>
                <a:cubicBezTo>
                  <a:pt x="210" y="53161"/>
                  <a:pt x="3010" y="46437"/>
                  <a:pt x="8400" y="41045"/>
                </a:cubicBezTo>
                <a:cubicBezTo>
                  <a:pt x="13790" y="35652"/>
                  <a:pt x="20511" y="32851"/>
                  <a:pt x="28563" y="32641"/>
                </a:cubicBezTo>
                <a:close/>
                <a:moveTo>
                  <a:pt x="81627" y="16313"/>
                </a:moveTo>
                <a:lnTo>
                  <a:pt x="81627" y="32641"/>
                </a:lnTo>
                <a:lnTo>
                  <a:pt x="146957" y="32641"/>
                </a:lnTo>
                <a:lnTo>
                  <a:pt x="146957" y="16313"/>
                </a:lnTo>
                <a:close/>
                <a:moveTo>
                  <a:pt x="77549" y="0"/>
                </a:moveTo>
                <a:lnTo>
                  <a:pt x="151035" y="0"/>
                </a:lnTo>
                <a:cubicBezTo>
                  <a:pt x="154500" y="88"/>
                  <a:pt x="157384" y="1282"/>
                  <a:pt x="159686" y="3584"/>
                </a:cubicBezTo>
                <a:cubicBezTo>
                  <a:pt x="161987" y="5886"/>
                  <a:pt x="163182" y="8770"/>
                  <a:pt x="163270" y="12234"/>
                </a:cubicBezTo>
                <a:lnTo>
                  <a:pt x="163270" y="32641"/>
                </a:lnTo>
                <a:lnTo>
                  <a:pt x="179608" y="32641"/>
                </a:lnTo>
                <a:lnTo>
                  <a:pt x="179608" y="195927"/>
                </a:lnTo>
                <a:lnTo>
                  <a:pt x="48977" y="195927"/>
                </a:lnTo>
                <a:lnTo>
                  <a:pt x="48977" y="32641"/>
                </a:lnTo>
                <a:lnTo>
                  <a:pt x="65314" y="32641"/>
                </a:lnTo>
                <a:lnTo>
                  <a:pt x="65314" y="12234"/>
                </a:lnTo>
                <a:cubicBezTo>
                  <a:pt x="65402" y="8770"/>
                  <a:pt x="66597" y="5886"/>
                  <a:pt x="68899" y="3584"/>
                </a:cubicBezTo>
                <a:cubicBezTo>
                  <a:pt x="71201" y="1282"/>
                  <a:pt x="74084" y="88"/>
                  <a:pt x="7754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2" name="Freeform: Shape 231"/>
          <p:cNvSpPr/>
          <p:nvPr/>
        </p:nvSpPr>
        <p:spPr>
          <a:xfrm>
            <a:off x="12032893" y="9159297"/>
            <a:ext cx="335954" cy="392170"/>
          </a:xfrm>
          <a:custGeom>
            <a:avLst/>
            <a:gdLst/>
            <a:ahLst/>
            <a:cxnLst/>
            <a:rect l="l" t="t" r="r" b="b"/>
            <a:pathLst>
              <a:path w="195927" h="228712">
                <a:moveTo>
                  <a:pt x="159199" y="126531"/>
                </a:moveTo>
                <a:cubicBezTo>
                  <a:pt x="153436" y="126680"/>
                  <a:pt x="148630" y="128686"/>
                  <a:pt x="144781" y="132548"/>
                </a:cubicBezTo>
                <a:cubicBezTo>
                  <a:pt x="140932" y="136410"/>
                  <a:pt x="138933" y="141231"/>
                  <a:pt x="138784" y="147013"/>
                </a:cubicBezTo>
                <a:cubicBezTo>
                  <a:pt x="138933" y="152795"/>
                  <a:pt x="140932" y="157617"/>
                  <a:pt x="144781" y="161479"/>
                </a:cubicBezTo>
                <a:cubicBezTo>
                  <a:pt x="148630" y="165341"/>
                  <a:pt x="153436" y="167346"/>
                  <a:pt x="159199" y="167496"/>
                </a:cubicBezTo>
                <a:cubicBezTo>
                  <a:pt x="164962" y="167346"/>
                  <a:pt x="169768" y="165341"/>
                  <a:pt x="173617" y="161479"/>
                </a:cubicBezTo>
                <a:cubicBezTo>
                  <a:pt x="177467" y="157617"/>
                  <a:pt x="179465" y="152795"/>
                  <a:pt x="179614" y="147013"/>
                </a:cubicBezTo>
                <a:cubicBezTo>
                  <a:pt x="179465" y="141231"/>
                  <a:pt x="177467" y="136410"/>
                  <a:pt x="173617" y="132548"/>
                </a:cubicBezTo>
                <a:cubicBezTo>
                  <a:pt x="169768" y="128686"/>
                  <a:pt x="164962" y="126680"/>
                  <a:pt x="159199" y="126531"/>
                </a:cubicBezTo>
                <a:close/>
                <a:moveTo>
                  <a:pt x="36727" y="126531"/>
                </a:moveTo>
                <a:cubicBezTo>
                  <a:pt x="30964" y="126680"/>
                  <a:pt x="26159" y="128682"/>
                  <a:pt x="22311" y="132537"/>
                </a:cubicBezTo>
                <a:cubicBezTo>
                  <a:pt x="18463" y="136393"/>
                  <a:pt x="16465" y="141207"/>
                  <a:pt x="16316" y="146979"/>
                </a:cubicBezTo>
                <a:cubicBezTo>
                  <a:pt x="16465" y="152751"/>
                  <a:pt x="18463" y="157565"/>
                  <a:pt x="22311" y="161421"/>
                </a:cubicBezTo>
                <a:cubicBezTo>
                  <a:pt x="26159" y="165276"/>
                  <a:pt x="30964" y="167278"/>
                  <a:pt x="36727" y="167427"/>
                </a:cubicBezTo>
                <a:cubicBezTo>
                  <a:pt x="42490" y="167278"/>
                  <a:pt x="47296" y="165276"/>
                  <a:pt x="51146" y="161421"/>
                </a:cubicBezTo>
                <a:cubicBezTo>
                  <a:pt x="54995" y="157565"/>
                  <a:pt x="56994" y="152751"/>
                  <a:pt x="57143" y="146979"/>
                </a:cubicBezTo>
                <a:cubicBezTo>
                  <a:pt x="56994" y="141207"/>
                  <a:pt x="54995" y="136393"/>
                  <a:pt x="51146" y="132537"/>
                </a:cubicBezTo>
                <a:cubicBezTo>
                  <a:pt x="47296" y="128682"/>
                  <a:pt x="42490" y="126680"/>
                  <a:pt x="36727" y="126531"/>
                </a:cubicBezTo>
                <a:close/>
                <a:moveTo>
                  <a:pt x="106120" y="32642"/>
                </a:moveTo>
                <a:lnTo>
                  <a:pt x="106120" y="97972"/>
                </a:lnTo>
                <a:lnTo>
                  <a:pt x="179614" y="97972"/>
                </a:lnTo>
                <a:lnTo>
                  <a:pt x="179614" y="32642"/>
                </a:lnTo>
                <a:close/>
                <a:moveTo>
                  <a:pt x="20395" y="32642"/>
                </a:moveTo>
                <a:lnTo>
                  <a:pt x="20395" y="97972"/>
                </a:lnTo>
                <a:lnTo>
                  <a:pt x="89807" y="97972"/>
                </a:lnTo>
                <a:lnTo>
                  <a:pt x="89807" y="32642"/>
                </a:lnTo>
                <a:close/>
                <a:moveTo>
                  <a:pt x="57143" y="0"/>
                </a:moveTo>
                <a:lnTo>
                  <a:pt x="138784" y="0"/>
                </a:lnTo>
                <a:cubicBezTo>
                  <a:pt x="149411" y="86"/>
                  <a:pt x="159018" y="1941"/>
                  <a:pt x="167606" y="5564"/>
                </a:cubicBezTo>
                <a:cubicBezTo>
                  <a:pt x="176193" y="9187"/>
                  <a:pt x="183030" y="14064"/>
                  <a:pt x="188116" y="20195"/>
                </a:cubicBezTo>
                <a:cubicBezTo>
                  <a:pt x="193201" y="26326"/>
                  <a:pt x="195805" y="33197"/>
                  <a:pt x="195927" y="40808"/>
                </a:cubicBezTo>
                <a:lnTo>
                  <a:pt x="195927" y="155158"/>
                </a:lnTo>
                <a:cubicBezTo>
                  <a:pt x="195815" y="162608"/>
                  <a:pt x="193333" y="169350"/>
                  <a:pt x="188480" y="175384"/>
                </a:cubicBezTo>
                <a:cubicBezTo>
                  <a:pt x="183626" y="181419"/>
                  <a:pt x="177072" y="186267"/>
                  <a:pt x="168816" y="189930"/>
                </a:cubicBezTo>
                <a:cubicBezTo>
                  <a:pt x="160560" y="193593"/>
                  <a:pt x="151272" y="195592"/>
                  <a:pt x="140953" y="195927"/>
                </a:cubicBezTo>
                <a:lnTo>
                  <a:pt x="168131" y="221696"/>
                </a:lnTo>
                <a:cubicBezTo>
                  <a:pt x="169417" y="223104"/>
                  <a:pt x="169747" y="224593"/>
                  <a:pt x="169120" y="226161"/>
                </a:cubicBezTo>
                <a:cubicBezTo>
                  <a:pt x="168492" y="227729"/>
                  <a:pt x="167227" y="228579"/>
                  <a:pt x="165324" y="228712"/>
                </a:cubicBezTo>
                <a:lnTo>
                  <a:pt x="30603" y="228712"/>
                </a:lnTo>
                <a:cubicBezTo>
                  <a:pt x="28699" y="228579"/>
                  <a:pt x="27434" y="227729"/>
                  <a:pt x="26807" y="226161"/>
                </a:cubicBezTo>
                <a:cubicBezTo>
                  <a:pt x="26179" y="224593"/>
                  <a:pt x="26509" y="223104"/>
                  <a:pt x="27795" y="221696"/>
                </a:cubicBezTo>
                <a:lnTo>
                  <a:pt x="54973" y="195927"/>
                </a:lnTo>
                <a:cubicBezTo>
                  <a:pt x="44654" y="195592"/>
                  <a:pt x="35367" y="193593"/>
                  <a:pt x="27111" y="189930"/>
                </a:cubicBezTo>
                <a:cubicBezTo>
                  <a:pt x="18855" y="186267"/>
                  <a:pt x="12300" y="181419"/>
                  <a:pt x="7447" y="175384"/>
                </a:cubicBezTo>
                <a:cubicBezTo>
                  <a:pt x="2594" y="169350"/>
                  <a:pt x="112" y="162608"/>
                  <a:pt x="0" y="155158"/>
                </a:cubicBezTo>
                <a:lnTo>
                  <a:pt x="0" y="40808"/>
                </a:lnTo>
                <a:cubicBezTo>
                  <a:pt x="122" y="33197"/>
                  <a:pt x="2726" y="26326"/>
                  <a:pt x="7811" y="20195"/>
                </a:cubicBezTo>
                <a:cubicBezTo>
                  <a:pt x="12897" y="14064"/>
                  <a:pt x="19733" y="9187"/>
                  <a:pt x="28321" y="5564"/>
                </a:cubicBezTo>
                <a:cubicBezTo>
                  <a:pt x="36908" y="1941"/>
                  <a:pt x="46515" y="86"/>
                  <a:pt x="571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3" name="Freeform: Shape 232"/>
          <p:cNvSpPr/>
          <p:nvPr/>
        </p:nvSpPr>
        <p:spPr>
          <a:xfrm>
            <a:off x="12033440" y="8394374"/>
            <a:ext cx="334860" cy="252395"/>
          </a:xfrm>
          <a:custGeom>
            <a:avLst/>
            <a:gdLst/>
            <a:ahLst/>
            <a:cxnLst/>
            <a:rect l="l" t="t" r="r" b="b"/>
            <a:pathLst>
              <a:path w="195289" h="147196">
                <a:moveTo>
                  <a:pt x="162393" y="51910"/>
                </a:moveTo>
                <a:cubicBezTo>
                  <a:pt x="171791" y="52009"/>
                  <a:pt x="179331" y="54523"/>
                  <a:pt x="185012" y="59454"/>
                </a:cubicBezTo>
                <a:cubicBezTo>
                  <a:pt x="190693" y="64385"/>
                  <a:pt x="193609" y="71143"/>
                  <a:pt x="193760" y="79726"/>
                </a:cubicBezTo>
                <a:cubicBezTo>
                  <a:pt x="193649" y="85764"/>
                  <a:pt x="192177" y="90859"/>
                  <a:pt x="189342" y="95012"/>
                </a:cubicBezTo>
                <a:cubicBezTo>
                  <a:pt x="186508" y="99165"/>
                  <a:pt x="182975" y="102726"/>
                  <a:pt x="178743" y="105696"/>
                </a:cubicBezTo>
                <a:cubicBezTo>
                  <a:pt x="174511" y="108665"/>
                  <a:pt x="170243" y="111392"/>
                  <a:pt x="165939" y="113878"/>
                </a:cubicBezTo>
                <a:cubicBezTo>
                  <a:pt x="161636" y="116363"/>
                  <a:pt x="157959" y="118957"/>
                  <a:pt x="154911" y="121658"/>
                </a:cubicBezTo>
                <a:cubicBezTo>
                  <a:pt x="151862" y="124360"/>
                  <a:pt x="150104" y="127520"/>
                  <a:pt x="149636" y="131139"/>
                </a:cubicBezTo>
                <a:lnTo>
                  <a:pt x="179231" y="131139"/>
                </a:lnTo>
                <a:lnTo>
                  <a:pt x="179231" y="120924"/>
                </a:lnTo>
                <a:lnTo>
                  <a:pt x="195289" y="120924"/>
                </a:lnTo>
                <a:lnTo>
                  <a:pt x="195289" y="147196"/>
                </a:lnTo>
                <a:lnTo>
                  <a:pt x="129736" y="147196"/>
                </a:lnTo>
                <a:lnTo>
                  <a:pt x="129225" y="143755"/>
                </a:lnTo>
                <a:cubicBezTo>
                  <a:pt x="129154" y="142778"/>
                  <a:pt x="129074" y="141769"/>
                  <a:pt x="128986" y="140729"/>
                </a:cubicBezTo>
                <a:cubicBezTo>
                  <a:pt x="128898" y="139688"/>
                  <a:pt x="128851" y="138743"/>
                  <a:pt x="128843" y="137893"/>
                </a:cubicBezTo>
                <a:cubicBezTo>
                  <a:pt x="128962" y="130991"/>
                  <a:pt x="130509" y="125175"/>
                  <a:pt x="133486" y="120445"/>
                </a:cubicBezTo>
                <a:cubicBezTo>
                  <a:pt x="136463" y="115715"/>
                  <a:pt x="140153" y="111691"/>
                  <a:pt x="144559" y="108374"/>
                </a:cubicBezTo>
                <a:cubicBezTo>
                  <a:pt x="148964" y="105056"/>
                  <a:pt x="153369" y="102065"/>
                  <a:pt x="157775" y="99401"/>
                </a:cubicBezTo>
                <a:cubicBezTo>
                  <a:pt x="162180" y="96737"/>
                  <a:pt x="165871" y="94019"/>
                  <a:pt x="168848" y="91249"/>
                </a:cubicBezTo>
                <a:cubicBezTo>
                  <a:pt x="171824" y="88479"/>
                  <a:pt x="173372" y="85276"/>
                  <a:pt x="173491" y="81640"/>
                </a:cubicBezTo>
                <a:cubicBezTo>
                  <a:pt x="173382" y="78275"/>
                  <a:pt x="172101" y="75595"/>
                  <a:pt x="169648" y="73602"/>
                </a:cubicBezTo>
                <a:cubicBezTo>
                  <a:pt x="167195" y="71608"/>
                  <a:pt x="164224" y="70587"/>
                  <a:pt x="160734" y="70539"/>
                </a:cubicBezTo>
                <a:cubicBezTo>
                  <a:pt x="158241" y="70579"/>
                  <a:pt x="155956" y="71074"/>
                  <a:pt x="153878" y="72023"/>
                </a:cubicBezTo>
                <a:cubicBezTo>
                  <a:pt x="151799" y="72972"/>
                  <a:pt x="149960" y="74136"/>
                  <a:pt x="148360" y="75516"/>
                </a:cubicBezTo>
                <a:cubicBezTo>
                  <a:pt x="147531" y="76228"/>
                  <a:pt x="146734" y="77004"/>
                  <a:pt x="145968" y="77844"/>
                </a:cubicBezTo>
                <a:cubicBezTo>
                  <a:pt x="145203" y="78684"/>
                  <a:pt x="144469" y="79524"/>
                  <a:pt x="143768" y="80364"/>
                </a:cubicBezTo>
                <a:lnTo>
                  <a:pt x="130373" y="68625"/>
                </a:lnTo>
                <a:cubicBezTo>
                  <a:pt x="131514" y="67038"/>
                  <a:pt x="132741" y="65555"/>
                  <a:pt x="134057" y="64175"/>
                </a:cubicBezTo>
                <a:cubicBezTo>
                  <a:pt x="135372" y="62796"/>
                  <a:pt x="136823" y="61472"/>
                  <a:pt x="138410" y="60204"/>
                </a:cubicBezTo>
                <a:cubicBezTo>
                  <a:pt x="141076" y="57960"/>
                  <a:pt x="144387" y="56036"/>
                  <a:pt x="148344" y="54430"/>
                </a:cubicBezTo>
                <a:cubicBezTo>
                  <a:pt x="152302" y="52825"/>
                  <a:pt x="156984" y="51985"/>
                  <a:pt x="162393" y="51910"/>
                </a:cubicBezTo>
                <a:close/>
                <a:moveTo>
                  <a:pt x="383" y="0"/>
                </a:moveTo>
                <a:lnTo>
                  <a:pt x="35591" y="0"/>
                </a:lnTo>
                <a:lnTo>
                  <a:pt x="53323" y="29071"/>
                </a:lnTo>
                <a:cubicBezTo>
                  <a:pt x="53892" y="29972"/>
                  <a:pt x="54413" y="30881"/>
                  <a:pt x="54886" y="31798"/>
                </a:cubicBezTo>
                <a:cubicBezTo>
                  <a:pt x="55359" y="32715"/>
                  <a:pt x="55816" y="33592"/>
                  <a:pt x="56257" y="34430"/>
                </a:cubicBezTo>
                <a:cubicBezTo>
                  <a:pt x="56634" y="34876"/>
                  <a:pt x="56932" y="35323"/>
                  <a:pt x="57150" y="35770"/>
                </a:cubicBezTo>
                <a:cubicBezTo>
                  <a:pt x="57368" y="36217"/>
                  <a:pt x="57538" y="36665"/>
                  <a:pt x="57660" y="37114"/>
                </a:cubicBezTo>
                <a:lnTo>
                  <a:pt x="58043" y="37114"/>
                </a:lnTo>
                <a:cubicBezTo>
                  <a:pt x="58319" y="36221"/>
                  <a:pt x="58787" y="35327"/>
                  <a:pt x="59446" y="34434"/>
                </a:cubicBezTo>
                <a:lnTo>
                  <a:pt x="62635" y="29073"/>
                </a:lnTo>
                <a:lnTo>
                  <a:pt x="80495" y="0"/>
                </a:lnTo>
                <a:lnTo>
                  <a:pt x="113279" y="0"/>
                </a:lnTo>
                <a:lnTo>
                  <a:pt x="113279" y="21415"/>
                </a:lnTo>
                <a:lnTo>
                  <a:pt x="97334" y="21415"/>
                </a:lnTo>
                <a:lnTo>
                  <a:pt x="73861" y="55489"/>
                </a:lnTo>
                <a:lnTo>
                  <a:pt x="99885" y="93251"/>
                </a:lnTo>
                <a:lnTo>
                  <a:pt x="113790" y="93251"/>
                </a:lnTo>
                <a:lnTo>
                  <a:pt x="113790" y="114539"/>
                </a:lnTo>
                <a:lnTo>
                  <a:pt x="82153" y="114539"/>
                </a:lnTo>
                <a:lnTo>
                  <a:pt x="61870" y="82406"/>
                </a:lnTo>
                <a:lnTo>
                  <a:pt x="58808" y="77047"/>
                </a:lnTo>
                <a:cubicBezTo>
                  <a:pt x="58431" y="76600"/>
                  <a:pt x="58133" y="76154"/>
                  <a:pt x="57915" y="75707"/>
                </a:cubicBezTo>
                <a:cubicBezTo>
                  <a:pt x="57697" y="75260"/>
                  <a:pt x="57527" y="74814"/>
                  <a:pt x="57405" y="74367"/>
                </a:cubicBezTo>
                <a:lnTo>
                  <a:pt x="57022" y="74367"/>
                </a:lnTo>
                <a:cubicBezTo>
                  <a:pt x="56887" y="74814"/>
                  <a:pt x="56711" y="75260"/>
                  <a:pt x="56496" y="75707"/>
                </a:cubicBezTo>
                <a:cubicBezTo>
                  <a:pt x="56281" y="76154"/>
                  <a:pt x="56074" y="76600"/>
                  <a:pt x="55874" y="77047"/>
                </a:cubicBezTo>
                <a:cubicBezTo>
                  <a:pt x="55486" y="77823"/>
                  <a:pt x="55019" y="78695"/>
                  <a:pt x="54471" y="79662"/>
                </a:cubicBezTo>
                <a:cubicBezTo>
                  <a:pt x="53924" y="80630"/>
                  <a:pt x="53328" y="81630"/>
                  <a:pt x="52685" y="82661"/>
                </a:cubicBezTo>
                <a:lnTo>
                  <a:pt x="32912" y="114539"/>
                </a:lnTo>
                <a:lnTo>
                  <a:pt x="0" y="114539"/>
                </a:lnTo>
                <a:lnTo>
                  <a:pt x="0" y="93251"/>
                </a:lnTo>
                <a:lnTo>
                  <a:pt x="16328" y="93251"/>
                </a:lnTo>
                <a:lnTo>
                  <a:pt x="41459" y="56121"/>
                </a:lnTo>
                <a:lnTo>
                  <a:pt x="17859" y="21415"/>
                </a:lnTo>
                <a:lnTo>
                  <a:pt x="383" y="2141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4" name="Freeform: Shape 233"/>
          <p:cNvSpPr/>
          <p:nvPr/>
        </p:nvSpPr>
        <p:spPr>
          <a:xfrm>
            <a:off x="20624140" y="9152688"/>
            <a:ext cx="419950" cy="320642"/>
          </a:xfrm>
          <a:custGeom>
            <a:avLst/>
            <a:gdLst/>
            <a:ahLst/>
            <a:cxnLst/>
            <a:rect l="l" t="t" r="r" b="b"/>
            <a:pathLst>
              <a:path w="244913" h="186997">
                <a:moveTo>
                  <a:pt x="203087" y="98346"/>
                </a:moveTo>
                <a:lnTo>
                  <a:pt x="244913" y="98346"/>
                </a:lnTo>
                <a:cubicBezTo>
                  <a:pt x="244913" y="109326"/>
                  <a:pt x="244913" y="117228"/>
                  <a:pt x="244913" y="122052"/>
                </a:cubicBezTo>
                <a:cubicBezTo>
                  <a:pt x="244913" y="126877"/>
                  <a:pt x="244913" y="129837"/>
                  <a:pt x="244913" y="130934"/>
                </a:cubicBezTo>
                <a:cubicBezTo>
                  <a:pt x="244913" y="132031"/>
                  <a:pt x="244913" y="132478"/>
                  <a:pt x="244913" y="132276"/>
                </a:cubicBezTo>
                <a:cubicBezTo>
                  <a:pt x="244797" y="142468"/>
                  <a:pt x="242308" y="151676"/>
                  <a:pt x="237445" y="159898"/>
                </a:cubicBezTo>
                <a:cubicBezTo>
                  <a:pt x="232583" y="168121"/>
                  <a:pt x="226040" y="174664"/>
                  <a:pt x="217818" y="179528"/>
                </a:cubicBezTo>
                <a:cubicBezTo>
                  <a:pt x="209596" y="184391"/>
                  <a:pt x="200388" y="186881"/>
                  <a:pt x="190194" y="186997"/>
                </a:cubicBezTo>
                <a:cubicBezTo>
                  <a:pt x="180041" y="186883"/>
                  <a:pt x="170852" y="184418"/>
                  <a:pt x="162627" y="179603"/>
                </a:cubicBezTo>
                <a:cubicBezTo>
                  <a:pt x="154403" y="174789"/>
                  <a:pt x="147851" y="168308"/>
                  <a:pt x="142972" y="160163"/>
                </a:cubicBezTo>
                <a:cubicBezTo>
                  <a:pt x="138093" y="152018"/>
                  <a:pt x="135594" y="142892"/>
                  <a:pt x="135476" y="132786"/>
                </a:cubicBezTo>
                <a:lnTo>
                  <a:pt x="135476" y="98601"/>
                </a:lnTo>
                <a:lnTo>
                  <a:pt x="152181" y="106382"/>
                </a:lnTo>
                <a:lnTo>
                  <a:pt x="177047" y="98984"/>
                </a:lnTo>
                <a:lnTo>
                  <a:pt x="177047" y="133424"/>
                </a:lnTo>
                <a:cubicBezTo>
                  <a:pt x="177143" y="137086"/>
                  <a:pt x="178419" y="140126"/>
                  <a:pt x="180877" y="142544"/>
                </a:cubicBezTo>
                <a:cubicBezTo>
                  <a:pt x="183334" y="144962"/>
                  <a:pt x="186397" y="146216"/>
                  <a:pt x="190067" y="146307"/>
                </a:cubicBezTo>
                <a:cubicBezTo>
                  <a:pt x="193737" y="146216"/>
                  <a:pt x="196800" y="144962"/>
                  <a:pt x="199257" y="142544"/>
                </a:cubicBezTo>
                <a:cubicBezTo>
                  <a:pt x="201715" y="140126"/>
                  <a:pt x="202991" y="137086"/>
                  <a:pt x="203087" y="133424"/>
                </a:cubicBezTo>
                <a:close/>
                <a:moveTo>
                  <a:pt x="122456" y="0"/>
                </a:moveTo>
                <a:cubicBezTo>
                  <a:pt x="132488" y="109"/>
                  <a:pt x="141609" y="2512"/>
                  <a:pt x="149820" y="7209"/>
                </a:cubicBezTo>
                <a:cubicBezTo>
                  <a:pt x="158032" y="11906"/>
                  <a:pt x="164591" y="18240"/>
                  <a:pt x="169499" y="26211"/>
                </a:cubicBezTo>
                <a:cubicBezTo>
                  <a:pt x="174408" y="34182"/>
                  <a:pt x="176924" y="43133"/>
                  <a:pt x="177047" y="53064"/>
                </a:cubicBezTo>
                <a:lnTo>
                  <a:pt x="177047" y="70412"/>
                </a:lnTo>
                <a:lnTo>
                  <a:pt x="152181" y="77810"/>
                </a:lnTo>
                <a:lnTo>
                  <a:pt x="135476" y="70029"/>
                </a:lnTo>
                <a:lnTo>
                  <a:pt x="135476" y="54977"/>
                </a:lnTo>
                <a:cubicBezTo>
                  <a:pt x="135381" y="51310"/>
                  <a:pt x="134104" y="48249"/>
                  <a:pt x="131647" y="45793"/>
                </a:cubicBezTo>
                <a:cubicBezTo>
                  <a:pt x="129190" y="43338"/>
                  <a:pt x="126126" y="42062"/>
                  <a:pt x="122456" y="41967"/>
                </a:cubicBezTo>
                <a:cubicBezTo>
                  <a:pt x="118787" y="42062"/>
                  <a:pt x="115723" y="43338"/>
                  <a:pt x="113266" y="45793"/>
                </a:cubicBezTo>
                <a:cubicBezTo>
                  <a:pt x="110809" y="48249"/>
                  <a:pt x="109532" y="51310"/>
                  <a:pt x="109437" y="54977"/>
                </a:cubicBezTo>
                <a:lnTo>
                  <a:pt x="109437" y="133041"/>
                </a:lnTo>
                <a:cubicBezTo>
                  <a:pt x="109316" y="143104"/>
                  <a:pt x="106808" y="152189"/>
                  <a:pt x="101913" y="160295"/>
                </a:cubicBezTo>
                <a:cubicBezTo>
                  <a:pt x="97017" y="168402"/>
                  <a:pt x="90456" y="174851"/>
                  <a:pt x="82229" y="179641"/>
                </a:cubicBezTo>
                <a:cubicBezTo>
                  <a:pt x="74002" y="184432"/>
                  <a:pt x="64832" y="186884"/>
                  <a:pt x="54718" y="186997"/>
                </a:cubicBezTo>
                <a:cubicBezTo>
                  <a:pt x="44524" y="186881"/>
                  <a:pt x="35316" y="184391"/>
                  <a:pt x="27095" y="179528"/>
                </a:cubicBezTo>
                <a:cubicBezTo>
                  <a:pt x="18872" y="174664"/>
                  <a:pt x="12330" y="168121"/>
                  <a:pt x="7468" y="159898"/>
                </a:cubicBezTo>
                <a:cubicBezTo>
                  <a:pt x="2605" y="151676"/>
                  <a:pt x="116" y="142468"/>
                  <a:pt x="0" y="132276"/>
                </a:cubicBezTo>
                <a:cubicBezTo>
                  <a:pt x="0" y="132478"/>
                  <a:pt x="0" y="132031"/>
                  <a:pt x="0" y="130934"/>
                </a:cubicBezTo>
                <a:cubicBezTo>
                  <a:pt x="0" y="129837"/>
                  <a:pt x="0" y="126877"/>
                  <a:pt x="0" y="122052"/>
                </a:cubicBezTo>
                <a:cubicBezTo>
                  <a:pt x="0" y="117228"/>
                  <a:pt x="0" y="109326"/>
                  <a:pt x="0" y="98346"/>
                </a:cubicBezTo>
                <a:lnTo>
                  <a:pt x="41826" y="98346"/>
                </a:lnTo>
                <a:lnTo>
                  <a:pt x="41826" y="131765"/>
                </a:lnTo>
                <a:cubicBezTo>
                  <a:pt x="41922" y="135488"/>
                  <a:pt x="43198" y="138566"/>
                  <a:pt x="45656" y="140997"/>
                </a:cubicBezTo>
                <a:cubicBezTo>
                  <a:pt x="48113" y="143429"/>
                  <a:pt x="51176" y="144688"/>
                  <a:pt x="54846" y="144776"/>
                </a:cubicBezTo>
                <a:cubicBezTo>
                  <a:pt x="58516" y="144688"/>
                  <a:pt x="61579" y="143429"/>
                  <a:pt x="64036" y="140997"/>
                </a:cubicBezTo>
                <a:cubicBezTo>
                  <a:pt x="66494" y="138566"/>
                  <a:pt x="67770" y="135488"/>
                  <a:pt x="67866" y="131765"/>
                </a:cubicBezTo>
                <a:lnTo>
                  <a:pt x="67866" y="52681"/>
                </a:lnTo>
                <a:cubicBezTo>
                  <a:pt x="67992" y="42835"/>
                  <a:pt x="70517" y="33955"/>
                  <a:pt x="75442" y="26041"/>
                </a:cubicBezTo>
                <a:cubicBezTo>
                  <a:pt x="80367" y="18127"/>
                  <a:pt x="86936" y="11835"/>
                  <a:pt x="95149" y="7167"/>
                </a:cubicBezTo>
                <a:cubicBezTo>
                  <a:pt x="103362" y="2498"/>
                  <a:pt x="112465" y="109"/>
                  <a:pt x="1224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5" name="Freeform: Shape 234"/>
          <p:cNvSpPr/>
          <p:nvPr/>
        </p:nvSpPr>
        <p:spPr>
          <a:xfrm>
            <a:off x="20607843" y="8322273"/>
            <a:ext cx="391951" cy="335968"/>
          </a:xfrm>
          <a:custGeom>
            <a:avLst/>
            <a:gdLst/>
            <a:ahLst/>
            <a:cxnLst/>
            <a:rect l="l" t="t" r="r" b="b"/>
            <a:pathLst>
              <a:path w="228584" h="195935">
                <a:moveTo>
                  <a:pt x="126282" y="122452"/>
                </a:moveTo>
                <a:lnTo>
                  <a:pt x="178708" y="122452"/>
                </a:lnTo>
                <a:cubicBezTo>
                  <a:pt x="179024" y="124240"/>
                  <a:pt x="179253" y="126117"/>
                  <a:pt x="179393" y="128082"/>
                </a:cubicBezTo>
                <a:cubicBezTo>
                  <a:pt x="179534" y="130046"/>
                  <a:pt x="179603" y="132082"/>
                  <a:pt x="179601" y="134190"/>
                </a:cubicBezTo>
                <a:cubicBezTo>
                  <a:pt x="179606" y="138786"/>
                  <a:pt x="179181" y="143343"/>
                  <a:pt x="178325" y="147859"/>
                </a:cubicBezTo>
                <a:cubicBezTo>
                  <a:pt x="177469" y="152375"/>
                  <a:pt x="176151" y="156836"/>
                  <a:pt x="174371" y="161241"/>
                </a:cubicBezTo>
                <a:cubicBezTo>
                  <a:pt x="173420" y="163596"/>
                  <a:pt x="172197" y="165871"/>
                  <a:pt x="170704" y="168067"/>
                </a:cubicBezTo>
                <a:cubicBezTo>
                  <a:pt x="169210" y="170263"/>
                  <a:pt x="167414" y="172411"/>
                  <a:pt x="165314" y="174511"/>
                </a:cubicBezTo>
                <a:cubicBezTo>
                  <a:pt x="162274" y="177446"/>
                  <a:pt x="157640" y="180890"/>
                  <a:pt x="151410" y="184842"/>
                </a:cubicBezTo>
                <a:cubicBezTo>
                  <a:pt x="148230" y="186762"/>
                  <a:pt x="145025" y="188434"/>
                  <a:pt x="141796" y="189860"/>
                </a:cubicBezTo>
                <a:cubicBezTo>
                  <a:pt x="138567" y="191285"/>
                  <a:pt x="135267" y="192416"/>
                  <a:pt x="131894" y="193252"/>
                </a:cubicBezTo>
                <a:cubicBezTo>
                  <a:pt x="128519" y="194144"/>
                  <a:pt x="124682" y="194813"/>
                  <a:pt x="120382" y="195259"/>
                </a:cubicBezTo>
                <a:cubicBezTo>
                  <a:pt x="116083" y="195705"/>
                  <a:pt x="111289" y="195928"/>
                  <a:pt x="106000" y="195928"/>
                </a:cubicBezTo>
                <a:cubicBezTo>
                  <a:pt x="102484" y="195973"/>
                  <a:pt x="98642" y="195819"/>
                  <a:pt x="94472" y="195466"/>
                </a:cubicBezTo>
                <a:cubicBezTo>
                  <a:pt x="90303" y="195113"/>
                  <a:pt x="85854" y="194290"/>
                  <a:pt x="81126" y="192997"/>
                </a:cubicBezTo>
                <a:lnTo>
                  <a:pt x="63269" y="187900"/>
                </a:lnTo>
                <a:cubicBezTo>
                  <a:pt x="60789" y="187202"/>
                  <a:pt x="58796" y="186560"/>
                  <a:pt x="57289" y="185973"/>
                </a:cubicBezTo>
                <a:cubicBezTo>
                  <a:pt x="55782" y="185387"/>
                  <a:pt x="54714" y="184840"/>
                  <a:pt x="54084" y="184333"/>
                </a:cubicBezTo>
                <a:cubicBezTo>
                  <a:pt x="53819" y="184081"/>
                  <a:pt x="53585" y="183725"/>
                  <a:pt x="53383" y="183266"/>
                </a:cubicBezTo>
                <a:cubicBezTo>
                  <a:pt x="53181" y="182806"/>
                  <a:pt x="53075" y="182227"/>
                  <a:pt x="53064" y="181528"/>
                </a:cubicBezTo>
                <a:lnTo>
                  <a:pt x="53064" y="179870"/>
                </a:lnTo>
                <a:cubicBezTo>
                  <a:pt x="53085" y="179359"/>
                  <a:pt x="53106" y="177446"/>
                  <a:pt x="53128" y="174128"/>
                </a:cubicBezTo>
                <a:cubicBezTo>
                  <a:pt x="53149" y="170811"/>
                  <a:pt x="53043" y="166089"/>
                  <a:pt x="52809" y="159965"/>
                </a:cubicBezTo>
                <a:cubicBezTo>
                  <a:pt x="52708" y="156775"/>
                  <a:pt x="52718" y="154064"/>
                  <a:pt x="52841" y="151830"/>
                </a:cubicBezTo>
                <a:cubicBezTo>
                  <a:pt x="52963" y="149597"/>
                  <a:pt x="53037" y="147843"/>
                  <a:pt x="53064" y="146567"/>
                </a:cubicBezTo>
                <a:lnTo>
                  <a:pt x="53064" y="140953"/>
                </a:lnTo>
                <a:lnTo>
                  <a:pt x="66075" y="140698"/>
                </a:lnTo>
                <a:cubicBezTo>
                  <a:pt x="68397" y="146118"/>
                  <a:pt x="70194" y="150461"/>
                  <a:pt x="71464" y="153729"/>
                </a:cubicBezTo>
                <a:cubicBezTo>
                  <a:pt x="72734" y="156995"/>
                  <a:pt x="73702" y="159202"/>
                  <a:pt x="74366" y="160347"/>
                </a:cubicBezTo>
                <a:cubicBezTo>
                  <a:pt x="75899" y="162833"/>
                  <a:pt x="77520" y="165071"/>
                  <a:pt x="79229" y="167062"/>
                </a:cubicBezTo>
                <a:cubicBezTo>
                  <a:pt x="80938" y="169053"/>
                  <a:pt x="82718" y="170813"/>
                  <a:pt x="84571" y="172341"/>
                </a:cubicBezTo>
                <a:cubicBezTo>
                  <a:pt x="88270" y="175404"/>
                  <a:pt x="92734" y="177828"/>
                  <a:pt x="97964" y="179614"/>
                </a:cubicBezTo>
                <a:cubicBezTo>
                  <a:pt x="100523" y="180569"/>
                  <a:pt x="103218" y="181276"/>
                  <a:pt x="106048" y="181736"/>
                </a:cubicBezTo>
                <a:cubicBezTo>
                  <a:pt x="108878" y="182196"/>
                  <a:pt x="111796" y="182424"/>
                  <a:pt x="114802" y="182422"/>
                </a:cubicBezTo>
                <a:cubicBezTo>
                  <a:pt x="117486" y="182422"/>
                  <a:pt x="120313" y="182134"/>
                  <a:pt x="123284" y="181560"/>
                </a:cubicBezTo>
                <a:cubicBezTo>
                  <a:pt x="126255" y="180986"/>
                  <a:pt x="129338" y="180125"/>
                  <a:pt x="132532" y="178976"/>
                </a:cubicBezTo>
                <a:cubicBezTo>
                  <a:pt x="135787" y="177889"/>
                  <a:pt x="138716" y="176427"/>
                  <a:pt x="141318" y="174591"/>
                </a:cubicBezTo>
                <a:cubicBezTo>
                  <a:pt x="143919" y="172754"/>
                  <a:pt x="146178" y="170558"/>
                  <a:pt x="148094" y="168003"/>
                </a:cubicBezTo>
                <a:cubicBezTo>
                  <a:pt x="152070" y="162899"/>
                  <a:pt x="154068" y="157413"/>
                  <a:pt x="154089" y="151543"/>
                </a:cubicBezTo>
                <a:cubicBezTo>
                  <a:pt x="154089" y="147973"/>
                  <a:pt x="153228" y="144523"/>
                  <a:pt x="151506" y="141192"/>
                </a:cubicBezTo>
                <a:cubicBezTo>
                  <a:pt x="149784" y="137861"/>
                  <a:pt x="147201" y="134634"/>
                  <a:pt x="143757" y="131511"/>
                </a:cubicBezTo>
                <a:cubicBezTo>
                  <a:pt x="142351" y="130296"/>
                  <a:pt x="140188" y="128930"/>
                  <a:pt x="137268" y="127412"/>
                </a:cubicBezTo>
                <a:cubicBezTo>
                  <a:pt x="134347" y="125894"/>
                  <a:pt x="130685" y="124240"/>
                  <a:pt x="126282" y="122452"/>
                </a:cubicBezTo>
                <a:close/>
                <a:moveTo>
                  <a:pt x="4082" y="97972"/>
                </a:moveTo>
                <a:lnTo>
                  <a:pt x="224501" y="97972"/>
                </a:lnTo>
                <a:cubicBezTo>
                  <a:pt x="225676" y="97999"/>
                  <a:pt x="226643" y="98392"/>
                  <a:pt x="227404" y="99151"/>
                </a:cubicBezTo>
                <a:cubicBezTo>
                  <a:pt x="228164" y="99910"/>
                  <a:pt x="228558" y="100877"/>
                  <a:pt x="228584" y="102050"/>
                </a:cubicBezTo>
                <a:lnTo>
                  <a:pt x="228584" y="110207"/>
                </a:lnTo>
                <a:cubicBezTo>
                  <a:pt x="228558" y="111380"/>
                  <a:pt x="228164" y="112347"/>
                  <a:pt x="227404" y="113106"/>
                </a:cubicBezTo>
                <a:cubicBezTo>
                  <a:pt x="226643" y="113865"/>
                  <a:pt x="225676" y="114258"/>
                  <a:pt x="224501" y="114285"/>
                </a:cubicBezTo>
                <a:lnTo>
                  <a:pt x="4082" y="114285"/>
                </a:lnTo>
                <a:cubicBezTo>
                  <a:pt x="2907" y="114258"/>
                  <a:pt x="1940" y="113865"/>
                  <a:pt x="1180" y="113106"/>
                </a:cubicBezTo>
                <a:cubicBezTo>
                  <a:pt x="420" y="112347"/>
                  <a:pt x="27" y="111380"/>
                  <a:pt x="0" y="110207"/>
                </a:cubicBezTo>
                <a:lnTo>
                  <a:pt x="0" y="102050"/>
                </a:lnTo>
                <a:cubicBezTo>
                  <a:pt x="27" y="100877"/>
                  <a:pt x="420" y="99910"/>
                  <a:pt x="1180" y="99151"/>
                </a:cubicBezTo>
                <a:cubicBezTo>
                  <a:pt x="1940" y="98392"/>
                  <a:pt x="2907" y="97999"/>
                  <a:pt x="4082" y="97972"/>
                </a:cubicBezTo>
                <a:close/>
                <a:moveTo>
                  <a:pt x="116205" y="1"/>
                </a:moveTo>
                <a:cubicBezTo>
                  <a:pt x="118623" y="6"/>
                  <a:pt x="121599" y="218"/>
                  <a:pt x="125134" y="638"/>
                </a:cubicBezTo>
                <a:cubicBezTo>
                  <a:pt x="128668" y="1057"/>
                  <a:pt x="132793" y="1652"/>
                  <a:pt x="137507" y="2422"/>
                </a:cubicBezTo>
                <a:cubicBezTo>
                  <a:pt x="143119" y="3441"/>
                  <a:pt x="150645" y="5480"/>
                  <a:pt x="160084" y="8538"/>
                </a:cubicBezTo>
                <a:cubicBezTo>
                  <a:pt x="160531" y="10200"/>
                  <a:pt x="160977" y="12293"/>
                  <a:pt x="161424" y="14817"/>
                </a:cubicBezTo>
                <a:cubicBezTo>
                  <a:pt x="161870" y="17341"/>
                  <a:pt x="162317" y="20264"/>
                  <a:pt x="162763" y="23587"/>
                </a:cubicBezTo>
                <a:cubicBezTo>
                  <a:pt x="163932" y="33667"/>
                  <a:pt x="164528" y="41450"/>
                  <a:pt x="164549" y="46936"/>
                </a:cubicBezTo>
                <a:cubicBezTo>
                  <a:pt x="164528" y="48722"/>
                  <a:pt x="164315" y="50636"/>
                  <a:pt x="163911" y="52678"/>
                </a:cubicBezTo>
                <a:lnTo>
                  <a:pt x="162380" y="53060"/>
                </a:lnTo>
                <a:lnTo>
                  <a:pt x="151666" y="52295"/>
                </a:lnTo>
                <a:lnTo>
                  <a:pt x="149880" y="52040"/>
                </a:lnTo>
                <a:cubicBezTo>
                  <a:pt x="147706" y="45599"/>
                  <a:pt x="145516" y="40203"/>
                  <a:pt x="143311" y="35852"/>
                </a:cubicBezTo>
                <a:cubicBezTo>
                  <a:pt x="141105" y="31500"/>
                  <a:pt x="138915" y="28178"/>
                  <a:pt x="136741" y="25884"/>
                </a:cubicBezTo>
                <a:cubicBezTo>
                  <a:pt x="132971" y="21995"/>
                  <a:pt x="128841" y="19087"/>
                  <a:pt x="124353" y="17160"/>
                </a:cubicBezTo>
                <a:cubicBezTo>
                  <a:pt x="119864" y="15232"/>
                  <a:pt x="115065" y="14270"/>
                  <a:pt x="109954" y="14272"/>
                </a:cubicBezTo>
                <a:cubicBezTo>
                  <a:pt x="105105" y="14275"/>
                  <a:pt x="100741" y="14908"/>
                  <a:pt x="96864" y="16171"/>
                </a:cubicBezTo>
                <a:cubicBezTo>
                  <a:pt x="92987" y="17433"/>
                  <a:pt x="89612" y="19310"/>
                  <a:pt x="86739" y="21801"/>
                </a:cubicBezTo>
                <a:cubicBezTo>
                  <a:pt x="83872" y="24292"/>
                  <a:pt x="81730" y="27093"/>
                  <a:pt x="80313" y="30206"/>
                </a:cubicBezTo>
                <a:cubicBezTo>
                  <a:pt x="78897" y="33319"/>
                  <a:pt x="78190" y="36726"/>
                  <a:pt x="78193" y="40429"/>
                </a:cubicBezTo>
                <a:cubicBezTo>
                  <a:pt x="78193" y="43550"/>
                  <a:pt x="78894" y="46591"/>
                  <a:pt x="80297" y="49552"/>
                </a:cubicBezTo>
                <a:cubicBezTo>
                  <a:pt x="81701" y="52513"/>
                  <a:pt x="83805" y="55426"/>
                  <a:pt x="86611" y="58292"/>
                </a:cubicBezTo>
                <a:cubicBezTo>
                  <a:pt x="92224" y="64033"/>
                  <a:pt x="104087" y="69520"/>
                  <a:pt x="122200" y="74751"/>
                </a:cubicBezTo>
                <a:cubicBezTo>
                  <a:pt x="125256" y="75644"/>
                  <a:pt x="128615" y="76792"/>
                  <a:pt x="132277" y="78196"/>
                </a:cubicBezTo>
                <a:cubicBezTo>
                  <a:pt x="135939" y="79599"/>
                  <a:pt x="139936" y="81258"/>
                  <a:pt x="144267" y="83172"/>
                </a:cubicBezTo>
                <a:cubicBezTo>
                  <a:pt x="146566" y="84254"/>
                  <a:pt x="148729" y="85343"/>
                  <a:pt x="150757" y="86441"/>
                </a:cubicBezTo>
                <a:cubicBezTo>
                  <a:pt x="152784" y="87539"/>
                  <a:pt x="154661" y="88661"/>
                  <a:pt x="156385" y="89806"/>
                </a:cubicBezTo>
                <a:lnTo>
                  <a:pt x="61610" y="89806"/>
                </a:lnTo>
                <a:cubicBezTo>
                  <a:pt x="60398" y="88273"/>
                  <a:pt x="59251" y="86651"/>
                  <a:pt x="58166" y="84942"/>
                </a:cubicBezTo>
                <a:cubicBezTo>
                  <a:pt x="57082" y="83233"/>
                  <a:pt x="56062" y="81452"/>
                  <a:pt x="55105" y="79599"/>
                </a:cubicBezTo>
                <a:cubicBezTo>
                  <a:pt x="53064" y="75450"/>
                  <a:pt x="51533" y="71372"/>
                  <a:pt x="50513" y="67367"/>
                </a:cubicBezTo>
                <a:cubicBezTo>
                  <a:pt x="49492" y="63361"/>
                  <a:pt x="48982" y="59443"/>
                  <a:pt x="48982" y="55612"/>
                </a:cubicBezTo>
                <a:cubicBezTo>
                  <a:pt x="48985" y="47837"/>
                  <a:pt x="50414" y="40676"/>
                  <a:pt x="53271" y="34129"/>
                </a:cubicBezTo>
                <a:cubicBezTo>
                  <a:pt x="56128" y="27582"/>
                  <a:pt x="60396" y="21601"/>
                  <a:pt x="66075" y="16187"/>
                </a:cubicBezTo>
                <a:cubicBezTo>
                  <a:pt x="71751" y="10772"/>
                  <a:pt x="78767" y="6720"/>
                  <a:pt x="87122" y="4031"/>
                </a:cubicBezTo>
                <a:cubicBezTo>
                  <a:pt x="95477" y="1341"/>
                  <a:pt x="105171" y="-2"/>
                  <a:pt x="11620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6" name="Freeform: Shape 235"/>
          <p:cNvSpPr/>
          <p:nvPr/>
        </p:nvSpPr>
        <p:spPr>
          <a:xfrm>
            <a:off x="3429790" y="9995134"/>
            <a:ext cx="307955" cy="384979"/>
          </a:xfrm>
          <a:custGeom>
            <a:avLst/>
            <a:gdLst/>
            <a:ahLst/>
            <a:cxnLst/>
            <a:rect l="l" t="t" r="r" b="b"/>
            <a:pathLst>
              <a:path w="179598" h="224518">
                <a:moveTo>
                  <a:pt x="47567" y="162647"/>
                </a:moveTo>
                <a:cubicBezTo>
                  <a:pt x="49866" y="162310"/>
                  <a:pt x="51901" y="162762"/>
                  <a:pt x="53674" y="164003"/>
                </a:cubicBezTo>
                <a:cubicBezTo>
                  <a:pt x="55447" y="165244"/>
                  <a:pt x="56557" y="167003"/>
                  <a:pt x="57007" y="169281"/>
                </a:cubicBezTo>
                <a:cubicBezTo>
                  <a:pt x="57344" y="171580"/>
                  <a:pt x="56892" y="173615"/>
                  <a:pt x="55651" y="175388"/>
                </a:cubicBezTo>
                <a:cubicBezTo>
                  <a:pt x="54410" y="177161"/>
                  <a:pt x="52651" y="178272"/>
                  <a:pt x="50373" y="178721"/>
                </a:cubicBezTo>
                <a:cubicBezTo>
                  <a:pt x="41687" y="180302"/>
                  <a:pt x="34878" y="182015"/>
                  <a:pt x="29948" y="183861"/>
                </a:cubicBezTo>
                <a:cubicBezTo>
                  <a:pt x="25018" y="185707"/>
                  <a:pt x="21526" y="187383"/>
                  <a:pt x="19474" y="188888"/>
                </a:cubicBezTo>
                <a:cubicBezTo>
                  <a:pt x="17421" y="190394"/>
                  <a:pt x="16367" y="191427"/>
                  <a:pt x="16313" y="191988"/>
                </a:cubicBezTo>
                <a:cubicBezTo>
                  <a:pt x="16738" y="193555"/>
                  <a:pt x="19743" y="195599"/>
                  <a:pt x="25327" y="198122"/>
                </a:cubicBezTo>
                <a:cubicBezTo>
                  <a:pt x="30912" y="200644"/>
                  <a:pt x="39076" y="202925"/>
                  <a:pt x="49820" y="204965"/>
                </a:cubicBezTo>
                <a:cubicBezTo>
                  <a:pt x="60564" y="207005"/>
                  <a:pt x="73888" y="208085"/>
                  <a:pt x="89791" y="208205"/>
                </a:cubicBezTo>
                <a:cubicBezTo>
                  <a:pt x="105695" y="208086"/>
                  <a:pt x="119018" y="207003"/>
                  <a:pt x="129762" y="204956"/>
                </a:cubicBezTo>
                <a:cubicBezTo>
                  <a:pt x="140506" y="202908"/>
                  <a:pt x="148670" y="200605"/>
                  <a:pt x="154255" y="198046"/>
                </a:cubicBezTo>
                <a:cubicBezTo>
                  <a:pt x="159840" y="195488"/>
                  <a:pt x="162845" y="193383"/>
                  <a:pt x="163270" y="191733"/>
                </a:cubicBezTo>
                <a:cubicBezTo>
                  <a:pt x="163216" y="191255"/>
                  <a:pt x="162162" y="190282"/>
                  <a:pt x="160109" y="188813"/>
                </a:cubicBezTo>
                <a:cubicBezTo>
                  <a:pt x="158056" y="187343"/>
                  <a:pt x="154565" y="185690"/>
                  <a:pt x="149634" y="183852"/>
                </a:cubicBezTo>
                <a:cubicBezTo>
                  <a:pt x="144704" y="182014"/>
                  <a:pt x="137896" y="180304"/>
                  <a:pt x="129209" y="178721"/>
                </a:cubicBezTo>
                <a:cubicBezTo>
                  <a:pt x="126932" y="178272"/>
                  <a:pt x="125173" y="177161"/>
                  <a:pt x="123931" y="175388"/>
                </a:cubicBezTo>
                <a:cubicBezTo>
                  <a:pt x="122690" y="173615"/>
                  <a:pt x="122239" y="171580"/>
                  <a:pt x="122576" y="169281"/>
                </a:cubicBezTo>
                <a:cubicBezTo>
                  <a:pt x="123025" y="167003"/>
                  <a:pt x="124136" y="165244"/>
                  <a:pt x="125909" y="164003"/>
                </a:cubicBezTo>
                <a:cubicBezTo>
                  <a:pt x="127681" y="162762"/>
                  <a:pt x="129717" y="162310"/>
                  <a:pt x="132016" y="162647"/>
                </a:cubicBezTo>
                <a:cubicBezTo>
                  <a:pt x="139431" y="163851"/>
                  <a:pt x="146756" y="165639"/>
                  <a:pt x="153991" y="168010"/>
                </a:cubicBezTo>
                <a:cubicBezTo>
                  <a:pt x="161226" y="170381"/>
                  <a:pt x="167256" y="173510"/>
                  <a:pt x="172081" y="177398"/>
                </a:cubicBezTo>
                <a:cubicBezTo>
                  <a:pt x="176907" y="181285"/>
                  <a:pt x="179413" y="186106"/>
                  <a:pt x="179598" y="191860"/>
                </a:cubicBezTo>
                <a:cubicBezTo>
                  <a:pt x="179468" y="197470"/>
                  <a:pt x="176818" y="202330"/>
                  <a:pt x="171647" y="206439"/>
                </a:cubicBezTo>
                <a:cubicBezTo>
                  <a:pt x="166477" y="210548"/>
                  <a:pt x="159565" y="213939"/>
                  <a:pt x="150912" y="216612"/>
                </a:cubicBezTo>
                <a:cubicBezTo>
                  <a:pt x="142259" y="219285"/>
                  <a:pt x="132644" y="221272"/>
                  <a:pt x="122068" y="222574"/>
                </a:cubicBezTo>
                <a:cubicBezTo>
                  <a:pt x="111491" y="223875"/>
                  <a:pt x="100733" y="224523"/>
                  <a:pt x="89791" y="224518"/>
                </a:cubicBezTo>
                <a:cubicBezTo>
                  <a:pt x="78850" y="224523"/>
                  <a:pt x="68092" y="223875"/>
                  <a:pt x="57517" y="222574"/>
                </a:cubicBezTo>
                <a:cubicBezTo>
                  <a:pt x="46942" y="221272"/>
                  <a:pt x="37330" y="219285"/>
                  <a:pt x="28679" y="216612"/>
                </a:cubicBezTo>
                <a:cubicBezTo>
                  <a:pt x="20028" y="213939"/>
                  <a:pt x="13118" y="210548"/>
                  <a:pt x="7949" y="206439"/>
                </a:cubicBezTo>
                <a:cubicBezTo>
                  <a:pt x="2779" y="202330"/>
                  <a:pt x="130" y="197470"/>
                  <a:pt x="0" y="191860"/>
                </a:cubicBezTo>
                <a:cubicBezTo>
                  <a:pt x="186" y="186106"/>
                  <a:pt x="2690" y="181285"/>
                  <a:pt x="7513" y="177398"/>
                </a:cubicBezTo>
                <a:cubicBezTo>
                  <a:pt x="12336" y="173510"/>
                  <a:pt x="18364" y="170381"/>
                  <a:pt x="25596" y="168010"/>
                </a:cubicBezTo>
                <a:cubicBezTo>
                  <a:pt x="32829" y="165639"/>
                  <a:pt x="40152" y="163851"/>
                  <a:pt x="47567" y="162647"/>
                </a:cubicBezTo>
                <a:close/>
                <a:moveTo>
                  <a:pt x="65298" y="61232"/>
                </a:moveTo>
                <a:lnTo>
                  <a:pt x="114284" y="61232"/>
                </a:lnTo>
                <a:cubicBezTo>
                  <a:pt x="118927" y="61346"/>
                  <a:pt x="122781" y="62935"/>
                  <a:pt x="125845" y="65999"/>
                </a:cubicBezTo>
                <a:cubicBezTo>
                  <a:pt x="128909" y="69064"/>
                  <a:pt x="130498" y="72917"/>
                  <a:pt x="130613" y="77560"/>
                </a:cubicBezTo>
                <a:lnTo>
                  <a:pt x="130613" y="126546"/>
                </a:lnTo>
                <a:cubicBezTo>
                  <a:pt x="130552" y="128839"/>
                  <a:pt x="129749" y="130758"/>
                  <a:pt x="128205" y="132302"/>
                </a:cubicBezTo>
                <a:cubicBezTo>
                  <a:pt x="126661" y="133846"/>
                  <a:pt x="124742" y="134649"/>
                  <a:pt x="122448" y="134710"/>
                </a:cubicBezTo>
                <a:lnTo>
                  <a:pt x="114284" y="134710"/>
                </a:lnTo>
                <a:lnTo>
                  <a:pt x="114284" y="183696"/>
                </a:lnTo>
                <a:cubicBezTo>
                  <a:pt x="114223" y="185989"/>
                  <a:pt x="113420" y="187908"/>
                  <a:pt x="111876" y="189452"/>
                </a:cubicBezTo>
                <a:cubicBezTo>
                  <a:pt x="110332" y="190996"/>
                  <a:pt x="108414" y="191799"/>
                  <a:pt x="106120" y="191860"/>
                </a:cubicBezTo>
                <a:lnTo>
                  <a:pt x="73463" y="191860"/>
                </a:lnTo>
                <a:cubicBezTo>
                  <a:pt x="71169" y="191799"/>
                  <a:pt x="69250" y="190996"/>
                  <a:pt x="67706" y="189452"/>
                </a:cubicBezTo>
                <a:cubicBezTo>
                  <a:pt x="66162" y="187908"/>
                  <a:pt x="65360" y="185989"/>
                  <a:pt x="65298" y="183696"/>
                </a:cubicBezTo>
                <a:lnTo>
                  <a:pt x="65298" y="134710"/>
                </a:lnTo>
                <a:lnTo>
                  <a:pt x="57134" y="134710"/>
                </a:lnTo>
                <a:cubicBezTo>
                  <a:pt x="54841" y="134649"/>
                  <a:pt x="52922" y="133846"/>
                  <a:pt x="51378" y="132302"/>
                </a:cubicBezTo>
                <a:cubicBezTo>
                  <a:pt x="49834" y="130758"/>
                  <a:pt x="49031" y="128839"/>
                  <a:pt x="48970" y="126546"/>
                </a:cubicBezTo>
                <a:lnTo>
                  <a:pt x="48970" y="77560"/>
                </a:lnTo>
                <a:cubicBezTo>
                  <a:pt x="49084" y="72917"/>
                  <a:pt x="50673" y="69064"/>
                  <a:pt x="53738" y="65999"/>
                </a:cubicBezTo>
                <a:cubicBezTo>
                  <a:pt x="56802" y="62935"/>
                  <a:pt x="60656" y="61346"/>
                  <a:pt x="65298" y="61232"/>
                </a:cubicBezTo>
                <a:close/>
                <a:moveTo>
                  <a:pt x="89791" y="0"/>
                </a:moveTo>
                <a:cubicBezTo>
                  <a:pt x="97903" y="201"/>
                  <a:pt x="104642" y="2987"/>
                  <a:pt x="110011" y="8355"/>
                </a:cubicBezTo>
                <a:cubicBezTo>
                  <a:pt x="115379" y="13723"/>
                  <a:pt x="118164" y="20463"/>
                  <a:pt x="118366" y="28575"/>
                </a:cubicBezTo>
                <a:cubicBezTo>
                  <a:pt x="118164" y="36686"/>
                  <a:pt x="115379" y="43425"/>
                  <a:pt x="110011" y="48794"/>
                </a:cubicBezTo>
                <a:cubicBezTo>
                  <a:pt x="104642" y="54162"/>
                  <a:pt x="97903" y="56948"/>
                  <a:pt x="89791" y="57150"/>
                </a:cubicBezTo>
                <a:cubicBezTo>
                  <a:pt x="81680" y="56948"/>
                  <a:pt x="74940" y="54162"/>
                  <a:pt x="69572" y="48794"/>
                </a:cubicBezTo>
                <a:cubicBezTo>
                  <a:pt x="64204" y="43425"/>
                  <a:pt x="61418" y="36686"/>
                  <a:pt x="61216" y="28575"/>
                </a:cubicBezTo>
                <a:cubicBezTo>
                  <a:pt x="61418" y="20463"/>
                  <a:pt x="64204" y="13723"/>
                  <a:pt x="69572" y="8355"/>
                </a:cubicBezTo>
                <a:cubicBezTo>
                  <a:pt x="74940" y="2987"/>
                  <a:pt x="81680" y="201"/>
                  <a:pt x="89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7" name="Freeform: Shape 236"/>
          <p:cNvSpPr/>
          <p:nvPr/>
        </p:nvSpPr>
        <p:spPr>
          <a:xfrm>
            <a:off x="3415791" y="9185069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1220" y="57136"/>
                </a:moveTo>
                <a:lnTo>
                  <a:pt x="134708" y="57136"/>
                </a:lnTo>
                <a:cubicBezTo>
                  <a:pt x="135883" y="57163"/>
                  <a:pt x="136850" y="57556"/>
                  <a:pt x="137610" y="58317"/>
                </a:cubicBezTo>
                <a:cubicBezTo>
                  <a:pt x="138371" y="59077"/>
                  <a:pt x="138764" y="60044"/>
                  <a:pt x="138791" y="61219"/>
                </a:cubicBezTo>
                <a:lnTo>
                  <a:pt x="138791" y="134707"/>
                </a:lnTo>
                <a:cubicBezTo>
                  <a:pt x="138764" y="135881"/>
                  <a:pt x="138371" y="136849"/>
                  <a:pt x="137610" y="137609"/>
                </a:cubicBezTo>
                <a:cubicBezTo>
                  <a:pt x="136850" y="138369"/>
                  <a:pt x="135883" y="138763"/>
                  <a:pt x="134708" y="138789"/>
                </a:cubicBezTo>
                <a:lnTo>
                  <a:pt x="61220" y="138789"/>
                </a:lnTo>
                <a:cubicBezTo>
                  <a:pt x="60046" y="138763"/>
                  <a:pt x="59078" y="138369"/>
                  <a:pt x="58318" y="137609"/>
                </a:cubicBezTo>
                <a:cubicBezTo>
                  <a:pt x="57558" y="136849"/>
                  <a:pt x="57164" y="135881"/>
                  <a:pt x="57138" y="134707"/>
                </a:cubicBezTo>
                <a:lnTo>
                  <a:pt x="57138" y="61219"/>
                </a:lnTo>
                <a:cubicBezTo>
                  <a:pt x="57164" y="60044"/>
                  <a:pt x="57558" y="59077"/>
                  <a:pt x="58318" y="58317"/>
                </a:cubicBezTo>
                <a:cubicBezTo>
                  <a:pt x="59078" y="57556"/>
                  <a:pt x="60046" y="57163"/>
                  <a:pt x="61220" y="57136"/>
                </a:cubicBezTo>
                <a:close/>
                <a:moveTo>
                  <a:pt x="97964" y="28559"/>
                </a:moveTo>
                <a:cubicBezTo>
                  <a:pt x="85058" y="28707"/>
                  <a:pt x="73389" y="31870"/>
                  <a:pt x="62959" y="38047"/>
                </a:cubicBezTo>
                <a:cubicBezTo>
                  <a:pt x="52529" y="44224"/>
                  <a:pt x="44225" y="52528"/>
                  <a:pt x="38048" y="62958"/>
                </a:cubicBezTo>
                <a:cubicBezTo>
                  <a:pt x="31870" y="73388"/>
                  <a:pt x="28707" y="85057"/>
                  <a:pt x="28559" y="97963"/>
                </a:cubicBezTo>
                <a:cubicBezTo>
                  <a:pt x="28707" y="110869"/>
                  <a:pt x="31870" y="122537"/>
                  <a:pt x="38048" y="132968"/>
                </a:cubicBezTo>
                <a:cubicBezTo>
                  <a:pt x="44225" y="143398"/>
                  <a:pt x="52529" y="151702"/>
                  <a:pt x="62959" y="157879"/>
                </a:cubicBezTo>
                <a:cubicBezTo>
                  <a:pt x="73389" y="164057"/>
                  <a:pt x="85058" y="167220"/>
                  <a:pt x="97964" y="167368"/>
                </a:cubicBezTo>
                <a:cubicBezTo>
                  <a:pt x="110870" y="167220"/>
                  <a:pt x="122539" y="164057"/>
                  <a:pt x="132969" y="157879"/>
                </a:cubicBezTo>
                <a:cubicBezTo>
                  <a:pt x="143399" y="151702"/>
                  <a:pt x="151703" y="143398"/>
                  <a:pt x="157880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7"/>
                  <a:pt x="164057" y="73388"/>
                  <a:pt x="157880" y="62958"/>
                </a:cubicBezTo>
                <a:cubicBezTo>
                  <a:pt x="151703" y="52528"/>
                  <a:pt x="143399" y="44224"/>
                  <a:pt x="132969" y="38047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3" y="208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0" y="63243"/>
                  <a:pt x="195719" y="79723"/>
                  <a:pt x="195927" y="97963"/>
                </a:cubicBezTo>
                <a:cubicBezTo>
                  <a:pt x="195719" y="116202"/>
                  <a:pt x="191260" y="132682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5" y="195719"/>
                  <a:pt x="63245" y="191260"/>
                  <a:pt x="48524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7" y="48523"/>
                </a:cubicBezTo>
                <a:cubicBezTo>
                  <a:pt x="22087" y="33802"/>
                  <a:pt x="33803" y="22087"/>
                  <a:pt x="48524" y="13377"/>
                </a:cubicBezTo>
                <a:cubicBezTo>
                  <a:pt x="63245" y="4666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8" name="Freeform: Shape 237"/>
          <p:cNvSpPr/>
          <p:nvPr/>
        </p:nvSpPr>
        <p:spPr>
          <a:xfrm>
            <a:off x="3415791" y="8350272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1228" y="57145"/>
                </a:moveTo>
                <a:cubicBezTo>
                  <a:pt x="60053" y="57171"/>
                  <a:pt x="59086" y="57564"/>
                  <a:pt x="58326" y="58324"/>
                </a:cubicBezTo>
                <a:cubicBezTo>
                  <a:pt x="57566" y="59084"/>
                  <a:pt x="57172" y="60052"/>
                  <a:pt x="57146" y="61226"/>
                </a:cubicBezTo>
                <a:lnTo>
                  <a:pt x="57146" y="134699"/>
                </a:lnTo>
                <a:cubicBezTo>
                  <a:pt x="57172" y="135874"/>
                  <a:pt x="57566" y="136841"/>
                  <a:pt x="58326" y="137601"/>
                </a:cubicBezTo>
                <a:cubicBezTo>
                  <a:pt x="59086" y="138361"/>
                  <a:pt x="60053" y="138754"/>
                  <a:pt x="61228" y="138781"/>
                </a:cubicBezTo>
                <a:lnTo>
                  <a:pt x="134700" y="138781"/>
                </a:lnTo>
                <a:cubicBezTo>
                  <a:pt x="135875" y="138754"/>
                  <a:pt x="136842" y="138361"/>
                  <a:pt x="137602" y="137601"/>
                </a:cubicBezTo>
                <a:cubicBezTo>
                  <a:pt x="138363" y="136841"/>
                  <a:pt x="138756" y="135874"/>
                  <a:pt x="138782" y="134699"/>
                </a:cubicBezTo>
                <a:lnTo>
                  <a:pt x="138782" y="61226"/>
                </a:lnTo>
                <a:cubicBezTo>
                  <a:pt x="138756" y="60052"/>
                  <a:pt x="138363" y="59084"/>
                  <a:pt x="137602" y="58324"/>
                </a:cubicBezTo>
                <a:cubicBezTo>
                  <a:pt x="136842" y="57564"/>
                  <a:pt x="135875" y="57171"/>
                  <a:pt x="134700" y="57145"/>
                </a:cubicBezTo>
                <a:close/>
                <a:moveTo>
                  <a:pt x="97964" y="0"/>
                </a:moveTo>
                <a:cubicBezTo>
                  <a:pt x="116200" y="208"/>
                  <a:pt x="132678" y="4667"/>
                  <a:pt x="147399" y="13379"/>
                </a:cubicBezTo>
                <a:cubicBezTo>
                  <a:pt x="162120" y="22090"/>
                  <a:pt x="173836" y="33807"/>
                  <a:pt x="182548" y="48528"/>
                </a:cubicBezTo>
                <a:cubicBezTo>
                  <a:pt x="191259" y="63248"/>
                  <a:pt x="195719" y="79727"/>
                  <a:pt x="195927" y="97963"/>
                </a:cubicBezTo>
                <a:cubicBezTo>
                  <a:pt x="195719" y="116199"/>
                  <a:pt x="191259" y="132677"/>
                  <a:pt x="182548" y="147398"/>
                </a:cubicBezTo>
                <a:cubicBezTo>
                  <a:pt x="173836" y="162119"/>
                  <a:pt x="162120" y="173836"/>
                  <a:pt x="147399" y="182547"/>
                </a:cubicBezTo>
                <a:cubicBezTo>
                  <a:pt x="132678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8" y="182547"/>
                </a:cubicBezTo>
                <a:cubicBezTo>
                  <a:pt x="33808" y="173836"/>
                  <a:pt x="22091" y="162119"/>
                  <a:pt x="13379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79" y="48528"/>
                </a:cubicBezTo>
                <a:cubicBezTo>
                  <a:pt x="22091" y="33807"/>
                  <a:pt x="33808" y="22090"/>
                  <a:pt x="48528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9" name="Freeform: Shape 238"/>
          <p:cNvSpPr/>
          <p:nvPr/>
        </p:nvSpPr>
        <p:spPr>
          <a:xfrm>
            <a:off x="11280703" y="10005661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46" y="146945"/>
                </a:moveTo>
                <a:lnTo>
                  <a:pt x="195545" y="146945"/>
                </a:lnTo>
                <a:cubicBezTo>
                  <a:pt x="194937" y="150086"/>
                  <a:pt x="193890" y="153179"/>
                  <a:pt x="192404" y="156225"/>
                </a:cubicBezTo>
                <a:cubicBezTo>
                  <a:pt x="190919" y="159270"/>
                  <a:pt x="189202" y="161789"/>
                  <a:pt x="187254" y="163782"/>
                </a:cubicBezTo>
                <a:lnTo>
                  <a:pt x="163783" y="187253"/>
                </a:lnTo>
                <a:cubicBezTo>
                  <a:pt x="161790" y="189201"/>
                  <a:pt x="159271" y="190918"/>
                  <a:pt x="156226" y="192403"/>
                </a:cubicBezTo>
                <a:cubicBezTo>
                  <a:pt x="153180" y="193889"/>
                  <a:pt x="150087" y="194936"/>
                  <a:pt x="146946" y="195544"/>
                </a:cubicBezTo>
                <a:close/>
                <a:moveTo>
                  <a:pt x="12245" y="0"/>
                </a:moveTo>
                <a:lnTo>
                  <a:pt x="183682" y="0"/>
                </a:lnTo>
                <a:cubicBezTo>
                  <a:pt x="187150" y="88"/>
                  <a:pt x="190036" y="1283"/>
                  <a:pt x="192340" y="3587"/>
                </a:cubicBezTo>
                <a:cubicBezTo>
                  <a:pt x="194644" y="5891"/>
                  <a:pt x="195839" y="8777"/>
                  <a:pt x="195927" y="12244"/>
                </a:cubicBezTo>
                <a:lnTo>
                  <a:pt x="195927" y="130618"/>
                </a:lnTo>
                <a:lnTo>
                  <a:pt x="142864" y="130618"/>
                </a:lnTo>
                <a:cubicBezTo>
                  <a:pt x="139396" y="130705"/>
                  <a:pt x="136510" y="131901"/>
                  <a:pt x="134206" y="134205"/>
                </a:cubicBezTo>
                <a:cubicBezTo>
                  <a:pt x="131902" y="136509"/>
                  <a:pt x="130706" y="139395"/>
                  <a:pt x="130619" y="142863"/>
                </a:cubicBezTo>
                <a:lnTo>
                  <a:pt x="130619" y="195927"/>
                </a:lnTo>
                <a:lnTo>
                  <a:pt x="12245" y="195927"/>
                </a:lnTo>
                <a:cubicBezTo>
                  <a:pt x="8778" y="195839"/>
                  <a:pt x="5892" y="194643"/>
                  <a:pt x="3588" y="192339"/>
                </a:cubicBezTo>
                <a:cubicBezTo>
                  <a:pt x="1284" y="190035"/>
                  <a:pt x="88" y="187149"/>
                  <a:pt x="0" y="183681"/>
                </a:cubicBezTo>
                <a:lnTo>
                  <a:pt x="0" y="12244"/>
                </a:lnTo>
                <a:cubicBezTo>
                  <a:pt x="88" y="8777"/>
                  <a:pt x="1284" y="5891"/>
                  <a:pt x="3588" y="3587"/>
                </a:cubicBezTo>
                <a:cubicBezTo>
                  <a:pt x="5892" y="1283"/>
                  <a:pt x="8778" y="88"/>
                  <a:pt x="122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0" name="Freeform: Shape 239"/>
          <p:cNvSpPr/>
          <p:nvPr/>
        </p:nvSpPr>
        <p:spPr>
          <a:xfrm>
            <a:off x="11294702" y="9170998"/>
            <a:ext cx="307955" cy="335954"/>
          </a:xfrm>
          <a:custGeom>
            <a:avLst/>
            <a:gdLst/>
            <a:ahLst/>
            <a:cxnLst/>
            <a:rect l="l" t="t" r="r" b="b"/>
            <a:pathLst>
              <a:path w="179598" h="195927">
                <a:moveTo>
                  <a:pt x="155113" y="65298"/>
                </a:moveTo>
                <a:cubicBezTo>
                  <a:pt x="152818" y="65359"/>
                  <a:pt x="150897" y="66162"/>
                  <a:pt x="149351" y="67707"/>
                </a:cubicBezTo>
                <a:cubicBezTo>
                  <a:pt x="147806" y="69251"/>
                  <a:pt x="147002" y="71170"/>
                  <a:pt x="146941" y="73464"/>
                </a:cubicBezTo>
                <a:cubicBezTo>
                  <a:pt x="147002" y="75758"/>
                  <a:pt x="147806" y="77677"/>
                  <a:pt x="149351" y="79221"/>
                </a:cubicBezTo>
                <a:cubicBezTo>
                  <a:pt x="150897" y="80765"/>
                  <a:pt x="152818" y="81568"/>
                  <a:pt x="155113" y="81629"/>
                </a:cubicBezTo>
                <a:cubicBezTo>
                  <a:pt x="157409" y="81568"/>
                  <a:pt x="159330" y="80765"/>
                  <a:pt x="160876" y="79221"/>
                </a:cubicBezTo>
                <a:cubicBezTo>
                  <a:pt x="162421" y="77677"/>
                  <a:pt x="163224" y="75758"/>
                  <a:pt x="163286" y="73464"/>
                </a:cubicBezTo>
                <a:cubicBezTo>
                  <a:pt x="163224" y="71170"/>
                  <a:pt x="162421" y="69251"/>
                  <a:pt x="160876" y="67707"/>
                </a:cubicBezTo>
                <a:cubicBezTo>
                  <a:pt x="159330" y="66162"/>
                  <a:pt x="157409" y="65359"/>
                  <a:pt x="155113" y="65298"/>
                </a:cubicBezTo>
                <a:close/>
                <a:moveTo>
                  <a:pt x="24481" y="0"/>
                </a:moveTo>
                <a:cubicBezTo>
                  <a:pt x="29126" y="114"/>
                  <a:pt x="32982" y="1703"/>
                  <a:pt x="36047" y="4768"/>
                </a:cubicBezTo>
                <a:cubicBezTo>
                  <a:pt x="39113" y="7832"/>
                  <a:pt x="40703" y="11686"/>
                  <a:pt x="40817" y="16329"/>
                </a:cubicBezTo>
                <a:cubicBezTo>
                  <a:pt x="40703" y="20971"/>
                  <a:pt x="39113" y="24825"/>
                  <a:pt x="36047" y="27889"/>
                </a:cubicBezTo>
                <a:cubicBezTo>
                  <a:pt x="32982" y="30954"/>
                  <a:pt x="29126" y="32543"/>
                  <a:pt x="24481" y="32657"/>
                </a:cubicBezTo>
                <a:cubicBezTo>
                  <a:pt x="23008" y="32649"/>
                  <a:pt x="21583" y="32442"/>
                  <a:pt x="20205" y="32035"/>
                </a:cubicBezTo>
                <a:cubicBezTo>
                  <a:pt x="18828" y="31629"/>
                  <a:pt x="17530" y="31070"/>
                  <a:pt x="16313" y="30361"/>
                </a:cubicBezTo>
                <a:lnTo>
                  <a:pt x="16313" y="81629"/>
                </a:lnTo>
                <a:cubicBezTo>
                  <a:pt x="16401" y="87696"/>
                  <a:pt x="18266" y="93184"/>
                  <a:pt x="21909" y="98092"/>
                </a:cubicBezTo>
                <a:cubicBezTo>
                  <a:pt x="25552" y="103001"/>
                  <a:pt x="30441" y="106911"/>
                  <a:pt x="36578" y="109821"/>
                </a:cubicBezTo>
                <a:cubicBezTo>
                  <a:pt x="42716" y="112731"/>
                  <a:pt x="49570" y="114221"/>
                  <a:pt x="57142" y="114291"/>
                </a:cubicBezTo>
                <a:cubicBezTo>
                  <a:pt x="64714" y="114221"/>
                  <a:pt x="71568" y="112731"/>
                  <a:pt x="77706" y="109821"/>
                </a:cubicBezTo>
                <a:cubicBezTo>
                  <a:pt x="83843" y="106911"/>
                  <a:pt x="88732" y="103001"/>
                  <a:pt x="92375" y="98092"/>
                </a:cubicBezTo>
                <a:cubicBezTo>
                  <a:pt x="96018" y="93184"/>
                  <a:pt x="97883" y="87696"/>
                  <a:pt x="97971" y="81629"/>
                </a:cubicBezTo>
                <a:lnTo>
                  <a:pt x="97971" y="30361"/>
                </a:lnTo>
                <a:cubicBezTo>
                  <a:pt x="96754" y="31070"/>
                  <a:pt x="95456" y="31629"/>
                  <a:pt x="94079" y="32035"/>
                </a:cubicBezTo>
                <a:cubicBezTo>
                  <a:pt x="92701" y="32442"/>
                  <a:pt x="91276" y="32649"/>
                  <a:pt x="89803" y="32657"/>
                </a:cubicBezTo>
                <a:cubicBezTo>
                  <a:pt x="85158" y="32543"/>
                  <a:pt x="81302" y="30954"/>
                  <a:pt x="78237" y="27889"/>
                </a:cubicBezTo>
                <a:cubicBezTo>
                  <a:pt x="75171" y="24825"/>
                  <a:pt x="73581" y="20971"/>
                  <a:pt x="73467" y="16329"/>
                </a:cubicBezTo>
                <a:cubicBezTo>
                  <a:pt x="73581" y="11686"/>
                  <a:pt x="75171" y="7832"/>
                  <a:pt x="78237" y="4768"/>
                </a:cubicBezTo>
                <a:cubicBezTo>
                  <a:pt x="81302" y="1703"/>
                  <a:pt x="85158" y="114"/>
                  <a:pt x="89803" y="0"/>
                </a:cubicBezTo>
                <a:cubicBezTo>
                  <a:pt x="92903" y="40"/>
                  <a:pt x="95700" y="821"/>
                  <a:pt x="98192" y="2344"/>
                </a:cubicBezTo>
                <a:cubicBezTo>
                  <a:pt x="100684" y="3867"/>
                  <a:pt x="102650" y="5892"/>
                  <a:pt x="104089" y="8419"/>
                </a:cubicBezTo>
                <a:cubicBezTo>
                  <a:pt x="104405" y="8353"/>
                  <a:pt x="104728" y="8294"/>
                  <a:pt x="105060" y="8244"/>
                </a:cubicBezTo>
                <a:cubicBezTo>
                  <a:pt x="105392" y="8193"/>
                  <a:pt x="105748" y="8167"/>
                  <a:pt x="106128" y="8164"/>
                </a:cubicBezTo>
                <a:cubicBezTo>
                  <a:pt x="108419" y="8225"/>
                  <a:pt x="110336" y="9028"/>
                  <a:pt x="111879" y="10572"/>
                </a:cubicBezTo>
                <a:cubicBezTo>
                  <a:pt x="113421" y="12116"/>
                  <a:pt x="114223" y="14035"/>
                  <a:pt x="114284" y="16329"/>
                </a:cubicBezTo>
                <a:lnTo>
                  <a:pt x="114284" y="81629"/>
                </a:lnTo>
                <a:cubicBezTo>
                  <a:pt x="114192" y="89916"/>
                  <a:pt x="112010" y="97499"/>
                  <a:pt x="107739" y="104377"/>
                </a:cubicBezTo>
                <a:cubicBezTo>
                  <a:pt x="103467" y="111256"/>
                  <a:pt x="97656" y="116958"/>
                  <a:pt x="90307" y="121483"/>
                </a:cubicBezTo>
                <a:cubicBezTo>
                  <a:pt x="82958" y="126008"/>
                  <a:pt x="74622" y="128884"/>
                  <a:pt x="65298" y="130111"/>
                </a:cubicBezTo>
                <a:lnTo>
                  <a:pt x="65298" y="146953"/>
                </a:lnTo>
                <a:cubicBezTo>
                  <a:pt x="65387" y="153019"/>
                  <a:pt x="67252" y="158507"/>
                  <a:pt x="70895" y="163416"/>
                </a:cubicBezTo>
                <a:cubicBezTo>
                  <a:pt x="74537" y="168325"/>
                  <a:pt x="79427" y="172234"/>
                  <a:pt x="85564" y="175144"/>
                </a:cubicBezTo>
                <a:cubicBezTo>
                  <a:pt x="91701" y="178054"/>
                  <a:pt x="98556" y="179544"/>
                  <a:pt x="106128" y="179614"/>
                </a:cubicBezTo>
                <a:cubicBezTo>
                  <a:pt x="113702" y="179544"/>
                  <a:pt x="120556" y="178054"/>
                  <a:pt x="126690" y="175144"/>
                </a:cubicBezTo>
                <a:cubicBezTo>
                  <a:pt x="132825" y="172234"/>
                  <a:pt x="137711" y="168325"/>
                  <a:pt x="141351" y="163416"/>
                </a:cubicBezTo>
                <a:cubicBezTo>
                  <a:pt x="144990" y="158507"/>
                  <a:pt x="146853" y="153019"/>
                  <a:pt x="146941" y="146953"/>
                </a:cubicBezTo>
                <a:lnTo>
                  <a:pt x="146941" y="96557"/>
                </a:lnTo>
                <a:cubicBezTo>
                  <a:pt x="142080" y="94757"/>
                  <a:pt x="138166" y="91817"/>
                  <a:pt x="135201" y="87737"/>
                </a:cubicBezTo>
                <a:cubicBezTo>
                  <a:pt x="132235" y="83657"/>
                  <a:pt x="130711" y="78900"/>
                  <a:pt x="130629" y="73464"/>
                </a:cubicBezTo>
                <a:cubicBezTo>
                  <a:pt x="130803" y="66530"/>
                  <a:pt x="133194" y="60760"/>
                  <a:pt x="137799" y="56155"/>
                </a:cubicBezTo>
                <a:cubicBezTo>
                  <a:pt x="142405" y="51551"/>
                  <a:pt x="148176" y="49161"/>
                  <a:pt x="155113" y="48986"/>
                </a:cubicBezTo>
                <a:cubicBezTo>
                  <a:pt x="162051" y="49161"/>
                  <a:pt x="167822" y="51551"/>
                  <a:pt x="172428" y="56155"/>
                </a:cubicBezTo>
                <a:cubicBezTo>
                  <a:pt x="177033" y="60760"/>
                  <a:pt x="179423" y="66530"/>
                  <a:pt x="179598" y="73464"/>
                </a:cubicBezTo>
                <a:cubicBezTo>
                  <a:pt x="179516" y="78899"/>
                  <a:pt x="177992" y="83658"/>
                  <a:pt x="175024" y="87739"/>
                </a:cubicBezTo>
                <a:cubicBezTo>
                  <a:pt x="172057" y="91820"/>
                  <a:pt x="168139" y="94763"/>
                  <a:pt x="163270" y="96568"/>
                </a:cubicBezTo>
                <a:lnTo>
                  <a:pt x="163270" y="146957"/>
                </a:lnTo>
                <a:cubicBezTo>
                  <a:pt x="163148" y="156076"/>
                  <a:pt x="160544" y="164314"/>
                  <a:pt x="155458" y="171673"/>
                </a:cubicBezTo>
                <a:cubicBezTo>
                  <a:pt x="150372" y="179031"/>
                  <a:pt x="143535" y="184887"/>
                  <a:pt x="134948" y="189241"/>
                </a:cubicBezTo>
                <a:cubicBezTo>
                  <a:pt x="126360" y="193594"/>
                  <a:pt x="116754" y="195823"/>
                  <a:pt x="106128" y="195927"/>
                </a:cubicBezTo>
                <a:cubicBezTo>
                  <a:pt x="95502" y="195823"/>
                  <a:pt x="85895" y="193594"/>
                  <a:pt x="77308" y="189241"/>
                </a:cubicBezTo>
                <a:cubicBezTo>
                  <a:pt x="68720" y="184887"/>
                  <a:pt x="61884" y="179031"/>
                  <a:pt x="56798" y="171673"/>
                </a:cubicBezTo>
                <a:cubicBezTo>
                  <a:pt x="51712" y="164314"/>
                  <a:pt x="49108" y="156076"/>
                  <a:pt x="48986" y="146957"/>
                </a:cubicBezTo>
                <a:lnTo>
                  <a:pt x="48986" y="130118"/>
                </a:lnTo>
                <a:cubicBezTo>
                  <a:pt x="39662" y="128891"/>
                  <a:pt x="31326" y="126016"/>
                  <a:pt x="23977" y="121491"/>
                </a:cubicBezTo>
                <a:cubicBezTo>
                  <a:pt x="16628" y="116966"/>
                  <a:pt x="10817" y="111265"/>
                  <a:pt x="6545" y="104387"/>
                </a:cubicBezTo>
                <a:cubicBezTo>
                  <a:pt x="2274" y="97510"/>
                  <a:pt x="92" y="89928"/>
                  <a:pt x="0" y="81643"/>
                </a:cubicBezTo>
                <a:lnTo>
                  <a:pt x="0" y="16329"/>
                </a:lnTo>
                <a:cubicBezTo>
                  <a:pt x="61" y="14035"/>
                  <a:pt x="863" y="12116"/>
                  <a:pt x="2405" y="10572"/>
                </a:cubicBezTo>
                <a:cubicBezTo>
                  <a:pt x="3948" y="9028"/>
                  <a:pt x="5865" y="8225"/>
                  <a:pt x="8156" y="8164"/>
                </a:cubicBezTo>
                <a:cubicBezTo>
                  <a:pt x="8536" y="8167"/>
                  <a:pt x="8892" y="8193"/>
                  <a:pt x="9224" y="8244"/>
                </a:cubicBezTo>
                <a:cubicBezTo>
                  <a:pt x="9556" y="8294"/>
                  <a:pt x="9879" y="8353"/>
                  <a:pt x="10195" y="8419"/>
                </a:cubicBezTo>
                <a:cubicBezTo>
                  <a:pt x="11634" y="5892"/>
                  <a:pt x="13600" y="3867"/>
                  <a:pt x="16092" y="2344"/>
                </a:cubicBezTo>
                <a:cubicBezTo>
                  <a:pt x="18584" y="821"/>
                  <a:pt x="21381" y="40"/>
                  <a:pt x="2448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1" name="Freeform: Shape 240"/>
          <p:cNvSpPr/>
          <p:nvPr/>
        </p:nvSpPr>
        <p:spPr>
          <a:xfrm>
            <a:off x="11336700" y="8336025"/>
            <a:ext cx="223961" cy="336506"/>
          </a:xfrm>
          <a:custGeom>
            <a:avLst/>
            <a:gdLst/>
            <a:ahLst/>
            <a:cxnLst/>
            <a:rect l="l" t="t" r="r" b="b"/>
            <a:pathLst>
              <a:path w="130613" h="196249">
                <a:moveTo>
                  <a:pt x="106132" y="161"/>
                </a:moveTo>
                <a:lnTo>
                  <a:pt x="122452" y="161"/>
                </a:lnTo>
                <a:cubicBezTo>
                  <a:pt x="124745" y="222"/>
                  <a:pt x="126663" y="1024"/>
                  <a:pt x="128206" y="2568"/>
                </a:cubicBezTo>
                <a:cubicBezTo>
                  <a:pt x="129749" y="4112"/>
                  <a:pt x="130552" y="6031"/>
                  <a:pt x="130613" y="8325"/>
                </a:cubicBezTo>
                <a:lnTo>
                  <a:pt x="130613" y="187925"/>
                </a:lnTo>
                <a:cubicBezTo>
                  <a:pt x="130552" y="190218"/>
                  <a:pt x="129749" y="192137"/>
                  <a:pt x="128206" y="193681"/>
                </a:cubicBezTo>
                <a:cubicBezTo>
                  <a:pt x="126663" y="195225"/>
                  <a:pt x="124745" y="196028"/>
                  <a:pt x="122452" y="196089"/>
                </a:cubicBezTo>
                <a:lnTo>
                  <a:pt x="106132" y="196089"/>
                </a:lnTo>
                <a:cubicBezTo>
                  <a:pt x="103839" y="196028"/>
                  <a:pt x="101921" y="195225"/>
                  <a:pt x="100378" y="193681"/>
                </a:cubicBezTo>
                <a:cubicBezTo>
                  <a:pt x="98835" y="192137"/>
                  <a:pt x="98032" y="190218"/>
                  <a:pt x="97971" y="187925"/>
                </a:cubicBezTo>
                <a:lnTo>
                  <a:pt x="97971" y="101441"/>
                </a:lnTo>
                <a:cubicBezTo>
                  <a:pt x="97610" y="102313"/>
                  <a:pt x="97057" y="103121"/>
                  <a:pt x="96313" y="103865"/>
                </a:cubicBezTo>
                <a:lnTo>
                  <a:pt x="5740" y="194431"/>
                </a:lnTo>
                <a:cubicBezTo>
                  <a:pt x="4106" y="196004"/>
                  <a:pt x="2751" y="196557"/>
                  <a:pt x="1674" y="196089"/>
                </a:cubicBezTo>
                <a:cubicBezTo>
                  <a:pt x="598" y="195621"/>
                  <a:pt x="40" y="194260"/>
                  <a:pt x="0" y="192007"/>
                </a:cubicBezTo>
                <a:lnTo>
                  <a:pt x="0" y="4243"/>
                </a:lnTo>
                <a:cubicBezTo>
                  <a:pt x="40" y="1990"/>
                  <a:pt x="598" y="629"/>
                  <a:pt x="1674" y="162"/>
                </a:cubicBezTo>
                <a:cubicBezTo>
                  <a:pt x="2751" y="-306"/>
                  <a:pt x="4106" y="246"/>
                  <a:pt x="5740" y="1819"/>
                </a:cubicBezTo>
                <a:lnTo>
                  <a:pt x="96313" y="92385"/>
                </a:lnTo>
                <a:cubicBezTo>
                  <a:pt x="97057" y="93129"/>
                  <a:pt x="97610" y="93937"/>
                  <a:pt x="97971" y="94808"/>
                </a:cubicBezTo>
                <a:lnTo>
                  <a:pt x="97971" y="8325"/>
                </a:lnTo>
                <a:cubicBezTo>
                  <a:pt x="98032" y="6031"/>
                  <a:pt x="98835" y="4112"/>
                  <a:pt x="100378" y="2568"/>
                </a:cubicBezTo>
                <a:cubicBezTo>
                  <a:pt x="101921" y="1024"/>
                  <a:pt x="103839" y="222"/>
                  <a:pt x="106132" y="1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2" name="Freeform: Shape 241"/>
          <p:cNvSpPr/>
          <p:nvPr/>
        </p:nvSpPr>
        <p:spPr>
          <a:xfrm>
            <a:off x="19913948" y="9128738"/>
            <a:ext cx="335954" cy="335954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5364" y="115947"/>
                </a:moveTo>
                <a:cubicBezTo>
                  <a:pt x="62555" y="116122"/>
                  <a:pt x="68516" y="118579"/>
                  <a:pt x="73247" y="123316"/>
                </a:cubicBezTo>
                <a:cubicBezTo>
                  <a:pt x="77979" y="128053"/>
                  <a:pt x="80432" y="134018"/>
                  <a:pt x="80606" y="141212"/>
                </a:cubicBezTo>
                <a:cubicBezTo>
                  <a:pt x="80432" y="148404"/>
                  <a:pt x="77979" y="154367"/>
                  <a:pt x="73247" y="159099"/>
                </a:cubicBezTo>
                <a:cubicBezTo>
                  <a:pt x="68516" y="163831"/>
                  <a:pt x="62555" y="166284"/>
                  <a:pt x="55364" y="166459"/>
                </a:cubicBezTo>
                <a:cubicBezTo>
                  <a:pt x="50455" y="166398"/>
                  <a:pt x="46049" y="165151"/>
                  <a:pt x="42145" y="162718"/>
                </a:cubicBezTo>
                <a:cubicBezTo>
                  <a:pt x="38241" y="160285"/>
                  <a:pt x="35206" y="157029"/>
                  <a:pt x="33040" y="152951"/>
                </a:cubicBezTo>
                <a:cubicBezTo>
                  <a:pt x="35139" y="153778"/>
                  <a:pt x="37223" y="154612"/>
                  <a:pt x="39291" y="155455"/>
                </a:cubicBezTo>
                <a:cubicBezTo>
                  <a:pt x="41358" y="156298"/>
                  <a:pt x="43442" y="157164"/>
                  <a:pt x="45541" y="158055"/>
                </a:cubicBezTo>
                <a:cubicBezTo>
                  <a:pt x="50833" y="160016"/>
                  <a:pt x="55941" y="159946"/>
                  <a:pt x="60865" y="157845"/>
                </a:cubicBezTo>
                <a:cubicBezTo>
                  <a:pt x="65790" y="155744"/>
                  <a:pt x="69399" y="152071"/>
                  <a:pt x="71693" y="146826"/>
                </a:cubicBezTo>
                <a:cubicBezTo>
                  <a:pt x="73654" y="141531"/>
                  <a:pt x="73584" y="136427"/>
                  <a:pt x="71483" y="131514"/>
                </a:cubicBezTo>
                <a:cubicBezTo>
                  <a:pt x="69382" y="126602"/>
                  <a:pt x="65710" y="123029"/>
                  <a:pt x="60467" y="120796"/>
                </a:cubicBezTo>
                <a:lnTo>
                  <a:pt x="50006" y="116585"/>
                </a:lnTo>
                <a:cubicBezTo>
                  <a:pt x="50843" y="116391"/>
                  <a:pt x="51720" y="116237"/>
                  <a:pt x="52637" y="116122"/>
                </a:cubicBezTo>
                <a:cubicBezTo>
                  <a:pt x="53554" y="116008"/>
                  <a:pt x="54463" y="115950"/>
                  <a:pt x="55364" y="115947"/>
                </a:cubicBezTo>
                <a:close/>
                <a:moveTo>
                  <a:pt x="133682" y="41571"/>
                </a:moveTo>
                <a:cubicBezTo>
                  <a:pt x="126738" y="41752"/>
                  <a:pt x="120943" y="44165"/>
                  <a:pt x="116296" y="48813"/>
                </a:cubicBezTo>
                <a:cubicBezTo>
                  <a:pt x="111648" y="53460"/>
                  <a:pt x="109235" y="59255"/>
                  <a:pt x="109054" y="66199"/>
                </a:cubicBezTo>
                <a:cubicBezTo>
                  <a:pt x="109235" y="73199"/>
                  <a:pt x="111648" y="79010"/>
                  <a:pt x="116296" y="83634"/>
                </a:cubicBezTo>
                <a:cubicBezTo>
                  <a:pt x="120943" y="88257"/>
                  <a:pt x="126738" y="90655"/>
                  <a:pt x="133682" y="90827"/>
                </a:cubicBezTo>
                <a:cubicBezTo>
                  <a:pt x="140687" y="90655"/>
                  <a:pt x="146520" y="88257"/>
                  <a:pt x="151180" y="83634"/>
                </a:cubicBezTo>
                <a:cubicBezTo>
                  <a:pt x="155841" y="79010"/>
                  <a:pt x="158260" y="73199"/>
                  <a:pt x="158438" y="66199"/>
                </a:cubicBezTo>
                <a:cubicBezTo>
                  <a:pt x="158260" y="59255"/>
                  <a:pt x="155841" y="53460"/>
                  <a:pt x="151180" y="48813"/>
                </a:cubicBezTo>
                <a:cubicBezTo>
                  <a:pt x="146520" y="44165"/>
                  <a:pt x="140687" y="41752"/>
                  <a:pt x="133682" y="41571"/>
                </a:cubicBezTo>
                <a:close/>
                <a:moveTo>
                  <a:pt x="133554" y="35591"/>
                </a:moveTo>
                <a:cubicBezTo>
                  <a:pt x="139319" y="35655"/>
                  <a:pt x="144519" y="37056"/>
                  <a:pt x="149156" y="39793"/>
                </a:cubicBezTo>
                <a:cubicBezTo>
                  <a:pt x="153793" y="42530"/>
                  <a:pt x="157479" y="46216"/>
                  <a:pt x="160216" y="50853"/>
                </a:cubicBezTo>
                <a:cubicBezTo>
                  <a:pt x="162953" y="55490"/>
                  <a:pt x="164353" y="60690"/>
                  <a:pt x="164418" y="66455"/>
                </a:cubicBezTo>
                <a:cubicBezTo>
                  <a:pt x="164353" y="72177"/>
                  <a:pt x="162953" y="77347"/>
                  <a:pt x="160216" y="81966"/>
                </a:cubicBezTo>
                <a:cubicBezTo>
                  <a:pt x="157479" y="86584"/>
                  <a:pt x="153793" y="90260"/>
                  <a:pt x="149156" y="92993"/>
                </a:cubicBezTo>
                <a:cubicBezTo>
                  <a:pt x="144519" y="95726"/>
                  <a:pt x="139319" y="97125"/>
                  <a:pt x="133554" y="97190"/>
                </a:cubicBezTo>
                <a:cubicBezTo>
                  <a:pt x="127832" y="97125"/>
                  <a:pt x="122662" y="95726"/>
                  <a:pt x="118043" y="92993"/>
                </a:cubicBezTo>
                <a:cubicBezTo>
                  <a:pt x="113424" y="90260"/>
                  <a:pt x="109749" y="86584"/>
                  <a:pt x="107016" y="81966"/>
                </a:cubicBezTo>
                <a:cubicBezTo>
                  <a:pt x="104283" y="77347"/>
                  <a:pt x="102884" y="72177"/>
                  <a:pt x="102819" y="66455"/>
                </a:cubicBezTo>
                <a:cubicBezTo>
                  <a:pt x="102884" y="60690"/>
                  <a:pt x="104283" y="55490"/>
                  <a:pt x="107016" y="50853"/>
                </a:cubicBezTo>
                <a:cubicBezTo>
                  <a:pt x="109749" y="46216"/>
                  <a:pt x="113424" y="42530"/>
                  <a:pt x="118043" y="39793"/>
                </a:cubicBezTo>
                <a:cubicBezTo>
                  <a:pt x="122662" y="37056"/>
                  <a:pt x="127832" y="35655"/>
                  <a:pt x="133554" y="35591"/>
                </a:cubicBezTo>
                <a:close/>
                <a:moveTo>
                  <a:pt x="36739" y="0"/>
                </a:moveTo>
                <a:lnTo>
                  <a:pt x="159202" y="0"/>
                </a:lnTo>
                <a:cubicBezTo>
                  <a:pt x="166041" y="78"/>
                  <a:pt x="172220" y="1749"/>
                  <a:pt x="177738" y="5014"/>
                </a:cubicBezTo>
                <a:cubicBezTo>
                  <a:pt x="183257" y="8280"/>
                  <a:pt x="187649" y="12673"/>
                  <a:pt x="190913" y="18193"/>
                </a:cubicBezTo>
                <a:cubicBezTo>
                  <a:pt x="194178" y="23713"/>
                  <a:pt x="195849" y="29894"/>
                  <a:pt x="195927" y="36736"/>
                </a:cubicBezTo>
                <a:lnTo>
                  <a:pt x="195927" y="159204"/>
                </a:lnTo>
                <a:cubicBezTo>
                  <a:pt x="195849" y="166041"/>
                  <a:pt x="194178" y="172219"/>
                  <a:pt x="190913" y="177738"/>
                </a:cubicBezTo>
                <a:cubicBezTo>
                  <a:pt x="187649" y="183256"/>
                  <a:pt x="183257" y="187648"/>
                  <a:pt x="177738" y="190913"/>
                </a:cubicBezTo>
                <a:cubicBezTo>
                  <a:pt x="172220" y="194178"/>
                  <a:pt x="166041" y="195849"/>
                  <a:pt x="159202" y="195927"/>
                </a:cubicBezTo>
                <a:lnTo>
                  <a:pt x="36739" y="195927"/>
                </a:lnTo>
                <a:cubicBezTo>
                  <a:pt x="29900" y="195849"/>
                  <a:pt x="23720" y="194178"/>
                  <a:pt x="18200" y="190913"/>
                </a:cubicBezTo>
                <a:cubicBezTo>
                  <a:pt x="12679" y="187648"/>
                  <a:pt x="8285" y="183256"/>
                  <a:pt x="5018" y="177738"/>
                </a:cubicBezTo>
                <a:cubicBezTo>
                  <a:pt x="1750" y="172219"/>
                  <a:pt x="78" y="166041"/>
                  <a:pt x="0" y="159204"/>
                </a:cubicBezTo>
                <a:lnTo>
                  <a:pt x="0" y="139681"/>
                </a:lnTo>
                <a:lnTo>
                  <a:pt x="21942" y="148485"/>
                </a:lnTo>
                <a:cubicBezTo>
                  <a:pt x="23765" y="156362"/>
                  <a:pt x="27709" y="162798"/>
                  <a:pt x="33773" y="167794"/>
                </a:cubicBezTo>
                <a:cubicBezTo>
                  <a:pt x="39838" y="172790"/>
                  <a:pt x="47035" y="175370"/>
                  <a:pt x="55364" y="175532"/>
                </a:cubicBezTo>
                <a:cubicBezTo>
                  <a:pt x="64498" y="175324"/>
                  <a:pt x="72219" y="172326"/>
                  <a:pt x="78528" y="166536"/>
                </a:cubicBezTo>
                <a:cubicBezTo>
                  <a:pt x="84837" y="160746"/>
                  <a:pt x="88508" y="153411"/>
                  <a:pt x="89542" y="144529"/>
                </a:cubicBezTo>
                <a:lnTo>
                  <a:pt x="133554" y="112374"/>
                </a:lnTo>
                <a:cubicBezTo>
                  <a:pt x="142157" y="112275"/>
                  <a:pt x="149918" y="110178"/>
                  <a:pt x="156838" y="106083"/>
                </a:cubicBezTo>
                <a:cubicBezTo>
                  <a:pt x="163758" y="101988"/>
                  <a:pt x="169260" y="96490"/>
                  <a:pt x="173344" y="89588"/>
                </a:cubicBezTo>
                <a:cubicBezTo>
                  <a:pt x="177428" y="82686"/>
                  <a:pt x="179518" y="74975"/>
                  <a:pt x="179614" y="66455"/>
                </a:cubicBezTo>
                <a:cubicBezTo>
                  <a:pt x="179518" y="57852"/>
                  <a:pt x="177428" y="50091"/>
                  <a:pt x="173344" y="43171"/>
                </a:cubicBezTo>
                <a:cubicBezTo>
                  <a:pt x="169260" y="36251"/>
                  <a:pt x="163758" y="30749"/>
                  <a:pt x="156838" y="26665"/>
                </a:cubicBezTo>
                <a:cubicBezTo>
                  <a:pt x="149918" y="22581"/>
                  <a:pt x="142157" y="20491"/>
                  <a:pt x="133554" y="20395"/>
                </a:cubicBezTo>
                <a:cubicBezTo>
                  <a:pt x="125079" y="20491"/>
                  <a:pt x="117405" y="22566"/>
                  <a:pt x="110532" y="26618"/>
                </a:cubicBezTo>
                <a:cubicBezTo>
                  <a:pt x="103660" y="30670"/>
                  <a:pt x="98170" y="36118"/>
                  <a:pt x="94062" y="42963"/>
                </a:cubicBezTo>
                <a:cubicBezTo>
                  <a:pt x="89954" y="49808"/>
                  <a:pt x="87809" y="57468"/>
                  <a:pt x="87628" y="65944"/>
                </a:cubicBezTo>
                <a:lnTo>
                  <a:pt x="58936" y="107015"/>
                </a:lnTo>
                <a:cubicBezTo>
                  <a:pt x="58365" y="106954"/>
                  <a:pt x="57785" y="106917"/>
                  <a:pt x="57198" y="106903"/>
                </a:cubicBezTo>
                <a:cubicBezTo>
                  <a:pt x="56610" y="106890"/>
                  <a:pt x="55999" y="106885"/>
                  <a:pt x="55364" y="106887"/>
                </a:cubicBezTo>
                <a:cubicBezTo>
                  <a:pt x="52164" y="106893"/>
                  <a:pt x="49092" y="107297"/>
                  <a:pt x="46147" y="108099"/>
                </a:cubicBezTo>
                <a:cubicBezTo>
                  <a:pt x="43203" y="108902"/>
                  <a:pt x="40449" y="110072"/>
                  <a:pt x="37887" y="111608"/>
                </a:cubicBezTo>
                <a:lnTo>
                  <a:pt x="0" y="96426"/>
                </a:lnTo>
                <a:lnTo>
                  <a:pt x="0" y="36736"/>
                </a:lnTo>
                <a:cubicBezTo>
                  <a:pt x="78" y="29894"/>
                  <a:pt x="1750" y="23713"/>
                  <a:pt x="5018" y="18193"/>
                </a:cubicBezTo>
                <a:cubicBezTo>
                  <a:pt x="8285" y="12673"/>
                  <a:pt x="12679" y="8280"/>
                  <a:pt x="18200" y="5014"/>
                </a:cubicBezTo>
                <a:cubicBezTo>
                  <a:pt x="23720" y="1749"/>
                  <a:pt x="29900" y="78"/>
                  <a:pt x="367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3" name="Freeform: Shape 242"/>
          <p:cNvSpPr/>
          <p:nvPr/>
        </p:nvSpPr>
        <p:spPr>
          <a:xfrm>
            <a:off x="19855654" y="8305985"/>
            <a:ext cx="391951" cy="335954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71693" y="120664"/>
                </a:moveTo>
                <a:cubicBezTo>
                  <a:pt x="69396" y="120664"/>
                  <a:pt x="67100" y="120919"/>
                  <a:pt x="64804" y="121429"/>
                </a:cubicBezTo>
                <a:lnTo>
                  <a:pt x="78071" y="126788"/>
                </a:lnTo>
                <a:cubicBezTo>
                  <a:pt x="82439" y="128601"/>
                  <a:pt x="85978" y="131256"/>
                  <a:pt x="88687" y="134756"/>
                </a:cubicBezTo>
                <a:cubicBezTo>
                  <a:pt x="91397" y="138256"/>
                  <a:pt x="93093" y="142187"/>
                  <a:pt x="93776" y="146551"/>
                </a:cubicBezTo>
                <a:cubicBezTo>
                  <a:pt x="94459" y="150916"/>
                  <a:pt x="93944" y="155301"/>
                  <a:pt x="92231" y="159708"/>
                </a:cubicBezTo>
                <a:cubicBezTo>
                  <a:pt x="90417" y="164078"/>
                  <a:pt x="87751" y="167616"/>
                  <a:pt x="84232" y="170322"/>
                </a:cubicBezTo>
                <a:cubicBezTo>
                  <a:pt x="80713" y="173028"/>
                  <a:pt x="76761" y="174714"/>
                  <a:pt x="72378" y="175379"/>
                </a:cubicBezTo>
                <a:cubicBezTo>
                  <a:pt x="67994" y="176044"/>
                  <a:pt x="63598" y="175498"/>
                  <a:pt x="59191" y="173744"/>
                </a:cubicBezTo>
                <a:cubicBezTo>
                  <a:pt x="56576" y="172718"/>
                  <a:pt x="53961" y="171676"/>
                  <a:pt x="51346" y="170617"/>
                </a:cubicBezTo>
                <a:cubicBezTo>
                  <a:pt x="48731" y="169559"/>
                  <a:pt x="46115" y="168517"/>
                  <a:pt x="43500" y="167491"/>
                </a:cubicBezTo>
                <a:cubicBezTo>
                  <a:pt x="46254" y="172608"/>
                  <a:pt x="50091" y="176697"/>
                  <a:pt x="55013" y="179756"/>
                </a:cubicBezTo>
                <a:cubicBezTo>
                  <a:pt x="59935" y="182816"/>
                  <a:pt x="65495" y="184385"/>
                  <a:pt x="71693" y="184462"/>
                </a:cubicBezTo>
                <a:cubicBezTo>
                  <a:pt x="77669" y="184397"/>
                  <a:pt x="83052" y="182953"/>
                  <a:pt x="87842" y="180133"/>
                </a:cubicBezTo>
                <a:cubicBezTo>
                  <a:pt x="92632" y="177312"/>
                  <a:pt x="96437" y="173507"/>
                  <a:pt x="99257" y="168715"/>
                </a:cubicBezTo>
                <a:lnTo>
                  <a:pt x="103584" y="152563"/>
                </a:lnTo>
                <a:lnTo>
                  <a:pt x="99257" y="136410"/>
                </a:lnTo>
                <a:cubicBezTo>
                  <a:pt x="96437" y="131619"/>
                  <a:pt x="92632" y="127813"/>
                  <a:pt x="87842" y="124993"/>
                </a:cubicBezTo>
                <a:cubicBezTo>
                  <a:pt x="83052" y="122172"/>
                  <a:pt x="77669" y="120729"/>
                  <a:pt x="71693" y="120664"/>
                </a:cubicBezTo>
                <a:close/>
                <a:moveTo>
                  <a:pt x="170685" y="26775"/>
                </a:moveTo>
                <a:cubicBezTo>
                  <a:pt x="176450" y="26841"/>
                  <a:pt x="181673" y="28255"/>
                  <a:pt x="186352" y="31019"/>
                </a:cubicBezTo>
                <a:cubicBezTo>
                  <a:pt x="191031" y="33782"/>
                  <a:pt x="194760" y="37503"/>
                  <a:pt x="197540" y="42181"/>
                </a:cubicBezTo>
                <a:cubicBezTo>
                  <a:pt x="200319" y="46858"/>
                  <a:pt x="201743" y="52100"/>
                  <a:pt x="201811" y="57907"/>
                </a:cubicBezTo>
                <a:cubicBezTo>
                  <a:pt x="201743" y="63715"/>
                  <a:pt x="200319" y="68957"/>
                  <a:pt x="197540" y="73635"/>
                </a:cubicBezTo>
                <a:cubicBezTo>
                  <a:pt x="194760" y="78312"/>
                  <a:pt x="191031" y="82033"/>
                  <a:pt x="186352" y="84796"/>
                </a:cubicBezTo>
                <a:cubicBezTo>
                  <a:pt x="181673" y="87560"/>
                  <a:pt x="176450" y="88975"/>
                  <a:pt x="170685" y="89040"/>
                </a:cubicBezTo>
                <a:cubicBezTo>
                  <a:pt x="164879" y="88975"/>
                  <a:pt x="159637" y="87560"/>
                  <a:pt x="154961" y="84796"/>
                </a:cubicBezTo>
                <a:cubicBezTo>
                  <a:pt x="150284" y="82033"/>
                  <a:pt x="146564" y="78312"/>
                  <a:pt x="143801" y="73635"/>
                </a:cubicBezTo>
                <a:cubicBezTo>
                  <a:pt x="141038" y="68957"/>
                  <a:pt x="139624" y="63715"/>
                  <a:pt x="139558" y="57907"/>
                </a:cubicBezTo>
                <a:cubicBezTo>
                  <a:pt x="139624" y="52100"/>
                  <a:pt x="141038" y="46858"/>
                  <a:pt x="143801" y="42181"/>
                </a:cubicBezTo>
                <a:cubicBezTo>
                  <a:pt x="146564" y="37503"/>
                  <a:pt x="150284" y="33782"/>
                  <a:pt x="154961" y="31019"/>
                </a:cubicBezTo>
                <a:cubicBezTo>
                  <a:pt x="159637" y="28255"/>
                  <a:pt x="164879" y="26841"/>
                  <a:pt x="170685" y="26775"/>
                </a:cubicBezTo>
                <a:close/>
                <a:moveTo>
                  <a:pt x="170557" y="19119"/>
                </a:moveTo>
                <a:cubicBezTo>
                  <a:pt x="163288" y="19202"/>
                  <a:pt x="156721" y="20978"/>
                  <a:pt x="150855" y="24445"/>
                </a:cubicBezTo>
                <a:cubicBezTo>
                  <a:pt x="144989" y="27912"/>
                  <a:pt x="140321" y="32570"/>
                  <a:pt x="136851" y="38419"/>
                </a:cubicBezTo>
                <a:cubicBezTo>
                  <a:pt x="133381" y="44268"/>
                  <a:pt x="131604" y="50807"/>
                  <a:pt x="131522" y="58035"/>
                </a:cubicBezTo>
                <a:cubicBezTo>
                  <a:pt x="131604" y="65304"/>
                  <a:pt x="133381" y="71862"/>
                  <a:pt x="136851" y="77708"/>
                </a:cubicBezTo>
                <a:cubicBezTo>
                  <a:pt x="140321" y="83555"/>
                  <a:pt x="144989" y="88203"/>
                  <a:pt x="150855" y="91653"/>
                </a:cubicBezTo>
                <a:cubicBezTo>
                  <a:pt x="156721" y="95104"/>
                  <a:pt x="163288" y="96870"/>
                  <a:pt x="170557" y="96951"/>
                </a:cubicBezTo>
                <a:cubicBezTo>
                  <a:pt x="177784" y="96870"/>
                  <a:pt x="184322" y="95104"/>
                  <a:pt x="190169" y="91653"/>
                </a:cubicBezTo>
                <a:cubicBezTo>
                  <a:pt x="196017" y="88203"/>
                  <a:pt x="200674" y="83555"/>
                  <a:pt x="204140" y="77708"/>
                </a:cubicBezTo>
                <a:cubicBezTo>
                  <a:pt x="207607" y="71862"/>
                  <a:pt x="209381" y="65304"/>
                  <a:pt x="209465" y="58035"/>
                </a:cubicBezTo>
                <a:lnTo>
                  <a:pt x="209465" y="58033"/>
                </a:lnTo>
                <a:cubicBezTo>
                  <a:pt x="209381" y="50805"/>
                  <a:pt x="207607" y="44267"/>
                  <a:pt x="204140" y="38418"/>
                </a:cubicBezTo>
                <a:cubicBezTo>
                  <a:pt x="200674" y="32569"/>
                  <a:pt x="196017" y="27911"/>
                  <a:pt x="190169" y="24445"/>
                </a:cubicBezTo>
                <a:cubicBezTo>
                  <a:pt x="184322" y="20978"/>
                  <a:pt x="177784" y="19202"/>
                  <a:pt x="170557" y="19119"/>
                </a:cubicBezTo>
                <a:close/>
                <a:moveTo>
                  <a:pt x="170557" y="0"/>
                </a:moveTo>
                <a:cubicBezTo>
                  <a:pt x="181354" y="123"/>
                  <a:pt x="191112" y="2766"/>
                  <a:pt x="199832" y="7929"/>
                </a:cubicBezTo>
                <a:cubicBezTo>
                  <a:pt x="208552" y="13092"/>
                  <a:pt x="215493" y="20034"/>
                  <a:pt x="220655" y="28755"/>
                </a:cubicBezTo>
                <a:cubicBezTo>
                  <a:pt x="225818" y="37476"/>
                  <a:pt x="228461" y="47236"/>
                  <a:pt x="228584" y="58033"/>
                </a:cubicBezTo>
                <a:cubicBezTo>
                  <a:pt x="228461" y="68872"/>
                  <a:pt x="225818" y="78652"/>
                  <a:pt x="220655" y="87372"/>
                </a:cubicBezTo>
                <a:cubicBezTo>
                  <a:pt x="215493" y="96092"/>
                  <a:pt x="208552" y="103026"/>
                  <a:pt x="199832" y="108173"/>
                </a:cubicBezTo>
                <a:cubicBezTo>
                  <a:pt x="191112" y="113321"/>
                  <a:pt x="181354" y="115955"/>
                  <a:pt x="170557" y="116076"/>
                </a:cubicBezTo>
                <a:lnTo>
                  <a:pt x="114810" y="156773"/>
                </a:lnTo>
                <a:cubicBezTo>
                  <a:pt x="114051" y="164166"/>
                  <a:pt x="111686" y="170801"/>
                  <a:pt x="107714" y="176678"/>
                </a:cubicBezTo>
                <a:cubicBezTo>
                  <a:pt x="103742" y="182556"/>
                  <a:pt x="98636" y="187214"/>
                  <a:pt x="92396" y="190653"/>
                </a:cubicBezTo>
                <a:cubicBezTo>
                  <a:pt x="86156" y="194092"/>
                  <a:pt x="79255" y="195850"/>
                  <a:pt x="71693" y="195927"/>
                </a:cubicBezTo>
                <a:cubicBezTo>
                  <a:pt x="61150" y="195723"/>
                  <a:pt x="52034" y="192467"/>
                  <a:pt x="44345" y="186159"/>
                </a:cubicBezTo>
                <a:cubicBezTo>
                  <a:pt x="36657" y="179851"/>
                  <a:pt x="31655" y="171715"/>
                  <a:pt x="29340" y="161750"/>
                </a:cubicBezTo>
                <a:lnTo>
                  <a:pt x="0" y="150011"/>
                </a:lnTo>
                <a:lnTo>
                  <a:pt x="0" y="95292"/>
                </a:lnTo>
                <a:lnTo>
                  <a:pt x="49624" y="115305"/>
                </a:lnTo>
                <a:cubicBezTo>
                  <a:pt x="52887" y="113321"/>
                  <a:pt x="56374" y="111808"/>
                  <a:pt x="60084" y="110764"/>
                </a:cubicBezTo>
                <a:cubicBezTo>
                  <a:pt x="63794" y="109721"/>
                  <a:pt x="67664" y="109195"/>
                  <a:pt x="71693" y="109187"/>
                </a:cubicBezTo>
                <a:cubicBezTo>
                  <a:pt x="73245" y="109208"/>
                  <a:pt x="74733" y="109293"/>
                  <a:pt x="76157" y="109442"/>
                </a:cubicBezTo>
                <a:lnTo>
                  <a:pt x="112386" y="57525"/>
                </a:lnTo>
                <a:cubicBezTo>
                  <a:pt x="112594" y="46813"/>
                  <a:pt x="115297" y="37135"/>
                  <a:pt x="120494" y="28491"/>
                </a:cubicBezTo>
                <a:cubicBezTo>
                  <a:pt x="125691" y="19847"/>
                  <a:pt x="132646" y="12968"/>
                  <a:pt x="141358" y="7854"/>
                </a:cubicBezTo>
                <a:cubicBezTo>
                  <a:pt x="150071" y="2740"/>
                  <a:pt x="159804" y="122"/>
                  <a:pt x="17055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4" name="Freeform: Shape 243"/>
          <p:cNvSpPr/>
          <p:nvPr/>
        </p:nvSpPr>
        <p:spPr>
          <a:xfrm>
            <a:off x="2649603" y="9997747"/>
            <a:ext cx="363951" cy="347110"/>
          </a:xfrm>
          <a:custGeom>
            <a:avLst/>
            <a:gdLst/>
            <a:ahLst/>
            <a:cxnLst/>
            <a:rect l="l" t="t" r="r" b="b"/>
            <a:pathLst>
              <a:path w="212255" h="202433">
                <a:moveTo>
                  <a:pt x="106128" y="29466"/>
                </a:moveTo>
                <a:lnTo>
                  <a:pt x="82019" y="78193"/>
                </a:lnTo>
                <a:lnTo>
                  <a:pt x="28190" y="86101"/>
                </a:lnTo>
                <a:lnTo>
                  <a:pt x="67223" y="123985"/>
                </a:lnTo>
                <a:lnTo>
                  <a:pt x="57911" y="177687"/>
                </a:lnTo>
                <a:lnTo>
                  <a:pt x="106128" y="152303"/>
                </a:lnTo>
                <a:lnTo>
                  <a:pt x="154217" y="177687"/>
                </a:lnTo>
                <a:lnTo>
                  <a:pt x="145033" y="123985"/>
                </a:lnTo>
                <a:lnTo>
                  <a:pt x="184065" y="86101"/>
                </a:lnTo>
                <a:lnTo>
                  <a:pt x="130236" y="78193"/>
                </a:lnTo>
                <a:close/>
                <a:moveTo>
                  <a:pt x="106128" y="0"/>
                </a:moveTo>
                <a:cubicBezTo>
                  <a:pt x="107600" y="67"/>
                  <a:pt x="108865" y="635"/>
                  <a:pt x="109922" y="1706"/>
                </a:cubicBezTo>
                <a:cubicBezTo>
                  <a:pt x="110980" y="2777"/>
                  <a:pt x="111799" y="3952"/>
                  <a:pt x="112378" y="5230"/>
                </a:cubicBezTo>
                <a:lnTo>
                  <a:pt x="141078" y="63268"/>
                </a:lnTo>
                <a:lnTo>
                  <a:pt x="205112" y="72580"/>
                </a:lnTo>
                <a:cubicBezTo>
                  <a:pt x="206749" y="72809"/>
                  <a:pt x="208322" y="73372"/>
                  <a:pt x="209832" y="74270"/>
                </a:cubicBezTo>
                <a:cubicBezTo>
                  <a:pt x="211341" y="75168"/>
                  <a:pt x="212149" y="76561"/>
                  <a:pt x="212255" y="78448"/>
                </a:cubicBezTo>
                <a:cubicBezTo>
                  <a:pt x="212221" y="79604"/>
                  <a:pt x="211875" y="80704"/>
                  <a:pt x="211219" y="81748"/>
                </a:cubicBezTo>
                <a:cubicBezTo>
                  <a:pt x="210562" y="82793"/>
                  <a:pt x="209802" y="83733"/>
                  <a:pt x="208939" y="84570"/>
                </a:cubicBezTo>
                <a:lnTo>
                  <a:pt x="162635" y="129726"/>
                </a:lnTo>
                <a:lnTo>
                  <a:pt x="173605" y="193504"/>
                </a:lnTo>
                <a:cubicBezTo>
                  <a:pt x="173666" y="193945"/>
                  <a:pt x="173704" y="194371"/>
                  <a:pt x="173717" y="194780"/>
                </a:cubicBezTo>
                <a:cubicBezTo>
                  <a:pt x="173730" y="195189"/>
                  <a:pt x="173736" y="195614"/>
                  <a:pt x="173733" y="196055"/>
                </a:cubicBezTo>
                <a:cubicBezTo>
                  <a:pt x="173746" y="197828"/>
                  <a:pt x="173337" y="199322"/>
                  <a:pt x="172505" y="200536"/>
                </a:cubicBezTo>
                <a:cubicBezTo>
                  <a:pt x="171673" y="201750"/>
                  <a:pt x="170339" y="202383"/>
                  <a:pt x="168503" y="202433"/>
                </a:cubicBezTo>
                <a:cubicBezTo>
                  <a:pt x="167605" y="202425"/>
                  <a:pt x="166723" y="202282"/>
                  <a:pt x="165856" y="202003"/>
                </a:cubicBezTo>
                <a:cubicBezTo>
                  <a:pt x="164990" y="201724"/>
                  <a:pt x="164171" y="201357"/>
                  <a:pt x="163401" y="200903"/>
                </a:cubicBezTo>
                <a:lnTo>
                  <a:pt x="106128" y="170799"/>
                </a:lnTo>
                <a:lnTo>
                  <a:pt x="48854" y="200903"/>
                </a:lnTo>
                <a:cubicBezTo>
                  <a:pt x="48028" y="201357"/>
                  <a:pt x="47193" y="201724"/>
                  <a:pt x="46351" y="202003"/>
                </a:cubicBezTo>
                <a:cubicBezTo>
                  <a:pt x="45509" y="202282"/>
                  <a:pt x="44642" y="202425"/>
                  <a:pt x="43752" y="202433"/>
                </a:cubicBezTo>
                <a:cubicBezTo>
                  <a:pt x="41910" y="202375"/>
                  <a:pt x="40555" y="201727"/>
                  <a:pt x="39686" y="200488"/>
                </a:cubicBezTo>
                <a:cubicBezTo>
                  <a:pt x="38817" y="199250"/>
                  <a:pt x="38387" y="197772"/>
                  <a:pt x="38395" y="196055"/>
                </a:cubicBezTo>
                <a:cubicBezTo>
                  <a:pt x="38397" y="195614"/>
                  <a:pt x="38424" y="195189"/>
                  <a:pt x="38474" y="194780"/>
                </a:cubicBezTo>
                <a:cubicBezTo>
                  <a:pt x="38525" y="194371"/>
                  <a:pt x="38583" y="193945"/>
                  <a:pt x="38650" y="193504"/>
                </a:cubicBezTo>
                <a:lnTo>
                  <a:pt x="49620" y="129726"/>
                </a:lnTo>
                <a:lnTo>
                  <a:pt x="3189" y="84570"/>
                </a:lnTo>
                <a:cubicBezTo>
                  <a:pt x="2386" y="83733"/>
                  <a:pt x="1664" y="82793"/>
                  <a:pt x="1020" y="81748"/>
                </a:cubicBezTo>
                <a:cubicBezTo>
                  <a:pt x="377" y="80704"/>
                  <a:pt x="37" y="79604"/>
                  <a:pt x="0" y="78448"/>
                </a:cubicBezTo>
                <a:cubicBezTo>
                  <a:pt x="98" y="76561"/>
                  <a:pt x="890" y="75168"/>
                  <a:pt x="2376" y="74270"/>
                </a:cubicBezTo>
                <a:cubicBezTo>
                  <a:pt x="3861" y="73372"/>
                  <a:pt x="5450" y="72809"/>
                  <a:pt x="7143" y="72580"/>
                </a:cubicBezTo>
                <a:lnTo>
                  <a:pt x="71177" y="63268"/>
                </a:lnTo>
                <a:lnTo>
                  <a:pt x="99877" y="5230"/>
                </a:lnTo>
                <a:cubicBezTo>
                  <a:pt x="100457" y="3952"/>
                  <a:pt x="101275" y="2777"/>
                  <a:pt x="102333" y="1706"/>
                </a:cubicBezTo>
                <a:cubicBezTo>
                  <a:pt x="103390" y="635"/>
                  <a:pt x="104655" y="67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5" name="Freeform: Shape 244"/>
          <p:cNvSpPr/>
          <p:nvPr/>
        </p:nvSpPr>
        <p:spPr>
          <a:xfrm>
            <a:off x="2649622" y="9163097"/>
            <a:ext cx="363914" cy="347110"/>
          </a:xfrm>
          <a:custGeom>
            <a:avLst/>
            <a:gdLst/>
            <a:ahLst/>
            <a:cxnLst/>
            <a:rect l="l" t="t" r="r" b="b"/>
            <a:pathLst>
              <a:path w="212233" h="202433">
                <a:moveTo>
                  <a:pt x="106131" y="29466"/>
                </a:moveTo>
                <a:lnTo>
                  <a:pt x="106131" y="152303"/>
                </a:lnTo>
                <a:lnTo>
                  <a:pt x="113656" y="156258"/>
                </a:lnTo>
                <a:lnTo>
                  <a:pt x="154220" y="177687"/>
                </a:lnTo>
                <a:lnTo>
                  <a:pt x="146566" y="132404"/>
                </a:lnTo>
                <a:lnTo>
                  <a:pt x="145036" y="123986"/>
                </a:lnTo>
                <a:lnTo>
                  <a:pt x="151286" y="117990"/>
                </a:lnTo>
                <a:lnTo>
                  <a:pt x="184068" y="86101"/>
                </a:lnTo>
                <a:lnTo>
                  <a:pt x="138658" y="79468"/>
                </a:lnTo>
                <a:lnTo>
                  <a:pt x="130239" y="78193"/>
                </a:lnTo>
                <a:lnTo>
                  <a:pt x="126412" y="70539"/>
                </a:lnTo>
                <a:close/>
                <a:moveTo>
                  <a:pt x="106131" y="0"/>
                </a:moveTo>
                <a:cubicBezTo>
                  <a:pt x="107284" y="3"/>
                  <a:pt x="108389" y="444"/>
                  <a:pt x="109447" y="1323"/>
                </a:cubicBezTo>
                <a:cubicBezTo>
                  <a:pt x="110505" y="2203"/>
                  <a:pt x="111483" y="3505"/>
                  <a:pt x="112381" y="5230"/>
                </a:cubicBezTo>
                <a:lnTo>
                  <a:pt x="141081" y="63268"/>
                </a:lnTo>
                <a:lnTo>
                  <a:pt x="205115" y="72580"/>
                </a:lnTo>
                <a:cubicBezTo>
                  <a:pt x="208974" y="73239"/>
                  <a:pt x="211270" y="74695"/>
                  <a:pt x="212003" y="76949"/>
                </a:cubicBezTo>
                <a:cubicBezTo>
                  <a:pt x="212737" y="79202"/>
                  <a:pt x="211716" y="81743"/>
                  <a:pt x="208942" y="84570"/>
                </a:cubicBezTo>
                <a:lnTo>
                  <a:pt x="162638" y="129726"/>
                </a:lnTo>
                <a:lnTo>
                  <a:pt x="173608" y="193504"/>
                </a:lnTo>
                <a:cubicBezTo>
                  <a:pt x="174034" y="196332"/>
                  <a:pt x="173789" y="198522"/>
                  <a:pt x="172875" y="200073"/>
                </a:cubicBezTo>
                <a:cubicBezTo>
                  <a:pt x="171961" y="201625"/>
                  <a:pt x="170504" y="202412"/>
                  <a:pt x="168506" y="202433"/>
                </a:cubicBezTo>
                <a:cubicBezTo>
                  <a:pt x="167799" y="202433"/>
                  <a:pt x="167013" y="202306"/>
                  <a:pt x="166146" y="202051"/>
                </a:cubicBezTo>
                <a:cubicBezTo>
                  <a:pt x="165280" y="201795"/>
                  <a:pt x="164366" y="201413"/>
                  <a:pt x="163404" y="200903"/>
                </a:cubicBezTo>
                <a:lnTo>
                  <a:pt x="106131" y="170799"/>
                </a:lnTo>
                <a:lnTo>
                  <a:pt x="48857" y="200903"/>
                </a:lnTo>
                <a:cubicBezTo>
                  <a:pt x="47895" y="201413"/>
                  <a:pt x="46981" y="201795"/>
                  <a:pt x="46115" y="202051"/>
                </a:cubicBezTo>
                <a:cubicBezTo>
                  <a:pt x="45249" y="202306"/>
                  <a:pt x="44462" y="202433"/>
                  <a:pt x="43755" y="202433"/>
                </a:cubicBezTo>
                <a:cubicBezTo>
                  <a:pt x="41757" y="202412"/>
                  <a:pt x="40300" y="201625"/>
                  <a:pt x="39386" y="200073"/>
                </a:cubicBezTo>
                <a:cubicBezTo>
                  <a:pt x="38472" y="198522"/>
                  <a:pt x="38228" y="196332"/>
                  <a:pt x="38653" y="193504"/>
                </a:cubicBezTo>
                <a:lnTo>
                  <a:pt x="49623" y="129726"/>
                </a:lnTo>
                <a:lnTo>
                  <a:pt x="3192" y="84570"/>
                </a:lnTo>
                <a:cubicBezTo>
                  <a:pt x="479" y="81743"/>
                  <a:pt x="-505" y="79202"/>
                  <a:pt x="242" y="76949"/>
                </a:cubicBezTo>
                <a:cubicBezTo>
                  <a:pt x="989" y="74695"/>
                  <a:pt x="3290" y="73239"/>
                  <a:pt x="7146" y="72580"/>
                </a:cubicBezTo>
                <a:lnTo>
                  <a:pt x="71180" y="63268"/>
                </a:lnTo>
                <a:lnTo>
                  <a:pt x="99880" y="5230"/>
                </a:lnTo>
                <a:cubicBezTo>
                  <a:pt x="100723" y="3505"/>
                  <a:pt x="101685" y="2203"/>
                  <a:pt x="102766" y="1323"/>
                </a:cubicBezTo>
                <a:cubicBezTo>
                  <a:pt x="103848" y="444"/>
                  <a:pt x="104969" y="3"/>
                  <a:pt x="1061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6" name="Freeform: Shape 245"/>
          <p:cNvSpPr/>
          <p:nvPr/>
        </p:nvSpPr>
        <p:spPr>
          <a:xfrm>
            <a:off x="2649622" y="8328396"/>
            <a:ext cx="363914" cy="347110"/>
          </a:xfrm>
          <a:custGeom>
            <a:avLst/>
            <a:gdLst/>
            <a:ahLst/>
            <a:cxnLst/>
            <a:rect l="l" t="t" r="r" b="b"/>
            <a:pathLst>
              <a:path w="212233" h="202433">
                <a:moveTo>
                  <a:pt x="106131" y="29466"/>
                </a:moveTo>
                <a:lnTo>
                  <a:pt x="106131" y="152303"/>
                </a:lnTo>
                <a:lnTo>
                  <a:pt x="113656" y="156258"/>
                </a:lnTo>
                <a:lnTo>
                  <a:pt x="154220" y="177687"/>
                </a:lnTo>
                <a:lnTo>
                  <a:pt x="146566" y="132404"/>
                </a:lnTo>
                <a:lnTo>
                  <a:pt x="145036" y="123986"/>
                </a:lnTo>
                <a:lnTo>
                  <a:pt x="151286" y="117990"/>
                </a:lnTo>
                <a:lnTo>
                  <a:pt x="184068" y="86101"/>
                </a:lnTo>
                <a:lnTo>
                  <a:pt x="138658" y="79468"/>
                </a:lnTo>
                <a:lnTo>
                  <a:pt x="130239" y="78192"/>
                </a:lnTo>
                <a:lnTo>
                  <a:pt x="126412" y="70539"/>
                </a:lnTo>
                <a:close/>
                <a:moveTo>
                  <a:pt x="106131" y="0"/>
                </a:moveTo>
                <a:cubicBezTo>
                  <a:pt x="107284" y="3"/>
                  <a:pt x="108389" y="444"/>
                  <a:pt x="109447" y="1324"/>
                </a:cubicBezTo>
                <a:cubicBezTo>
                  <a:pt x="110505" y="2203"/>
                  <a:pt x="111483" y="3505"/>
                  <a:pt x="112381" y="5230"/>
                </a:cubicBezTo>
                <a:lnTo>
                  <a:pt x="141081" y="63268"/>
                </a:lnTo>
                <a:lnTo>
                  <a:pt x="205115" y="72580"/>
                </a:lnTo>
                <a:cubicBezTo>
                  <a:pt x="208974" y="73239"/>
                  <a:pt x="211270" y="74695"/>
                  <a:pt x="212003" y="76949"/>
                </a:cubicBezTo>
                <a:cubicBezTo>
                  <a:pt x="212737" y="79202"/>
                  <a:pt x="211716" y="81743"/>
                  <a:pt x="208942" y="84570"/>
                </a:cubicBezTo>
                <a:lnTo>
                  <a:pt x="162638" y="129726"/>
                </a:lnTo>
                <a:lnTo>
                  <a:pt x="173608" y="193504"/>
                </a:lnTo>
                <a:cubicBezTo>
                  <a:pt x="174034" y="196332"/>
                  <a:pt x="173789" y="198522"/>
                  <a:pt x="172875" y="200073"/>
                </a:cubicBezTo>
                <a:cubicBezTo>
                  <a:pt x="171961" y="201625"/>
                  <a:pt x="170504" y="202412"/>
                  <a:pt x="168506" y="202433"/>
                </a:cubicBezTo>
                <a:cubicBezTo>
                  <a:pt x="167799" y="202433"/>
                  <a:pt x="167013" y="202306"/>
                  <a:pt x="166146" y="202051"/>
                </a:cubicBezTo>
                <a:cubicBezTo>
                  <a:pt x="165280" y="201795"/>
                  <a:pt x="164366" y="201413"/>
                  <a:pt x="163404" y="200903"/>
                </a:cubicBezTo>
                <a:lnTo>
                  <a:pt x="106131" y="170799"/>
                </a:lnTo>
                <a:lnTo>
                  <a:pt x="48857" y="200903"/>
                </a:lnTo>
                <a:cubicBezTo>
                  <a:pt x="47895" y="201413"/>
                  <a:pt x="46981" y="201795"/>
                  <a:pt x="46115" y="202051"/>
                </a:cubicBezTo>
                <a:cubicBezTo>
                  <a:pt x="45249" y="202306"/>
                  <a:pt x="44462" y="202433"/>
                  <a:pt x="43755" y="202433"/>
                </a:cubicBezTo>
                <a:cubicBezTo>
                  <a:pt x="41757" y="202412"/>
                  <a:pt x="40300" y="201625"/>
                  <a:pt x="39386" y="200073"/>
                </a:cubicBezTo>
                <a:cubicBezTo>
                  <a:pt x="38472" y="198522"/>
                  <a:pt x="38228" y="196332"/>
                  <a:pt x="38653" y="193504"/>
                </a:cubicBezTo>
                <a:lnTo>
                  <a:pt x="49623" y="129726"/>
                </a:lnTo>
                <a:lnTo>
                  <a:pt x="3192" y="84570"/>
                </a:lnTo>
                <a:cubicBezTo>
                  <a:pt x="479" y="81743"/>
                  <a:pt x="-505" y="79202"/>
                  <a:pt x="242" y="76949"/>
                </a:cubicBezTo>
                <a:cubicBezTo>
                  <a:pt x="989" y="74695"/>
                  <a:pt x="3290" y="73239"/>
                  <a:pt x="7146" y="72580"/>
                </a:cubicBezTo>
                <a:lnTo>
                  <a:pt x="71180" y="63268"/>
                </a:lnTo>
                <a:lnTo>
                  <a:pt x="99880" y="5230"/>
                </a:lnTo>
                <a:cubicBezTo>
                  <a:pt x="100723" y="3505"/>
                  <a:pt x="101685" y="2203"/>
                  <a:pt x="102766" y="1324"/>
                </a:cubicBezTo>
                <a:cubicBezTo>
                  <a:pt x="103848" y="444"/>
                  <a:pt x="104969" y="3"/>
                  <a:pt x="1061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8584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/>
        </p:nvSpPr>
        <p:spPr>
          <a:xfrm>
            <a:off x="21425390" y="5408929"/>
            <a:ext cx="365805" cy="407068"/>
          </a:xfrm>
          <a:custGeom>
            <a:avLst/>
            <a:gdLst/>
            <a:ahLst/>
            <a:cxnLst/>
            <a:rect l="l" t="t" r="r" b="b"/>
            <a:pathLst>
              <a:path w="211234" h="228587">
                <a:moveTo>
                  <a:pt x="46171" y="180369"/>
                </a:moveTo>
                <a:cubicBezTo>
                  <a:pt x="43069" y="180322"/>
                  <a:pt x="39984" y="180628"/>
                  <a:pt x="36916" y="181286"/>
                </a:cubicBezTo>
                <a:cubicBezTo>
                  <a:pt x="33848" y="181944"/>
                  <a:pt x="31283" y="183232"/>
                  <a:pt x="29221" y="185152"/>
                </a:cubicBezTo>
                <a:cubicBezTo>
                  <a:pt x="27160" y="187072"/>
                  <a:pt x="26088" y="189902"/>
                  <a:pt x="26007" y="193641"/>
                </a:cubicBezTo>
                <a:cubicBezTo>
                  <a:pt x="26115" y="197417"/>
                  <a:pt x="27360" y="200232"/>
                  <a:pt x="29741" y="202088"/>
                </a:cubicBezTo>
                <a:cubicBezTo>
                  <a:pt x="32123" y="203944"/>
                  <a:pt x="34993" y="205162"/>
                  <a:pt x="38353" y="205742"/>
                </a:cubicBezTo>
                <a:cubicBezTo>
                  <a:pt x="41713" y="206322"/>
                  <a:pt x="44914" y="206585"/>
                  <a:pt x="47957" y="206531"/>
                </a:cubicBezTo>
                <a:cubicBezTo>
                  <a:pt x="51128" y="206571"/>
                  <a:pt x="54173" y="206236"/>
                  <a:pt x="57094" y="205524"/>
                </a:cubicBezTo>
                <a:cubicBezTo>
                  <a:pt x="60014" y="204813"/>
                  <a:pt x="62416" y="203485"/>
                  <a:pt x="64302" y="201540"/>
                </a:cubicBezTo>
                <a:cubicBezTo>
                  <a:pt x="66187" y="199595"/>
                  <a:pt x="67162" y="196792"/>
                  <a:pt x="67227" y="193131"/>
                </a:cubicBezTo>
                <a:cubicBezTo>
                  <a:pt x="67128" y="189438"/>
                  <a:pt x="65951" y="186671"/>
                  <a:pt x="63697" y="184831"/>
                </a:cubicBezTo>
                <a:cubicBezTo>
                  <a:pt x="61442" y="182991"/>
                  <a:pt x="58705" y="181774"/>
                  <a:pt x="55486" y="181182"/>
                </a:cubicBezTo>
                <a:cubicBezTo>
                  <a:pt x="52268" y="180589"/>
                  <a:pt x="49162" y="180318"/>
                  <a:pt x="46171" y="180369"/>
                </a:cubicBezTo>
                <a:close/>
                <a:moveTo>
                  <a:pt x="44512" y="78567"/>
                </a:moveTo>
                <a:cubicBezTo>
                  <a:pt x="38716" y="78668"/>
                  <a:pt x="34611" y="80411"/>
                  <a:pt x="32197" y="83797"/>
                </a:cubicBezTo>
                <a:cubicBezTo>
                  <a:pt x="29783" y="87183"/>
                  <a:pt x="28613" y="91607"/>
                  <a:pt x="28687" y="97067"/>
                </a:cubicBezTo>
                <a:cubicBezTo>
                  <a:pt x="28645" y="102418"/>
                  <a:pt x="29878" y="106613"/>
                  <a:pt x="32388" y="109651"/>
                </a:cubicBezTo>
                <a:cubicBezTo>
                  <a:pt x="34898" y="112690"/>
                  <a:pt x="38939" y="114237"/>
                  <a:pt x="44512" y="114293"/>
                </a:cubicBezTo>
                <a:cubicBezTo>
                  <a:pt x="50002" y="114210"/>
                  <a:pt x="53920" y="112589"/>
                  <a:pt x="56268" y="109428"/>
                </a:cubicBezTo>
                <a:cubicBezTo>
                  <a:pt x="58616" y="106267"/>
                  <a:pt x="59759" y="102062"/>
                  <a:pt x="59698" y="96812"/>
                </a:cubicBezTo>
                <a:cubicBezTo>
                  <a:pt x="59727" y="91864"/>
                  <a:pt x="58520" y="87627"/>
                  <a:pt x="56077" y="84100"/>
                </a:cubicBezTo>
                <a:cubicBezTo>
                  <a:pt x="53633" y="80574"/>
                  <a:pt x="49778" y="78729"/>
                  <a:pt x="44512" y="78567"/>
                </a:cubicBezTo>
                <a:close/>
                <a:moveTo>
                  <a:pt x="106247" y="56767"/>
                </a:moveTo>
                <a:lnTo>
                  <a:pt x="134567" y="56767"/>
                </a:lnTo>
                <a:cubicBezTo>
                  <a:pt x="134266" y="59385"/>
                  <a:pt x="134102" y="62020"/>
                  <a:pt x="134072" y="64670"/>
                </a:cubicBezTo>
                <a:cubicBezTo>
                  <a:pt x="134043" y="67321"/>
                  <a:pt x="134038" y="69955"/>
                  <a:pt x="134056" y="72574"/>
                </a:cubicBezTo>
                <a:lnTo>
                  <a:pt x="134056" y="150769"/>
                </a:lnTo>
                <a:cubicBezTo>
                  <a:pt x="134046" y="153634"/>
                  <a:pt x="134067" y="156483"/>
                  <a:pt x="134120" y="159316"/>
                </a:cubicBezTo>
                <a:cubicBezTo>
                  <a:pt x="134173" y="162149"/>
                  <a:pt x="134322" y="164998"/>
                  <a:pt x="134567" y="167863"/>
                </a:cubicBezTo>
                <a:lnTo>
                  <a:pt x="106247" y="167863"/>
                </a:lnTo>
                <a:cubicBezTo>
                  <a:pt x="106491" y="164998"/>
                  <a:pt x="106640" y="162149"/>
                  <a:pt x="106693" y="159316"/>
                </a:cubicBezTo>
                <a:cubicBezTo>
                  <a:pt x="106746" y="156483"/>
                  <a:pt x="106768" y="153634"/>
                  <a:pt x="106757" y="150769"/>
                </a:cubicBezTo>
                <a:lnTo>
                  <a:pt x="106757" y="73084"/>
                </a:lnTo>
                <a:cubicBezTo>
                  <a:pt x="106776" y="70341"/>
                  <a:pt x="106770" y="67605"/>
                  <a:pt x="106741" y="64878"/>
                </a:cubicBezTo>
                <a:cubicBezTo>
                  <a:pt x="106712" y="62150"/>
                  <a:pt x="106547" y="59446"/>
                  <a:pt x="106247" y="56767"/>
                </a:cubicBezTo>
                <a:close/>
                <a:moveTo>
                  <a:pt x="43491" y="55492"/>
                </a:moveTo>
                <a:cubicBezTo>
                  <a:pt x="47468" y="55495"/>
                  <a:pt x="51381" y="55999"/>
                  <a:pt x="55231" y="57006"/>
                </a:cubicBezTo>
                <a:cubicBezTo>
                  <a:pt x="59081" y="58013"/>
                  <a:pt x="62739" y="59506"/>
                  <a:pt x="66206" y="61484"/>
                </a:cubicBezTo>
                <a:cubicBezTo>
                  <a:pt x="70998" y="61450"/>
                  <a:pt x="75726" y="60882"/>
                  <a:pt x="80390" y="59779"/>
                </a:cubicBezTo>
                <a:cubicBezTo>
                  <a:pt x="85055" y="58677"/>
                  <a:pt x="89592" y="57248"/>
                  <a:pt x="94002" y="55492"/>
                </a:cubicBezTo>
                <a:lnTo>
                  <a:pt x="94000" y="81245"/>
                </a:lnTo>
                <a:cubicBezTo>
                  <a:pt x="92345" y="81816"/>
                  <a:pt x="90682" y="82332"/>
                  <a:pt x="89012" y="82791"/>
                </a:cubicBezTo>
                <a:cubicBezTo>
                  <a:pt x="87341" y="83251"/>
                  <a:pt x="85647" y="83671"/>
                  <a:pt x="83928" y="84051"/>
                </a:cubicBezTo>
                <a:cubicBezTo>
                  <a:pt x="84571" y="85773"/>
                  <a:pt x="85070" y="87527"/>
                  <a:pt x="85426" y="89313"/>
                </a:cubicBezTo>
                <a:cubicBezTo>
                  <a:pt x="85782" y="91099"/>
                  <a:pt x="85963" y="92917"/>
                  <a:pt x="85968" y="94767"/>
                </a:cubicBezTo>
                <a:cubicBezTo>
                  <a:pt x="85857" y="105700"/>
                  <a:pt x="82764" y="114896"/>
                  <a:pt x="76691" y="122353"/>
                </a:cubicBezTo>
                <a:cubicBezTo>
                  <a:pt x="70618" y="129810"/>
                  <a:pt x="62231" y="134605"/>
                  <a:pt x="51530" y="136736"/>
                </a:cubicBezTo>
                <a:cubicBezTo>
                  <a:pt x="48318" y="137316"/>
                  <a:pt x="45840" y="138421"/>
                  <a:pt x="44096" y="140053"/>
                </a:cubicBezTo>
                <a:cubicBezTo>
                  <a:pt x="42352" y="141685"/>
                  <a:pt x="41469" y="144194"/>
                  <a:pt x="41448" y="147579"/>
                </a:cubicBezTo>
                <a:cubicBezTo>
                  <a:pt x="41586" y="151374"/>
                  <a:pt x="43372" y="154184"/>
                  <a:pt x="46807" y="156012"/>
                </a:cubicBezTo>
                <a:cubicBezTo>
                  <a:pt x="50243" y="157840"/>
                  <a:pt x="54503" y="159341"/>
                  <a:pt x="59587" y="160514"/>
                </a:cubicBezTo>
                <a:cubicBezTo>
                  <a:pt x="64672" y="161688"/>
                  <a:pt x="69756" y="163191"/>
                  <a:pt x="74841" y="165023"/>
                </a:cubicBezTo>
                <a:cubicBezTo>
                  <a:pt x="79925" y="166856"/>
                  <a:pt x="84185" y="169673"/>
                  <a:pt x="87621" y="173477"/>
                </a:cubicBezTo>
                <a:cubicBezTo>
                  <a:pt x="91056" y="177280"/>
                  <a:pt x="92842" y="182726"/>
                  <a:pt x="92980" y="189813"/>
                </a:cubicBezTo>
                <a:cubicBezTo>
                  <a:pt x="92900" y="199488"/>
                  <a:pt x="90864" y="207166"/>
                  <a:pt x="86874" y="212847"/>
                </a:cubicBezTo>
                <a:cubicBezTo>
                  <a:pt x="82883" y="218529"/>
                  <a:pt x="77418" y="222588"/>
                  <a:pt x="70479" y="225024"/>
                </a:cubicBezTo>
                <a:cubicBezTo>
                  <a:pt x="63540" y="227460"/>
                  <a:pt x="55607" y="228647"/>
                  <a:pt x="46681" y="228584"/>
                </a:cubicBezTo>
                <a:cubicBezTo>
                  <a:pt x="39235" y="228657"/>
                  <a:pt x="31968" y="227705"/>
                  <a:pt x="24880" y="225728"/>
                </a:cubicBezTo>
                <a:cubicBezTo>
                  <a:pt x="17792" y="223750"/>
                  <a:pt x="11916" y="220314"/>
                  <a:pt x="7253" y="215418"/>
                </a:cubicBezTo>
                <a:cubicBezTo>
                  <a:pt x="2590" y="210521"/>
                  <a:pt x="172" y="203731"/>
                  <a:pt x="0" y="195045"/>
                </a:cubicBezTo>
                <a:cubicBezTo>
                  <a:pt x="98" y="187436"/>
                  <a:pt x="2228" y="181310"/>
                  <a:pt x="6390" y="176668"/>
                </a:cubicBezTo>
                <a:cubicBezTo>
                  <a:pt x="10552" y="172026"/>
                  <a:pt x="16156" y="168582"/>
                  <a:pt x="23203" y="166334"/>
                </a:cubicBezTo>
                <a:lnTo>
                  <a:pt x="23203" y="165824"/>
                </a:lnTo>
                <a:cubicBezTo>
                  <a:pt x="20281" y="164023"/>
                  <a:pt x="18124" y="161760"/>
                  <a:pt x="16732" y="159035"/>
                </a:cubicBezTo>
                <a:cubicBezTo>
                  <a:pt x="15341" y="156310"/>
                  <a:pt x="14650" y="153218"/>
                  <a:pt x="14661" y="149760"/>
                </a:cubicBezTo>
                <a:cubicBezTo>
                  <a:pt x="14581" y="146371"/>
                  <a:pt x="15091" y="143012"/>
                  <a:pt x="16191" y="139684"/>
                </a:cubicBezTo>
                <a:cubicBezTo>
                  <a:pt x="17290" y="136357"/>
                  <a:pt x="19458" y="133890"/>
                  <a:pt x="22693" y="132284"/>
                </a:cubicBezTo>
                <a:lnTo>
                  <a:pt x="22693" y="131774"/>
                </a:lnTo>
                <a:cubicBezTo>
                  <a:pt x="18376" y="130215"/>
                  <a:pt x="14629" y="127506"/>
                  <a:pt x="11450" y="123645"/>
                </a:cubicBezTo>
                <a:cubicBezTo>
                  <a:pt x="8271" y="119785"/>
                  <a:pt x="5808" y="115450"/>
                  <a:pt x="4060" y="110640"/>
                </a:cubicBezTo>
                <a:cubicBezTo>
                  <a:pt x="2312" y="105829"/>
                  <a:pt x="1426" y="101220"/>
                  <a:pt x="1402" y="96812"/>
                </a:cubicBezTo>
                <a:cubicBezTo>
                  <a:pt x="1484" y="88792"/>
                  <a:pt x="3373" y="81687"/>
                  <a:pt x="7069" y="75497"/>
                </a:cubicBezTo>
                <a:cubicBezTo>
                  <a:pt x="10764" y="69308"/>
                  <a:pt x="15771" y="64443"/>
                  <a:pt x="22089" y="60904"/>
                </a:cubicBezTo>
                <a:cubicBezTo>
                  <a:pt x="28406" y="57364"/>
                  <a:pt x="35540" y="55560"/>
                  <a:pt x="43491" y="55492"/>
                </a:cubicBezTo>
                <a:close/>
                <a:moveTo>
                  <a:pt x="158039" y="35719"/>
                </a:moveTo>
                <a:lnTo>
                  <a:pt x="186997" y="35719"/>
                </a:lnTo>
                <a:cubicBezTo>
                  <a:pt x="186518" y="39227"/>
                  <a:pt x="186263" y="42735"/>
                  <a:pt x="186231" y="46243"/>
                </a:cubicBezTo>
                <a:cubicBezTo>
                  <a:pt x="186199" y="49751"/>
                  <a:pt x="186199" y="53260"/>
                  <a:pt x="186231" y="56768"/>
                </a:cubicBezTo>
                <a:lnTo>
                  <a:pt x="208045" y="56768"/>
                </a:lnTo>
                <a:lnTo>
                  <a:pt x="208045" y="81005"/>
                </a:lnTo>
                <a:cubicBezTo>
                  <a:pt x="206193" y="80984"/>
                  <a:pt x="204349" y="80899"/>
                  <a:pt x="202512" y="80750"/>
                </a:cubicBezTo>
                <a:cubicBezTo>
                  <a:pt x="200676" y="80601"/>
                  <a:pt x="198863" y="80516"/>
                  <a:pt x="197075" y="80495"/>
                </a:cubicBezTo>
                <a:lnTo>
                  <a:pt x="186231" y="80495"/>
                </a:lnTo>
                <a:lnTo>
                  <a:pt x="186231" y="127041"/>
                </a:lnTo>
                <a:cubicBezTo>
                  <a:pt x="186194" y="129617"/>
                  <a:pt x="186453" y="132176"/>
                  <a:pt x="187011" y="134719"/>
                </a:cubicBezTo>
                <a:cubicBezTo>
                  <a:pt x="187568" y="137261"/>
                  <a:pt x="188650" y="139386"/>
                  <a:pt x="190257" y="141092"/>
                </a:cubicBezTo>
                <a:cubicBezTo>
                  <a:pt x="191863" y="142799"/>
                  <a:pt x="194221" y="143685"/>
                  <a:pt x="197330" y="143752"/>
                </a:cubicBezTo>
                <a:cubicBezTo>
                  <a:pt x="199830" y="143752"/>
                  <a:pt x="202260" y="143402"/>
                  <a:pt x="204617" y="142700"/>
                </a:cubicBezTo>
                <a:cubicBezTo>
                  <a:pt x="206974" y="141998"/>
                  <a:pt x="209180" y="140946"/>
                  <a:pt x="211234" y="139543"/>
                </a:cubicBezTo>
                <a:lnTo>
                  <a:pt x="211234" y="164549"/>
                </a:lnTo>
                <a:cubicBezTo>
                  <a:pt x="207830" y="166374"/>
                  <a:pt x="204242" y="167664"/>
                  <a:pt x="200471" y="168421"/>
                </a:cubicBezTo>
                <a:cubicBezTo>
                  <a:pt x="196700" y="169178"/>
                  <a:pt x="192889" y="169545"/>
                  <a:pt x="189038" y="169521"/>
                </a:cubicBezTo>
                <a:cubicBezTo>
                  <a:pt x="180072" y="169392"/>
                  <a:pt x="173396" y="167256"/>
                  <a:pt x="169010" y="163113"/>
                </a:cubicBezTo>
                <a:cubicBezTo>
                  <a:pt x="164624" y="158970"/>
                  <a:pt x="161753" y="153594"/>
                  <a:pt x="160397" y="146985"/>
                </a:cubicBezTo>
                <a:cubicBezTo>
                  <a:pt x="159042" y="140376"/>
                  <a:pt x="158425" y="133308"/>
                  <a:pt x="158549" y="125781"/>
                </a:cubicBezTo>
                <a:lnTo>
                  <a:pt x="158549" y="81005"/>
                </a:lnTo>
                <a:lnTo>
                  <a:pt x="158804" y="81005"/>
                </a:lnTo>
                <a:lnTo>
                  <a:pt x="158804" y="80495"/>
                </a:lnTo>
                <a:cubicBezTo>
                  <a:pt x="157978" y="80484"/>
                  <a:pt x="157175" y="80442"/>
                  <a:pt x="156397" y="80368"/>
                </a:cubicBezTo>
                <a:cubicBezTo>
                  <a:pt x="155618" y="80293"/>
                  <a:pt x="154847" y="80251"/>
                  <a:pt x="154084" y="80240"/>
                </a:cubicBezTo>
                <a:cubicBezTo>
                  <a:pt x="152806" y="80248"/>
                  <a:pt x="151536" y="80328"/>
                  <a:pt x="150273" y="80479"/>
                </a:cubicBezTo>
                <a:cubicBezTo>
                  <a:pt x="149011" y="80631"/>
                  <a:pt x="147773" y="80806"/>
                  <a:pt x="146558" y="81005"/>
                </a:cubicBezTo>
                <a:lnTo>
                  <a:pt x="146558" y="56768"/>
                </a:lnTo>
                <a:lnTo>
                  <a:pt x="158804" y="56768"/>
                </a:lnTo>
                <a:lnTo>
                  <a:pt x="158804" y="47073"/>
                </a:lnTo>
                <a:cubicBezTo>
                  <a:pt x="158812" y="45156"/>
                  <a:pt x="158765" y="43248"/>
                  <a:pt x="158661" y="41348"/>
                </a:cubicBezTo>
                <a:cubicBezTo>
                  <a:pt x="158557" y="39448"/>
                  <a:pt x="158350" y="37571"/>
                  <a:pt x="158039" y="35719"/>
                </a:cubicBezTo>
                <a:close/>
                <a:moveTo>
                  <a:pt x="120542" y="0"/>
                </a:moveTo>
                <a:cubicBezTo>
                  <a:pt x="125666" y="184"/>
                  <a:pt x="129794" y="2113"/>
                  <a:pt x="132927" y="5789"/>
                </a:cubicBezTo>
                <a:cubicBezTo>
                  <a:pt x="136060" y="9464"/>
                  <a:pt x="137670" y="13786"/>
                  <a:pt x="137758" y="18753"/>
                </a:cubicBezTo>
                <a:lnTo>
                  <a:pt x="137772" y="18753"/>
                </a:lnTo>
                <a:cubicBezTo>
                  <a:pt x="137668" y="23709"/>
                  <a:pt x="136026" y="27988"/>
                  <a:pt x="132844" y="31589"/>
                </a:cubicBezTo>
                <a:cubicBezTo>
                  <a:pt x="129662" y="35190"/>
                  <a:pt x="125561" y="37077"/>
                  <a:pt x="120542" y="37250"/>
                </a:cubicBezTo>
                <a:cubicBezTo>
                  <a:pt x="115403" y="37085"/>
                  <a:pt x="111210" y="35214"/>
                  <a:pt x="107966" y="31637"/>
                </a:cubicBezTo>
                <a:cubicBezTo>
                  <a:pt x="104721" y="28060"/>
                  <a:pt x="103047" y="23765"/>
                  <a:pt x="102943" y="18753"/>
                </a:cubicBezTo>
                <a:cubicBezTo>
                  <a:pt x="103039" y="13674"/>
                  <a:pt x="104697" y="9321"/>
                  <a:pt x="107918" y="5693"/>
                </a:cubicBezTo>
                <a:cubicBezTo>
                  <a:pt x="111139" y="2065"/>
                  <a:pt x="115347" y="168"/>
                  <a:pt x="12054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reeform: Shape 3"/>
          <p:cNvSpPr/>
          <p:nvPr/>
        </p:nvSpPr>
        <p:spPr>
          <a:xfrm>
            <a:off x="21438645" y="4614254"/>
            <a:ext cx="339297" cy="305290"/>
          </a:xfrm>
          <a:custGeom>
            <a:avLst/>
            <a:gdLst/>
            <a:ahLst/>
            <a:cxnLst/>
            <a:rect l="l" t="t" r="r" b="b"/>
            <a:pathLst>
              <a:path w="195927" h="171434">
                <a:moveTo>
                  <a:pt x="77545" y="57134"/>
                </a:moveTo>
                <a:lnTo>
                  <a:pt x="77545" y="81631"/>
                </a:lnTo>
                <a:lnTo>
                  <a:pt x="77545" y="141342"/>
                </a:lnTo>
                <a:lnTo>
                  <a:pt x="77545" y="148487"/>
                </a:lnTo>
                <a:cubicBezTo>
                  <a:pt x="77606" y="150717"/>
                  <a:pt x="78409" y="152381"/>
                  <a:pt x="79954" y="153479"/>
                </a:cubicBezTo>
                <a:cubicBezTo>
                  <a:pt x="81498" y="154577"/>
                  <a:pt x="83418" y="155124"/>
                  <a:pt x="85712" y="155122"/>
                </a:cubicBezTo>
                <a:lnTo>
                  <a:pt x="110215" y="155122"/>
                </a:lnTo>
                <a:cubicBezTo>
                  <a:pt x="112509" y="155124"/>
                  <a:pt x="114429" y="154577"/>
                  <a:pt x="115973" y="153479"/>
                </a:cubicBezTo>
                <a:cubicBezTo>
                  <a:pt x="117518" y="152381"/>
                  <a:pt x="118321" y="150717"/>
                  <a:pt x="118382" y="148487"/>
                </a:cubicBezTo>
                <a:lnTo>
                  <a:pt x="118382" y="141342"/>
                </a:lnTo>
                <a:lnTo>
                  <a:pt x="118382" y="81631"/>
                </a:lnTo>
                <a:lnTo>
                  <a:pt x="118382" y="57134"/>
                </a:lnTo>
                <a:close/>
                <a:moveTo>
                  <a:pt x="135715" y="16313"/>
                </a:moveTo>
                <a:cubicBezTo>
                  <a:pt x="133541" y="16374"/>
                  <a:pt x="131709" y="16826"/>
                  <a:pt x="130219" y="17669"/>
                </a:cubicBezTo>
                <a:cubicBezTo>
                  <a:pt x="128729" y="18512"/>
                  <a:pt x="127630" y="19379"/>
                  <a:pt x="126921" y="20270"/>
                </a:cubicBezTo>
                <a:lnTo>
                  <a:pt x="110981" y="40822"/>
                </a:lnTo>
                <a:lnTo>
                  <a:pt x="135715" y="40822"/>
                </a:lnTo>
                <a:cubicBezTo>
                  <a:pt x="139188" y="40734"/>
                  <a:pt x="142078" y="39537"/>
                  <a:pt x="144385" y="37231"/>
                </a:cubicBezTo>
                <a:cubicBezTo>
                  <a:pt x="146692" y="34926"/>
                  <a:pt x="147890" y="32038"/>
                  <a:pt x="147978" y="28567"/>
                </a:cubicBezTo>
                <a:cubicBezTo>
                  <a:pt x="147890" y="25097"/>
                  <a:pt x="146692" y="22209"/>
                  <a:pt x="144385" y="19903"/>
                </a:cubicBezTo>
                <a:cubicBezTo>
                  <a:pt x="142078" y="17597"/>
                  <a:pt x="139188" y="16401"/>
                  <a:pt x="135715" y="16313"/>
                </a:cubicBezTo>
                <a:close/>
                <a:moveTo>
                  <a:pt x="60212" y="16313"/>
                </a:moveTo>
                <a:cubicBezTo>
                  <a:pt x="56739" y="16401"/>
                  <a:pt x="53849" y="17597"/>
                  <a:pt x="51542" y="19903"/>
                </a:cubicBezTo>
                <a:cubicBezTo>
                  <a:pt x="49235" y="22209"/>
                  <a:pt x="48037" y="25097"/>
                  <a:pt x="47949" y="28567"/>
                </a:cubicBezTo>
                <a:cubicBezTo>
                  <a:pt x="48037" y="32038"/>
                  <a:pt x="49235" y="34926"/>
                  <a:pt x="51542" y="37231"/>
                </a:cubicBezTo>
                <a:cubicBezTo>
                  <a:pt x="53849" y="39537"/>
                  <a:pt x="56739" y="40734"/>
                  <a:pt x="60212" y="40822"/>
                </a:cubicBezTo>
                <a:lnTo>
                  <a:pt x="85074" y="40822"/>
                </a:lnTo>
                <a:lnTo>
                  <a:pt x="69006" y="20270"/>
                </a:lnTo>
                <a:cubicBezTo>
                  <a:pt x="68297" y="19379"/>
                  <a:pt x="67197" y="18512"/>
                  <a:pt x="65708" y="17669"/>
                </a:cubicBezTo>
                <a:cubicBezTo>
                  <a:pt x="64218" y="16826"/>
                  <a:pt x="62386" y="16374"/>
                  <a:pt x="60212" y="16313"/>
                </a:cubicBezTo>
                <a:close/>
                <a:moveTo>
                  <a:pt x="60212" y="0"/>
                </a:moveTo>
                <a:cubicBezTo>
                  <a:pt x="64529" y="19"/>
                  <a:pt x="68544" y="874"/>
                  <a:pt x="72256" y="2565"/>
                </a:cubicBezTo>
                <a:cubicBezTo>
                  <a:pt x="75969" y="4256"/>
                  <a:pt x="79093" y="6672"/>
                  <a:pt x="81629" y="9813"/>
                </a:cubicBezTo>
                <a:lnTo>
                  <a:pt x="97964" y="30865"/>
                </a:lnTo>
                <a:lnTo>
                  <a:pt x="114299" y="9813"/>
                </a:lnTo>
                <a:cubicBezTo>
                  <a:pt x="116834" y="6672"/>
                  <a:pt x="119958" y="4256"/>
                  <a:pt x="123671" y="2565"/>
                </a:cubicBezTo>
                <a:cubicBezTo>
                  <a:pt x="127383" y="874"/>
                  <a:pt x="131398" y="19"/>
                  <a:pt x="135715" y="0"/>
                </a:cubicBezTo>
                <a:cubicBezTo>
                  <a:pt x="143832" y="202"/>
                  <a:pt x="150573" y="2985"/>
                  <a:pt x="155939" y="8350"/>
                </a:cubicBezTo>
                <a:cubicBezTo>
                  <a:pt x="161305" y="13715"/>
                  <a:pt x="164089" y="20454"/>
                  <a:pt x="164290" y="28567"/>
                </a:cubicBezTo>
                <a:cubicBezTo>
                  <a:pt x="164089" y="36680"/>
                  <a:pt x="161305" y="43419"/>
                  <a:pt x="155939" y="48784"/>
                </a:cubicBezTo>
                <a:cubicBezTo>
                  <a:pt x="150573" y="54150"/>
                  <a:pt x="143832" y="56933"/>
                  <a:pt x="135715" y="57134"/>
                </a:cubicBezTo>
                <a:lnTo>
                  <a:pt x="191845" y="57134"/>
                </a:lnTo>
                <a:cubicBezTo>
                  <a:pt x="193019" y="57161"/>
                  <a:pt x="193987" y="57554"/>
                  <a:pt x="194747" y="58314"/>
                </a:cubicBezTo>
                <a:cubicBezTo>
                  <a:pt x="195507" y="59074"/>
                  <a:pt x="195900" y="60042"/>
                  <a:pt x="195927" y="61217"/>
                </a:cubicBezTo>
                <a:lnTo>
                  <a:pt x="195927" y="102045"/>
                </a:lnTo>
                <a:cubicBezTo>
                  <a:pt x="195900" y="103220"/>
                  <a:pt x="195507" y="104187"/>
                  <a:pt x="194747" y="104948"/>
                </a:cubicBezTo>
                <a:cubicBezTo>
                  <a:pt x="193987" y="105708"/>
                  <a:pt x="193019" y="106101"/>
                  <a:pt x="191845" y="106128"/>
                </a:cubicBezTo>
                <a:lnTo>
                  <a:pt x="179598" y="106128"/>
                </a:lnTo>
                <a:lnTo>
                  <a:pt x="179598" y="159200"/>
                </a:lnTo>
                <a:cubicBezTo>
                  <a:pt x="179511" y="162665"/>
                  <a:pt x="178315" y="165548"/>
                  <a:pt x="176011" y="167850"/>
                </a:cubicBezTo>
                <a:cubicBezTo>
                  <a:pt x="173706" y="170152"/>
                  <a:pt x="170820" y="171347"/>
                  <a:pt x="167352" y="171434"/>
                </a:cubicBezTo>
                <a:lnTo>
                  <a:pt x="28575" y="171434"/>
                </a:lnTo>
                <a:cubicBezTo>
                  <a:pt x="25107" y="171347"/>
                  <a:pt x="22221" y="170152"/>
                  <a:pt x="19916" y="167850"/>
                </a:cubicBezTo>
                <a:cubicBezTo>
                  <a:pt x="17612" y="165548"/>
                  <a:pt x="16416" y="162665"/>
                  <a:pt x="16329" y="159200"/>
                </a:cubicBezTo>
                <a:lnTo>
                  <a:pt x="16329" y="106128"/>
                </a:lnTo>
                <a:lnTo>
                  <a:pt x="4082" y="106128"/>
                </a:lnTo>
                <a:cubicBezTo>
                  <a:pt x="2907" y="106101"/>
                  <a:pt x="1940" y="105708"/>
                  <a:pt x="1180" y="104948"/>
                </a:cubicBezTo>
                <a:cubicBezTo>
                  <a:pt x="420" y="104187"/>
                  <a:pt x="27" y="103220"/>
                  <a:pt x="0" y="102045"/>
                </a:cubicBezTo>
                <a:lnTo>
                  <a:pt x="0" y="61217"/>
                </a:lnTo>
                <a:cubicBezTo>
                  <a:pt x="27" y="60042"/>
                  <a:pt x="420" y="59074"/>
                  <a:pt x="1180" y="58314"/>
                </a:cubicBezTo>
                <a:cubicBezTo>
                  <a:pt x="1940" y="57554"/>
                  <a:pt x="2907" y="57161"/>
                  <a:pt x="4082" y="57134"/>
                </a:cubicBezTo>
                <a:lnTo>
                  <a:pt x="60212" y="57134"/>
                </a:lnTo>
                <a:cubicBezTo>
                  <a:pt x="52095" y="56933"/>
                  <a:pt x="45354" y="54150"/>
                  <a:pt x="39988" y="48784"/>
                </a:cubicBezTo>
                <a:cubicBezTo>
                  <a:pt x="34621" y="43419"/>
                  <a:pt x="31838" y="36680"/>
                  <a:pt x="31637" y="28567"/>
                </a:cubicBezTo>
                <a:cubicBezTo>
                  <a:pt x="31838" y="20454"/>
                  <a:pt x="34621" y="13715"/>
                  <a:pt x="39988" y="8350"/>
                </a:cubicBezTo>
                <a:cubicBezTo>
                  <a:pt x="45354" y="2985"/>
                  <a:pt x="52095" y="202"/>
                  <a:pt x="602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Freeform: Shape 4"/>
          <p:cNvSpPr/>
          <p:nvPr/>
        </p:nvSpPr>
        <p:spPr>
          <a:xfrm>
            <a:off x="21410367" y="3672280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1459" y="56892"/>
                </a:moveTo>
                <a:lnTo>
                  <a:pt x="33548" y="114803"/>
                </a:lnTo>
                <a:lnTo>
                  <a:pt x="91459" y="172714"/>
                </a:lnTo>
                <a:lnTo>
                  <a:pt x="126027" y="138146"/>
                </a:lnTo>
                <a:lnTo>
                  <a:pt x="90438" y="102558"/>
                </a:lnTo>
                <a:lnTo>
                  <a:pt x="79213" y="113783"/>
                </a:lnTo>
                <a:lnTo>
                  <a:pt x="103704" y="138146"/>
                </a:lnTo>
                <a:lnTo>
                  <a:pt x="91459" y="150392"/>
                </a:lnTo>
                <a:lnTo>
                  <a:pt x="55870" y="114803"/>
                </a:lnTo>
                <a:lnTo>
                  <a:pt x="91459" y="79215"/>
                </a:lnTo>
                <a:lnTo>
                  <a:pt x="96561" y="84317"/>
                </a:lnTo>
                <a:lnTo>
                  <a:pt x="107658" y="73220"/>
                </a:lnTo>
                <a:close/>
                <a:moveTo>
                  <a:pt x="137124" y="55872"/>
                </a:moveTo>
                <a:lnTo>
                  <a:pt x="102556" y="90440"/>
                </a:lnTo>
                <a:lnTo>
                  <a:pt x="138144" y="126028"/>
                </a:lnTo>
                <a:lnTo>
                  <a:pt x="149369" y="114803"/>
                </a:lnTo>
                <a:lnTo>
                  <a:pt x="124879" y="90440"/>
                </a:lnTo>
                <a:lnTo>
                  <a:pt x="137124" y="78194"/>
                </a:lnTo>
                <a:lnTo>
                  <a:pt x="172712" y="113783"/>
                </a:lnTo>
                <a:lnTo>
                  <a:pt x="137124" y="149371"/>
                </a:lnTo>
                <a:lnTo>
                  <a:pt x="132022" y="144269"/>
                </a:lnTo>
                <a:lnTo>
                  <a:pt x="120924" y="155494"/>
                </a:lnTo>
                <a:lnTo>
                  <a:pt x="137124" y="171694"/>
                </a:lnTo>
                <a:lnTo>
                  <a:pt x="195035" y="113783"/>
                </a:lnTo>
                <a:close/>
                <a:moveTo>
                  <a:pt x="114291" y="0"/>
                </a:moveTo>
                <a:cubicBezTo>
                  <a:pt x="130178" y="102"/>
                  <a:pt x="145010" y="3095"/>
                  <a:pt x="158787" y="8979"/>
                </a:cubicBezTo>
                <a:cubicBezTo>
                  <a:pt x="172564" y="14863"/>
                  <a:pt x="184673" y="23027"/>
                  <a:pt x="195115" y="33469"/>
                </a:cubicBezTo>
                <a:cubicBezTo>
                  <a:pt x="205558" y="43911"/>
                  <a:pt x="213721" y="56021"/>
                  <a:pt x="219605" y="69797"/>
                </a:cubicBezTo>
                <a:cubicBezTo>
                  <a:pt x="225489" y="83574"/>
                  <a:pt x="228482" y="98406"/>
                  <a:pt x="228584" y="114293"/>
                </a:cubicBezTo>
                <a:cubicBezTo>
                  <a:pt x="228482" y="130180"/>
                  <a:pt x="225489" y="145012"/>
                  <a:pt x="219605" y="158789"/>
                </a:cubicBezTo>
                <a:cubicBezTo>
                  <a:pt x="213721" y="172565"/>
                  <a:pt x="205558" y="184674"/>
                  <a:pt x="195115" y="195117"/>
                </a:cubicBezTo>
                <a:cubicBezTo>
                  <a:pt x="184673" y="205559"/>
                  <a:pt x="172564" y="213722"/>
                  <a:pt x="158787" y="219606"/>
                </a:cubicBezTo>
                <a:cubicBezTo>
                  <a:pt x="145010" y="225489"/>
                  <a:pt x="130178" y="228482"/>
                  <a:pt x="114291" y="228584"/>
                </a:cubicBezTo>
                <a:cubicBezTo>
                  <a:pt x="98404" y="228482"/>
                  <a:pt x="83572" y="225489"/>
                  <a:pt x="69796" y="219606"/>
                </a:cubicBezTo>
                <a:cubicBezTo>
                  <a:pt x="56019" y="213722"/>
                  <a:pt x="43910" y="205559"/>
                  <a:pt x="33468" y="195117"/>
                </a:cubicBezTo>
                <a:cubicBezTo>
                  <a:pt x="23026" y="184674"/>
                  <a:pt x="14863" y="172565"/>
                  <a:pt x="8979" y="158789"/>
                </a:cubicBezTo>
                <a:cubicBezTo>
                  <a:pt x="3095" y="145012"/>
                  <a:pt x="102" y="130180"/>
                  <a:pt x="0" y="114293"/>
                </a:cubicBezTo>
                <a:cubicBezTo>
                  <a:pt x="102" y="98406"/>
                  <a:pt x="3095" y="83574"/>
                  <a:pt x="8979" y="69797"/>
                </a:cubicBezTo>
                <a:cubicBezTo>
                  <a:pt x="14863" y="56021"/>
                  <a:pt x="23026" y="43911"/>
                  <a:pt x="33468" y="33469"/>
                </a:cubicBezTo>
                <a:cubicBezTo>
                  <a:pt x="43910" y="23027"/>
                  <a:pt x="56019" y="14863"/>
                  <a:pt x="69796" y="8979"/>
                </a:cubicBezTo>
                <a:cubicBezTo>
                  <a:pt x="83572" y="3095"/>
                  <a:pt x="98404" y="102"/>
                  <a:pt x="1142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reeform: Shape 5"/>
          <p:cNvSpPr/>
          <p:nvPr/>
        </p:nvSpPr>
        <p:spPr>
          <a:xfrm>
            <a:off x="20669620" y="5496165"/>
            <a:ext cx="424129" cy="232594"/>
          </a:xfrm>
          <a:custGeom>
            <a:avLst/>
            <a:gdLst/>
            <a:ahLst/>
            <a:cxnLst/>
            <a:rect l="l" t="t" r="r" b="b"/>
            <a:pathLst>
              <a:path w="244913" h="130612">
                <a:moveTo>
                  <a:pt x="163282" y="65306"/>
                </a:moveTo>
                <a:cubicBezTo>
                  <a:pt x="158639" y="65420"/>
                  <a:pt x="154785" y="67010"/>
                  <a:pt x="151721" y="70075"/>
                </a:cubicBezTo>
                <a:cubicBezTo>
                  <a:pt x="148656" y="73139"/>
                  <a:pt x="147067" y="76994"/>
                  <a:pt x="146952" y="81638"/>
                </a:cubicBezTo>
                <a:cubicBezTo>
                  <a:pt x="147067" y="86281"/>
                  <a:pt x="148656" y="90136"/>
                  <a:pt x="151721" y="93201"/>
                </a:cubicBezTo>
                <a:cubicBezTo>
                  <a:pt x="154785" y="96266"/>
                  <a:pt x="158639" y="97855"/>
                  <a:pt x="163282" y="97969"/>
                </a:cubicBezTo>
                <a:cubicBezTo>
                  <a:pt x="167926" y="97855"/>
                  <a:pt x="171780" y="96266"/>
                  <a:pt x="174844" y="93201"/>
                </a:cubicBezTo>
                <a:cubicBezTo>
                  <a:pt x="177909" y="90136"/>
                  <a:pt x="179498" y="86281"/>
                  <a:pt x="179613" y="81638"/>
                </a:cubicBezTo>
                <a:cubicBezTo>
                  <a:pt x="179498" y="76994"/>
                  <a:pt x="177909" y="73139"/>
                  <a:pt x="174844" y="70075"/>
                </a:cubicBezTo>
                <a:cubicBezTo>
                  <a:pt x="171780" y="67010"/>
                  <a:pt x="167926" y="65420"/>
                  <a:pt x="163282" y="65306"/>
                </a:cubicBezTo>
                <a:close/>
                <a:moveTo>
                  <a:pt x="195943" y="32643"/>
                </a:moveTo>
                <a:cubicBezTo>
                  <a:pt x="191299" y="32757"/>
                  <a:pt x="187445" y="34347"/>
                  <a:pt x="184381" y="37412"/>
                </a:cubicBezTo>
                <a:cubicBezTo>
                  <a:pt x="181316" y="40478"/>
                  <a:pt x="179727" y="44332"/>
                  <a:pt x="179613" y="48977"/>
                </a:cubicBezTo>
                <a:cubicBezTo>
                  <a:pt x="179727" y="53621"/>
                  <a:pt x="181316" y="57476"/>
                  <a:pt x="184381" y="60541"/>
                </a:cubicBezTo>
                <a:cubicBezTo>
                  <a:pt x="187445" y="63606"/>
                  <a:pt x="191299" y="65196"/>
                  <a:pt x="195943" y="65310"/>
                </a:cubicBezTo>
                <a:cubicBezTo>
                  <a:pt x="200586" y="65196"/>
                  <a:pt x="204440" y="63606"/>
                  <a:pt x="207504" y="60541"/>
                </a:cubicBezTo>
                <a:cubicBezTo>
                  <a:pt x="210568" y="57475"/>
                  <a:pt x="212157" y="53620"/>
                  <a:pt x="212271" y="48974"/>
                </a:cubicBezTo>
                <a:cubicBezTo>
                  <a:pt x="212157" y="44330"/>
                  <a:pt x="210568" y="40476"/>
                  <a:pt x="207504" y="37411"/>
                </a:cubicBezTo>
                <a:cubicBezTo>
                  <a:pt x="204440" y="34346"/>
                  <a:pt x="200586" y="32757"/>
                  <a:pt x="195943" y="32643"/>
                </a:cubicBezTo>
                <a:close/>
                <a:moveTo>
                  <a:pt x="57137" y="24477"/>
                </a:moveTo>
                <a:cubicBezTo>
                  <a:pt x="55962" y="24503"/>
                  <a:pt x="54995" y="24896"/>
                  <a:pt x="54235" y="25657"/>
                </a:cubicBezTo>
                <a:cubicBezTo>
                  <a:pt x="53474" y="26417"/>
                  <a:pt x="53081" y="27384"/>
                  <a:pt x="53055" y="28559"/>
                </a:cubicBezTo>
                <a:lnTo>
                  <a:pt x="53055" y="53057"/>
                </a:lnTo>
                <a:lnTo>
                  <a:pt x="28559" y="53057"/>
                </a:lnTo>
                <a:cubicBezTo>
                  <a:pt x="27385" y="53084"/>
                  <a:pt x="26417" y="53477"/>
                  <a:pt x="25657" y="54237"/>
                </a:cubicBezTo>
                <a:cubicBezTo>
                  <a:pt x="24897" y="54997"/>
                  <a:pt x="24503" y="55965"/>
                  <a:pt x="24477" y="57140"/>
                </a:cubicBezTo>
                <a:lnTo>
                  <a:pt x="24477" y="73477"/>
                </a:lnTo>
                <a:cubicBezTo>
                  <a:pt x="24503" y="74652"/>
                  <a:pt x="24897" y="75620"/>
                  <a:pt x="25657" y="76380"/>
                </a:cubicBezTo>
                <a:cubicBezTo>
                  <a:pt x="26417" y="77140"/>
                  <a:pt x="27385" y="77534"/>
                  <a:pt x="28559" y="77560"/>
                </a:cubicBezTo>
                <a:lnTo>
                  <a:pt x="53055" y="77560"/>
                </a:lnTo>
                <a:lnTo>
                  <a:pt x="53055" y="102043"/>
                </a:lnTo>
                <a:cubicBezTo>
                  <a:pt x="53081" y="103217"/>
                  <a:pt x="53474" y="104184"/>
                  <a:pt x="54235" y="104943"/>
                </a:cubicBezTo>
                <a:cubicBezTo>
                  <a:pt x="54995" y="105703"/>
                  <a:pt x="55962" y="106096"/>
                  <a:pt x="57137" y="106123"/>
                </a:cubicBezTo>
                <a:lnTo>
                  <a:pt x="73467" y="106123"/>
                </a:lnTo>
                <a:cubicBezTo>
                  <a:pt x="74642" y="106096"/>
                  <a:pt x="75609" y="105703"/>
                  <a:pt x="76369" y="104945"/>
                </a:cubicBezTo>
                <a:cubicBezTo>
                  <a:pt x="77130" y="104186"/>
                  <a:pt x="77523" y="103222"/>
                  <a:pt x="77550" y="102052"/>
                </a:cubicBezTo>
                <a:lnTo>
                  <a:pt x="77550" y="77555"/>
                </a:lnTo>
                <a:lnTo>
                  <a:pt x="102045" y="77555"/>
                </a:lnTo>
                <a:cubicBezTo>
                  <a:pt x="103219" y="77528"/>
                  <a:pt x="104187" y="77135"/>
                  <a:pt x="104947" y="76374"/>
                </a:cubicBezTo>
                <a:cubicBezTo>
                  <a:pt x="105707" y="75614"/>
                  <a:pt x="106101" y="74647"/>
                  <a:pt x="106127" y="73472"/>
                </a:cubicBezTo>
                <a:lnTo>
                  <a:pt x="106127" y="57140"/>
                </a:lnTo>
                <a:cubicBezTo>
                  <a:pt x="106101" y="55965"/>
                  <a:pt x="105707" y="54997"/>
                  <a:pt x="104947" y="54237"/>
                </a:cubicBezTo>
                <a:cubicBezTo>
                  <a:pt x="104187" y="53477"/>
                  <a:pt x="103219" y="53084"/>
                  <a:pt x="102045" y="53057"/>
                </a:cubicBezTo>
                <a:lnTo>
                  <a:pt x="77550" y="53057"/>
                </a:lnTo>
                <a:lnTo>
                  <a:pt x="77550" y="28559"/>
                </a:lnTo>
                <a:cubicBezTo>
                  <a:pt x="77523" y="27384"/>
                  <a:pt x="77130" y="26417"/>
                  <a:pt x="76369" y="25657"/>
                </a:cubicBezTo>
                <a:cubicBezTo>
                  <a:pt x="75609" y="24896"/>
                  <a:pt x="74642" y="24503"/>
                  <a:pt x="73467" y="24477"/>
                </a:cubicBezTo>
                <a:close/>
                <a:moveTo>
                  <a:pt x="65302" y="0"/>
                </a:moveTo>
                <a:lnTo>
                  <a:pt x="179613" y="0"/>
                </a:lnTo>
                <a:cubicBezTo>
                  <a:pt x="191784" y="137"/>
                  <a:pt x="202776" y="3106"/>
                  <a:pt x="212587" y="8907"/>
                </a:cubicBezTo>
                <a:cubicBezTo>
                  <a:pt x="222399" y="14707"/>
                  <a:pt x="230205" y="22514"/>
                  <a:pt x="236005" y="32327"/>
                </a:cubicBezTo>
                <a:cubicBezTo>
                  <a:pt x="241806" y="42139"/>
                  <a:pt x="244775" y="53132"/>
                  <a:pt x="244913" y="65306"/>
                </a:cubicBezTo>
                <a:cubicBezTo>
                  <a:pt x="244775" y="77480"/>
                  <a:pt x="241806" y="88473"/>
                  <a:pt x="236005" y="98285"/>
                </a:cubicBezTo>
                <a:cubicBezTo>
                  <a:pt x="230205" y="108098"/>
                  <a:pt x="222399" y="115905"/>
                  <a:pt x="212587" y="121705"/>
                </a:cubicBezTo>
                <a:cubicBezTo>
                  <a:pt x="202776" y="127506"/>
                  <a:pt x="191784" y="130475"/>
                  <a:pt x="179613" y="130612"/>
                </a:cubicBezTo>
                <a:cubicBezTo>
                  <a:pt x="171277" y="130562"/>
                  <a:pt x="163453" y="129101"/>
                  <a:pt x="156138" y="126230"/>
                </a:cubicBezTo>
                <a:cubicBezTo>
                  <a:pt x="148824" y="123359"/>
                  <a:pt x="142274" y="119380"/>
                  <a:pt x="136491" y="114294"/>
                </a:cubicBezTo>
                <a:lnTo>
                  <a:pt x="108424" y="114294"/>
                </a:lnTo>
                <a:cubicBezTo>
                  <a:pt x="102640" y="119380"/>
                  <a:pt x="96091" y="123359"/>
                  <a:pt x="88777" y="126230"/>
                </a:cubicBezTo>
                <a:cubicBezTo>
                  <a:pt x="81462" y="129101"/>
                  <a:pt x="73637" y="130562"/>
                  <a:pt x="65302" y="130612"/>
                </a:cubicBezTo>
                <a:cubicBezTo>
                  <a:pt x="53130" y="130475"/>
                  <a:pt x="42137" y="127506"/>
                  <a:pt x="32325" y="121705"/>
                </a:cubicBezTo>
                <a:cubicBezTo>
                  <a:pt x="22513" y="115905"/>
                  <a:pt x="14707" y="108098"/>
                  <a:pt x="8907" y="98285"/>
                </a:cubicBezTo>
                <a:cubicBezTo>
                  <a:pt x="3107" y="88473"/>
                  <a:pt x="138" y="77480"/>
                  <a:pt x="0" y="65306"/>
                </a:cubicBezTo>
                <a:cubicBezTo>
                  <a:pt x="138" y="53132"/>
                  <a:pt x="3107" y="42139"/>
                  <a:pt x="8907" y="32326"/>
                </a:cubicBezTo>
                <a:cubicBezTo>
                  <a:pt x="14707" y="22514"/>
                  <a:pt x="22513" y="14707"/>
                  <a:pt x="32325" y="8907"/>
                </a:cubicBezTo>
                <a:cubicBezTo>
                  <a:pt x="42137" y="3106"/>
                  <a:pt x="53130" y="137"/>
                  <a:pt x="6530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Freeform: Shape 6"/>
          <p:cNvSpPr/>
          <p:nvPr/>
        </p:nvSpPr>
        <p:spPr>
          <a:xfrm>
            <a:off x="20683758" y="4563353"/>
            <a:ext cx="395851" cy="407092"/>
          </a:xfrm>
          <a:custGeom>
            <a:avLst/>
            <a:gdLst/>
            <a:ahLst/>
            <a:cxnLst/>
            <a:rect l="l" t="t" r="r" b="b"/>
            <a:pathLst>
              <a:path w="228584" h="228600">
                <a:moveTo>
                  <a:pt x="114291" y="77561"/>
                </a:moveTo>
                <a:lnTo>
                  <a:pt x="150906" y="104095"/>
                </a:lnTo>
                <a:lnTo>
                  <a:pt x="137000" y="146958"/>
                </a:lnTo>
                <a:lnTo>
                  <a:pt x="91710" y="146958"/>
                </a:lnTo>
                <a:lnTo>
                  <a:pt x="77677" y="104095"/>
                </a:lnTo>
                <a:close/>
                <a:moveTo>
                  <a:pt x="84439" y="21049"/>
                </a:moveTo>
                <a:cubicBezTo>
                  <a:pt x="74309" y="24294"/>
                  <a:pt x="65034" y="28998"/>
                  <a:pt x="56611" y="35161"/>
                </a:cubicBezTo>
                <a:cubicBezTo>
                  <a:pt x="48188" y="41324"/>
                  <a:pt x="40922" y="48611"/>
                  <a:pt x="34811" y="57023"/>
                </a:cubicBezTo>
                <a:lnTo>
                  <a:pt x="52034" y="55492"/>
                </a:lnTo>
                <a:lnTo>
                  <a:pt x="59944" y="96696"/>
                </a:lnTo>
                <a:lnTo>
                  <a:pt x="29325" y="125271"/>
                </a:lnTo>
                <a:lnTo>
                  <a:pt x="16313" y="113918"/>
                </a:lnTo>
                <a:cubicBezTo>
                  <a:pt x="16313" y="114045"/>
                  <a:pt x="16313" y="114173"/>
                  <a:pt x="16313" y="114300"/>
                </a:cubicBezTo>
                <a:cubicBezTo>
                  <a:pt x="16355" y="125181"/>
                  <a:pt x="18024" y="135503"/>
                  <a:pt x="21320" y="145267"/>
                </a:cubicBezTo>
                <a:cubicBezTo>
                  <a:pt x="24616" y="155031"/>
                  <a:pt x="29283" y="164014"/>
                  <a:pt x="35322" y="172216"/>
                </a:cubicBezTo>
                <a:lnTo>
                  <a:pt x="39149" y="155377"/>
                </a:lnTo>
                <a:lnTo>
                  <a:pt x="80739" y="160480"/>
                </a:lnTo>
                <a:lnTo>
                  <a:pt x="98472" y="198495"/>
                </a:lnTo>
                <a:lnTo>
                  <a:pt x="83673" y="207307"/>
                </a:lnTo>
                <a:cubicBezTo>
                  <a:pt x="88465" y="208911"/>
                  <a:pt x="93425" y="210141"/>
                  <a:pt x="98552" y="210995"/>
                </a:cubicBezTo>
                <a:cubicBezTo>
                  <a:pt x="103679" y="211849"/>
                  <a:pt x="108925" y="212280"/>
                  <a:pt x="114291" y="212288"/>
                </a:cubicBezTo>
                <a:cubicBezTo>
                  <a:pt x="119658" y="212280"/>
                  <a:pt x="124904" y="211849"/>
                  <a:pt x="130031" y="210995"/>
                </a:cubicBezTo>
                <a:cubicBezTo>
                  <a:pt x="135158" y="210141"/>
                  <a:pt x="140118" y="208911"/>
                  <a:pt x="144910" y="207307"/>
                </a:cubicBezTo>
                <a:lnTo>
                  <a:pt x="130111" y="198495"/>
                </a:lnTo>
                <a:lnTo>
                  <a:pt x="147844" y="160480"/>
                </a:lnTo>
                <a:lnTo>
                  <a:pt x="189434" y="155377"/>
                </a:lnTo>
                <a:lnTo>
                  <a:pt x="193261" y="172216"/>
                </a:lnTo>
                <a:cubicBezTo>
                  <a:pt x="199300" y="164014"/>
                  <a:pt x="203967" y="155031"/>
                  <a:pt x="207263" y="145267"/>
                </a:cubicBezTo>
                <a:cubicBezTo>
                  <a:pt x="210560" y="135503"/>
                  <a:pt x="212229" y="125181"/>
                  <a:pt x="212271" y="114300"/>
                </a:cubicBezTo>
                <a:cubicBezTo>
                  <a:pt x="212271" y="114173"/>
                  <a:pt x="212271" y="114045"/>
                  <a:pt x="212271" y="113918"/>
                </a:cubicBezTo>
                <a:lnTo>
                  <a:pt x="199258" y="125271"/>
                </a:lnTo>
                <a:lnTo>
                  <a:pt x="168639" y="96696"/>
                </a:lnTo>
                <a:lnTo>
                  <a:pt x="176677" y="55492"/>
                </a:lnTo>
                <a:lnTo>
                  <a:pt x="193772" y="57023"/>
                </a:lnTo>
                <a:cubicBezTo>
                  <a:pt x="187661" y="48611"/>
                  <a:pt x="180395" y="41324"/>
                  <a:pt x="171972" y="35161"/>
                </a:cubicBezTo>
                <a:cubicBezTo>
                  <a:pt x="163549" y="28998"/>
                  <a:pt x="154273" y="24294"/>
                  <a:pt x="144144" y="21049"/>
                </a:cubicBezTo>
                <a:lnTo>
                  <a:pt x="150906" y="36867"/>
                </a:lnTo>
                <a:lnTo>
                  <a:pt x="114291" y="57150"/>
                </a:lnTo>
                <a:lnTo>
                  <a:pt x="77677" y="36867"/>
                </a:lnTo>
                <a:close/>
                <a:moveTo>
                  <a:pt x="114291" y="0"/>
                </a:moveTo>
                <a:cubicBezTo>
                  <a:pt x="130181" y="102"/>
                  <a:pt x="145014" y="3096"/>
                  <a:pt x="158791" y="8980"/>
                </a:cubicBezTo>
                <a:cubicBezTo>
                  <a:pt x="172568" y="14864"/>
                  <a:pt x="184678" y="23028"/>
                  <a:pt x="195119" y="33471"/>
                </a:cubicBezTo>
                <a:cubicBezTo>
                  <a:pt x="205561" y="43914"/>
                  <a:pt x="213723" y="56024"/>
                  <a:pt x="219606" y="69801"/>
                </a:cubicBezTo>
                <a:cubicBezTo>
                  <a:pt x="225490" y="83579"/>
                  <a:pt x="228482" y="98412"/>
                  <a:pt x="228584" y="114300"/>
                </a:cubicBezTo>
                <a:cubicBezTo>
                  <a:pt x="228482" y="130189"/>
                  <a:pt x="225490" y="145022"/>
                  <a:pt x="219606" y="158799"/>
                </a:cubicBezTo>
                <a:cubicBezTo>
                  <a:pt x="213723" y="172577"/>
                  <a:pt x="205561" y="184687"/>
                  <a:pt x="195119" y="195130"/>
                </a:cubicBezTo>
                <a:cubicBezTo>
                  <a:pt x="184678" y="205573"/>
                  <a:pt x="172568" y="213737"/>
                  <a:pt x="158791" y="219621"/>
                </a:cubicBezTo>
                <a:cubicBezTo>
                  <a:pt x="145014" y="225505"/>
                  <a:pt x="130181" y="228498"/>
                  <a:pt x="114291" y="228600"/>
                </a:cubicBezTo>
                <a:cubicBezTo>
                  <a:pt x="98402" y="228498"/>
                  <a:pt x="83569" y="225505"/>
                  <a:pt x="69792" y="219621"/>
                </a:cubicBezTo>
                <a:cubicBezTo>
                  <a:pt x="56015" y="213737"/>
                  <a:pt x="43906" y="205573"/>
                  <a:pt x="33464" y="195130"/>
                </a:cubicBezTo>
                <a:cubicBezTo>
                  <a:pt x="23023" y="184687"/>
                  <a:pt x="14861" y="172577"/>
                  <a:pt x="8977" y="158799"/>
                </a:cubicBezTo>
                <a:cubicBezTo>
                  <a:pt x="3094" y="145022"/>
                  <a:pt x="102" y="130189"/>
                  <a:pt x="0" y="114300"/>
                </a:cubicBezTo>
                <a:cubicBezTo>
                  <a:pt x="102" y="98412"/>
                  <a:pt x="3094" y="83579"/>
                  <a:pt x="8977" y="69801"/>
                </a:cubicBezTo>
                <a:cubicBezTo>
                  <a:pt x="14861" y="56024"/>
                  <a:pt x="23023" y="43914"/>
                  <a:pt x="33464" y="33471"/>
                </a:cubicBezTo>
                <a:cubicBezTo>
                  <a:pt x="43906" y="23028"/>
                  <a:pt x="56015" y="14864"/>
                  <a:pt x="69792" y="8980"/>
                </a:cubicBezTo>
                <a:cubicBezTo>
                  <a:pt x="83569" y="3096"/>
                  <a:pt x="98402" y="102"/>
                  <a:pt x="1142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Freeform: Shape 7"/>
          <p:cNvSpPr/>
          <p:nvPr/>
        </p:nvSpPr>
        <p:spPr>
          <a:xfrm>
            <a:off x="20712036" y="3701359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3" y="106136"/>
                </a:moveTo>
                <a:cubicBezTo>
                  <a:pt x="108944" y="106281"/>
                  <a:pt x="118623" y="109431"/>
                  <a:pt x="127001" y="115585"/>
                </a:cubicBezTo>
                <a:cubicBezTo>
                  <a:pt x="135378" y="121739"/>
                  <a:pt x="141260" y="130024"/>
                  <a:pt x="144646" y="140440"/>
                </a:cubicBezTo>
                <a:cubicBezTo>
                  <a:pt x="145305" y="142676"/>
                  <a:pt x="145135" y="144744"/>
                  <a:pt x="144136" y="146645"/>
                </a:cubicBezTo>
                <a:cubicBezTo>
                  <a:pt x="143137" y="148546"/>
                  <a:pt x="141565" y="149880"/>
                  <a:pt x="139418" y="150649"/>
                </a:cubicBezTo>
                <a:cubicBezTo>
                  <a:pt x="137179" y="151311"/>
                  <a:pt x="135091" y="151135"/>
                  <a:pt x="133155" y="150122"/>
                </a:cubicBezTo>
                <a:cubicBezTo>
                  <a:pt x="131218" y="149109"/>
                  <a:pt x="129864" y="147498"/>
                  <a:pt x="129091" y="145289"/>
                </a:cubicBezTo>
                <a:cubicBezTo>
                  <a:pt x="126846" y="138364"/>
                  <a:pt x="122919" y="132851"/>
                  <a:pt x="117310" y="128749"/>
                </a:cubicBezTo>
                <a:cubicBezTo>
                  <a:pt x="111700" y="124647"/>
                  <a:pt x="105251" y="122547"/>
                  <a:pt x="97963" y="122448"/>
                </a:cubicBezTo>
                <a:cubicBezTo>
                  <a:pt x="90676" y="122547"/>
                  <a:pt x="84227" y="124647"/>
                  <a:pt x="78617" y="128749"/>
                </a:cubicBezTo>
                <a:cubicBezTo>
                  <a:pt x="73008" y="132851"/>
                  <a:pt x="69081" y="138364"/>
                  <a:pt x="66836" y="145289"/>
                </a:cubicBezTo>
                <a:cubicBezTo>
                  <a:pt x="66061" y="147498"/>
                  <a:pt x="64711" y="149109"/>
                  <a:pt x="62788" y="150122"/>
                </a:cubicBezTo>
                <a:cubicBezTo>
                  <a:pt x="60865" y="151135"/>
                  <a:pt x="58814" y="151310"/>
                  <a:pt x="56636" y="150649"/>
                </a:cubicBezTo>
                <a:cubicBezTo>
                  <a:pt x="54429" y="149880"/>
                  <a:pt x="52819" y="148546"/>
                  <a:pt x="51807" y="146645"/>
                </a:cubicBezTo>
                <a:cubicBezTo>
                  <a:pt x="50795" y="144744"/>
                  <a:pt x="50619" y="142676"/>
                  <a:pt x="51281" y="140440"/>
                </a:cubicBezTo>
                <a:cubicBezTo>
                  <a:pt x="54667" y="130024"/>
                  <a:pt x="60549" y="121739"/>
                  <a:pt x="68926" y="115585"/>
                </a:cubicBezTo>
                <a:cubicBezTo>
                  <a:pt x="77303" y="109431"/>
                  <a:pt x="86982" y="106281"/>
                  <a:pt x="97963" y="106136"/>
                </a:cubicBezTo>
                <a:close/>
                <a:moveTo>
                  <a:pt x="130621" y="48986"/>
                </a:moveTo>
                <a:cubicBezTo>
                  <a:pt x="135261" y="49100"/>
                  <a:pt x="139113" y="50688"/>
                  <a:pt x="142176" y="53751"/>
                </a:cubicBezTo>
                <a:cubicBezTo>
                  <a:pt x="145238" y="56814"/>
                  <a:pt x="146827" y="60666"/>
                  <a:pt x="146941" y="65306"/>
                </a:cubicBezTo>
                <a:cubicBezTo>
                  <a:pt x="146827" y="69947"/>
                  <a:pt x="145238" y="73799"/>
                  <a:pt x="142176" y="76861"/>
                </a:cubicBezTo>
                <a:cubicBezTo>
                  <a:pt x="139113" y="79924"/>
                  <a:pt x="135261" y="81513"/>
                  <a:pt x="130621" y="81627"/>
                </a:cubicBezTo>
                <a:cubicBezTo>
                  <a:pt x="125980" y="81513"/>
                  <a:pt x="122128" y="79924"/>
                  <a:pt x="119065" y="76861"/>
                </a:cubicBezTo>
                <a:cubicBezTo>
                  <a:pt x="116003" y="73799"/>
                  <a:pt x="114414" y="69947"/>
                  <a:pt x="114300" y="65306"/>
                </a:cubicBezTo>
                <a:cubicBezTo>
                  <a:pt x="114414" y="60666"/>
                  <a:pt x="116003" y="56814"/>
                  <a:pt x="119065" y="53751"/>
                </a:cubicBezTo>
                <a:cubicBezTo>
                  <a:pt x="122128" y="50688"/>
                  <a:pt x="125980" y="49100"/>
                  <a:pt x="130621" y="48986"/>
                </a:cubicBezTo>
                <a:close/>
                <a:moveTo>
                  <a:pt x="65306" y="48986"/>
                </a:moveTo>
                <a:cubicBezTo>
                  <a:pt x="69947" y="49100"/>
                  <a:pt x="73799" y="50688"/>
                  <a:pt x="76861" y="53751"/>
                </a:cubicBezTo>
                <a:cubicBezTo>
                  <a:pt x="79924" y="56814"/>
                  <a:pt x="81513" y="60666"/>
                  <a:pt x="81627" y="65306"/>
                </a:cubicBezTo>
                <a:cubicBezTo>
                  <a:pt x="81513" y="69947"/>
                  <a:pt x="79924" y="73799"/>
                  <a:pt x="76861" y="76861"/>
                </a:cubicBezTo>
                <a:cubicBezTo>
                  <a:pt x="73799" y="79924"/>
                  <a:pt x="69947" y="81513"/>
                  <a:pt x="65306" y="81627"/>
                </a:cubicBezTo>
                <a:cubicBezTo>
                  <a:pt x="60666" y="81513"/>
                  <a:pt x="56814" y="79924"/>
                  <a:pt x="53751" y="76861"/>
                </a:cubicBezTo>
                <a:cubicBezTo>
                  <a:pt x="50688" y="73799"/>
                  <a:pt x="49100" y="69947"/>
                  <a:pt x="48986" y="65306"/>
                </a:cubicBezTo>
                <a:cubicBezTo>
                  <a:pt x="49100" y="60666"/>
                  <a:pt x="50688" y="56814"/>
                  <a:pt x="53751" y="53751"/>
                </a:cubicBezTo>
                <a:cubicBezTo>
                  <a:pt x="56814" y="50688"/>
                  <a:pt x="60666" y="49100"/>
                  <a:pt x="65306" y="48986"/>
                </a:cubicBezTo>
                <a:close/>
                <a:moveTo>
                  <a:pt x="97963" y="16313"/>
                </a:moveTo>
                <a:cubicBezTo>
                  <a:pt x="82781" y="16487"/>
                  <a:pt x="69054" y="20208"/>
                  <a:pt x="56784" y="27476"/>
                </a:cubicBezTo>
                <a:cubicBezTo>
                  <a:pt x="44513" y="34744"/>
                  <a:pt x="34744" y="44513"/>
                  <a:pt x="27476" y="56784"/>
                </a:cubicBezTo>
                <a:cubicBezTo>
                  <a:pt x="20208" y="69055"/>
                  <a:pt x="16487" y="82783"/>
                  <a:pt x="16313" y="97966"/>
                </a:cubicBezTo>
                <a:cubicBezTo>
                  <a:pt x="16487" y="113149"/>
                  <a:pt x="20208" y="126876"/>
                  <a:pt x="27476" y="139146"/>
                </a:cubicBezTo>
                <a:cubicBezTo>
                  <a:pt x="34744" y="151416"/>
                  <a:pt x="44513" y="161185"/>
                  <a:pt x="56784" y="168452"/>
                </a:cubicBezTo>
                <a:cubicBezTo>
                  <a:pt x="69054" y="175719"/>
                  <a:pt x="82781" y="179440"/>
                  <a:pt x="97963" y="179614"/>
                </a:cubicBezTo>
                <a:cubicBezTo>
                  <a:pt x="113146" y="179440"/>
                  <a:pt x="126873" y="175719"/>
                  <a:pt x="139143" y="168452"/>
                </a:cubicBezTo>
                <a:cubicBezTo>
                  <a:pt x="151414" y="161185"/>
                  <a:pt x="161183" y="151416"/>
                  <a:pt x="168451" y="139146"/>
                </a:cubicBezTo>
                <a:cubicBezTo>
                  <a:pt x="175719" y="126876"/>
                  <a:pt x="179440" y="113149"/>
                  <a:pt x="179614" y="97966"/>
                </a:cubicBezTo>
                <a:cubicBezTo>
                  <a:pt x="179440" y="82783"/>
                  <a:pt x="175719" y="69055"/>
                  <a:pt x="168451" y="56784"/>
                </a:cubicBezTo>
                <a:cubicBezTo>
                  <a:pt x="161183" y="44513"/>
                  <a:pt x="151414" y="34744"/>
                  <a:pt x="139143" y="27476"/>
                </a:cubicBezTo>
                <a:cubicBezTo>
                  <a:pt x="126873" y="20208"/>
                  <a:pt x="113146" y="16487"/>
                  <a:pt x="97963" y="16313"/>
                </a:cubicBezTo>
                <a:close/>
                <a:moveTo>
                  <a:pt x="97963" y="0"/>
                </a:moveTo>
                <a:cubicBezTo>
                  <a:pt x="116199" y="208"/>
                  <a:pt x="132677" y="4668"/>
                  <a:pt x="147398" y="13380"/>
                </a:cubicBezTo>
                <a:cubicBezTo>
                  <a:pt x="162119" y="22091"/>
                  <a:pt x="173836" y="33808"/>
                  <a:pt x="182547" y="48529"/>
                </a:cubicBezTo>
                <a:cubicBezTo>
                  <a:pt x="191259" y="63251"/>
                  <a:pt x="195719" y="79730"/>
                  <a:pt x="195927" y="97966"/>
                </a:cubicBezTo>
                <a:cubicBezTo>
                  <a:pt x="195719" y="116203"/>
                  <a:pt x="191259" y="132681"/>
                  <a:pt x="182547" y="147402"/>
                </a:cubicBezTo>
                <a:cubicBezTo>
                  <a:pt x="173836" y="162122"/>
                  <a:pt x="162119" y="173838"/>
                  <a:pt x="147398" y="182549"/>
                </a:cubicBezTo>
                <a:cubicBezTo>
                  <a:pt x="132677" y="191260"/>
                  <a:pt x="116199" y="195719"/>
                  <a:pt x="97963" y="195927"/>
                </a:cubicBezTo>
                <a:cubicBezTo>
                  <a:pt x="79728" y="195719"/>
                  <a:pt x="63250" y="191260"/>
                  <a:pt x="48529" y="182549"/>
                </a:cubicBezTo>
                <a:cubicBezTo>
                  <a:pt x="33808" y="173838"/>
                  <a:pt x="22091" y="162122"/>
                  <a:pt x="13379" y="147402"/>
                </a:cubicBezTo>
                <a:cubicBezTo>
                  <a:pt x="4668" y="132681"/>
                  <a:pt x="208" y="116203"/>
                  <a:pt x="0" y="97966"/>
                </a:cubicBezTo>
                <a:cubicBezTo>
                  <a:pt x="208" y="79730"/>
                  <a:pt x="4668" y="63251"/>
                  <a:pt x="13379" y="48529"/>
                </a:cubicBezTo>
                <a:cubicBezTo>
                  <a:pt x="22091" y="33808"/>
                  <a:pt x="33808" y="22091"/>
                  <a:pt x="48529" y="13380"/>
                </a:cubicBezTo>
                <a:cubicBezTo>
                  <a:pt x="63250" y="4668"/>
                  <a:pt x="79728" y="208"/>
                  <a:pt x="979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Freeform: Shape 8"/>
          <p:cNvSpPr/>
          <p:nvPr/>
        </p:nvSpPr>
        <p:spPr>
          <a:xfrm>
            <a:off x="19950078" y="5452530"/>
            <a:ext cx="415070" cy="319866"/>
          </a:xfrm>
          <a:custGeom>
            <a:avLst/>
            <a:gdLst/>
            <a:ahLst/>
            <a:cxnLst/>
            <a:rect l="l" t="t" r="r" b="b"/>
            <a:pathLst>
              <a:path w="239682" h="179619">
                <a:moveTo>
                  <a:pt x="89802" y="97971"/>
                </a:moveTo>
                <a:lnTo>
                  <a:pt x="228586" y="97971"/>
                </a:lnTo>
                <a:cubicBezTo>
                  <a:pt x="231057" y="97910"/>
                  <a:pt x="233481" y="98383"/>
                  <a:pt x="235856" y="99391"/>
                </a:cubicBezTo>
                <a:cubicBezTo>
                  <a:pt x="238232" y="100398"/>
                  <a:pt x="239507" y="102306"/>
                  <a:pt x="239682" y="105115"/>
                </a:cubicBezTo>
                <a:cubicBezTo>
                  <a:pt x="239645" y="106662"/>
                  <a:pt x="239241" y="108161"/>
                  <a:pt x="238471" y="109612"/>
                </a:cubicBezTo>
                <a:cubicBezTo>
                  <a:pt x="237701" y="111063"/>
                  <a:pt x="236787" y="112371"/>
                  <a:pt x="235729" y="113535"/>
                </a:cubicBezTo>
                <a:lnTo>
                  <a:pt x="192869" y="164051"/>
                </a:lnTo>
                <a:cubicBezTo>
                  <a:pt x="190332" y="166974"/>
                  <a:pt x="187158" y="169604"/>
                  <a:pt x="183345" y="171941"/>
                </a:cubicBezTo>
                <a:cubicBezTo>
                  <a:pt x="179532" y="174279"/>
                  <a:pt x="175507" y="176134"/>
                  <a:pt x="171269" y="177507"/>
                </a:cubicBezTo>
                <a:cubicBezTo>
                  <a:pt x="167032" y="178880"/>
                  <a:pt x="163006" y="179583"/>
                  <a:pt x="159194" y="179614"/>
                </a:cubicBezTo>
                <a:lnTo>
                  <a:pt x="20409" y="179614"/>
                </a:lnTo>
                <a:cubicBezTo>
                  <a:pt x="17938" y="179675"/>
                  <a:pt x="15514" y="179202"/>
                  <a:pt x="13139" y="178195"/>
                </a:cubicBezTo>
                <a:cubicBezTo>
                  <a:pt x="10763" y="177188"/>
                  <a:pt x="9487" y="175280"/>
                  <a:pt x="9312" y="172471"/>
                </a:cubicBezTo>
                <a:cubicBezTo>
                  <a:pt x="9349" y="170924"/>
                  <a:pt x="9753" y="169425"/>
                  <a:pt x="10524" y="167974"/>
                </a:cubicBezTo>
                <a:cubicBezTo>
                  <a:pt x="11294" y="166523"/>
                  <a:pt x="12208" y="165215"/>
                  <a:pt x="13266" y="164051"/>
                </a:cubicBezTo>
                <a:lnTo>
                  <a:pt x="56126" y="113535"/>
                </a:lnTo>
                <a:cubicBezTo>
                  <a:pt x="58663" y="110612"/>
                  <a:pt x="61838" y="107981"/>
                  <a:pt x="65650" y="105644"/>
                </a:cubicBezTo>
                <a:cubicBezTo>
                  <a:pt x="69463" y="103307"/>
                  <a:pt x="73488" y="101452"/>
                  <a:pt x="77726" y="100079"/>
                </a:cubicBezTo>
                <a:cubicBezTo>
                  <a:pt x="81964" y="98705"/>
                  <a:pt x="85989" y="98003"/>
                  <a:pt x="89802" y="97971"/>
                </a:cubicBezTo>
                <a:close/>
                <a:moveTo>
                  <a:pt x="28573" y="0"/>
                </a:moveTo>
                <a:lnTo>
                  <a:pt x="69392" y="0"/>
                </a:lnTo>
                <a:cubicBezTo>
                  <a:pt x="77447" y="210"/>
                  <a:pt x="84170" y="3011"/>
                  <a:pt x="89562" y="8403"/>
                </a:cubicBezTo>
                <a:cubicBezTo>
                  <a:pt x="94954" y="13796"/>
                  <a:pt x="97755" y="20520"/>
                  <a:pt x="97965" y="28575"/>
                </a:cubicBezTo>
                <a:lnTo>
                  <a:pt x="97965" y="32657"/>
                </a:lnTo>
                <a:lnTo>
                  <a:pt x="167358" y="32657"/>
                </a:lnTo>
                <a:cubicBezTo>
                  <a:pt x="175412" y="32867"/>
                  <a:pt x="182136" y="35668"/>
                  <a:pt x="187528" y="41061"/>
                </a:cubicBezTo>
                <a:cubicBezTo>
                  <a:pt x="192920" y="46453"/>
                  <a:pt x="195721" y="53177"/>
                  <a:pt x="195931" y="61232"/>
                </a:cubicBezTo>
                <a:lnTo>
                  <a:pt x="195931" y="81643"/>
                </a:lnTo>
                <a:lnTo>
                  <a:pt x="89802" y="81643"/>
                </a:lnTo>
                <a:cubicBezTo>
                  <a:pt x="84405" y="81679"/>
                  <a:pt x="78828" y="82613"/>
                  <a:pt x="73073" y="84445"/>
                </a:cubicBezTo>
                <a:cubicBezTo>
                  <a:pt x="67317" y="86276"/>
                  <a:pt x="61872" y="88788"/>
                  <a:pt x="56740" y="91980"/>
                </a:cubicBezTo>
                <a:cubicBezTo>
                  <a:pt x="51608" y="95173"/>
                  <a:pt x="47279" y="98828"/>
                  <a:pt x="43753" y="102947"/>
                </a:cubicBezTo>
                <a:lnTo>
                  <a:pt x="765" y="153463"/>
                </a:lnTo>
                <a:lnTo>
                  <a:pt x="128" y="154228"/>
                </a:lnTo>
                <a:cubicBezTo>
                  <a:pt x="122" y="153713"/>
                  <a:pt x="101" y="153181"/>
                  <a:pt x="64" y="152634"/>
                </a:cubicBezTo>
                <a:cubicBezTo>
                  <a:pt x="27" y="152086"/>
                  <a:pt x="5" y="151555"/>
                  <a:pt x="0" y="151039"/>
                </a:cubicBezTo>
                <a:lnTo>
                  <a:pt x="0" y="28575"/>
                </a:lnTo>
                <a:cubicBezTo>
                  <a:pt x="210" y="20520"/>
                  <a:pt x="3011" y="13796"/>
                  <a:pt x="8403" y="8403"/>
                </a:cubicBezTo>
                <a:cubicBezTo>
                  <a:pt x="13795" y="3011"/>
                  <a:pt x="20518" y="210"/>
                  <a:pt x="285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Freeform: Shape 9"/>
          <p:cNvSpPr/>
          <p:nvPr/>
        </p:nvSpPr>
        <p:spPr>
          <a:xfrm>
            <a:off x="19973828" y="4606985"/>
            <a:ext cx="367573" cy="319829"/>
          </a:xfrm>
          <a:custGeom>
            <a:avLst/>
            <a:gdLst/>
            <a:ahLst/>
            <a:cxnLst/>
            <a:rect l="l" t="t" r="r" b="b"/>
            <a:pathLst>
              <a:path w="212255" h="179598">
                <a:moveTo>
                  <a:pt x="28562" y="16313"/>
                </a:moveTo>
                <a:cubicBezTo>
                  <a:pt x="25093" y="16400"/>
                  <a:pt x="22206" y="17597"/>
                  <a:pt x="19901" y="19904"/>
                </a:cubicBezTo>
                <a:cubicBezTo>
                  <a:pt x="17597" y="22210"/>
                  <a:pt x="16400" y="25099"/>
                  <a:pt x="16313" y="28571"/>
                </a:cubicBezTo>
                <a:lnTo>
                  <a:pt x="16313" y="151038"/>
                </a:lnTo>
                <a:cubicBezTo>
                  <a:pt x="16400" y="154506"/>
                  <a:pt x="17597" y="157393"/>
                  <a:pt x="19901" y="159697"/>
                </a:cubicBezTo>
                <a:cubicBezTo>
                  <a:pt x="22206" y="162002"/>
                  <a:pt x="25093" y="163198"/>
                  <a:pt x="28562" y="163286"/>
                </a:cubicBezTo>
                <a:lnTo>
                  <a:pt x="183695" y="163286"/>
                </a:lnTo>
                <a:cubicBezTo>
                  <a:pt x="187164" y="163198"/>
                  <a:pt x="190050" y="162002"/>
                  <a:pt x="192355" y="159697"/>
                </a:cubicBezTo>
                <a:cubicBezTo>
                  <a:pt x="194659" y="157393"/>
                  <a:pt x="195855" y="154506"/>
                  <a:pt x="195943" y="151038"/>
                </a:cubicBezTo>
                <a:lnTo>
                  <a:pt x="195943" y="61218"/>
                </a:lnTo>
                <a:cubicBezTo>
                  <a:pt x="195855" y="57749"/>
                  <a:pt x="194659" y="54863"/>
                  <a:pt x="192355" y="52558"/>
                </a:cubicBezTo>
                <a:cubicBezTo>
                  <a:pt x="190050" y="50254"/>
                  <a:pt x="187164" y="49057"/>
                  <a:pt x="183695" y="48970"/>
                </a:cubicBezTo>
                <a:lnTo>
                  <a:pt x="93877" y="48970"/>
                </a:lnTo>
                <a:cubicBezTo>
                  <a:pt x="90412" y="48882"/>
                  <a:pt x="87529" y="47687"/>
                  <a:pt x="85227" y="45385"/>
                </a:cubicBezTo>
                <a:cubicBezTo>
                  <a:pt x="82925" y="43083"/>
                  <a:pt x="81730" y="40200"/>
                  <a:pt x="81643" y="36735"/>
                </a:cubicBezTo>
                <a:lnTo>
                  <a:pt x="81643" y="28571"/>
                </a:lnTo>
                <a:cubicBezTo>
                  <a:pt x="81555" y="25099"/>
                  <a:pt x="80359" y="22210"/>
                  <a:pt x="78054" y="19904"/>
                </a:cubicBezTo>
                <a:cubicBezTo>
                  <a:pt x="75749" y="17597"/>
                  <a:pt x="72863" y="16400"/>
                  <a:pt x="69393" y="16313"/>
                </a:cubicBezTo>
                <a:close/>
                <a:moveTo>
                  <a:pt x="28562" y="0"/>
                </a:moveTo>
                <a:lnTo>
                  <a:pt x="69393" y="0"/>
                </a:lnTo>
                <a:cubicBezTo>
                  <a:pt x="77448" y="209"/>
                  <a:pt x="84170" y="3009"/>
                  <a:pt x="89558" y="8398"/>
                </a:cubicBezTo>
                <a:cubicBezTo>
                  <a:pt x="94947" y="13788"/>
                  <a:pt x="97746" y="20512"/>
                  <a:pt x="97955" y="28571"/>
                </a:cubicBezTo>
                <a:lnTo>
                  <a:pt x="97955" y="32657"/>
                </a:lnTo>
                <a:lnTo>
                  <a:pt x="183695" y="32657"/>
                </a:lnTo>
                <a:cubicBezTo>
                  <a:pt x="191749" y="32867"/>
                  <a:pt x="198470" y="35666"/>
                  <a:pt x="203859" y="41054"/>
                </a:cubicBezTo>
                <a:cubicBezTo>
                  <a:pt x="209247" y="46443"/>
                  <a:pt x="212046" y="53164"/>
                  <a:pt x="212255" y="61218"/>
                </a:cubicBezTo>
                <a:lnTo>
                  <a:pt x="212255" y="151038"/>
                </a:lnTo>
                <a:cubicBezTo>
                  <a:pt x="212046" y="159092"/>
                  <a:pt x="209247" y="165813"/>
                  <a:pt x="203859" y="171201"/>
                </a:cubicBezTo>
                <a:cubicBezTo>
                  <a:pt x="198470" y="176590"/>
                  <a:pt x="191749" y="179389"/>
                  <a:pt x="183695" y="179598"/>
                </a:cubicBezTo>
                <a:lnTo>
                  <a:pt x="28562" y="179598"/>
                </a:lnTo>
                <a:cubicBezTo>
                  <a:pt x="20507" y="179389"/>
                  <a:pt x="13786" y="176590"/>
                  <a:pt x="8397" y="171201"/>
                </a:cubicBezTo>
                <a:cubicBezTo>
                  <a:pt x="3008" y="165813"/>
                  <a:pt x="209" y="159092"/>
                  <a:pt x="0" y="151038"/>
                </a:cubicBezTo>
                <a:lnTo>
                  <a:pt x="0" y="28571"/>
                </a:lnTo>
                <a:cubicBezTo>
                  <a:pt x="209" y="20512"/>
                  <a:pt x="3008" y="13788"/>
                  <a:pt x="8397" y="8398"/>
                </a:cubicBezTo>
                <a:cubicBezTo>
                  <a:pt x="13786" y="3009"/>
                  <a:pt x="20507" y="209"/>
                  <a:pt x="2856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Freeform: Shape 10"/>
          <p:cNvSpPr/>
          <p:nvPr/>
        </p:nvSpPr>
        <p:spPr>
          <a:xfrm>
            <a:off x="19973828" y="3715883"/>
            <a:ext cx="367573" cy="319857"/>
          </a:xfrm>
          <a:custGeom>
            <a:avLst/>
            <a:gdLst/>
            <a:ahLst/>
            <a:cxnLst/>
            <a:rect l="l" t="t" r="r" b="b"/>
            <a:pathLst>
              <a:path w="212255" h="179614">
                <a:moveTo>
                  <a:pt x="28573" y="0"/>
                </a:moveTo>
                <a:lnTo>
                  <a:pt x="69391" y="0"/>
                </a:lnTo>
                <a:cubicBezTo>
                  <a:pt x="77446" y="210"/>
                  <a:pt x="84169" y="3011"/>
                  <a:pt x="89561" y="8403"/>
                </a:cubicBezTo>
                <a:cubicBezTo>
                  <a:pt x="94953" y="13796"/>
                  <a:pt x="97754" y="20520"/>
                  <a:pt x="97964" y="28575"/>
                </a:cubicBezTo>
                <a:lnTo>
                  <a:pt x="97964" y="32657"/>
                </a:lnTo>
                <a:lnTo>
                  <a:pt x="183682" y="32657"/>
                </a:lnTo>
                <a:cubicBezTo>
                  <a:pt x="191737" y="32867"/>
                  <a:pt x="198460" y="35668"/>
                  <a:pt x="203853" y="41061"/>
                </a:cubicBezTo>
                <a:cubicBezTo>
                  <a:pt x="209245" y="46453"/>
                  <a:pt x="212046" y="53177"/>
                  <a:pt x="212255" y="61232"/>
                </a:cubicBezTo>
                <a:lnTo>
                  <a:pt x="212255" y="151039"/>
                </a:lnTo>
                <a:cubicBezTo>
                  <a:pt x="212046" y="159095"/>
                  <a:pt x="209245" y="165818"/>
                  <a:pt x="203853" y="171211"/>
                </a:cubicBezTo>
                <a:cubicBezTo>
                  <a:pt x="198460" y="176603"/>
                  <a:pt x="191737" y="179404"/>
                  <a:pt x="183682" y="179614"/>
                </a:cubicBezTo>
                <a:lnTo>
                  <a:pt x="28573" y="179614"/>
                </a:lnTo>
                <a:cubicBezTo>
                  <a:pt x="20518" y="179404"/>
                  <a:pt x="13795" y="176603"/>
                  <a:pt x="8403" y="171211"/>
                </a:cubicBezTo>
                <a:cubicBezTo>
                  <a:pt x="3011" y="165818"/>
                  <a:pt x="210" y="159095"/>
                  <a:pt x="0" y="151039"/>
                </a:cubicBezTo>
                <a:lnTo>
                  <a:pt x="0" y="28575"/>
                </a:lnTo>
                <a:cubicBezTo>
                  <a:pt x="210" y="20520"/>
                  <a:pt x="3011" y="13796"/>
                  <a:pt x="8403" y="8403"/>
                </a:cubicBezTo>
                <a:cubicBezTo>
                  <a:pt x="13795" y="3011"/>
                  <a:pt x="20518" y="210"/>
                  <a:pt x="285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Freeform: Shape 11"/>
          <p:cNvSpPr/>
          <p:nvPr/>
        </p:nvSpPr>
        <p:spPr>
          <a:xfrm>
            <a:off x="19211617" y="5415179"/>
            <a:ext cx="395836" cy="394567"/>
          </a:xfrm>
          <a:custGeom>
            <a:avLst/>
            <a:gdLst/>
            <a:ahLst/>
            <a:cxnLst/>
            <a:rect l="l" t="t" r="r" b="b"/>
            <a:pathLst>
              <a:path w="228575" h="221567">
                <a:moveTo>
                  <a:pt x="40555" y="0"/>
                </a:moveTo>
                <a:lnTo>
                  <a:pt x="39152" y="35844"/>
                </a:lnTo>
                <a:cubicBezTo>
                  <a:pt x="39891" y="35067"/>
                  <a:pt x="41517" y="34509"/>
                  <a:pt x="44028" y="34172"/>
                </a:cubicBezTo>
                <a:cubicBezTo>
                  <a:pt x="46539" y="33834"/>
                  <a:pt x="49072" y="33787"/>
                  <a:pt x="51625" y="34030"/>
                </a:cubicBezTo>
                <a:cubicBezTo>
                  <a:pt x="54179" y="34273"/>
                  <a:pt x="55889" y="34878"/>
                  <a:pt x="56756" y="35844"/>
                </a:cubicBezTo>
                <a:cubicBezTo>
                  <a:pt x="59353" y="31084"/>
                  <a:pt x="63387" y="26843"/>
                  <a:pt x="68856" y="23121"/>
                </a:cubicBezTo>
                <a:cubicBezTo>
                  <a:pt x="74326" y="19400"/>
                  <a:pt x="80448" y="16444"/>
                  <a:pt x="87221" y="14254"/>
                </a:cubicBezTo>
                <a:cubicBezTo>
                  <a:pt x="93995" y="12063"/>
                  <a:pt x="100636" y="10884"/>
                  <a:pt x="107145" y="10715"/>
                </a:cubicBezTo>
                <a:cubicBezTo>
                  <a:pt x="104550" y="12924"/>
                  <a:pt x="101406" y="16429"/>
                  <a:pt x="97715" y="21232"/>
                </a:cubicBezTo>
                <a:cubicBezTo>
                  <a:pt x="94023" y="26034"/>
                  <a:pt x="90813" y="31127"/>
                  <a:pt x="88086" y="36510"/>
                </a:cubicBezTo>
                <a:cubicBezTo>
                  <a:pt x="85358" y="41894"/>
                  <a:pt x="84142" y="46561"/>
                  <a:pt x="84438" y="50513"/>
                </a:cubicBezTo>
                <a:cubicBezTo>
                  <a:pt x="87615" y="51471"/>
                  <a:pt x="91127" y="52177"/>
                  <a:pt x="94974" y="52630"/>
                </a:cubicBezTo>
                <a:cubicBezTo>
                  <a:pt x="98821" y="53082"/>
                  <a:pt x="102569" y="53401"/>
                  <a:pt x="106216" y="53584"/>
                </a:cubicBezTo>
                <a:cubicBezTo>
                  <a:pt x="109864" y="53767"/>
                  <a:pt x="112976" y="53934"/>
                  <a:pt x="115554" y="54085"/>
                </a:cubicBezTo>
                <a:cubicBezTo>
                  <a:pt x="116731" y="54887"/>
                  <a:pt x="117145" y="56822"/>
                  <a:pt x="116795" y="59889"/>
                </a:cubicBezTo>
                <a:cubicBezTo>
                  <a:pt x="116446" y="62955"/>
                  <a:pt x="115142" y="66165"/>
                  <a:pt x="112886" y="69519"/>
                </a:cubicBezTo>
                <a:cubicBezTo>
                  <a:pt x="112912" y="69603"/>
                  <a:pt x="112194" y="70356"/>
                  <a:pt x="110731" y="71777"/>
                </a:cubicBezTo>
                <a:cubicBezTo>
                  <a:pt x="109269" y="73199"/>
                  <a:pt x="106907" y="74783"/>
                  <a:pt x="103644" y="76530"/>
                </a:cubicBezTo>
                <a:cubicBezTo>
                  <a:pt x="100382" y="78277"/>
                  <a:pt x="96063" y="79682"/>
                  <a:pt x="90689" y="80744"/>
                </a:cubicBezTo>
                <a:lnTo>
                  <a:pt x="92603" y="104853"/>
                </a:lnTo>
                <a:lnTo>
                  <a:pt x="74871" y="96306"/>
                </a:lnTo>
                <a:cubicBezTo>
                  <a:pt x="73075" y="101238"/>
                  <a:pt x="73095" y="105732"/>
                  <a:pt x="74932" y="109789"/>
                </a:cubicBezTo>
                <a:cubicBezTo>
                  <a:pt x="76769" y="113847"/>
                  <a:pt x="79719" y="116962"/>
                  <a:pt x="83782" y="119134"/>
                </a:cubicBezTo>
                <a:cubicBezTo>
                  <a:pt x="87844" y="121307"/>
                  <a:pt x="92315" y="122031"/>
                  <a:pt x="97195" y="121307"/>
                </a:cubicBezTo>
                <a:cubicBezTo>
                  <a:pt x="102371" y="120300"/>
                  <a:pt x="106702" y="118786"/>
                  <a:pt x="110189" y="116767"/>
                </a:cubicBezTo>
                <a:cubicBezTo>
                  <a:pt x="113675" y="114748"/>
                  <a:pt x="116900" y="112914"/>
                  <a:pt x="119863" y="111263"/>
                </a:cubicBezTo>
                <a:cubicBezTo>
                  <a:pt x="122826" y="109613"/>
                  <a:pt x="126109" y="108837"/>
                  <a:pt x="129712" y="108934"/>
                </a:cubicBezTo>
                <a:cubicBezTo>
                  <a:pt x="135180" y="109376"/>
                  <a:pt x="139045" y="110821"/>
                  <a:pt x="141308" y="113270"/>
                </a:cubicBezTo>
                <a:cubicBezTo>
                  <a:pt x="143570" y="115720"/>
                  <a:pt x="144341" y="118439"/>
                  <a:pt x="143620" y="121427"/>
                </a:cubicBezTo>
                <a:cubicBezTo>
                  <a:pt x="143672" y="121519"/>
                  <a:pt x="143371" y="122101"/>
                  <a:pt x="142718" y="123171"/>
                </a:cubicBezTo>
                <a:cubicBezTo>
                  <a:pt x="142065" y="124241"/>
                  <a:pt x="140752" y="125247"/>
                  <a:pt x="138781" y="126190"/>
                </a:cubicBezTo>
                <a:cubicBezTo>
                  <a:pt x="136809" y="127132"/>
                  <a:pt x="133872" y="127458"/>
                  <a:pt x="129967" y="127168"/>
                </a:cubicBezTo>
                <a:cubicBezTo>
                  <a:pt x="125031" y="135141"/>
                  <a:pt x="118958" y="140881"/>
                  <a:pt x="111746" y="144389"/>
                </a:cubicBezTo>
                <a:cubicBezTo>
                  <a:pt x="104535" y="147897"/>
                  <a:pt x="95560" y="149173"/>
                  <a:pt x="84821" y="148216"/>
                </a:cubicBezTo>
                <a:cubicBezTo>
                  <a:pt x="93162" y="154899"/>
                  <a:pt x="101872" y="158755"/>
                  <a:pt x="110953" y="159783"/>
                </a:cubicBezTo>
                <a:cubicBezTo>
                  <a:pt x="120034" y="160811"/>
                  <a:pt x="128787" y="159863"/>
                  <a:pt x="137211" y="156939"/>
                </a:cubicBezTo>
                <a:cubicBezTo>
                  <a:pt x="145636" y="154014"/>
                  <a:pt x="153035" y="149965"/>
                  <a:pt x="159407" y="144790"/>
                </a:cubicBezTo>
                <a:cubicBezTo>
                  <a:pt x="165780" y="139615"/>
                  <a:pt x="170428" y="134166"/>
                  <a:pt x="173351" y="128444"/>
                </a:cubicBezTo>
                <a:cubicBezTo>
                  <a:pt x="176105" y="122804"/>
                  <a:pt x="177697" y="116758"/>
                  <a:pt x="178128" y="110303"/>
                </a:cubicBezTo>
                <a:cubicBezTo>
                  <a:pt x="178559" y="103849"/>
                  <a:pt x="178135" y="97527"/>
                  <a:pt x="176857" y="91338"/>
                </a:cubicBezTo>
                <a:cubicBezTo>
                  <a:pt x="175578" y="85149"/>
                  <a:pt x="173751" y="79633"/>
                  <a:pt x="171376" y="74790"/>
                </a:cubicBezTo>
                <a:cubicBezTo>
                  <a:pt x="169001" y="69947"/>
                  <a:pt x="166384" y="66317"/>
                  <a:pt x="163526" y="63900"/>
                </a:cubicBezTo>
                <a:cubicBezTo>
                  <a:pt x="170166" y="66624"/>
                  <a:pt x="175768" y="69812"/>
                  <a:pt x="180330" y="73463"/>
                </a:cubicBezTo>
                <a:cubicBezTo>
                  <a:pt x="184893" y="77114"/>
                  <a:pt x="188388" y="82089"/>
                  <a:pt x="190813" y="88388"/>
                </a:cubicBezTo>
                <a:cubicBezTo>
                  <a:pt x="191631" y="78760"/>
                  <a:pt x="190805" y="69025"/>
                  <a:pt x="188336" y="59183"/>
                </a:cubicBezTo>
                <a:cubicBezTo>
                  <a:pt x="185867" y="49342"/>
                  <a:pt x="181952" y="40031"/>
                  <a:pt x="176591" y="31252"/>
                </a:cubicBezTo>
                <a:cubicBezTo>
                  <a:pt x="171231" y="22472"/>
                  <a:pt x="164621" y="14861"/>
                  <a:pt x="156763" y="8419"/>
                </a:cubicBezTo>
                <a:cubicBezTo>
                  <a:pt x="179013" y="14880"/>
                  <a:pt x="196402" y="26610"/>
                  <a:pt x="208929" y="43609"/>
                </a:cubicBezTo>
                <a:cubicBezTo>
                  <a:pt x="221456" y="60608"/>
                  <a:pt x="228004" y="82763"/>
                  <a:pt x="228573" y="110074"/>
                </a:cubicBezTo>
                <a:cubicBezTo>
                  <a:pt x="228676" y="123878"/>
                  <a:pt x="225927" y="137363"/>
                  <a:pt x="220327" y="150529"/>
                </a:cubicBezTo>
                <a:cubicBezTo>
                  <a:pt x="214727" y="163695"/>
                  <a:pt x="206804" y="175617"/>
                  <a:pt x="196560" y="186295"/>
                </a:cubicBezTo>
                <a:cubicBezTo>
                  <a:pt x="186315" y="196974"/>
                  <a:pt x="174278" y="205483"/>
                  <a:pt x="160449" y="211824"/>
                </a:cubicBezTo>
                <a:cubicBezTo>
                  <a:pt x="146620" y="218166"/>
                  <a:pt x="131528" y="221413"/>
                  <a:pt x="115173" y="221567"/>
                </a:cubicBezTo>
                <a:cubicBezTo>
                  <a:pt x="98694" y="221466"/>
                  <a:pt x="83539" y="218466"/>
                  <a:pt x="69709" y="212568"/>
                </a:cubicBezTo>
                <a:cubicBezTo>
                  <a:pt x="55878" y="206669"/>
                  <a:pt x="43784" y="198482"/>
                  <a:pt x="33425" y="188006"/>
                </a:cubicBezTo>
                <a:cubicBezTo>
                  <a:pt x="23067" y="177529"/>
                  <a:pt x="14855" y="165374"/>
                  <a:pt x="8791" y="151538"/>
                </a:cubicBezTo>
                <a:cubicBezTo>
                  <a:pt x="3795" y="139912"/>
                  <a:pt x="935" y="127098"/>
                  <a:pt x="210" y="113098"/>
                </a:cubicBezTo>
                <a:cubicBezTo>
                  <a:pt x="-514" y="99098"/>
                  <a:pt x="640" y="84980"/>
                  <a:pt x="3672" y="70747"/>
                </a:cubicBezTo>
                <a:cubicBezTo>
                  <a:pt x="6705" y="56513"/>
                  <a:pt x="11359" y="43233"/>
                  <a:pt x="17635" y="30907"/>
                </a:cubicBezTo>
                <a:cubicBezTo>
                  <a:pt x="23911" y="18580"/>
                  <a:pt x="31551" y="8278"/>
                  <a:pt x="405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Freeform: Shape 12"/>
          <p:cNvSpPr/>
          <p:nvPr/>
        </p:nvSpPr>
        <p:spPr>
          <a:xfrm>
            <a:off x="19254035" y="4581542"/>
            <a:ext cx="310999" cy="370715"/>
          </a:xfrm>
          <a:custGeom>
            <a:avLst/>
            <a:gdLst/>
            <a:ahLst/>
            <a:cxnLst/>
            <a:rect l="l" t="t" r="r" b="b"/>
            <a:pathLst>
              <a:path w="179586" h="208173">
                <a:moveTo>
                  <a:pt x="57133" y="12246"/>
                </a:moveTo>
                <a:cubicBezTo>
                  <a:pt x="54836" y="12307"/>
                  <a:pt x="52915" y="13110"/>
                  <a:pt x="51369" y="14654"/>
                </a:cubicBezTo>
                <a:cubicBezTo>
                  <a:pt x="49823" y="16198"/>
                  <a:pt x="49019" y="18117"/>
                  <a:pt x="48958" y="20410"/>
                </a:cubicBezTo>
                <a:cubicBezTo>
                  <a:pt x="49019" y="22704"/>
                  <a:pt x="49823" y="24623"/>
                  <a:pt x="51369" y="26167"/>
                </a:cubicBezTo>
                <a:cubicBezTo>
                  <a:pt x="52915" y="27711"/>
                  <a:pt x="54836" y="28513"/>
                  <a:pt x="57133" y="28575"/>
                </a:cubicBezTo>
                <a:cubicBezTo>
                  <a:pt x="59428" y="28513"/>
                  <a:pt x="61348" y="27711"/>
                  <a:pt x="62892" y="26167"/>
                </a:cubicBezTo>
                <a:cubicBezTo>
                  <a:pt x="64436" y="24623"/>
                  <a:pt x="65238" y="22704"/>
                  <a:pt x="65299" y="20410"/>
                </a:cubicBezTo>
                <a:cubicBezTo>
                  <a:pt x="65238" y="18117"/>
                  <a:pt x="64436" y="16198"/>
                  <a:pt x="62892" y="14654"/>
                </a:cubicBezTo>
                <a:cubicBezTo>
                  <a:pt x="61348" y="13110"/>
                  <a:pt x="59428" y="12307"/>
                  <a:pt x="57133" y="12246"/>
                </a:cubicBezTo>
                <a:close/>
                <a:moveTo>
                  <a:pt x="57133" y="0"/>
                </a:moveTo>
                <a:cubicBezTo>
                  <a:pt x="62894" y="148"/>
                  <a:pt x="67698" y="2147"/>
                  <a:pt x="71544" y="5995"/>
                </a:cubicBezTo>
                <a:cubicBezTo>
                  <a:pt x="75390" y="9843"/>
                  <a:pt x="77387" y="14648"/>
                  <a:pt x="77536" y="20410"/>
                </a:cubicBezTo>
                <a:cubicBezTo>
                  <a:pt x="77515" y="23323"/>
                  <a:pt x="76920" y="26044"/>
                  <a:pt x="75751" y="28575"/>
                </a:cubicBezTo>
                <a:lnTo>
                  <a:pt x="114272" y="28575"/>
                </a:lnTo>
                <a:cubicBezTo>
                  <a:pt x="114293" y="27597"/>
                  <a:pt x="114602" y="26746"/>
                  <a:pt x="115197" y="26023"/>
                </a:cubicBezTo>
                <a:cubicBezTo>
                  <a:pt x="115792" y="25300"/>
                  <a:pt x="116547" y="24833"/>
                  <a:pt x="117461" y="24620"/>
                </a:cubicBezTo>
                <a:lnTo>
                  <a:pt x="174611" y="12374"/>
                </a:lnTo>
                <a:cubicBezTo>
                  <a:pt x="174973" y="12267"/>
                  <a:pt x="175270" y="12225"/>
                  <a:pt x="175504" y="12246"/>
                </a:cubicBezTo>
                <a:cubicBezTo>
                  <a:pt x="176418" y="12225"/>
                  <a:pt x="177269" y="12522"/>
                  <a:pt x="178056" y="13139"/>
                </a:cubicBezTo>
                <a:cubicBezTo>
                  <a:pt x="178566" y="13527"/>
                  <a:pt x="178948" y="13995"/>
                  <a:pt x="179204" y="14542"/>
                </a:cubicBezTo>
                <a:cubicBezTo>
                  <a:pt x="179459" y="15090"/>
                  <a:pt x="179586" y="15685"/>
                  <a:pt x="179586" y="16328"/>
                </a:cubicBezTo>
                <a:lnTo>
                  <a:pt x="179586" y="57134"/>
                </a:lnTo>
                <a:cubicBezTo>
                  <a:pt x="179586" y="57777"/>
                  <a:pt x="179459" y="58372"/>
                  <a:pt x="179204" y="58919"/>
                </a:cubicBezTo>
                <a:cubicBezTo>
                  <a:pt x="178948" y="59467"/>
                  <a:pt x="178566" y="59935"/>
                  <a:pt x="178056" y="60323"/>
                </a:cubicBezTo>
                <a:cubicBezTo>
                  <a:pt x="177269" y="60939"/>
                  <a:pt x="176418" y="61237"/>
                  <a:pt x="175504" y="61216"/>
                </a:cubicBezTo>
                <a:cubicBezTo>
                  <a:pt x="175270" y="61237"/>
                  <a:pt x="174973" y="61194"/>
                  <a:pt x="174611" y="61088"/>
                </a:cubicBezTo>
                <a:lnTo>
                  <a:pt x="117461" y="48842"/>
                </a:lnTo>
                <a:cubicBezTo>
                  <a:pt x="116547" y="48629"/>
                  <a:pt x="115792" y="48161"/>
                  <a:pt x="115197" y="47438"/>
                </a:cubicBezTo>
                <a:cubicBezTo>
                  <a:pt x="114602" y="46716"/>
                  <a:pt x="114293" y="45865"/>
                  <a:pt x="114272" y="44887"/>
                </a:cubicBezTo>
                <a:lnTo>
                  <a:pt x="81615" y="44887"/>
                </a:lnTo>
                <a:lnTo>
                  <a:pt x="81615" y="57899"/>
                </a:lnTo>
                <a:cubicBezTo>
                  <a:pt x="91124" y="60006"/>
                  <a:pt x="98895" y="64689"/>
                  <a:pt x="104928" y="71947"/>
                </a:cubicBezTo>
                <a:cubicBezTo>
                  <a:pt x="110961" y="79205"/>
                  <a:pt x="114075" y="87875"/>
                  <a:pt x="114272" y="97955"/>
                </a:cubicBezTo>
                <a:lnTo>
                  <a:pt x="114272" y="200009"/>
                </a:lnTo>
                <a:cubicBezTo>
                  <a:pt x="114211" y="202302"/>
                  <a:pt x="113408" y="204221"/>
                  <a:pt x="111864" y="205765"/>
                </a:cubicBezTo>
                <a:cubicBezTo>
                  <a:pt x="110320" y="207309"/>
                  <a:pt x="108401" y="208112"/>
                  <a:pt x="106108" y="208173"/>
                </a:cubicBezTo>
                <a:lnTo>
                  <a:pt x="40804" y="208173"/>
                </a:lnTo>
                <a:cubicBezTo>
                  <a:pt x="38513" y="208112"/>
                  <a:pt x="36596" y="207309"/>
                  <a:pt x="35052" y="205765"/>
                </a:cubicBezTo>
                <a:cubicBezTo>
                  <a:pt x="33509" y="204221"/>
                  <a:pt x="32706" y="202302"/>
                  <a:pt x="32645" y="200009"/>
                </a:cubicBezTo>
                <a:lnTo>
                  <a:pt x="32645" y="97955"/>
                </a:lnTo>
                <a:cubicBezTo>
                  <a:pt x="32799" y="88672"/>
                  <a:pt x="35487" y="80545"/>
                  <a:pt x="40709" y="73574"/>
                </a:cubicBezTo>
                <a:cubicBezTo>
                  <a:pt x="45932" y="66603"/>
                  <a:pt x="52768" y="61761"/>
                  <a:pt x="61216" y="59047"/>
                </a:cubicBezTo>
                <a:lnTo>
                  <a:pt x="61216" y="44887"/>
                </a:lnTo>
                <a:lnTo>
                  <a:pt x="57130" y="44887"/>
                </a:lnTo>
                <a:cubicBezTo>
                  <a:pt x="50366" y="45032"/>
                  <a:pt x="44398" y="46488"/>
                  <a:pt x="39225" y="49256"/>
                </a:cubicBezTo>
                <a:cubicBezTo>
                  <a:pt x="34053" y="52024"/>
                  <a:pt x="29707" y="55235"/>
                  <a:pt x="26186" y="58888"/>
                </a:cubicBezTo>
                <a:cubicBezTo>
                  <a:pt x="22665" y="62541"/>
                  <a:pt x="20001" y="65767"/>
                  <a:pt x="18192" y="68567"/>
                </a:cubicBezTo>
                <a:cubicBezTo>
                  <a:pt x="16383" y="71367"/>
                  <a:pt x="15460" y="72871"/>
                  <a:pt x="15424" y="73079"/>
                </a:cubicBezTo>
                <a:cubicBezTo>
                  <a:pt x="14690" y="74493"/>
                  <a:pt x="13670" y="75588"/>
                  <a:pt x="12362" y="76364"/>
                </a:cubicBezTo>
                <a:cubicBezTo>
                  <a:pt x="11054" y="77140"/>
                  <a:pt x="9651" y="77534"/>
                  <a:pt x="8152" y="77544"/>
                </a:cubicBezTo>
                <a:cubicBezTo>
                  <a:pt x="6855" y="77566"/>
                  <a:pt x="5622" y="77268"/>
                  <a:pt x="4453" y="76651"/>
                </a:cubicBezTo>
                <a:cubicBezTo>
                  <a:pt x="2446" y="75556"/>
                  <a:pt x="1102" y="73983"/>
                  <a:pt x="419" y="71931"/>
                </a:cubicBezTo>
                <a:cubicBezTo>
                  <a:pt x="-264" y="69880"/>
                  <a:pt x="-110" y="67796"/>
                  <a:pt x="881" y="65681"/>
                </a:cubicBezTo>
                <a:cubicBezTo>
                  <a:pt x="1038" y="65258"/>
                  <a:pt x="1959" y="63680"/>
                  <a:pt x="3644" y="60948"/>
                </a:cubicBezTo>
                <a:cubicBezTo>
                  <a:pt x="5328" y="58215"/>
                  <a:pt x="7787" y="54952"/>
                  <a:pt x="11022" y="51157"/>
                </a:cubicBezTo>
                <a:cubicBezTo>
                  <a:pt x="14257" y="47363"/>
                  <a:pt x="18279" y="43662"/>
                  <a:pt x="23088" y="40053"/>
                </a:cubicBezTo>
                <a:cubicBezTo>
                  <a:pt x="27897" y="36445"/>
                  <a:pt x="33505" y="33553"/>
                  <a:pt x="39912" y="31378"/>
                </a:cubicBezTo>
                <a:cubicBezTo>
                  <a:pt x="38944" y="29782"/>
                  <a:pt x="38174" y="28066"/>
                  <a:pt x="37603" y="26230"/>
                </a:cubicBezTo>
                <a:cubicBezTo>
                  <a:pt x="37032" y="24394"/>
                  <a:pt x="36741" y="22454"/>
                  <a:pt x="36727" y="20410"/>
                </a:cubicBezTo>
                <a:cubicBezTo>
                  <a:pt x="36875" y="14648"/>
                  <a:pt x="38872" y="9843"/>
                  <a:pt x="42718" y="5995"/>
                </a:cubicBezTo>
                <a:cubicBezTo>
                  <a:pt x="46563" y="2147"/>
                  <a:pt x="51368" y="148"/>
                  <a:pt x="5713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Freeform: Shape 13"/>
          <p:cNvSpPr/>
          <p:nvPr/>
        </p:nvSpPr>
        <p:spPr>
          <a:xfrm>
            <a:off x="19254024" y="3672266"/>
            <a:ext cx="311019" cy="407092"/>
          </a:xfrm>
          <a:custGeom>
            <a:avLst/>
            <a:gdLst/>
            <a:ahLst/>
            <a:cxnLst/>
            <a:rect l="l" t="t" r="r" b="b"/>
            <a:pathLst>
              <a:path w="179598" h="228600">
                <a:moveTo>
                  <a:pt x="4082" y="212288"/>
                </a:moveTo>
                <a:lnTo>
                  <a:pt x="175516" y="212288"/>
                </a:lnTo>
                <a:cubicBezTo>
                  <a:pt x="176635" y="212322"/>
                  <a:pt x="177586" y="212731"/>
                  <a:pt x="178370" y="213514"/>
                </a:cubicBezTo>
                <a:cubicBezTo>
                  <a:pt x="179154" y="214298"/>
                  <a:pt x="179564" y="215248"/>
                  <a:pt x="179598" y="216366"/>
                </a:cubicBezTo>
                <a:lnTo>
                  <a:pt x="179598" y="224522"/>
                </a:lnTo>
                <a:cubicBezTo>
                  <a:pt x="179564" y="225640"/>
                  <a:pt x="179154" y="226591"/>
                  <a:pt x="178370" y="227374"/>
                </a:cubicBezTo>
                <a:cubicBezTo>
                  <a:pt x="177586" y="228157"/>
                  <a:pt x="176635" y="228566"/>
                  <a:pt x="175516" y="228600"/>
                </a:cubicBezTo>
                <a:lnTo>
                  <a:pt x="4082" y="228600"/>
                </a:lnTo>
                <a:cubicBezTo>
                  <a:pt x="2963" y="228566"/>
                  <a:pt x="2012" y="228157"/>
                  <a:pt x="1228" y="227374"/>
                </a:cubicBezTo>
                <a:cubicBezTo>
                  <a:pt x="444" y="226591"/>
                  <a:pt x="35" y="225640"/>
                  <a:pt x="0" y="224522"/>
                </a:cubicBezTo>
                <a:lnTo>
                  <a:pt x="0" y="216366"/>
                </a:lnTo>
                <a:cubicBezTo>
                  <a:pt x="35" y="215248"/>
                  <a:pt x="444" y="214298"/>
                  <a:pt x="1228" y="213514"/>
                </a:cubicBezTo>
                <a:cubicBezTo>
                  <a:pt x="2012" y="212731"/>
                  <a:pt x="2963" y="212322"/>
                  <a:pt x="4082" y="212288"/>
                </a:cubicBezTo>
                <a:close/>
                <a:moveTo>
                  <a:pt x="81380" y="0"/>
                </a:moveTo>
                <a:lnTo>
                  <a:pt x="81763" y="128"/>
                </a:lnTo>
                <a:lnTo>
                  <a:pt x="81635" y="0"/>
                </a:lnTo>
                <a:cubicBezTo>
                  <a:pt x="93525" y="5310"/>
                  <a:pt x="104384" y="11572"/>
                  <a:pt x="114214" y="18786"/>
                </a:cubicBezTo>
                <a:cubicBezTo>
                  <a:pt x="124044" y="26000"/>
                  <a:pt x="131917" y="34709"/>
                  <a:pt x="137835" y="44913"/>
                </a:cubicBezTo>
                <a:cubicBezTo>
                  <a:pt x="143753" y="55118"/>
                  <a:pt x="146789" y="67361"/>
                  <a:pt x="146944" y="81643"/>
                </a:cubicBezTo>
                <a:cubicBezTo>
                  <a:pt x="146791" y="91318"/>
                  <a:pt x="144810" y="99503"/>
                  <a:pt x="141001" y="106197"/>
                </a:cubicBezTo>
                <a:cubicBezTo>
                  <a:pt x="137191" y="112892"/>
                  <a:pt x="132467" y="118679"/>
                  <a:pt x="126829" y="123557"/>
                </a:cubicBezTo>
                <a:cubicBezTo>
                  <a:pt x="121190" y="128435"/>
                  <a:pt x="115552" y="132986"/>
                  <a:pt x="109914" y="137211"/>
                </a:cubicBezTo>
                <a:cubicBezTo>
                  <a:pt x="104276" y="141436"/>
                  <a:pt x="99552" y="145917"/>
                  <a:pt x="95742" y="150652"/>
                </a:cubicBezTo>
                <a:cubicBezTo>
                  <a:pt x="91932" y="155387"/>
                  <a:pt x="89951" y="160959"/>
                  <a:pt x="89799" y="167368"/>
                </a:cubicBezTo>
                <a:cubicBezTo>
                  <a:pt x="89900" y="171979"/>
                  <a:pt x="90814" y="176885"/>
                  <a:pt x="92541" y="182086"/>
                </a:cubicBezTo>
                <a:cubicBezTo>
                  <a:pt x="94269" y="187287"/>
                  <a:pt x="96203" y="191906"/>
                  <a:pt x="98345" y="195943"/>
                </a:cubicBezTo>
                <a:lnTo>
                  <a:pt x="97835" y="195816"/>
                </a:lnTo>
                <a:lnTo>
                  <a:pt x="97962" y="195943"/>
                </a:lnTo>
                <a:cubicBezTo>
                  <a:pt x="86073" y="190633"/>
                  <a:pt x="75214" y="184372"/>
                  <a:pt x="65384" y="177158"/>
                </a:cubicBezTo>
                <a:cubicBezTo>
                  <a:pt x="55554" y="169944"/>
                  <a:pt x="47680" y="161235"/>
                  <a:pt x="41763" y="151030"/>
                </a:cubicBezTo>
                <a:cubicBezTo>
                  <a:pt x="35845" y="140826"/>
                  <a:pt x="32808" y="128582"/>
                  <a:pt x="32654" y="114300"/>
                </a:cubicBezTo>
                <a:cubicBezTo>
                  <a:pt x="32807" y="104626"/>
                  <a:pt x="34788" y="96441"/>
                  <a:pt x="38597" y="89746"/>
                </a:cubicBezTo>
                <a:cubicBezTo>
                  <a:pt x="42407" y="83052"/>
                  <a:pt x="47131" y="77265"/>
                  <a:pt x="52769" y="72387"/>
                </a:cubicBezTo>
                <a:cubicBezTo>
                  <a:pt x="58407" y="67509"/>
                  <a:pt x="64046" y="62957"/>
                  <a:pt x="69684" y="58732"/>
                </a:cubicBezTo>
                <a:cubicBezTo>
                  <a:pt x="75322" y="54507"/>
                  <a:pt x="80046" y="50027"/>
                  <a:pt x="83856" y="45292"/>
                </a:cubicBezTo>
                <a:cubicBezTo>
                  <a:pt x="87665" y="40557"/>
                  <a:pt x="89646" y="34984"/>
                  <a:pt x="89799" y="28575"/>
                </a:cubicBezTo>
                <a:cubicBezTo>
                  <a:pt x="89695" y="23964"/>
                  <a:pt x="88786" y="19058"/>
                  <a:pt x="87072" y="13857"/>
                </a:cubicBezTo>
                <a:cubicBezTo>
                  <a:pt x="85358" y="8656"/>
                  <a:pt x="83461" y="4037"/>
                  <a:pt x="813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Freeform: Shape 14"/>
          <p:cNvSpPr/>
          <p:nvPr/>
        </p:nvSpPr>
        <p:spPr>
          <a:xfrm>
            <a:off x="18448065" y="5408930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05657" y="116437"/>
                </a:moveTo>
                <a:cubicBezTo>
                  <a:pt x="107847" y="116501"/>
                  <a:pt x="109750" y="117362"/>
                  <a:pt x="111366" y="119020"/>
                </a:cubicBezTo>
                <a:cubicBezTo>
                  <a:pt x="114954" y="122879"/>
                  <a:pt x="117696" y="127184"/>
                  <a:pt x="119594" y="131934"/>
                </a:cubicBezTo>
                <a:cubicBezTo>
                  <a:pt x="121492" y="136685"/>
                  <a:pt x="122448" y="141690"/>
                  <a:pt x="122464" y="146950"/>
                </a:cubicBezTo>
                <a:cubicBezTo>
                  <a:pt x="122448" y="152209"/>
                  <a:pt x="121492" y="157214"/>
                  <a:pt x="119594" y="161965"/>
                </a:cubicBezTo>
                <a:cubicBezTo>
                  <a:pt x="117696" y="166715"/>
                  <a:pt x="114954" y="171020"/>
                  <a:pt x="111366" y="174879"/>
                </a:cubicBezTo>
                <a:cubicBezTo>
                  <a:pt x="110526" y="175711"/>
                  <a:pt x="109591" y="176343"/>
                  <a:pt x="108559" y="176776"/>
                </a:cubicBezTo>
                <a:cubicBezTo>
                  <a:pt x="107528" y="177209"/>
                  <a:pt x="106465" y="177427"/>
                  <a:pt x="105370" y="177430"/>
                </a:cubicBezTo>
                <a:cubicBezTo>
                  <a:pt x="104403" y="177427"/>
                  <a:pt x="103436" y="177241"/>
                  <a:pt x="102468" y="176872"/>
                </a:cubicBezTo>
                <a:cubicBezTo>
                  <a:pt x="101501" y="176503"/>
                  <a:pt x="100597" y="175966"/>
                  <a:pt x="99757" y="175261"/>
                </a:cubicBezTo>
                <a:cubicBezTo>
                  <a:pt x="98152" y="173646"/>
                  <a:pt x="97312" y="171743"/>
                  <a:pt x="97238" y="169553"/>
                </a:cubicBezTo>
                <a:cubicBezTo>
                  <a:pt x="97163" y="167363"/>
                  <a:pt x="97918" y="165396"/>
                  <a:pt x="99502" y="163653"/>
                </a:cubicBezTo>
                <a:cubicBezTo>
                  <a:pt x="101620" y="161339"/>
                  <a:pt x="103252" y="158762"/>
                  <a:pt x="104398" y="155923"/>
                </a:cubicBezTo>
                <a:cubicBezTo>
                  <a:pt x="105543" y="153083"/>
                  <a:pt x="106122" y="150092"/>
                  <a:pt x="106136" y="146950"/>
                </a:cubicBezTo>
                <a:cubicBezTo>
                  <a:pt x="106122" y="143807"/>
                  <a:pt x="105543" y="140816"/>
                  <a:pt x="104398" y="137976"/>
                </a:cubicBezTo>
                <a:cubicBezTo>
                  <a:pt x="103252" y="135137"/>
                  <a:pt x="101620" y="132560"/>
                  <a:pt x="99502" y="130246"/>
                </a:cubicBezTo>
                <a:cubicBezTo>
                  <a:pt x="97918" y="128503"/>
                  <a:pt x="97163" y="126536"/>
                  <a:pt x="97238" y="124346"/>
                </a:cubicBezTo>
                <a:cubicBezTo>
                  <a:pt x="97312" y="122156"/>
                  <a:pt x="98152" y="120253"/>
                  <a:pt x="99757" y="118638"/>
                </a:cubicBezTo>
                <a:cubicBezTo>
                  <a:pt x="101501" y="117107"/>
                  <a:pt x="103467" y="116373"/>
                  <a:pt x="105657" y="116437"/>
                </a:cubicBezTo>
                <a:close/>
                <a:moveTo>
                  <a:pt x="76763" y="108209"/>
                </a:moveTo>
                <a:cubicBezTo>
                  <a:pt x="77539" y="108044"/>
                  <a:pt x="78315" y="108119"/>
                  <a:pt x="79091" y="108432"/>
                </a:cubicBezTo>
                <a:cubicBezTo>
                  <a:pt x="79868" y="108767"/>
                  <a:pt x="80484" y="109277"/>
                  <a:pt x="80941" y="109963"/>
                </a:cubicBezTo>
                <a:cubicBezTo>
                  <a:pt x="81398" y="110649"/>
                  <a:pt x="81632" y="111414"/>
                  <a:pt x="81643" y="112259"/>
                </a:cubicBezTo>
                <a:lnTo>
                  <a:pt x="81643" y="181640"/>
                </a:lnTo>
                <a:cubicBezTo>
                  <a:pt x="81632" y="182485"/>
                  <a:pt x="81398" y="183250"/>
                  <a:pt x="80941" y="183936"/>
                </a:cubicBezTo>
                <a:cubicBezTo>
                  <a:pt x="80484" y="184622"/>
                  <a:pt x="79868" y="185132"/>
                  <a:pt x="79091" y="185467"/>
                </a:cubicBezTo>
                <a:cubicBezTo>
                  <a:pt x="78581" y="185616"/>
                  <a:pt x="78071" y="185701"/>
                  <a:pt x="77561" y="185722"/>
                </a:cubicBezTo>
                <a:cubicBezTo>
                  <a:pt x="76519" y="185722"/>
                  <a:pt x="75541" y="185339"/>
                  <a:pt x="74627" y="184574"/>
                </a:cubicBezTo>
                <a:lnTo>
                  <a:pt x="53451" y="163270"/>
                </a:lnTo>
                <a:lnTo>
                  <a:pt x="36739" y="163270"/>
                </a:lnTo>
                <a:cubicBezTo>
                  <a:pt x="35565" y="163244"/>
                  <a:pt x="34597" y="162850"/>
                  <a:pt x="33837" y="162091"/>
                </a:cubicBezTo>
                <a:cubicBezTo>
                  <a:pt x="33077" y="161331"/>
                  <a:pt x="32684" y="160364"/>
                  <a:pt x="32657" y="159190"/>
                </a:cubicBezTo>
                <a:lnTo>
                  <a:pt x="32657" y="134709"/>
                </a:lnTo>
                <a:cubicBezTo>
                  <a:pt x="32684" y="133535"/>
                  <a:pt x="33077" y="132568"/>
                  <a:pt x="33837" y="131808"/>
                </a:cubicBezTo>
                <a:cubicBezTo>
                  <a:pt x="34597" y="131049"/>
                  <a:pt x="35565" y="130655"/>
                  <a:pt x="36739" y="130629"/>
                </a:cubicBezTo>
                <a:lnTo>
                  <a:pt x="53451" y="130629"/>
                </a:lnTo>
                <a:lnTo>
                  <a:pt x="74627" y="109325"/>
                </a:lnTo>
                <a:cubicBezTo>
                  <a:pt x="75275" y="108746"/>
                  <a:pt x="75987" y="108374"/>
                  <a:pt x="76763" y="108209"/>
                </a:cubicBezTo>
                <a:close/>
                <a:moveTo>
                  <a:pt x="133153" y="97621"/>
                </a:moveTo>
                <a:cubicBezTo>
                  <a:pt x="135328" y="97850"/>
                  <a:pt x="137160" y="98859"/>
                  <a:pt x="138649" y="100651"/>
                </a:cubicBezTo>
                <a:cubicBezTo>
                  <a:pt x="143967" y="107221"/>
                  <a:pt x="148033" y="114460"/>
                  <a:pt x="150848" y="122368"/>
                </a:cubicBezTo>
                <a:cubicBezTo>
                  <a:pt x="153662" y="130276"/>
                  <a:pt x="155082" y="138470"/>
                  <a:pt x="155105" y="146950"/>
                </a:cubicBezTo>
                <a:cubicBezTo>
                  <a:pt x="155082" y="155429"/>
                  <a:pt x="153662" y="163623"/>
                  <a:pt x="150848" y="171531"/>
                </a:cubicBezTo>
                <a:cubicBezTo>
                  <a:pt x="148033" y="179439"/>
                  <a:pt x="143967" y="186678"/>
                  <a:pt x="138649" y="193248"/>
                </a:cubicBezTo>
                <a:cubicBezTo>
                  <a:pt x="137810" y="194269"/>
                  <a:pt x="136844" y="195034"/>
                  <a:pt x="135750" y="195545"/>
                </a:cubicBezTo>
                <a:cubicBezTo>
                  <a:pt x="134656" y="196055"/>
                  <a:pt x="133499" y="196310"/>
                  <a:pt x="132277" y="196310"/>
                </a:cubicBezTo>
                <a:cubicBezTo>
                  <a:pt x="131380" y="196310"/>
                  <a:pt x="130498" y="196151"/>
                  <a:pt x="129633" y="195832"/>
                </a:cubicBezTo>
                <a:cubicBezTo>
                  <a:pt x="128767" y="195513"/>
                  <a:pt x="127950" y="195034"/>
                  <a:pt x="127180" y="194396"/>
                </a:cubicBezTo>
                <a:cubicBezTo>
                  <a:pt x="125387" y="192914"/>
                  <a:pt x="124384" y="191096"/>
                  <a:pt x="124169" y="188943"/>
                </a:cubicBezTo>
                <a:cubicBezTo>
                  <a:pt x="123954" y="186790"/>
                  <a:pt x="124575" y="184781"/>
                  <a:pt x="126033" y="182915"/>
                </a:cubicBezTo>
                <a:cubicBezTo>
                  <a:pt x="130188" y="177781"/>
                  <a:pt x="133347" y="172168"/>
                  <a:pt x="135511" y="166078"/>
                </a:cubicBezTo>
                <a:cubicBezTo>
                  <a:pt x="137675" y="159988"/>
                  <a:pt x="138764" y="153612"/>
                  <a:pt x="138777" y="146950"/>
                </a:cubicBezTo>
                <a:cubicBezTo>
                  <a:pt x="138764" y="140287"/>
                  <a:pt x="137675" y="133911"/>
                  <a:pt x="135511" y="127821"/>
                </a:cubicBezTo>
                <a:cubicBezTo>
                  <a:pt x="133347" y="121731"/>
                  <a:pt x="130188" y="116118"/>
                  <a:pt x="126033" y="110984"/>
                </a:cubicBezTo>
                <a:cubicBezTo>
                  <a:pt x="124575" y="109121"/>
                  <a:pt x="123954" y="107106"/>
                  <a:pt x="124169" y="104940"/>
                </a:cubicBezTo>
                <a:cubicBezTo>
                  <a:pt x="124384" y="102774"/>
                  <a:pt x="125387" y="100919"/>
                  <a:pt x="127180" y="99375"/>
                </a:cubicBezTo>
                <a:cubicBezTo>
                  <a:pt x="128988" y="97977"/>
                  <a:pt x="130979" y="97392"/>
                  <a:pt x="133153" y="97621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60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Freeform: Shape 15"/>
          <p:cNvSpPr/>
          <p:nvPr/>
        </p:nvSpPr>
        <p:spPr>
          <a:xfrm>
            <a:off x="18448065" y="4563368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2919" y="112514"/>
                </a:moveTo>
                <a:lnTo>
                  <a:pt x="82919" y="146686"/>
                </a:lnTo>
                <a:lnTo>
                  <a:pt x="98097" y="146686"/>
                </a:lnTo>
                <a:cubicBezTo>
                  <a:pt x="102045" y="146686"/>
                  <a:pt x="105358" y="146049"/>
                  <a:pt x="108037" y="144774"/>
                </a:cubicBezTo>
                <a:cubicBezTo>
                  <a:pt x="110709" y="143411"/>
                  <a:pt x="112696" y="141419"/>
                  <a:pt x="113998" y="138797"/>
                </a:cubicBezTo>
                <a:cubicBezTo>
                  <a:pt x="115300" y="136175"/>
                  <a:pt x="115948" y="133067"/>
                  <a:pt x="115942" y="129473"/>
                </a:cubicBezTo>
                <a:cubicBezTo>
                  <a:pt x="115932" y="126073"/>
                  <a:pt x="115315" y="123119"/>
                  <a:pt x="114093" y="120611"/>
                </a:cubicBezTo>
                <a:cubicBezTo>
                  <a:pt x="112871" y="118104"/>
                  <a:pt x="111108" y="116170"/>
                  <a:pt x="108802" y="114810"/>
                </a:cubicBezTo>
                <a:cubicBezTo>
                  <a:pt x="107468" y="114045"/>
                  <a:pt x="105928" y="113471"/>
                  <a:pt x="104180" y="113088"/>
                </a:cubicBezTo>
                <a:cubicBezTo>
                  <a:pt x="102432" y="112706"/>
                  <a:pt x="100445" y="112514"/>
                  <a:pt x="98219" y="112514"/>
                </a:cubicBezTo>
                <a:close/>
                <a:moveTo>
                  <a:pt x="53058" y="97964"/>
                </a:moveTo>
                <a:lnTo>
                  <a:pt x="100011" y="97964"/>
                </a:lnTo>
                <a:cubicBezTo>
                  <a:pt x="102966" y="97946"/>
                  <a:pt x="105858" y="98110"/>
                  <a:pt x="108686" y="98459"/>
                </a:cubicBezTo>
                <a:cubicBezTo>
                  <a:pt x="111514" y="98807"/>
                  <a:pt x="114150" y="99451"/>
                  <a:pt x="116594" y="100389"/>
                </a:cubicBezTo>
                <a:cubicBezTo>
                  <a:pt x="121949" y="102687"/>
                  <a:pt x="126182" y="106355"/>
                  <a:pt x="129293" y="111395"/>
                </a:cubicBezTo>
                <a:cubicBezTo>
                  <a:pt x="132403" y="116434"/>
                  <a:pt x="133991" y="122460"/>
                  <a:pt x="134058" y="129473"/>
                </a:cubicBezTo>
                <a:cubicBezTo>
                  <a:pt x="133999" y="136545"/>
                  <a:pt x="132331" y="142742"/>
                  <a:pt x="129054" y="148065"/>
                </a:cubicBezTo>
                <a:cubicBezTo>
                  <a:pt x="125776" y="153387"/>
                  <a:pt x="121240" y="157100"/>
                  <a:pt x="115447" y="159202"/>
                </a:cubicBezTo>
                <a:cubicBezTo>
                  <a:pt x="113154" y="160008"/>
                  <a:pt x="110757" y="160535"/>
                  <a:pt x="108256" y="160782"/>
                </a:cubicBezTo>
                <a:cubicBezTo>
                  <a:pt x="105755" y="161030"/>
                  <a:pt x="103134" y="161141"/>
                  <a:pt x="100393" y="161117"/>
                </a:cubicBezTo>
                <a:lnTo>
                  <a:pt x="82914" y="161117"/>
                </a:lnTo>
                <a:lnTo>
                  <a:pt x="82914" y="182405"/>
                </a:lnTo>
                <a:lnTo>
                  <a:pt x="94779" y="182405"/>
                </a:lnTo>
                <a:lnTo>
                  <a:pt x="94779" y="195934"/>
                </a:lnTo>
                <a:lnTo>
                  <a:pt x="53058" y="195934"/>
                </a:lnTo>
                <a:lnTo>
                  <a:pt x="53058" y="182405"/>
                </a:lnTo>
                <a:lnTo>
                  <a:pt x="64796" y="182405"/>
                </a:lnTo>
                <a:lnTo>
                  <a:pt x="64796" y="111621"/>
                </a:lnTo>
                <a:lnTo>
                  <a:pt x="53058" y="111621"/>
                </a:ln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60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Freeform: Shape 16"/>
          <p:cNvSpPr/>
          <p:nvPr/>
        </p:nvSpPr>
        <p:spPr>
          <a:xfrm>
            <a:off x="18448065" y="3672280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22456" y="114284"/>
                </a:moveTo>
                <a:lnTo>
                  <a:pt x="163280" y="155106"/>
                </a:lnTo>
                <a:lnTo>
                  <a:pt x="163280" y="195927"/>
                </a:lnTo>
                <a:lnTo>
                  <a:pt x="32644" y="195927"/>
                </a:lnTo>
                <a:lnTo>
                  <a:pt x="32644" y="171450"/>
                </a:lnTo>
                <a:lnTo>
                  <a:pt x="57141" y="146942"/>
                </a:lnTo>
                <a:lnTo>
                  <a:pt x="73472" y="163270"/>
                </a:lnTo>
                <a:close/>
                <a:moveTo>
                  <a:pt x="57141" y="81627"/>
                </a:moveTo>
                <a:cubicBezTo>
                  <a:pt x="64079" y="81803"/>
                  <a:pt x="69852" y="84195"/>
                  <a:pt x="74461" y="88804"/>
                </a:cubicBezTo>
                <a:cubicBezTo>
                  <a:pt x="79070" y="93413"/>
                  <a:pt x="81462" y="99186"/>
                  <a:pt x="81638" y="106124"/>
                </a:cubicBezTo>
                <a:cubicBezTo>
                  <a:pt x="81462" y="113062"/>
                  <a:pt x="79070" y="118835"/>
                  <a:pt x="74461" y="123444"/>
                </a:cubicBezTo>
                <a:cubicBezTo>
                  <a:pt x="69852" y="128054"/>
                  <a:pt x="64079" y="130446"/>
                  <a:pt x="57141" y="130621"/>
                </a:cubicBezTo>
                <a:cubicBezTo>
                  <a:pt x="50203" y="130446"/>
                  <a:pt x="44430" y="128054"/>
                  <a:pt x="39821" y="123444"/>
                </a:cubicBezTo>
                <a:cubicBezTo>
                  <a:pt x="35212" y="118835"/>
                  <a:pt x="32819" y="113062"/>
                  <a:pt x="32644" y="106124"/>
                </a:cubicBezTo>
                <a:cubicBezTo>
                  <a:pt x="32819" y="99186"/>
                  <a:pt x="35212" y="93413"/>
                  <a:pt x="39821" y="88804"/>
                </a:cubicBezTo>
                <a:cubicBezTo>
                  <a:pt x="44430" y="84195"/>
                  <a:pt x="50203" y="81803"/>
                  <a:pt x="57141" y="81627"/>
                </a:cubicBezTo>
                <a:close/>
                <a:moveTo>
                  <a:pt x="130613" y="17334"/>
                </a:moveTo>
                <a:lnTo>
                  <a:pt x="130613" y="65315"/>
                </a:lnTo>
                <a:lnTo>
                  <a:pt x="178593" y="65315"/>
                </a:lnTo>
                <a:cubicBezTo>
                  <a:pt x="178197" y="64203"/>
                  <a:pt x="177745" y="63172"/>
                  <a:pt x="177237" y="62220"/>
                </a:cubicBezTo>
                <a:cubicBezTo>
                  <a:pt x="176730" y="61268"/>
                  <a:pt x="176246" y="60556"/>
                  <a:pt x="175786" y="60083"/>
                </a:cubicBezTo>
                <a:lnTo>
                  <a:pt x="135845" y="20141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13" y="16313"/>
                </a:moveTo>
                <a:lnTo>
                  <a:pt x="16313" y="212272"/>
                </a:lnTo>
                <a:lnTo>
                  <a:pt x="179614" y="212272"/>
                </a:lnTo>
                <a:lnTo>
                  <a:pt x="179614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13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0"/>
                </a:lnTo>
                <a:cubicBezTo>
                  <a:pt x="189685" y="50985"/>
                  <a:pt x="191719" y="54218"/>
                  <a:pt x="193362" y="58168"/>
                </a:cubicBezTo>
                <a:cubicBezTo>
                  <a:pt x="195006" y="62118"/>
                  <a:pt x="195861" y="65860"/>
                  <a:pt x="195927" y="69393"/>
                </a:cubicBezTo>
                <a:lnTo>
                  <a:pt x="195927" y="216350"/>
                </a:lnTo>
                <a:cubicBezTo>
                  <a:pt x="195839" y="219815"/>
                  <a:pt x="194645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Freeform: Shape 17"/>
          <p:cNvSpPr/>
          <p:nvPr/>
        </p:nvSpPr>
        <p:spPr>
          <a:xfrm>
            <a:off x="17741088" y="5408930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1635" y="163286"/>
                </a:moveTo>
                <a:cubicBezTo>
                  <a:pt x="76990" y="163347"/>
                  <a:pt x="73134" y="164150"/>
                  <a:pt x="70068" y="165694"/>
                </a:cubicBezTo>
                <a:cubicBezTo>
                  <a:pt x="67003" y="167238"/>
                  <a:pt x="65413" y="169157"/>
                  <a:pt x="65298" y="171450"/>
                </a:cubicBezTo>
                <a:cubicBezTo>
                  <a:pt x="65413" y="173744"/>
                  <a:pt x="67003" y="175663"/>
                  <a:pt x="70068" y="177207"/>
                </a:cubicBezTo>
                <a:cubicBezTo>
                  <a:pt x="73134" y="178751"/>
                  <a:pt x="76990" y="179554"/>
                  <a:pt x="81635" y="179615"/>
                </a:cubicBezTo>
                <a:cubicBezTo>
                  <a:pt x="86280" y="179554"/>
                  <a:pt x="90136" y="178751"/>
                  <a:pt x="93201" y="177207"/>
                </a:cubicBezTo>
                <a:cubicBezTo>
                  <a:pt x="96267" y="175663"/>
                  <a:pt x="97857" y="173744"/>
                  <a:pt x="97971" y="171450"/>
                </a:cubicBezTo>
                <a:cubicBezTo>
                  <a:pt x="97857" y="169157"/>
                  <a:pt x="96267" y="167238"/>
                  <a:pt x="93201" y="165694"/>
                </a:cubicBezTo>
                <a:cubicBezTo>
                  <a:pt x="90136" y="164150"/>
                  <a:pt x="86280" y="163347"/>
                  <a:pt x="81635" y="163286"/>
                </a:cubicBezTo>
                <a:close/>
                <a:moveTo>
                  <a:pt x="65314" y="97956"/>
                </a:moveTo>
                <a:lnTo>
                  <a:pt x="81627" y="97956"/>
                </a:lnTo>
                <a:lnTo>
                  <a:pt x="81627" y="114284"/>
                </a:lnTo>
                <a:lnTo>
                  <a:pt x="91710" y="114284"/>
                </a:lnTo>
                <a:cubicBezTo>
                  <a:pt x="93595" y="114311"/>
                  <a:pt x="95249" y="114864"/>
                  <a:pt x="96671" y="115943"/>
                </a:cubicBezTo>
                <a:cubicBezTo>
                  <a:pt x="98094" y="117022"/>
                  <a:pt x="99078" y="118468"/>
                  <a:pt x="99623" y="120280"/>
                </a:cubicBezTo>
                <a:cubicBezTo>
                  <a:pt x="103207" y="132356"/>
                  <a:pt x="105994" y="141627"/>
                  <a:pt x="107984" y="148095"/>
                </a:cubicBezTo>
                <a:cubicBezTo>
                  <a:pt x="109975" y="154563"/>
                  <a:pt x="111361" y="158998"/>
                  <a:pt x="112145" y="161399"/>
                </a:cubicBezTo>
                <a:cubicBezTo>
                  <a:pt x="112928" y="163801"/>
                  <a:pt x="113302" y="164940"/>
                  <a:pt x="113264" y="164817"/>
                </a:cubicBezTo>
                <a:cubicBezTo>
                  <a:pt x="113923" y="166964"/>
                  <a:pt x="114263" y="169175"/>
                  <a:pt x="114284" y="171450"/>
                </a:cubicBezTo>
                <a:cubicBezTo>
                  <a:pt x="114104" y="178663"/>
                  <a:pt x="111023" y="184511"/>
                  <a:pt x="105041" y="188997"/>
                </a:cubicBezTo>
                <a:cubicBezTo>
                  <a:pt x="99060" y="193482"/>
                  <a:pt x="91258" y="195792"/>
                  <a:pt x="81635" y="195927"/>
                </a:cubicBezTo>
                <a:cubicBezTo>
                  <a:pt x="72012" y="195792"/>
                  <a:pt x="64210" y="193482"/>
                  <a:pt x="58228" y="188997"/>
                </a:cubicBezTo>
                <a:cubicBezTo>
                  <a:pt x="52247" y="184511"/>
                  <a:pt x="49166" y="178663"/>
                  <a:pt x="48986" y="171450"/>
                </a:cubicBezTo>
                <a:cubicBezTo>
                  <a:pt x="49007" y="169175"/>
                  <a:pt x="49347" y="166964"/>
                  <a:pt x="50005" y="164817"/>
                </a:cubicBezTo>
                <a:cubicBezTo>
                  <a:pt x="49960" y="164982"/>
                  <a:pt x="50348" y="163773"/>
                  <a:pt x="51167" y="161188"/>
                </a:cubicBezTo>
                <a:cubicBezTo>
                  <a:pt x="51986" y="158603"/>
                  <a:pt x="53508" y="153650"/>
                  <a:pt x="55731" y="146329"/>
                </a:cubicBezTo>
                <a:cubicBezTo>
                  <a:pt x="57954" y="139008"/>
                  <a:pt x="61148" y="128327"/>
                  <a:pt x="65314" y="114284"/>
                </a:cubicBezTo>
                <a:close/>
                <a:moveTo>
                  <a:pt x="81643" y="81629"/>
                </a:moveTo>
                <a:lnTo>
                  <a:pt x="97955" y="81629"/>
                </a:lnTo>
                <a:lnTo>
                  <a:pt x="97955" y="97958"/>
                </a:lnTo>
                <a:lnTo>
                  <a:pt x="81643" y="97960"/>
                </a:lnTo>
                <a:close/>
                <a:moveTo>
                  <a:pt x="65310" y="65315"/>
                </a:moveTo>
                <a:lnTo>
                  <a:pt x="81643" y="65315"/>
                </a:lnTo>
                <a:lnTo>
                  <a:pt x="81643" y="81627"/>
                </a:lnTo>
                <a:lnTo>
                  <a:pt x="65310" y="81627"/>
                </a:lnTo>
                <a:close/>
                <a:moveTo>
                  <a:pt x="81643" y="48981"/>
                </a:moveTo>
                <a:lnTo>
                  <a:pt x="97955" y="48981"/>
                </a:lnTo>
                <a:lnTo>
                  <a:pt x="97955" y="65315"/>
                </a:lnTo>
                <a:lnTo>
                  <a:pt x="81643" y="65315"/>
                </a:lnTo>
                <a:close/>
                <a:moveTo>
                  <a:pt x="65310" y="32647"/>
                </a:moveTo>
                <a:lnTo>
                  <a:pt x="81627" y="32647"/>
                </a:lnTo>
                <a:lnTo>
                  <a:pt x="81627" y="32658"/>
                </a:lnTo>
                <a:lnTo>
                  <a:pt x="81643" y="32658"/>
                </a:lnTo>
                <a:lnTo>
                  <a:pt x="81643" y="48981"/>
                </a:lnTo>
                <a:lnTo>
                  <a:pt x="65310" y="48981"/>
                </a:lnTo>
                <a:close/>
                <a:moveTo>
                  <a:pt x="130613" y="17334"/>
                </a:moveTo>
                <a:lnTo>
                  <a:pt x="130613" y="65299"/>
                </a:lnTo>
                <a:lnTo>
                  <a:pt x="178593" y="65299"/>
                </a:lnTo>
                <a:cubicBezTo>
                  <a:pt x="178197" y="64189"/>
                  <a:pt x="177745" y="63159"/>
                  <a:pt x="177237" y="62208"/>
                </a:cubicBezTo>
                <a:cubicBezTo>
                  <a:pt x="176730" y="61258"/>
                  <a:pt x="176246" y="60546"/>
                  <a:pt x="175786" y="60074"/>
                </a:cubicBezTo>
                <a:lnTo>
                  <a:pt x="135845" y="20142"/>
                </a:lnTo>
                <a:cubicBezTo>
                  <a:pt x="135371" y="19682"/>
                  <a:pt x="134659" y="19198"/>
                  <a:pt x="133707" y="18690"/>
                </a:cubicBezTo>
                <a:cubicBezTo>
                  <a:pt x="132755" y="18182"/>
                  <a:pt x="131724" y="17730"/>
                  <a:pt x="130613" y="17334"/>
                </a:cubicBezTo>
                <a:close/>
                <a:moveTo>
                  <a:pt x="16329" y="16329"/>
                </a:moveTo>
                <a:lnTo>
                  <a:pt x="16329" y="212256"/>
                </a:lnTo>
                <a:lnTo>
                  <a:pt x="179598" y="212256"/>
                </a:lnTo>
                <a:lnTo>
                  <a:pt x="179598" y="81627"/>
                </a:lnTo>
                <a:lnTo>
                  <a:pt x="126534" y="81627"/>
                </a:lnTo>
                <a:cubicBezTo>
                  <a:pt x="123070" y="81540"/>
                  <a:pt x="120186" y="80345"/>
                  <a:pt x="117884" y="78043"/>
                </a:cubicBezTo>
                <a:cubicBezTo>
                  <a:pt x="115582" y="75741"/>
                  <a:pt x="114388" y="72858"/>
                  <a:pt x="114300" y="69393"/>
                </a:cubicBezTo>
                <a:lnTo>
                  <a:pt x="114300" y="16329"/>
                </a:lnTo>
                <a:lnTo>
                  <a:pt x="97963" y="16329"/>
                </a:lnTo>
                <a:lnTo>
                  <a:pt x="97963" y="32658"/>
                </a:lnTo>
                <a:lnTo>
                  <a:pt x="81643" y="32658"/>
                </a:lnTo>
                <a:lnTo>
                  <a:pt x="81643" y="32647"/>
                </a:lnTo>
                <a:lnTo>
                  <a:pt x="81627" y="32647"/>
                </a:lnTo>
                <a:lnTo>
                  <a:pt x="81627" y="16329"/>
                </a:lnTo>
                <a:close/>
                <a:moveTo>
                  <a:pt x="12234" y="0"/>
                </a:moveTo>
                <a:lnTo>
                  <a:pt x="126534" y="0"/>
                </a:lnTo>
                <a:cubicBezTo>
                  <a:pt x="130068" y="67"/>
                  <a:pt x="133809" y="922"/>
                  <a:pt x="137759" y="2565"/>
                </a:cubicBezTo>
                <a:cubicBezTo>
                  <a:pt x="141709" y="4209"/>
                  <a:pt x="144942" y="6242"/>
                  <a:pt x="147457" y="8666"/>
                </a:cubicBezTo>
                <a:lnTo>
                  <a:pt x="187261" y="48476"/>
                </a:lnTo>
                <a:cubicBezTo>
                  <a:pt x="189685" y="50988"/>
                  <a:pt x="191719" y="54216"/>
                  <a:pt x="193362" y="58162"/>
                </a:cubicBezTo>
                <a:cubicBezTo>
                  <a:pt x="195006" y="62108"/>
                  <a:pt x="195861" y="65848"/>
                  <a:pt x="195927" y="69382"/>
                </a:cubicBezTo>
                <a:lnTo>
                  <a:pt x="195927" y="216350"/>
                </a:lnTo>
                <a:cubicBezTo>
                  <a:pt x="195839" y="219815"/>
                  <a:pt x="194644" y="222698"/>
                  <a:pt x="192343" y="225000"/>
                </a:cubicBezTo>
                <a:cubicBezTo>
                  <a:pt x="190041" y="227302"/>
                  <a:pt x="187157" y="228497"/>
                  <a:pt x="183692" y="228584"/>
                </a:cubicBezTo>
                <a:lnTo>
                  <a:pt x="12234" y="228584"/>
                </a:lnTo>
                <a:cubicBezTo>
                  <a:pt x="8770" y="228497"/>
                  <a:pt x="5886" y="227302"/>
                  <a:pt x="3584" y="225000"/>
                </a:cubicBezTo>
                <a:cubicBezTo>
                  <a:pt x="1282" y="222698"/>
                  <a:pt x="88" y="219815"/>
                  <a:pt x="0" y="216350"/>
                </a:cubicBezTo>
                <a:lnTo>
                  <a:pt x="0" y="12235"/>
                </a:lnTo>
                <a:cubicBezTo>
                  <a:pt x="88" y="8770"/>
                  <a:pt x="1282" y="5887"/>
                  <a:pt x="3584" y="3585"/>
                </a:cubicBezTo>
                <a:cubicBezTo>
                  <a:pt x="5886" y="1283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Freeform: Shape 18"/>
          <p:cNvSpPr/>
          <p:nvPr/>
        </p:nvSpPr>
        <p:spPr>
          <a:xfrm>
            <a:off x="17741088" y="4563368"/>
            <a:ext cx="339297" cy="407063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30619" y="5104"/>
                </a:moveTo>
                <a:cubicBezTo>
                  <a:pt x="132404" y="6231"/>
                  <a:pt x="133935" y="7421"/>
                  <a:pt x="135211" y="8676"/>
                </a:cubicBezTo>
                <a:lnTo>
                  <a:pt x="187254" y="60719"/>
                </a:lnTo>
                <a:cubicBezTo>
                  <a:pt x="188508" y="61995"/>
                  <a:pt x="189699" y="63525"/>
                  <a:pt x="190826" y="65311"/>
                </a:cubicBezTo>
                <a:lnTo>
                  <a:pt x="130619" y="65311"/>
                </a:lnTo>
                <a:close/>
                <a:moveTo>
                  <a:pt x="12245" y="0"/>
                </a:moveTo>
                <a:lnTo>
                  <a:pt x="114291" y="0"/>
                </a:lnTo>
                <a:lnTo>
                  <a:pt x="114291" y="69393"/>
                </a:lnTo>
                <a:cubicBezTo>
                  <a:pt x="114379" y="72861"/>
                  <a:pt x="115575" y="75747"/>
                  <a:pt x="117879" y="78051"/>
                </a:cubicBezTo>
                <a:cubicBezTo>
                  <a:pt x="120183" y="80355"/>
                  <a:pt x="123069" y="81551"/>
                  <a:pt x="126537" y="81638"/>
                </a:cubicBezTo>
                <a:lnTo>
                  <a:pt x="195927" y="81638"/>
                </a:lnTo>
                <a:lnTo>
                  <a:pt x="195927" y="216339"/>
                </a:lnTo>
                <a:cubicBezTo>
                  <a:pt x="195839" y="219807"/>
                  <a:pt x="194644" y="222693"/>
                  <a:pt x="192340" y="224997"/>
                </a:cubicBezTo>
                <a:cubicBezTo>
                  <a:pt x="190036" y="227301"/>
                  <a:pt x="187150" y="228497"/>
                  <a:pt x="183682" y="228584"/>
                </a:cubicBezTo>
                <a:lnTo>
                  <a:pt x="12245" y="228584"/>
                </a:lnTo>
                <a:cubicBezTo>
                  <a:pt x="8778" y="228497"/>
                  <a:pt x="5892" y="227301"/>
                  <a:pt x="3588" y="224997"/>
                </a:cubicBezTo>
                <a:cubicBezTo>
                  <a:pt x="1284" y="222693"/>
                  <a:pt x="88" y="219807"/>
                  <a:pt x="0" y="216339"/>
                </a:cubicBezTo>
                <a:lnTo>
                  <a:pt x="0" y="12247"/>
                </a:lnTo>
                <a:cubicBezTo>
                  <a:pt x="88" y="8779"/>
                  <a:pt x="1284" y="5893"/>
                  <a:pt x="3588" y="3589"/>
                </a:cubicBezTo>
                <a:cubicBezTo>
                  <a:pt x="5892" y="1284"/>
                  <a:pt x="8778" y="88"/>
                  <a:pt x="122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Freeform: Shape 19"/>
          <p:cNvSpPr/>
          <p:nvPr/>
        </p:nvSpPr>
        <p:spPr>
          <a:xfrm>
            <a:off x="17698652" y="3744976"/>
            <a:ext cx="424169" cy="261673"/>
          </a:xfrm>
          <a:custGeom>
            <a:avLst/>
            <a:gdLst/>
            <a:ahLst/>
            <a:cxnLst/>
            <a:rect l="l" t="t" r="r" b="b"/>
            <a:pathLst>
              <a:path w="244936" h="146941">
                <a:moveTo>
                  <a:pt x="57146" y="0"/>
                </a:moveTo>
                <a:lnTo>
                  <a:pt x="65310" y="0"/>
                </a:lnTo>
                <a:lnTo>
                  <a:pt x="85720" y="0"/>
                </a:lnTo>
                <a:lnTo>
                  <a:pt x="97965" y="0"/>
                </a:lnTo>
                <a:cubicBezTo>
                  <a:pt x="100259" y="13"/>
                  <a:pt x="102178" y="209"/>
                  <a:pt x="103722" y="588"/>
                </a:cubicBezTo>
                <a:cubicBezTo>
                  <a:pt x="105266" y="966"/>
                  <a:pt x="106068" y="1448"/>
                  <a:pt x="106129" y="2033"/>
                </a:cubicBezTo>
                <a:cubicBezTo>
                  <a:pt x="106068" y="2618"/>
                  <a:pt x="105266" y="3100"/>
                  <a:pt x="103722" y="3479"/>
                </a:cubicBezTo>
                <a:cubicBezTo>
                  <a:pt x="102178" y="3857"/>
                  <a:pt x="100259" y="4053"/>
                  <a:pt x="97965" y="4066"/>
                </a:cubicBezTo>
                <a:lnTo>
                  <a:pt x="89164" y="4066"/>
                </a:lnTo>
                <a:lnTo>
                  <a:pt x="126539" y="48983"/>
                </a:lnTo>
                <a:lnTo>
                  <a:pt x="134702" y="48983"/>
                </a:lnTo>
                <a:lnTo>
                  <a:pt x="163276" y="57150"/>
                </a:lnTo>
                <a:lnTo>
                  <a:pt x="208177" y="61230"/>
                </a:lnTo>
                <a:cubicBezTo>
                  <a:pt x="217265" y="63270"/>
                  <a:pt x="224344" y="65055"/>
                  <a:pt x="229415" y="66585"/>
                </a:cubicBezTo>
                <a:cubicBezTo>
                  <a:pt x="234485" y="68115"/>
                  <a:pt x="238120" y="69391"/>
                  <a:pt x="240321" y="70411"/>
                </a:cubicBezTo>
                <a:cubicBezTo>
                  <a:pt x="242521" y="71431"/>
                  <a:pt x="243860" y="72196"/>
                  <a:pt x="244339" y="72706"/>
                </a:cubicBezTo>
                <a:cubicBezTo>
                  <a:pt x="244817" y="73216"/>
                  <a:pt x="245008" y="73471"/>
                  <a:pt x="244913" y="73471"/>
                </a:cubicBezTo>
                <a:cubicBezTo>
                  <a:pt x="245008" y="73471"/>
                  <a:pt x="244817" y="73726"/>
                  <a:pt x="244339" y="74236"/>
                </a:cubicBezTo>
                <a:cubicBezTo>
                  <a:pt x="243860" y="74746"/>
                  <a:pt x="242521" y="75511"/>
                  <a:pt x="240321" y="76531"/>
                </a:cubicBezTo>
                <a:cubicBezTo>
                  <a:pt x="238120" y="77551"/>
                  <a:pt x="234485" y="78826"/>
                  <a:pt x="229415" y="80356"/>
                </a:cubicBezTo>
                <a:cubicBezTo>
                  <a:pt x="224344" y="81886"/>
                  <a:pt x="217265" y="83671"/>
                  <a:pt x="208177" y="85711"/>
                </a:cubicBezTo>
                <a:lnTo>
                  <a:pt x="163276" y="89791"/>
                </a:lnTo>
                <a:lnTo>
                  <a:pt x="134702" y="97958"/>
                </a:lnTo>
                <a:lnTo>
                  <a:pt x="126539" y="97958"/>
                </a:lnTo>
                <a:lnTo>
                  <a:pt x="89164" y="142875"/>
                </a:lnTo>
                <a:lnTo>
                  <a:pt x="97965" y="142875"/>
                </a:lnTo>
                <a:cubicBezTo>
                  <a:pt x="100259" y="142888"/>
                  <a:pt x="102178" y="143084"/>
                  <a:pt x="103722" y="143463"/>
                </a:cubicBezTo>
                <a:cubicBezTo>
                  <a:pt x="105266" y="143841"/>
                  <a:pt x="106068" y="144323"/>
                  <a:pt x="106129" y="144908"/>
                </a:cubicBezTo>
                <a:cubicBezTo>
                  <a:pt x="106068" y="145493"/>
                  <a:pt x="105266" y="145975"/>
                  <a:pt x="103722" y="146354"/>
                </a:cubicBezTo>
                <a:cubicBezTo>
                  <a:pt x="102178" y="146732"/>
                  <a:pt x="100259" y="146928"/>
                  <a:pt x="97965" y="146941"/>
                </a:cubicBezTo>
                <a:lnTo>
                  <a:pt x="85720" y="146941"/>
                </a:lnTo>
                <a:lnTo>
                  <a:pt x="65310" y="146941"/>
                </a:lnTo>
                <a:lnTo>
                  <a:pt x="57146" y="146941"/>
                </a:lnTo>
                <a:lnTo>
                  <a:pt x="57146" y="142875"/>
                </a:lnTo>
                <a:lnTo>
                  <a:pt x="65310" y="142875"/>
                </a:lnTo>
                <a:lnTo>
                  <a:pt x="65310" y="89791"/>
                </a:lnTo>
                <a:lnTo>
                  <a:pt x="44901" y="89791"/>
                </a:lnTo>
                <a:lnTo>
                  <a:pt x="20409" y="118375"/>
                </a:lnTo>
                <a:lnTo>
                  <a:pt x="8164" y="118366"/>
                </a:lnTo>
                <a:lnTo>
                  <a:pt x="4082" y="114286"/>
                </a:lnTo>
                <a:lnTo>
                  <a:pt x="4082" y="89805"/>
                </a:lnTo>
                <a:lnTo>
                  <a:pt x="8164" y="89805"/>
                </a:lnTo>
                <a:lnTo>
                  <a:pt x="8164" y="85725"/>
                </a:lnTo>
                <a:lnTo>
                  <a:pt x="24491" y="85725"/>
                </a:lnTo>
                <a:lnTo>
                  <a:pt x="24491" y="84704"/>
                </a:lnTo>
                <a:lnTo>
                  <a:pt x="0" y="81640"/>
                </a:lnTo>
                <a:lnTo>
                  <a:pt x="0" y="65301"/>
                </a:lnTo>
                <a:lnTo>
                  <a:pt x="24491" y="62237"/>
                </a:lnTo>
                <a:lnTo>
                  <a:pt x="24491" y="61216"/>
                </a:lnTo>
                <a:lnTo>
                  <a:pt x="8164" y="61216"/>
                </a:lnTo>
                <a:lnTo>
                  <a:pt x="8164" y="57136"/>
                </a:lnTo>
                <a:lnTo>
                  <a:pt x="4082" y="57136"/>
                </a:lnTo>
                <a:lnTo>
                  <a:pt x="4082" y="32655"/>
                </a:lnTo>
                <a:lnTo>
                  <a:pt x="8164" y="28575"/>
                </a:lnTo>
                <a:lnTo>
                  <a:pt x="20409" y="28575"/>
                </a:lnTo>
                <a:lnTo>
                  <a:pt x="44901" y="57136"/>
                </a:lnTo>
                <a:lnTo>
                  <a:pt x="65310" y="57150"/>
                </a:lnTo>
                <a:lnTo>
                  <a:pt x="65310" y="4066"/>
                </a:lnTo>
                <a:lnTo>
                  <a:pt x="57146" y="40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Freeform: Shape 20"/>
          <p:cNvSpPr/>
          <p:nvPr/>
        </p:nvSpPr>
        <p:spPr>
          <a:xfrm>
            <a:off x="17052479" y="5423469"/>
            <a:ext cx="190843" cy="377986"/>
          </a:xfrm>
          <a:custGeom>
            <a:avLst/>
            <a:gdLst/>
            <a:ahLst/>
            <a:cxnLst/>
            <a:rect l="l" t="t" r="r" b="b"/>
            <a:pathLst>
              <a:path w="110202" h="212256">
                <a:moveTo>
                  <a:pt x="81116" y="0"/>
                </a:moveTo>
                <a:cubicBezTo>
                  <a:pt x="88141" y="32"/>
                  <a:pt x="94280" y="224"/>
                  <a:pt x="99534" y="574"/>
                </a:cubicBezTo>
                <a:cubicBezTo>
                  <a:pt x="104788" y="925"/>
                  <a:pt x="108344" y="1244"/>
                  <a:pt x="110202" y="1531"/>
                </a:cubicBezTo>
                <a:lnTo>
                  <a:pt x="110202" y="35193"/>
                </a:lnTo>
                <a:lnTo>
                  <a:pt x="90174" y="35193"/>
                </a:lnTo>
                <a:cubicBezTo>
                  <a:pt x="82533" y="35281"/>
                  <a:pt x="77468" y="36987"/>
                  <a:pt x="74977" y="40313"/>
                </a:cubicBezTo>
                <a:cubicBezTo>
                  <a:pt x="72487" y="43639"/>
                  <a:pt x="71344" y="48058"/>
                  <a:pt x="71549" y="53569"/>
                </a:cubicBezTo>
                <a:lnTo>
                  <a:pt x="71549" y="77689"/>
                </a:lnTo>
                <a:lnTo>
                  <a:pt x="108926" y="77689"/>
                </a:lnTo>
                <a:lnTo>
                  <a:pt x="103951" y="115433"/>
                </a:lnTo>
                <a:lnTo>
                  <a:pt x="71549" y="115433"/>
                </a:lnTo>
                <a:lnTo>
                  <a:pt x="71549" y="212256"/>
                </a:lnTo>
                <a:lnTo>
                  <a:pt x="32529" y="212256"/>
                </a:lnTo>
                <a:lnTo>
                  <a:pt x="32529" y="115433"/>
                </a:lnTo>
                <a:lnTo>
                  <a:pt x="0" y="115433"/>
                </a:lnTo>
                <a:lnTo>
                  <a:pt x="0" y="77689"/>
                </a:lnTo>
                <a:lnTo>
                  <a:pt x="32529" y="77689"/>
                </a:lnTo>
                <a:lnTo>
                  <a:pt x="32529" y="49868"/>
                </a:lnTo>
                <a:cubicBezTo>
                  <a:pt x="32596" y="39093"/>
                  <a:pt x="34659" y="30003"/>
                  <a:pt x="38721" y="22597"/>
                </a:cubicBezTo>
                <a:cubicBezTo>
                  <a:pt x="42783" y="15191"/>
                  <a:pt x="48446" y="9578"/>
                  <a:pt x="55710" y="5758"/>
                </a:cubicBezTo>
                <a:cubicBezTo>
                  <a:pt x="62974" y="1937"/>
                  <a:pt x="71443" y="18"/>
                  <a:pt x="8111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Freeform: Shape 21"/>
          <p:cNvSpPr/>
          <p:nvPr/>
        </p:nvSpPr>
        <p:spPr>
          <a:xfrm>
            <a:off x="16982340" y="4563368"/>
            <a:ext cx="331123" cy="407063"/>
          </a:xfrm>
          <a:custGeom>
            <a:avLst/>
            <a:gdLst/>
            <a:ahLst/>
            <a:cxnLst/>
            <a:rect l="l" t="t" r="r" b="b"/>
            <a:pathLst>
              <a:path w="191207" h="228584">
                <a:moveTo>
                  <a:pt x="27929" y="0"/>
                </a:moveTo>
                <a:cubicBezTo>
                  <a:pt x="35842" y="200"/>
                  <a:pt x="42426" y="2927"/>
                  <a:pt x="47679" y="8181"/>
                </a:cubicBezTo>
                <a:cubicBezTo>
                  <a:pt x="52932" y="13435"/>
                  <a:pt x="55659" y="20020"/>
                  <a:pt x="55858" y="27937"/>
                </a:cubicBezTo>
                <a:cubicBezTo>
                  <a:pt x="55789" y="33786"/>
                  <a:pt x="54173" y="39053"/>
                  <a:pt x="51011" y="43738"/>
                </a:cubicBezTo>
                <a:cubicBezTo>
                  <a:pt x="47848" y="48423"/>
                  <a:pt x="43553" y="51872"/>
                  <a:pt x="38127" y="54086"/>
                </a:cubicBezTo>
                <a:lnTo>
                  <a:pt x="38127" y="62760"/>
                </a:lnTo>
                <a:cubicBezTo>
                  <a:pt x="45284" y="61075"/>
                  <a:pt x="52528" y="59725"/>
                  <a:pt x="59861" y="58710"/>
                </a:cubicBezTo>
                <a:cubicBezTo>
                  <a:pt x="67193" y="57695"/>
                  <a:pt x="74534" y="57174"/>
                  <a:pt x="81882" y="57147"/>
                </a:cubicBezTo>
                <a:cubicBezTo>
                  <a:pt x="90301" y="57147"/>
                  <a:pt x="98721" y="57785"/>
                  <a:pt x="107140" y="59061"/>
                </a:cubicBezTo>
                <a:cubicBezTo>
                  <a:pt x="112626" y="60015"/>
                  <a:pt x="118143" y="61136"/>
                  <a:pt x="123692" y="62425"/>
                </a:cubicBezTo>
                <a:cubicBezTo>
                  <a:pt x="129241" y="63714"/>
                  <a:pt x="134822" y="64421"/>
                  <a:pt x="140435" y="64546"/>
                </a:cubicBezTo>
                <a:cubicBezTo>
                  <a:pt x="143951" y="64538"/>
                  <a:pt x="147475" y="64331"/>
                  <a:pt x="151007" y="63924"/>
                </a:cubicBezTo>
                <a:cubicBezTo>
                  <a:pt x="154539" y="63517"/>
                  <a:pt x="158032" y="62959"/>
                  <a:pt x="161484" y="62250"/>
                </a:cubicBezTo>
                <a:cubicBezTo>
                  <a:pt x="163316" y="61866"/>
                  <a:pt x="165633" y="61273"/>
                  <a:pt x="168434" y="60473"/>
                </a:cubicBezTo>
                <a:cubicBezTo>
                  <a:pt x="171235" y="59673"/>
                  <a:pt x="173986" y="58930"/>
                  <a:pt x="176688" y="58244"/>
                </a:cubicBezTo>
                <a:cubicBezTo>
                  <a:pt x="179390" y="57557"/>
                  <a:pt x="181508" y="57192"/>
                  <a:pt x="183043" y="57147"/>
                </a:cubicBezTo>
                <a:cubicBezTo>
                  <a:pt x="185336" y="57209"/>
                  <a:pt x="187255" y="58011"/>
                  <a:pt x="188799" y="59555"/>
                </a:cubicBezTo>
                <a:cubicBezTo>
                  <a:pt x="190343" y="61099"/>
                  <a:pt x="191146" y="63018"/>
                  <a:pt x="191207" y="65311"/>
                </a:cubicBezTo>
                <a:lnTo>
                  <a:pt x="191207" y="172332"/>
                </a:lnTo>
                <a:cubicBezTo>
                  <a:pt x="191178" y="174327"/>
                  <a:pt x="190598" y="176012"/>
                  <a:pt x="189469" y="177386"/>
                </a:cubicBezTo>
                <a:cubicBezTo>
                  <a:pt x="188339" y="178760"/>
                  <a:pt x="186835" y="179711"/>
                  <a:pt x="184956" y="180240"/>
                </a:cubicBezTo>
                <a:cubicBezTo>
                  <a:pt x="178073" y="182302"/>
                  <a:pt x="170950" y="183918"/>
                  <a:pt x="163589" y="185087"/>
                </a:cubicBezTo>
                <a:cubicBezTo>
                  <a:pt x="156227" y="186257"/>
                  <a:pt x="148977" y="186852"/>
                  <a:pt x="141838" y="186873"/>
                </a:cubicBezTo>
                <a:cubicBezTo>
                  <a:pt x="135509" y="186780"/>
                  <a:pt x="129359" y="186130"/>
                  <a:pt x="123389" y="184922"/>
                </a:cubicBezTo>
                <a:cubicBezTo>
                  <a:pt x="117418" y="183714"/>
                  <a:pt x="111334" y="182506"/>
                  <a:pt x="105137" y="181298"/>
                </a:cubicBezTo>
                <a:cubicBezTo>
                  <a:pt x="98940" y="180091"/>
                  <a:pt x="92336" y="179440"/>
                  <a:pt x="85326" y="179347"/>
                </a:cubicBezTo>
                <a:cubicBezTo>
                  <a:pt x="77452" y="179379"/>
                  <a:pt x="69537" y="179953"/>
                  <a:pt x="61583" y="181069"/>
                </a:cubicBezTo>
                <a:cubicBezTo>
                  <a:pt x="53629" y="182185"/>
                  <a:pt x="45810" y="183652"/>
                  <a:pt x="38127" y="185470"/>
                </a:cubicBezTo>
                <a:lnTo>
                  <a:pt x="38127" y="228584"/>
                </a:lnTo>
                <a:lnTo>
                  <a:pt x="17732" y="228584"/>
                </a:lnTo>
                <a:lnTo>
                  <a:pt x="17732" y="54086"/>
                </a:lnTo>
                <a:cubicBezTo>
                  <a:pt x="12305" y="51872"/>
                  <a:pt x="8010" y="48423"/>
                  <a:pt x="4847" y="43738"/>
                </a:cubicBezTo>
                <a:cubicBezTo>
                  <a:pt x="1685" y="39053"/>
                  <a:pt x="69" y="33786"/>
                  <a:pt x="0" y="27937"/>
                </a:cubicBezTo>
                <a:cubicBezTo>
                  <a:pt x="199" y="20020"/>
                  <a:pt x="2926" y="13435"/>
                  <a:pt x="8179" y="8181"/>
                </a:cubicBezTo>
                <a:cubicBezTo>
                  <a:pt x="13433" y="2927"/>
                  <a:pt x="20016" y="200"/>
                  <a:pt x="2792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Freeform: Shape 22"/>
          <p:cNvSpPr/>
          <p:nvPr/>
        </p:nvSpPr>
        <p:spPr>
          <a:xfrm>
            <a:off x="16949963" y="3672266"/>
            <a:ext cx="395877" cy="407093"/>
          </a:xfrm>
          <a:custGeom>
            <a:avLst/>
            <a:gdLst/>
            <a:ahLst/>
            <a:cxnLst/>
            <a:rect l="l" t="t" r="r" b="b"/>
            <a:pathLst>
              <a:path w="228599" h="228601">
                <a:moveTo>
                  <a:pt x="114284" y="89825"/>
                </a:moveTo>
                <a:lnTo>
                  <a:pt x="40805" y="163303"/>
                </a:lnTo>
                <a:lnTo>
                  <a:pt x="40805" y="187796"/>
                </a:lnTo>
                <a:lnTo>
                  <a:pt x="65298" y="187796"/>
                </a:lnTo>
                <a:lnTo>
                  <a:pt x="138777" y="114317"/>
                </a:lnTo>
                <a:close/>
                <a:moveTo>
                  <a:pt x="187715" y="1"/>
                </a:moveTo>
                <a:cubicBezTo>
                  <a:pt x="191165" y="6"/>
                  <a:pt x="194618" y="456"/>
                  <a:pt x="198072" y="1350"/>
                </a:cubicBezTo>
                <a:cubicBezTo>
                  <a:pt x="204980" y="3138"/>
                  <a:pt x="211154" y="6691"/>
                  <a:pt x="216593" y="12009"/>
                </a:cubicBezTo>
                <a:cubicBezTo>
                  <a:pt x="221910" y="17448"/>
                  <a:pt x="225463" y="23621"/>
                  <a:pt x="227252" y="30529"/>
                </a:cubicBezTo>
                <a:cubicBezTo>
                  <a:pt x="229040" y="37438"/>
                  <a:pt x="229049" y="44339"/>
                  <a:pt x="227280" y="51233"/>
                </a:cubicBezTo>
                <a:cubicBezTo>
                  <a:pt x="225511" y="58127"/>
                  <a:pt x="221948" y="64273"/>
                  <a:pt x="216593" y="69669"/>
                </a:cubicBezTo>
                <a:lnTo>
                  <a:pt x="187890" y="98116"/>
                </a:lnTo>
                <a:lnTo>
                  <a:pt x="201157" y="111383"/>
                </a:lnTo>
                <a:cubicBezTo>
                  <a:pt x="201986" y="112250"/>
                  <a:pt x="202401" y="113228"/>
                  <a:pt x="202401" y="114317"/>
                </a:cubicBezTo>
                <a:cubicBezTo>
                  <a:pt x="202401" y="115407"/>
                  <a:pt x="201986" y="116385"/>
                  <a:pt x="201157" y="117251"/>
                </a:cubicBezTo>
                <a:lnTo>
                  <a:pt x="174368" y="144040"/>
                </a:lnTo>
                <a:cubicBezTo>
                  <a:pt x="173502" y="144870"/>
                  <a:pt x="172524" y="145284"/>
                  <a:pt x="171434" y="145284"/>
                </a:cubicBezTo>
                <a:cubicBezTo>
                  <a:pt x="170344" y="145284"/>
                  <a:pt x="169366" y="144870"/>
                  <a:pt x="168500" y="144040"/>
                </a:cubicBezTo>
                <a:lnTo>
                  <a:pt x="155105" y="130646"/>
                </a:lnTo>
                <a:lnTo>
                  <a:pt x="78183" y="207556"/>
                </a:lnTo>
                <a:cubicBezTo>
                  <a:pt x="76636" y="209091"/>
                  <a:pt x="74882" y="210260"/>
                  <a:pt x="72920" y="211062"/>
                </a:cubicBezTo>
                <a:cubicBezTo>
                  <a:pt x="70959" y="211864"/>
                  <a:pt x="68886" y="212268"/>
                  <a:pt x="66702" y="212273"/>
                </a:cubicBezTo>
                <a:lnTo>
                  <a:pt x="40805" y="212273"/>
                </a:lnTo>
                <a:lnTo>
                  <a:pt x="8164" y="228601"/>
                </a:lnTo>
                <a:lnTo>
                  <a:pt x="0" y="220437"/>
                </a:lnTo>
                <a:lnTo>
                  <a:pt x="16329" y="187796"/>
                </a:lnTo>
                <a:lnTo>
                  <a:pt x="16329" y="161900"/>
                </a:lnTo>
                <a:cubicBezTo>
                  <a:pt x="16334" y="159715"/>
                  <a:pt x="16738" y="157642"/>
                  <a:pt x="17540" y="155681"/>
                </a:cubicBezTo>
                <a:cubicBezTo>
                  <a:pt x="18342" y="153720"/>
                  <a:pt x="19510" y="151966"/>
                  <a:pt x="21045" y="150419"/>
                </a:cubicBezTo>
                <a:lnTo>
                  <a:pt x="97955" y="73496"/>
                </a:lnTo>
                <a:lnTo>
                  <a:pt x="84561" y="60101"/>
                </a:lnTo>
                <a:cubicBezTo>
                  <a:pt x="83732" y="59235"/>
                  <a:pt x="83317" y="58257"/>
                  <a:pt x="83317" y="57167"/>
                </a:cubicBezTo>
                <a:cubicBezTo>
                  <a:pt x="83317" y="56078"/>
                  <a:pt x="83732" y="55100"/>
                  <a:pt x="84561" y="54233"/>
                </a:cubicBezTo>
                <a:lnTo>
                  <a:pt x="111350" y="27444"/>
                </a:lnTo>
                <a:cubicBezTo>
                  <a:pt x="112216" y="26615"/>
                  <a:pt x="113194" y="26200"/>
                  <a:pt x="114284" y="26200"/>
                </a:cubicBezTo>
                <a:cubicBezTo>
                  <a:pt x="115374" y="26200"/>
                  <a:pt x="116352" y="26615"/>
                  <a:pt x="117218" y="27444"/>
                </a:cubicBezTo>
                <a:lnTo>
                  <a:pt x="130485" y="40711"/>
                </a:lnTo>
                <a:lnTo>
                  <a:pt x="158932" y="12009"/>
                </a:lnTo>
                <a:cubicBezTo>
                  <a:pt x="164329" y="6653"/>
                  <a:pt x="170474" y="3091"/>
                  <a:pt x="177368" y="1321"/>
                </a:cubicBezTo>
                <a:cubicBezTo>
                  <a:pt x="180815" y="437"/>
                  <a:pt x="184264" y="-3"/>
                  <a:pt x="18771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Freeform: Shape 23"/>
          <p:cNvSpPr/>
          <p:nvPr/>
        </p:nvSpPr>
        <p:spPr>
          <a:xfrm>
            <a:off x="16371758" y="5452533"/>
            <a:ext cx="98059" cy="319857"/>
          </a:xfrm>
          <a:custGeom>
            <a:avLst/>
            <a:gdLst/>
            <a:ahLst/>
            <a:cxnLst/>
            <a:rect l="l" t="t" r="r" b="b"/>
            <a:pathLst>
              <a:path w="56624" h="179614">
                <a:moveTo>
                  <a:pt x="11989" y="134711"/>
                </a:moveTo>
                <a:lnTo>
                  <a:pt x="44637" y="134711"/>
                </a:lnTo>
                <a:cubicBezTo>
                  <a:pt x="46930" y="134772"/>
                  <a:pt x="48848" y="135574"/>
                  <a:pt x="50392" y="137119"/>
                </a:cubicBezTo>
                <a:cubicBezTo>
                  <a:pt x="51935" y="138663"/>
                  <a:pt x="52738" y="140581"/>
                  <a:pt x="52799" y="142875"/>
                </a:cubicBezTo>
                <a:lnTo>
                  <a:pt x="52799" y="171450"/>
                </a:lnTo>
                <a:cubicBezTo>
                  <a:pt x="52738" y="173744"/>
                  <a:pt x="51935" y="175662"/>
                  <a:pt x="50392" y="177206"/>
                </a:cubicBezTo>
                <a:cubicBezTo>
                  <a:pt x="48848" y="178751"/>
                  <a:pt x="46930" y="179553"/>
                  <a:pt x="44637" y="179614"/>
                </a:cubicBezTo>
                <a:lnTo>
                  <a:pt x="11989" y="179614"/>
                </a:lnTo>
                <a:cubicBezTo>
                  <a:pt x="9696" y="179553"/>
                  <a:pt x="7777" y="178751"/>
                  <a:pt x="6234" y="177206"/>
                </a:cubicBezTo>
                <a:cubicBezTo>
                  <a:pt x="4690" y="175662"/>
                  <a:pt x="3888" y="173744"/>
                  <a:pt x="3826" y="171450"/>
                </a:cubicBezTo>
                <a:lnTo>
                  <a:pt x="3826" y="142875"/>
                </a:lnTo>
                <a:cubicBezTo>
                  <a:pt x="3888" y="140581"/>
                  <a:pt x="4690" y="138663"/>
                  <a:pt x="6234" y="137119"/>
                </a:cubicBezTo>
                <a:cubicBezTo>
                  <a:pt x="7777" y="135574"/>
                  <a:pt x="9696" y="134772"/>
                  <a:pt x="11989" y="134711"/>
                </a:cubicBezTo>
                <a:close/>
                <a:moveTo>
                  <a:pt x="7908" y="0"/>
                </a:moveTo>
                <a:lnTo>
                  <a:pt x="48718" y="0"/>
                </a:lnTo>
                <a:cubicBezTo>
                  <a:pt x="51008" y="61"/>
                  <a:pt x="52900" y="864"/>
                  <a:pt x="54393" y="2408"/>
                </a:cubicBezTo>
                <a:cubicBezTo>
                  <a:pt x="55886" y="3952"/>
                  <a:pt x="56630" y="5871"/>
                  <a:pt x="56624" y="8164"/>
                </a:cubicBezTo>
                <a:lnTo>
                  <a:pt x="53054" y="106136"/>
                </a:lnTo>
                <a:cubicBezTo>
                  <a:pt x="52926" y="108429"/>
                  <a:pt x="52065" y="110348"/>
                  <a:pt x="50471" y="111892"/>
                </a:cubicBezTo>
                <a:cubicBezTo>
                  <a:pt x="48877" y="113436"/>
                  <a:pt x="46932" y="114239"/>
                  <a:pt x="44637" y="114300"/>
                </a:cubicBezTo>
                <a:lnTo>
                  <a:pt x="11989" y="114300"/>
                </a:lnTo>
                <a:cubicBezTo>
                  <a:pt x="9693" y="114239"/>
                  <a:pt x="7748" y="113436"/>
                  <a:pt x="6154" y="111892"/>
                </a:cubicBezTo>
                <a:cubicBezTo>
                  <a:pt x="4560" y="110348"/>
                  <a:pt x="3699" y="108429"/>
                  <a:pt x="3571" y="106136"/>
                </a:cubicBezTo>
                <a:lnTo>
                  <a:pt x="1" y="8164"/>
                </a:lnTo>
                <a:cubicBezTo>
                  <a:pt x="-5" y="5871"/>
                  <a:pt x="739" y="3952"/>
                  <a:pt x="2232" y="2408"/>
                </a:cubicBezTo>
                <a:cubicBezTo>
                  <a:pt x="3726" y="864"/>
                  <a:pt x="5617" y="61"/>
                  <a:pt x="79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Freeform: Shape 24"/>
          <p:cNvSpPr/>
          <p:nvPr/>
        </p:nvSpPr>
        <p:spPr>
          <a:xfrm>
            <a:off x="16222862" y="4614254"/>
            <a:ext cx="395851" cy="305290"/>
          </a:xfrm>
          <a:custGeom>
            <a:avLst/>
            <a:gdLst/>
            <a:ahLst/>
            <a:cxnLst/>
            <a:rect l="l" t="t" r="r" b="b"/>
            <a:pathLst>
              <a:path w="228584" h="171434">
                <a:moveTo>
                  <a:pt x="44900" y="81633"/>
                </a:moveTo>
                <a:cubicBezTo>
                  <a:pt x="46019" y="81660"/>
                  <a:pt x="46970" y="82053"/>
                  <a:pt x="47754" y="82814"/>
                </a:cubicBezTo>
                <a:cubicBezTo>
                  <a:pt x="48538" y="83574"/>
                  <a:pt x="48947" y="84542"/>
                  <a:pt x="48982" y="85717"/>
                </a:cubicBezTo>
                <a:lnTo>
                  <a:pt x="48982" y="110218"/>
                </a:lnTo>
                <a:lnTo>
                  <a:pt x="224501" y="110218"/>
                </a:lnTo>
                <a:cubicBezTo>
                  <a:pt x="225620" y="110244"/>
                  <a:pt x="226571" y="110637"/>
                  <a:pt x="227356" y="111397"/>
                </a:cubicBezTo>
                <a:cubicBezTo>
                  <a:pt x="228140" y="112157"/>
                  <a:pt x="228549" y="113124"/>
                  <a:pt x="228584" y="114298"/>
                </a:cubicBezTo>
                <a:lnTo>
                  <a:pt x="228584" y="138779"/>
                </a:lnTo>
                <a:cubicBezTo>
                  <a:pt x="228549" y="139897"/>
                  <a:pt x="228140" y="140848"/>
                  <a:pt x="227356" y="141631"/>
                </a:cubicBezTo>
                <a:cubicBezTo>
                  <a:pt x="226571" y="142415"/>
                  <a:pt x="225620" y="142824"/>
                  <a:pt x="224501" y="142859"/>
                </a:cubicBezTo>
                <a:lnTo>
                  <a:pt x="48982" y="142859"/>
                </a:lnTo>
                <a:lnTo>
                  <a:pt x="48982" y="167352"/>
                </a:lnTo>
                <a:cubicBezTo>
                  <a:pt x="48955" y="168470"/>
                  <a:pt x="48562" y="169422"/>
                  <a:pt x="47802" y="170206"/>
                </a:cubicBezTo>
                <a:cubicBezTo>
                  <a:pt x="47042" y="170990"/>
                  <a:pt x="46075" y="171399"/>
                  <a:pt x="44900" y="171434"/>
                </a:cubicBezTo>
                <a:cubicBezTo>
                  <a:pt x="44326" y="171428"/>
                  <a:pt x="43784" y="171311"/>
                  <a:pt x="43274" y="171083"/>
                </a:cubicBezTo>
                <a:cubicBezTo>
                  <a:pt x="42764" y="170854"/>
                  <a:pt x="42285" y="170546"/>
                  <a:pt x="41839" y="170158"/>
                </a:cubicBezTo>
                <a:lnTo>
                  <a:pt x="1148" y="129343"/>
                </a:lnTo>
                <a:cubicBezTo>
                  <a:pt x="765" y="128955"/>
                  <a:pt x="478" y="128520"/>
                  <a:pt x="287" y="128036"/>
                </a:cubicBezTo>
                <a:cubicBezTo>
                  <a:pt x="96" y="127553"/>
                  <a:pt x="0" y="127053"/>
                  <a:pt x="0" y="126538"/>
                </a:cubicBezTo>
                <a:cubicBezTo>
                  <a:pt x="0" y="125369"/>
                  <a:pt x="383" y="124392"/>
                  <a:pt x="1148" y="123605"/>
                </a:cubicBezTo>
                <a:lnTo>
                  <a:pt x="41966" y="82782"/>
                </a:lnTo>
                <a:cubicBezTo>
                  <a:pt x="42360" y="82399"/>
                  <a:pt x="42817" y="82112"/>
                  <a:pt x="43338" y="81920"/>
                </a:cubicBezTo>
                <a:cubicBezTo>
                  <a:pt x="43858" y="81729"/>
                  <a:pt x="44379" y="81633"/>
                  <a:pt x="44900" y="81633"/>
                </a:cubicBezTo>
                <a:close/>
                <a:moveTo>
                  <a:pt x="183682" y="0"/>
                </a:moveTo>
                <a:cubicBezTo>
                  <a:pt x="184256" y="5"/>
                  <a:pt x="184799" y="122"/>
                  <a:pt x="185309" y="350"/>
                </a:cubicBezTo>
                <a:cubicBezTo>
                  <a:pt x="185819" y="579"/>
                  <a:pt x="186297" y="887"/>
                  <a:pt x="186744" y="1275"/>
                </a:cubicBezTo>
                <a:lnTo>
                  <a:pt x="227435" y="41963"/>
                </a:lnTo>
                <a:cubicBezTo>
                  <a:pt x="227817" y="42356"/>
                  <a:pt x="228104" y="42813"/>
                  <a:pt x="228296" y="43333"/>
                </a:cubicBezTo>
                <a:cubicBezTo>
                  <a:pt x="228488" y="43854"/>
                  <a:pt x="228584" y="44375"/>
                  <a:pt x="228584" y="44895"/>
                </a:cubicBezTo>
                <a:cubicBezTo>
                  <a:pt x="228584" y="45416"/>
                  <a:pt x="228488" y="45937"/>
                  <a:pt x="228296" y="46457"/>
                </a:cubicBezTo>
                <a:cubicBezTo>
                  <a:pt x="228104" y="46978"/>
                  <a:pt x="227817" y="47435"/>
                  <a:pt x="227435" y="47828"/>
                </a:cubicBezTo>
                <a:lnTo>
                  <a:pt x="186616" y="88652"/>
                </a:lnTo>
                <a:cubicBezTo>
                  <a:pt x="186223" y="89035"/>
                  <a:pt x="185766" y="89322"/>
                  <a:pt x="185245" y="89513"/>
                </a:cubicBezTo>
                <a:cubicBezTo>
                  <a:pt x="184724" y="89705"/>
                  <a:pt x="184203" y="89800"/>
                  <a:pt x="183682" y="89800"/>
                </a:cubicBezTo>
                <a:cubicBezTo>
                  <a:pt x="182564" y="89766"/>
                  <a:pt x="181612" y="89356"/>
                  <a:pt x="180828" y="88572"/>
                </a:cubicBezTo>
                <a:cubicBezTo>
                  <a:pt x="180044" y="87788"/>
                  <a:pt x="179635" y="86836"/>
                  <a:pt x="179601" y="85717"/>
                </a:cubicBezTo>
                <a:lnTo>
                  <a:pt x="179601" y="61216"/>
                </a:lnTo>
                <a:lnTo>
                  <a:pt x="4082" y="61216"/>
                </a:lnTo>
                <a:cubicBezTo>
                  <a:pt x="2963" y="61181"/>
                  <a:pt x="2012" y="60772"/>
                  <a:pt x="1228" y="59989"/>
                </a:cubicBezTo>
                <a:cubicBezTo>
                  <a:pt x="444" y="59205"/>
                  <a:pt x="35" y="58254"/>
                  <a:pt x="0" y="57136"/>
                </a:cubicBezTo>
                <a:lnTo>
                  <a:pt x="0" y="32655"/>
                </a:lnTo>
                <a:cubicBezTo>
                  <a:pt x="35" y="31536"/>
                  <a:pt x="444" y="30585"/>
                  <a:pt x="1228" y="29802"/>
                </a:cubicBezTo>
                <a:cubicBezTo>
                  <a:pt x="2012" y="29018"/>
                  <a:pt x="2963" y="28609"/>
                  <a:pt x="4082" y="28575"/>
                </a:cubicBezTo>
                <a:lnTo>
                  <a:pt x="179601" y="28575"/>
                </a:lnTo>
                <a:lnTo>
                  <a:pt x="179601" y="4082"/>
                </a:lnTo>
                <a:cubicBezTo>
                  <a:pt x="179627" y="2907"/>
                  <a:pt x="180020" y="1940"/>
                  <a:pt x="180780" y="1180"/>
                </a:cubicBezTo>
                <a:cubicBezTo>
                  <a:pt x="181540" y="420"/>
                  <a:pt x="182508" y="26"/>
                  <a:pt x="1836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Freeform: Shape 25"/>
          <p:cNvSpPr/>
          <p:nvPr/>
        </p:nvSpPr>
        <p:spPr>
          <a:xfrm>
            <a:off x="16309029" y="3715898"/>
            <a:ext cx="223519" cy="319829"/>
          </a:xfrm>
          <a:custGeom>
            <a:avLst/>
            <a:gdLst/>
            <a:ahLst/>
            <a:cxnLst/>
            <a:rect l="l" t="t" r="r" b="b"/>
            <a:pathLst>
              <a:path w="129071" h="179598">
                <a:moveTo>
                  <a:pt x="98721" y="0"/>
                </a:moveTo>
                <a:cubicBezTo>
                  <a:pt x="105524" y="114"/>
                  <a:pt x="111244" y="587"/>
                  <a:pt x="115879" y="1418"/>
                </a:cubicBezTo>
                <a:cubicBezTo>
                  <a:pt x="120514" y="2250"/>
                  <a:pt x="123044" y="2754"/>
                  <a:pt x="123469" y="2932"/>
                </a:cubicBezTo>
                <a:cubicBezTo>
                  <a:pt x="123982" y="3068"/>
                  <a:pt x="124455" y="3307"/>
                  <a:pt x="124888" y="3649"/>
                </a:cubicBezTo>
                <a:cubicBezTo>
                  <a:pt x="125321" y="3992"/>
                  <a:pt x="125699" y="4391"/>
                  <a:pt x="126020" y="4845"/>
                </a:cubicBezTo>
                <a:cubicBezTo>
                  <a:pt x="126275" y="5299"/>
                  <a:pt x="126435" y="5793"/>
                  <a:pt x="126499" y="6327"/>
                </a:cubicBezTo>
                <a:cubicBezTo>
                  <a:pt x="126562" y="6861"/>
                  <a:pt x="126530" y="7387"/>
                  <a:pt x="126403" y="7905"/>
                </a:cubicBezTo>
                <a:lnTo>
                  <a:pt x="120918" y="28177"/>
                </a:lnTo>
                <a:cubicBezTo>
                  <a:pt x="120628" y="29283"/>
                  <a:pt x="120027" y="30101"/>
                  <a:pt x="119116" y="30633"/>
                </a:cubicBezTo>
                <a:cubicBezTo>
                  <a:pt x="118204" y="31165"/>
                  <a:pt x="117189" y="31282"/>
                  <a:pt x="116070" y="30984"/>
                </a:cubicBezTo>
                <a:cubicBezTo>
                  <a:pt x="115836" y="30894"/>
                  <a:pt x="113976" y="30532"/>
                  <a:pt x="110489" y="29899"/>
                </a:cubicBezTo>
                <a:cubicBezTo>
                  <a:pt x="107002" y="29266"/>
                  <a:pt x="102909" y="28905"/>
                  <a:pt x="98211" y="28814"/>
                </a:cubicBezTo>
                <a:cubicBezTo>
                  <a:pt x="87370" y="28902"/>
                  <a:pt x="77765" y="31630"/>
                  <a:pt x="69396" y="36999"/>
                </a:cubicBezTo>
                <a:cubicBezTo>
                  <a:pt x="61027" y="42367"/>
                  <a:pt x="54644" y="49850"/>
                  <a:pt x="50245" y="59446"/>
                </a:cubicBezTo>
                <a:lnTo>
                  <a:pt x="109947" y="59446"/>
                </a:lnTo>
                <a:cubicBezTo>
                  <a:pt x="110590" y="59446"/>
                  <a:pt x="111185" y="59574"/>
                  <a:pt x="111733" y="59829"/>
                </a:cubicBezTo>
                <a:cubicBezTo>
                  <a:pt x="112280" y="60084"/>
                  <a:pt x="112748" y="60466"/>
                  <a:pt x="113136" y="60976"/>
                </a:cubicBezTo>
                <a:cubicBezTo>
                  <a:pt x="113524" y="61433"/>
                  <a:pt x="113800" y="61953"/>
                  <a:pt x="113965" y="62537"/>
                </a:cubicBezTo>
                <a:cubicBezTo>
                  <a:pt x="114130" y="63122"/>
                  <a:pt x="114151" y="63706"/>
                  <a:pt x="114029" y="64290"/>
                </a:cubicBezTo>
                <a:lnTo>
                  <a:pt x="110967" y="78823"/>
                </a:lnTo>
                <a:cubicBezTo>
                  <a:pt x="110757" y="79797"/>
                  <a:pt x="110284" y="80589"/>
                  <a:pt x="109548" y="81197"/>
                </a:cubicBezTo>
                <a:cubicBezTo>
                  <a:pt x="108812" y="81805"/>
                  <a:pt x="107924" y="82119"/>
                  <a:pt x="106885" y="82137"/>
                </a:cubicBezTo>
                <a:lnTo>
                  <a:pt x="44632" y="82137"/>
                </a:lnTo>
                <a:cubicBezTo>
                  <a:pt x="44449" y="84173"/>
                  <a:pt x="44369" y="86296"/>
                  <a:pt x="44393" y="88507"/>
                </a:cubicBezTo>
                <a:cubicBezTo>
                  <a:pt x="44417" y="90718"/>
                  <a:pt x="44497" y="93065"/>
                  <a:pt x="44632" y="95548"/>
                </a:cubicBezTo>
                <a:lnTo>
                  <a:pt x="103186" y="95548"/>
                </a:lnTo>
                <a:cubicBezTo>
                  <a:pt x="103829" y="95556"/>
                  <a:pt x="104424" y="95699"/>
                  <a:pt x="104972" y="95978"/>
                </a:cubicBezTo>
                <a:cubicBezTo>
                  <a:pt x="105519" y="96257"/>
                  <a:pt x="105987" y="96623"/>
                  <a:pt x="106375" y="97077"/>
                </a:cubicBezTo>
                <a:cubicBezTo>
                  <a:pt x="106758" y="97595"/>
                  <a:pt x="107013" y="98153"/>
                  <a:pt x="107140" y="98750"/>
                </a:cubicBezTo>
                <a:cubicBezTo>
                  <a:pt x="107268" y="99348"/>
                  <a:pt x="107268" y="99937"/>
                  <a:pt x="107140" y="100519"/>
                </a:cubicBezTo>
                <a:lnTo>
                  <a:pt x="104079" y="114797"/>
                </a:lnTo>
                <a:cubicBezTo>
                  <a:pt x="103866" y="115771"/>
                  <a:pt x="103398" y="116563"/>
                  <a:pt x="102675" y="117171"/>
                </a:cubicBezTo>
                <a:cubicBezTo>
                  <a:pt x="101953" y="117779"/>
                  <a:pt x="101102" y="118092"/>
                  <a:pt x="100124" y="118111"/>
                </a:cubicBezTo>
                <a:lnTo>
                  <a:pt x="50756" y="118111"/>
                </a:lnTo>
                <a:cubicBezTo>
                  <a:pt x="54981" y="128172"/>
                  <a:pt x="61328" y="136064"/>
                  <a:pt x="69795" y="141786"/>
                </a:cubicBezTo>
                <a:cubicBezTo>
                  <a:pt x="78262" y="147508"/>
                  <a:pt x="87989" y="150423"/>
                  <a:pt x="98976" y="150529"/>
                </a:cubicBezTo>
                <a:cubicBezTo>
                  <a:pt x="104669" y="150401"/>
                  <a:pt x="109421" y="149891"/>
                  <a:pt x="113232" y="148997"/>
                </a:cubicBezTo>
                <a:cubicBezTo>
                  <a:pt x="117043" y="148104"/>
                  <a:pt x="119052" y="147593"/>
                  <a:pt x="119259" y="147466"/>
                </a:cubicBezTo>
                <a:cubicBezTo>
                  <a:pt x="119780" y="147277"/>
                  <a:pt x="120333" y="147208"/>
                  <a:pt x="120918" y="147258"/>
                </a:cubicBezTo>
                <a:cubicBezTo>
                  <a:pt x="121502" y="147309"/>
                  <a:pt x="122055" y="147463"/>
                  <a:pt x="122576" y="147721"/>
                </a:cubicBezTo>
                <a:cubicBezTo>
                  <a:pt x="123086" y="148048"/>
                  <a:pt x="123501" y="148447"/>
                  <a:pt x="123820" y="148918"/>
                </a:cubicBezTo>
                <a:cubicBezTo>
                  <a:pt x="124139" y="149388"/>
                  <a:pt x="124362" y="149883"/>
                  <a:pt x="124489" y="150401"/>
                </a:cubicBezTo>
                <a:lnTo>
                  <a:pt x="128954" y="170673"/>
                </a:lnTo>
                <a:cubicBezTo>
                  <a:pt x="129191" y="171723"/>
                  <a:pt x="129068" y="172684"/>
                  <a:pt x="128587" y="173558"/>
                </a:cubicBezTo>
                <a:cubicBezTo>
                  <a:pt x="128106" y="174432"/>
                  <a:pt x="127378" y="175043"/>
                  <a:pt x="126403" y="175391"/>
                </a:cubicBezTo>
                <a:cubicBezTo>
                  <a:pt x="125983" y="175622"/>
                  <a:pt x="123219" y="176339"/>
                  <a:pt x="118111" y="177542"/>
                </a:cubicBezTo>
                <a:cubicBezTo>
                  <a:pt x="113003" y="178746"/>
                  <a:pt x="106540" y="179431"/>
                  <a:pt x="98721" y="179598"/>
                </a:cubicBezTo>
                <a:cubicBezTo>
                  <a:pt x="85370" y="179534"/>
                  <a:pt x="73136" y="176999"/>
                  <a:pt x="62017" y="171994"/>
                </a:cubicBezTo>
                <a:cubicBezTo>
                  <a:pt x="50898" y="166990"/>
                  <a:pt x="41396" y="159900"/>
                  <a:pt x="33509" y="150727"/>
                </a:cubicBezTo>
                <a:cubicBezTo>
                  <a:pt x="25623" y="141553"/>
                  <a:pt x="19853" y="130681"/>
                  <a:pt x="16199" y="118111"/>
                </a:cubicBezTo>
                <a:lnTo>
                  <a:pt x="4082" y="118111"/>
                </a:lnTo>
                <a:cubicBezTo>
                  <a:pt x="2907" y="118076"/>
                  <a:pt x="1940" y="117667"/>
                  <a:pt x="1180" y="116884"/>
                </a:cubicBezTo>
                <a:cubicBezTo>
                  <a:pt x="420" y="116101"/>
                  <a:pt x="27" y="115150"/>
                  <a:pt x="0" y="114032"/>
                </a:cubicBezTo>
                <a:lnTo>
                  <a:pt x="0" y="99627"/>
                </a:lnTo>
                <a:cubicBezTo>
                  <a:pt x="27" y="98509"/>
                  <a:pt x="420" y="97558"/>
                  <a:pt x="1180" y="96774"/>
                </a:cubicBezTo>
                <a:cubicBezTo>
                  <a:pt x="1940" y="95991"/>
                  <a:pt x="2907" y="95582"/>
                  <a:pt x="4082" y="95548"/>
                </a:cubicBezTo>
                <a:lnTo>
                  <a:pt x="12502" y="95548"/>
                </a:lnTo>
                <a:cubicBezTo>
                  <a:pt x="12435" y="93480"/>
                  <a:pt x="12409" y="91293"/>
                  <a:pt x="12422" y="88986"/>
                </a:cubicBezTo>
                <a:cubicBezTo>
                  <a:pt x="12435" y="86679"/>
                  <a:pt x="12504" y="84396"/>
                  <a:pt x="12629" y="82137"/>
                </a:cubicBezTo>
                <a:lnTo>
                  <a:pt x="4082" y="82137"/>
                </a:lnTo>
                <a:cubicBezTo>
                  <a:pt x="2907" y="82111"/>
                  <a:pt x="1940" y="81717"/>
                  <a:pt x="1180" y="80958"/>
                </a:cubicBezTo>
                <a:cubicBezTo>
                  <a:pt x="420" y="80198"/>
                  <a:pt x="27" y="79232"/>
                  <a:pt x="0" y="78058"/>
                </a:cubicBezTo>
                <a:lnTo>
                  <a:pt x="0" y="63525"/>
                </a:lnTo>
                <a:cubicBezTo>
                  <a:pt x="27" y="62352"/>
                  <a:pt x="420" y="61385"/>
                  <a:pt x="1180" y="60625"/>
                </a:cubicBezTo>
                <a:cubicBezTo>
                  <a:pt x="1940" y="59866"/>
                  <a:pt x="2907" y="59473"/>
                  <a:pt x="4082" y="59446"/>
                </a:cubicBezTo>
                <a:lnTo>
                  <a:pt x="16582" y="59446"/>
                </a:lnTo>
                <a:cubicBezTo>
                  <a:pt x="20462" y="47463"/>
                  <a:pt x="26416" y="37032"/>
                  <a:pt x="34444" y="28153"/>
                </a:cubicBezTo>
                <a:cubicBezTo>
                  <a:pt x="42473" y="19274"/>
                  <a:pt x="51990" y="12380"/>
                  <a:pt x="62995" y="7471"/>
                </a:cubicBezTo>
                <a:cubicBezTo>
                  <a:pt x="74000" y="2563"/>
                  <a:pt x="85909" y="72"/>
                  <a:pt x="9872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Freeform: Shape 26"/>
          <p:cNvSpPr/>
          <p:nvPr/>
        </p:nvSpPr>
        <p:spPr>
          <a:xfrm>
            <a:off x="15559862" y="5568859"/>
            <a:ext cx="311021" cy="87206"/>
          </a:xfrm>
          <a:custGeom>
            <a:avLst/>
            <a:gdLst/>
            <a:ahLst/>
            <a:cxnLst/>
            <a:rect l="l" t="t" r="r" b="b"/>
            <a:pathLst>
              <a:path w="179599" h="48970">
                <a:moveTo>
                  <a:pt x="142862" y="0"/>
                </a:moveTo>
                <a:lnTo>
                  <a:pt x="167353" y="0"/>
                </a:lnTo>
                <a:cubicBezTo>
                  <a:pt x="170821" y="88"/>
                  <a:pt x="173707" y="1283"/>
                  <a:pt x="176011" y="3587"/>
                </a:cubicBezTo>
                <a:cubicBezTo>
                  <a:pt x="178315" y="5890"/>
                  <a:pt x="179511" y="8775"/>
                  <a:pt x="179599" y="12242"/>
                </a:cubicBezTo>
                <a:lnTo>
                  <a:pt x="179599" y="36727"/>
                </a:lnTo>
                <a:cubicBezTo>
                  <a:pt x="179511" y="40195"/>
                  <a:pt x="178315" y="43080"/>
                  <a:pt x="176011" y="45383"/>
                </a:cubicBezTo>
                <a:cubicBezTo>
                  <a:pt x="173707" y="47687"/>
                  <a:pt x="170821" y="48882"/>
                  <a:pt x="167353" y="48970"/>
                </a:cubicBezTo>
                <a:lnTo>
                  <a:pt x="142862" y="48970"/>
                </a:lnTo>
                <a:cubicBezTo>
                  <a:pt x="139394" y="48882"/>
                  <a:pt x="136508" y="47687"/>
                  <a:pt x="134204" y="45383"/>
                </a:cubicBezTo>
                <a:cubicBezTo>
                  <a:pt x="131900" y="43080"/>
                  <a:pt x="130705" y="40195"/>
                  <a:pt x="130617" y="36727"/>
                </a:cubicBezTo>
                <a:lnTo>
                  <a:pt x="130617" y="12242"/>
                </a:lnTo>
                <a:cubicBezTo>
                  <a:pt x="130705" y="8775"/>
                  <a:pt x="131900" y="5890"/>
                  <a:pt x="134204" y="3587"/>
                </a:cubicBezTo>
                <a:cubicBezTo>
                  <a:pt x="136508" y="1283"/>
                  <a:pt x="139394" y="88"/>
                  <a:pt x="142862" y="0"/>
                </a:cubicBezTo>
                <a:close/>
                <a:moveTo>
                  <a:pt x="77554" y="0"/>
                </a:moveTo>
                <a:lnTo>
                  <a:pt x="102044" y="0"/>
                </a:lnTo>
                <a:cubicBezTo>
                  <a:pt x="105512" y="88"/>
                  <a:pt x="108398" y="1283"/>
                  <a:pt x="110702" y="3587"/>
                </a:cubicBezTo>
                <a:cubicBezTo>
                  <a:pt x="113006" y="5890"/>
                  <a:pt x="114202" y="8775"/>
                  <a:pt x="114290" y="12242"/>
                </a:cubicBezTo>
                <a:lnTo>
                  <a:pt x="114290" y="36727"/>
                </a:lnTo>
                <a:cubicBezTo>
                  <a:pt x="114202" y="40195"/>
                  <a:pt x="113006" y="43080"/>
                  <a:pt x="110702" y="45383"/>
                </a:cubicBezTo>
                <a:cubicBezTo>
                  <a:pt x="108398" y="47687"/>
                  <a:pt x="105512" y="48882"/>
                  <a:pt x="102044" y="48970"/>
                </a:cubicBezTo>
                <a:lnTo>
                  <a:pt x="77554" y="48970"/>
                </a:lnTo>
                <a:cubicBezTo>
                  <a:pt x="74086" y="48882"/>
                  <a:pt x="71200" y="47687"/>
                  <a:pt x="68896" y="45383"/>
                </a:cubicBezTo>
                <a:cubicBezTo>
                  <a:pt x="66592" y="43080"/>
                  <a:pt x="65396" y="40195"/>
                  <a:pt x="65309" y="36727"/>
                </a:cubicBezTo>
                <a:lnTo>
                  <a:pt x="65309" y="12242"/>
                </a:lnTo>
                <a:cubicBezTo>
                  <a:pt x="65396" y="8775"/>
                  <a:pt x="66592" y="5890"/>
                  <a:pt x="68896" y="3587"/>
                </a:cubicBezTo>
                <a:cubicBezTo>
                  <a:pt x="71200" y="1283"/>
                  <a:pt x="74086" y="88"/>
                  <a:pt x="77554" y="0"/>
                </a:cubicBezTo>
                <a:close/>
                <a:moveTo>
                  <a:pt x="12246" y="0"/>
                </a:moveTo>
                <a:lnTo>
                  <a:pt x="36736" y="0"/>
                </a:lnTo>
                <a:cubicBezTo>
                  <a:pt x="40204" y="88"/>
                  <a:pt x="43090" y="1283"/>
                  <a:pt x="45394" y="3587"/>
                </a:cubicBezTo>
                <a:cubicBezTo>
                  <a:pt x="47698" y="5890"/>
                  <a:pt x="48894" y="8775"/>
                  <a:pt x="48981" y="12242"/>
                </a:cubicBezTo>
                <a:lnTo>
                  <a:pt x="48981" y="36727"/>
                </a:lnTo>
                <a:cubicBezTo>
                  <a:pt x="48894" y="40195"/>
                  <a:pt x="47698" y="43080"/>
                  <a:pt x="45394" y="45383"/>
                </a:cubicBezTo>
                <a:cubicBezTo>
                  <a:pt x="43090" y="47687"/>
                  <a:pt x="40204" y="48882"/>
                  <a:pt x="36736" y="48970"/>
                </a:cubicBezTo>
                <a:lnTo>
                  <a:pt x="12246" y="48970"/>
                </a:lnTo>
                <a:cubicBezTo>
                  <a:pt x="8778" y="48882"/>
                  <a:pt x="5892" y="47687"/>
                  <a:pt x="3588" y="45383"/>
                </a:cubicBezTo>
                <a:cubicBezTo>
                  <a:pt x="1284" y="43080"/>
                  <a:pt x="88" y="40195"/>
                  <a:pt x="0" y="36727"/>
                </a:cubicBezTo>
                <a:lnTo>
                  <a:pt x="0" y="12242"/>
                </a:lnTo>
                <a:cubicBezTo>
                  <a:pt x="88" y="8775"/>
                  <a:pt x="1284" y="5890"/>
                  <a:pt x="3588" y="3587"/>
                </a:cubicBezTo>
                <a:cubicBezTo>
                  <a:pt x="5892" y="1283"/>
                  <a:pt x="8778" y="88"/>
                  <a:pt x="122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Freeform: Shape 27"/>
          <p:cNvSpPr/>
          <p:nvPr/>
        </p:nvSpPr>
        <p:spPr>
          <a:xfrm>
            <a:off x="15545445" y="4620857"/>
            <a:ext cx="339853" cy="292086"/>
          </a:xfrm>
          <a:custGeom>
            <a:avLst/>
            <a:gdLst/>
            <a:ahLst/>
            <a:cxnLst/>
            <a:rect l="l" t="t" r="r" b="b"/>
            <a:pathLst>
              <a:path w="196248" h="164019">
                <a:moveTo>
                  <a:pt x="8324" y="115034"/>
                </a:moveTo>
                <a:lnTo>
                  <a:pt x="187925" y="115034"/>
                </a:lnTo>
                <a:cubicBezTo>
                  <a:pt x="190218" y="115095"/>
                  <a:pt x="192137" y="115897"/>
                  <a:pt x="193681" y="117441"/>
                </a:cubicBezTo>
                <a:cubicBezTo>
                  <a:pt x="195225" y="118985"/>
                  <a:pt x="196028" y="120904"/>
                  <a:pt x="196089" y="123198"/>
                </a:cubicBezTo>
                <a:lnTo>
                  <a:pt x="196089" y="155855"/>
                </a:lnTo>
                <a:cubicBezTo>
                  <a:pt x="196028" y="158149"/>
                  <a:pt x="195225" y="160067"/>
                  <a:pt x="193681" y="161611"/>
                </a:cubicBezTo>
                <a:cubicBezTo>
                  <a:pt x="192137" y="163156"/>
                  <a:pt x="190218" y="163958"/>
                  <a:pt x="187925" y="164019"/>
                </a:cubicBezTo>
                <a:lnTo>
                  <a:pt x="8324" y="164019"/>
                </a:lnTo>
                <a:cubicBezTo>
                  <a:pt x="6031" y="163958"/>
                  <a:pt x="4112" y="163156"/>
                  <a:pt x="2568" y="161611"/>
                </a:cubicBezTo>
                <a:cubicBezTo>
                  <a:pt x="1024" y="160067"/>
                  <a:pt x="222" y="158149"/>
                  <a:pt x="161" y="155855"/>
                </a:cubicBezTo>
                <a:lnTo>
                  <a:pt x="161" y="123198"/>
                </a:lnTo>
                <a:cubicBezTo>
                  <a:pt x="222" y="120904"/>
                  <a:pt x="1024" y="118985"/>
                  <a:pt x="2568" y="117441"/>
                </a:cubicBezTo>
                <a:cubicBezTo>
                  <a:pt x="4112" y="115897"/>
                  <a:pt x="6031" y="115095"/>
                  <a:pt x="8324" y="115034"/>
                </a:cubicBezTo>
                <a:close/>
                <a:moveTo>
                  <a:pt x="98125" y="0"/>
                </a:moveTo>
                <a:cubicBezTo>
                  <a:pt x="100277" y="0"/>
                  <a:pt x="102191" y="797"/>
                  <a:pt x="103865" y="2392"/>
                </a:cubicBezTo>
                <a:lnTo>
                  <a:pt x="194430" y="92964"/>
                </a:lnTo>
                <a:cubicBezTo>
                  <a:pt x="196003" y="94599"/>
                  <a:pt x="196556" y="95954"/>
                  <a:pt x="196088" y="97031"/>
                </a:cubicBezTo>
                <a:cubicBezTo>
                  <a:pt x="195620" y="98107"/>
                  <a:pt x="194260" y="98665"/>
                  <a:pt x="192007" y="98705"/>
                </a:cubicBezTo>
                <a:lnTo>
                  <a:pt x="4243" y="98705"/>
                </a:lnTo>
                <a:cubicBezTo>
                  <a:pt x="1989" y="98665"/>
                  <a:pt x="628" y="98107"/>
                  <a:pt x="161" y="97031"/>
                </a:cubicBezTo>
                <a:cubicBezTo>
                  <a:pt x="-307" y="95954"/>
                  <a:pt x="246" y="94599"/>
                  <a:pt x="1819" y="92964"/>
                </a:cubicBezTo>
                <a:lnTo>
                  <a:pt x="92385" y="2392"/>
                </a:lnTo>
                <a:cubicBezTo>
                  <a:pt x="94059" y="797"/>
                  <a:pt x="95972" y="0"/>
                  <a:pt x="981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Freeform: Shape 28"/>
          <p:cNvSpPr/>
          <p:nvPr/>
        </p:nvSpPr>
        <p:spPr>
          <a:xfrm>
            <a:off x="15518357" y="3715898"/>
            <a:ext cx="394029" cy="319830"/>
          </a:xfrm>
          <a:custGeom>
            <a:avLst/>
            <a:gdLst/>
            <a:ahLst/>
            <a:cxnLst/>
            <a:rect l="l" t="t" r="r" b="b"/>
            <a:pathLst>
              <a:path w="227532" h="179599">
                <a:moveTo>
                  <a:pt x="108675" y="100519"/>
                </a:moveTo>
                <a:lnTo>
                  <a:pt x="93874" y="115319"/>
                </a:lnTo>
                <a:lnTo>
                  <a:pt x="93874" y="122464"/>
                </a:lnTo>
                <a:lnTo>
                  <a:pt x="106123" y="122464"/>
                </a:lnTo>
                <a:lnTo>
                  <a:pt x="106123" y="134712"/>
                </a:lnTo>
                <a:lnTo>
                  <a:pt x="113268" y="134712"/>
                </a:lnTo>
                <a:lnTo>
                  <a:pt x="128069" y="119912"/>
                </a:lnTo>
                <a:close/>
                <a:moveTo>
                  <a:pt x="167300" y="42053"/>
                </a:moveTo>
                <a:cubicBezTo>
                  <a:pt x="166504" y="42091"/>
                  <a:pt x="165803" y="42399"/>
                  <a:pt x="165198" y="42978"/>
                </a:cubicBezTo>
                <a:lnTo>
                  <a:pt x="120541" y="87633"/>
                </a:lnTo>
                <a:cubicBezTo>
                  <a:pt x="119962" y="88239"/>
                  <a:pt x="119653" y="88941"/>
                  <a:pt x="119616" y="89738"/>
                </a:cubicBezTo>
                <a:cubicBezTo>
                  <a:pt x="119579" y="90536"/>
                  <a:pt x="119845" y="91237"/>
                  <a:pt x="120414" y="91843"/>
                </a:cubicBezTo>
                <a:cubicBezTo>
                  <a:pt x="121020" y="92412"/>
                  <a:pt x="121721" y="92678"/>
                  <a:pt x="122519" y="92641"/>
                </a:cubicBezTo>
                <a:cubicBezTo>
                  <a:pt x="123316" y="92603"/>
                  <a:pt x="124018" y="92295"/>
                  <a:pt x="124624" y="91716"/>
                </a:cubicBezTo>
                <a:lnTo>
                  <a:pt x="169276" y="47061"/>
                </a:lnTo>
                <a:cubicBezTo>
                  <a:pt x="169855" y="46455"/>
                  <a:pt x="170163" y="45753"/>
                  <a:pt x="170200" y="44956"/>
                </a:cubicBezTo>
                <a:cubicBezTo>
                  <a:pt x="170237" y="44159"/>
                  <a:pt x="169971" y="43457"/>
                  <a:pt x="169403" y="42851"/>
                </a:cubicBezTo>
                <a:cubicBezTo>
                  <a:pt x="168798" y="42282"/>
                  <a:pt x="168097" y="42016"/>
                  <a:pt x="167300" y="42053"/>
                </a:cubicBezTo>
                <a:close/>
                <a:moveTo>
                  <a:pt x="167364" y="24479"/>
                </a:moveTo>
                <a:lnTo>
                  <a:pt x="204091" y="61223"/>
                </a:lnTo>
                <a:lnTo>
                  <a:pt x="118372" y="146942"/>
                </a:lnTo>
                <a:lnTo>
                  <a:pt x="81643" y="146942"/>
                </a:lnTo>
                <a:lnTo>
                  <a:pt x="81643" y="110215"/>
                </a:lnTo>
                <a:close/>
                <a:moveTo>
                  <a:pt x="195927" y="1052"/>
                </a:moveTo>
                <a:cubicBezTo>
                  <a:pt x="199217" y="1052"/>
                  <a:pt x="202109" y="2231"/>
                  <a:pt x="204602" y="4589"/>
                </a:cubicBezTo>
                <a:lnTo>
                  <a:pt x="223992" y="23968"/>
                </a:lnTo>
                <a:cubicBezTo>
                  <a:pt x="226352" y="26462"/>
                  <a:pt x="227532" y="29353"/>
                  <a:pt x="227532" y="32644"/>
                </a:cubicBezTo>
                <a:cubicBezTo>
                  <a:pt x="227532" y="35935"/>
                  <a:pt x="226352" y="38827"/>
                  <a:pt x="223992" y="41320"/>
                </a:cubicBezTo>
                <a:lnTo>
                  <a:pt x="212256" y="53058"/>
                </a:lnTo>
                <a:lnTo>
                  <a:pt x="175520" y="16314"/>
                </a:lnTo>
                <a:lnTo>
                  <a:pt x="187253" y="4589"/>
                </a:lnTo>
                <a:cubicBezTo>
                  <a:pt x="189745" y="2231"/>
                  <a:pt x="192637" y="1052"/>
                  <a:pt x="195927" y="1052"/>
                </a:cubicBezTo>
                <a:close/>
                <a:moveTo>
                  <a:pt x="36729" y="1"/>
                </a:moveTo>
                <a:lnTo>
                  <a:pt x="142870" y="1"/>
                </a:lnTo>
                <a:cubicBezTo>
                  <a:pt x="145430" y="-2"/>
                  <a:pt x="147966" y="258"/>
                  <a:pt x="150478" y="782"/>
                </a:cubicBezTo>
                <a:cubicBezTo>
                  <a:pt x="152990" y="1305"/>
                  <a:pt x="155431" y="2106"/>
                  <a:pt x="157799" y="3187"/>
                </a:cubicBezTo>
                <a:cubicBezTo>
                  <a:pt x="158381" y="3453"/>
                  <a:pt x="158876" y="3845"/>
                  <a:pt x="159283" y="4366"/>
                </a:cubicBezTo>
                <a:cubicBezTo>
                  <a:pt x="159689" y="4886"/>
                  <a:pt x="159960" y="5470"/>
                  <a:pt x="160096" y="6118"/>
                </a:cubicBezTo>
                <a:cubicBezTo>
                  <a:pt x="160351" y="7541"/>
                  <a:pt x="159968" y="8773"/>
                  <a:pt x="158948" y="9814"/>
                </a:cubicBezTo>
                <a:lnTo>
                  <a:pt x="152695" y="16059"/>
                </a:lnTo>
                <a:cubicBezTo>
                  <a:pt x="152111" y="16635"/>
                  <a:pt x="151462" y="17012"/>
                  <a:pt x="150750" y="17190"/>
                </a:cubicBezTo>
                <a:cubicBezTo>
                  <a:pt x="150037" y="17368"/>
                  <a:pt x="149325" y="17331"/>
                  <a:pt x="148612" y="17079"/>
                </a:cubicBezTo>
                <a:cubicBezTo>
                  <a:pt x="146698" y="16569"/>
                  <a:pt x="144784" y="16313"/>
                  <a:pt x="142870" y="16314"/>
                </a:cubicBezTo>
                <a:lnTo>
                  <a:pt x="36729" y="16314"/>
                </a:lnTo>
                <a:cubicBezTo>
                  <a:pt x="30965" y="16462"/>
                  <a:pt x="26159" y="18461"/>
                  <a:pt x="22310" y="22310"/>
                </a:cubicBezTo>
                <a:cubicBezTo>
                  <a:pt x="18461" y="26159"/>
                  <a:pt x="16462" y="30964"/>
                  <a:pt x="16313" y="36727"/>
                </a:cubicBezTo>
                <a:lnTo>
                  <a:pt x="16313" y="142865"/>
                </a:lnTo>
                <a:cubicBezTo>
                  <a:pt x="16462" y="148628"/>
                  <a:pt x="18461" y="153435"/>
                  <a:pt x="22310" y="157286"/>
                </a:cubicBezTo>
                <a:cubicBezTo>
                  <a:pt x="26159" y="161137"/>
                  <a:pt x="30965" y="163137"/>
                  <a:pt x="36729" y="163287"/>
                </a:cubicBezTo>
                <a:lnTo>
                  <a:pt x="142870" y="163287"/>
                </a:lnTo>
                <a:cubicBezTo>
                  <a:pt x="148634" y="163137"/>
                  <a:pt x="153440" y="161137"/>
                  <a:pt x="157289" y="157286"/>
                </a:cubicBezTo>
                <a:cubicBezTo>
                  <a:pt x="161138" y="153435"/>
                  <a:pt x="163137" y="148628"/>
                  <a:pt x="163286" y="142865"/>
                </a:cubicBezTo>
                <a:lnTo>
                  <a:pt x="163286" y="126801"/>
                </a:lnTo>
                <a:cubicBezTo>
                  <a:pt x="163286" y="126286"/>
                  <a:pt x="163382" y="125786"/>
                  <a:pt x="163573" y="125302"/>
                </a:cubicBezTo>
                <a:cubicBezTo>
                  <a:pt x="163764" y="124819"/>
                  <a:pt x="164051" y="124383"/>
                  <a:pt x="164433" y="123995"/>
                </a:cubicBezTo>
                <a:lnTo>
                  <a:pt x="172589" y="115829"/>
                </a:lnTo>
                <a:cubicBezTo>
                  <a:pt x="173237" y="115194"/>
                  <a:pt x="173949" y="114806"/>
                  <a:pt x="174724" y="114665"/>
                </a:cubicBezTo>
                <a:cubicBezTo>
                  <a:pt x="175499" y="114524"/>
                  <a:pt x="176274" y="114614"/>
                  <a:pt x="177050" y="114936"/>
                </a:cubicBezTo>
                <a:cubicBezTo>
                  <a:pt x="177825" y="115266"/>
                  <a:pt x="178441" y="115755"/>
                  <a:pt x="178898" y="116403"/>
                </a:cubicBezTo>
                <a:cubicBezTo>
                  <a:pt x="179354" y="117052"/>
                  <a:pt x="179588" y="117796"/>
                  <a:pt x="179599" y="118636"/>
                </a:cubicBezTo>
                <a:lnTo>
                  <a:pt x="179599" y="142865"/>
                </a:lnTo>
                <a:cubicBezTo>
                  <a:pt x="179521" y="149708"/>
                  <a:pt x="177850" y="155889"/>
                  <a:pt x="174585" y="161408"/>
                </a:cubicBezTo>
                <a:cubicBezTo>
                  <a:pt x="171320" y="166928"/>
                  <a:pt x="166928" y="171320"/>
                  <a:pt x="161409" y="174585"/>
                </a:cubicBezTo>
                <a:cubicBezTo>
                  <a:pt x="155890" y="177850"/>
                  <a:pt x="149711" y="179522"/>
                  <a:pt x="142870" y="179599"/>
                </a:cubicBezTo>
                <a:lnTo>
                  <a:pt x="36729" y="179599"/>
                </a:lnTo>
                <a:cubicBezTo>
                  <a:pt x="29888" y="179522"/>
                  <a:pt x="23708" y="177850"/>
                  <a:pt x="18189" y="174585"/>
                </a:cubicBezTo>
                <a:cubicBezTo>
                  <a:pt x="12670" y="171320"/>
                  <a:pt x="8279" y="166928"/>
                  <a:pt x="5014" y="161408"/>
                </a:cubicBezTo>
                <a:cubicBezTo>
                  <a:pt x="1749" y="155889"/>
                  <a:pt x="78" y="149708"/>
                  <a:pt x="0" y="142865"/>
                </a:cubicBezTo>
                <a:lnTo>
                  <a:pt x="0" y="36727"/>
                </a:lnTo>
                <a:cubicBezTo>
                  <a:pt x="78" y="29887"/>
                  <a:pt x="1749" y="23708"/>
                  <a:pt x="5014" y="18189"/>
                </a:cubicBezTo>
                <a:cubicBezTo>
                  <a:pt x="8279" y="12671"/>
                  <a:pt x="12670" y="8279"/>
                  <a:pt x="18189" y="5014"/>
                </a:cubicBezTo>
                <a:cubicBezTo>
                  <a:pt x="23708" y="1750"/>
                  <a:pt x="29888" y="79"/>
                  <a:pt x="3672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Freeform: Shape 29"/>
          <p:cNvSpPr/>
          <p:nvPr/>
        </p:nvSpPr>
        <p:spPr>
          <a:xfrm>
            <a:off x="14769637" y="5423471"/>
            <a:ext cx="452445" cy="377984"/>
          </a:xfrm>
          <a:custGeom>
            <a:avLst/>
            <a:gdLst/>
            <a:ahLst/>
            <a:cxnLst/>
            <a:rect l="l" t="t" r="r" b="b"/>
            <a:pathLst>
              <a:path w="261264" h="212255">
                <a:moveTo>
                  <a:pt x="193009" y="81627"/>
                </a:moveTo>
                <a:lnTo>
                  <a:pt x="154742" y="166459"/>
                </a:lnTo>
                <a:lnTo>
                  <a:pt x="234211" y="81627"/>
                </a:lnTo>
                <a:close/>
                <a:moveTo>
                  <a:pt x="86115" y="81627"/>
                </a:moveTo>
                <a:lnTo>
                  <a:pt x="130633" y="180109"/>
                </a:lnTo>
                <a:lnTo>
                  <a:pt x="175151" y="81627"/>
                </a:lnTo>
                <a:close/>
                <a:moveTo>
                  <a:pt x="27055" y="81627"/>
                </a:moveTo>
                <a:lnTo>
                  <a:pt x="106524" y="166459"/>
                </a:lnTo>
                <a:lnTo>
                  <a:pt x="68256" y="81627"/>
                </a:lnTo>
                <a:close/>
                <a:moveTo>
                  <a:pt x="166605" y="16313"/>
                </a:moveTo>
                <a:lnTo>
                  <a:pt x="192627" y="65314"/>
                </a:lnTo>
                <a:lnTo>
                  <a:pt x="236762" y="65314"/>
                </a:lnTo>
                <a:lnTo>
                  <a:pt x="200025" y="16313"/>
                </a:lnTo>
                <a:close/>
                <a:moveTo>
                  <a:pt x="113157" y="16313"/>
                </a:moveTo>
                <a:lnTo>
                  <a:pt x="87135" y="65314"/>
                </a:lnTo>
                <a:lnTo>
                  <a:pt x="174130" y="65314"/>
                </a:lnTo>
                <a:lnTo>
                  <a:pt x="148108" y="16313"/>
                </a:lnTo>
                <a:close/>
                <a:moveTo>
                  <a:pt x="61241" y="16313"/>
                </a:moveTo>
                <a:lnTo>
                  <a:pt x="24504" y="65314"/>
                </a:lnTo>
                <a:lnTo>
                  <a:pt x="68639" y="65314"/>
                </a:lnTo>
                <a:lnTo>
                  <a:pt x="94661" y="16313"/>
                </a:lnTo>
                <a:close/>
                <a:moveTo>
                  <a:pt x="57159" y="0"/>
                </a:moveTo>
                <a:lnTo>
                  <a:pt x="204107" y="0"/>
                </a:lnTo>
                <a:cubicBezTo>
                  <a:pt x="205398" y="3"/>
                  <a:pt x="206610" y="284"/>
                  <a:pt x="207742" y="844"/>
                </a:cubicBezTo>
                <a:cubicBezTo>
                  <a:pt x="208874" y="1404"/>
                  <a:pt x="209831" y="2228"/>
                  <a:pt x="210612" y="3313"/>
                </a:cubicBezTo>
                <a:lnTo>
                  <a:pt x="259595" y="68628"/>
                </a:lnTo>
                <a:cubicBezTo>
                  <a:pt x="260802" y="70218"/>
                  <a:pt x="261354" y="71976"/>
                  <a:pt x="261253" y="73901"/>
                </a:cubicBezTo>
                <a:cubicBezTo>
                  <a:pt x="261152" y="75826"/>
                  <a:pt x="260430" y="77551"/>
                  <a:pt x="259085" y="79078"/>
                </a:cubicBezTo>
                <a:lnTo>
                  <a:pt x="136628" y="209704"/>
                </a:lnTo>
                <a:cubicBezTo>
                  <a:pt x="135852" y="210536"/>
                  <a:pt x="134949" y="211168"/>
                  <a:pt x="133917" y="211602"/>
                </a:cubicBezTo>
                <a:cubicBezTo>
                  <a:pt x="132886" y="212035"/>
                  <a:pt x="131791" y="212253"/>
                  <a:pt x="130633" y="212255"/>
                </a:cubicBezTo>
                <a:cubicBezTo>
                  <a:pt x="129474" y="212253"/>
                  <a:pt x="128379" y="212035"/>
                  <a:pt x="127348" y="211602"/>
                </a:cubicBezTo>
                <a:cubicBezTo>
                  <a:pt x="126317" y="211168"/>
                  <a:pt x="125414" y="210536"/>
                  <a:pt x="124638" y="209704"/>
                </a:cubicBezTo>
                <a:lnTo>
                  <a:pt x="2181" y="79078"/>
                </a:lnTo>
                <a:cubicBezTo>
                  <a:pt x="836" y="77551"/>
                  <a:pt x="113" y="75826"/>
                  <a:pt x="12" y="73901"/>
                </a:cubicBezTo>
                <a:cubicBezTo>
                  <a:pt x="-89" y="71976"/>
                  <a:pt x="464" y="70218"/>
                  <a:pt x="1670" y="68628"/>
                </a:cubicBezTo>
                <a:lnTo>
                  <a:pt x="50653" y="3313"/>
                </a:lnTo>
                <a:cubicBezTo>
                  <a:pt x="51435" y="2228"/>
                  <a:pt x="52391" y="1404"/>
                  <a:pt x="53523" y="844"/>
                </a:cubicBezTo>
                <a:cubicBezTo>
                  <a:pt x="54655" y="284"/>
                  <a:pt x="55867" y="3"/>
                  <a:pt x="5715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Freeform: Shape 30"/>
          <p:cNvSpPr/>
          <p:nvPr/>
        </p:nvSpPr>
        <p:spPr>
          <a:xfrm>
            <a:off x="14882765" y="4577906"/>
            <a:ext cx="226189" cy="377986"/>
          </a:xfrm>
          <a:custGeom>
            <a:avLst/>
            <a:gdLst/>
            <a:ahLst/>
            <a:cxnLst/>
            <a:rect l="l" t="t" r="r" b="b"/>
            <a:pathLst>
              <a:path w="130613" h="212256">
                <a:moveTo>
                  <a:pt x="92220" y="0"/>
                </a:moveTo>
                <a:lnTo>
                  <a:pt x="130613" y="0"/>
                </a:lnTo>
                <a:lnTo>
                  <a:pt x="130613" y="38650"/>
                </a:lnTo>
                <a:lnTo>
                  <a:pt x="91965" y="112889"/>
                </a:lnTo>
                <a:lnTo>
                  <a:pt x="95026" y="116843"/>
                </a:lnTo>
                <a:lnTo>
                  <a:pt x="130613" y="116843"/>
                </a:lnTo>
                <a:lnTo>
                  <a:pt x="130613" y="169779"/>
                </a:lnTo>
                <a:lnTo>
                  <a:pt x="65944" y="169779"/>
                </a:lnTo>
                <a:lnTo>
                  <a:pt x="60332" y="173606"/>
                </a:lnTo>
                <a:lnTo>
                  <a:pt x="42220" y="208429"/>
                </a:lnTo>
                <a:cubicBezTo>
                  <a:pt x="42020" y="208573"/>
                  <a:pt x="41399" y="209179"/>
                  <a:pt x="40354" y="210247"/>
                </a:cubicBezTo>
                <a:cubicBezTo>
                  <a:pt x="39310" y="211315"/>
                  <a:pt x="38656" y="211985"/>
                  <a:pt x="38393" y="212256"/>
                </a:cubicBezTo>
                <a:lnTo>
                  <a:pt x="0" y="212256"/>
                </a:lnTo>
                <a:lnTo>
                  <a:pt x="0" y="173606"/>
                </a:lnTo>
                <a:lnTo>
                  <a:pt x="38648" y="99240"/>
                </a:lnTo>
                <a:lnTo>
                  <a:pt x="35587" y="95413"/>
                </a:lnTo>
                <a:lnTo>
                  <a:pt x="0" y="95413"/>
                </a:lnTo>
                <a:lnTo>
                  <a:pt x="0" y="42477"/>
                </a:lnTo>
                <a:lnTo>
                  <a:pt x="64669" y="42477"/>
                </a:lnTo>
                <a:lnTo>
                  <a:pt x="70281" y="38650"/>
                </a:lnTo>
                <a:lnTo>
                  <a:pt x="88393" y="3827"/>
                </a:lnTo>
                <a:cubicBezTo>
                  <a:pt x="88593" y="3684"/>
                  <a:pt x="89214" y="3078"/>
                  <a:pt x="90259" y="2010"/>
                </a:cubicBezTo>
                <a:cubicBezTo>
                  <a:pt x="91303" y="941"/>
                  <a:pt x="91957" y="272"/>
                  <a:pt x="922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Freeform: Shape 31"/>
          <p:cNvSpPr/>
          <p:nvPr/>
        </p:nvSpPr>
        <p:spPr>
          <a:xfrm>
            <a:off x="14783796" y="3686819"/>
            <a:ext cx="424129" cy="377986"/>
          </a:xfrm>
          <a:custGeom>
            <a:avLst/>
            <a:gdLst/>
            <a:ahLst/>
            <a:cxnLst/>
            <a:rect l="l" t="t" r="r" b="b"/>
            <a:pathLst>
              <a:path w="244913" h="212256">
                <a:moveTo>
                  <a:pt x="20395" y="16313"/>
                </a:moveTo>
                <a:cubicBezTo>
                  <a:pt x="19276" y="16348"/>
                  <a:pt x="18325" y="16757"/>
                  <a:pt x="17541" y="17541"/>
                </a:cubicBezTo>
                <a:cubicBezTo>
                  <a:pt x="16757" y="18325"/>
                  <a:pt x="16347" y="19276"/>
                  <a:pt x="16313" y="20395"/>
                </a:cubicBezTo>
                <a:lnTo>
                  <a:pt x="16313" y="126531"/>
                </a:lnTo>
                <a:cubicBezTo>
                  <a:pt x="16347" y="127650"/>
                  <a:pt x="16757" y="128601"/>
                  <a:pt x="17541" y="129385"/>
                </a:cubicBezTo>
                <a:cubicBezTo>
                  <a:pt x="18325" y="130169"/>
                  <a:pt x="19276" y="130578"/>
                  <a:pt x="20395" y="130613"/>
                </a:cubicBezTo>
                <a:lnTo>
                  <a:pt x="224518" y="130613"/>
                </a:lnTo>
                <a:cubicBezTo>
                  <a:pt x="225637" y="130578"/>
                  <a:pt x="226588" y="130169"/>
                  <a:pt x="227372" y="129385"/>
                </a:cubicBezTo>
                <a:cubicBezTo>
                  <a:pt x="228156" y="128601"/>
                  <a:pt x="228566" y="127650"/>
                  <a:pt x="228600" y="126531"/>
                </a:cubicBezTo>
                <a:lnTo>
                  <a:pt x="228600" y="20395"/>
                </a:lnTo>
                <a:cubicBezTo>
                  <a:pt x="228566" y="19276"/>
                  <a:pt x="228156" y="18325"/>
                  <a:pt x="227372" y="17541"/>
                </a:cubicBezTo>
                <a:cubicBezTo>
                  <a:pt x="226588" y="16757"/>
                  <a:pt x="225637" y="16348"/>
                  <a:pt x="224518" y="16313"/>
                </a:cubicBezTo>
                <a:close/>
                <a:moveTo>
                  <a:pt x="20395" y="0"/>
                </a:moveTo>
                <a:lnTo>
                  <a:pt x="224518" y="0"/>
                </a:lnTo>
                <a:cubicBezTo>
                  <a:pt x="230276" y="149"/>
                  <a:pt x="235078" y="2146"/>
                  <a:pt x="238923" y="5991"/>
                </a:cubicBezTo>
                <a:cubicBezTo>
                  <a:pt x="242767" y="9836"/>
                  <a:pt x="244764" y="14637"/>
                  <a:pt x="244913" y="20395"/>
                </a:cubicBezTo>
                <a:lnTo>
                  <a:pt x="244913" y="159188"/>
                </a:lnTo>
                <a:cubicBezTo>
                  <a:pt x="244764" y="164950"/>
                  <a:pt x="242767" y="169755"/>
                  <a:pt x="238923" y="173603"/>
                </a:cubicBezTo>
                <a:cubicBezTo>
                  <a:pt x="235078" y="177451"/>
                  <a:pt x="230276" y="179450"/>
                  <a:pt x="224518" y="179599"/>
                </a:cubicBezTo>
                <a:lnTo>
                  <a:pt x="155116" y="179599"/>
                </a:lnTo>
                <a:cubicBezTo>
                  <a:pt x="155217" y="183232"/>
                  <a:pt x="155923" y="186624"/>
                  <a:pt x="157233" y="189776"/>
                </a:cubicBezTo>
                <a:cubicBezTo>
                  <a:pt x="158544" y="192927"/>
                  <a:pt x="159854" y="195724"/>
                  <a:pt x="161164" y="198167"/>
                </a:cubicBezTo>
                <a:cubicBezTo>
                  <a:pt x="162475" y="200609"/>
                  <a:pt x="163180" y="202584"/>
                  <a:pt x="163281" y="204092"/>
                </a:cubicBezTo>
                <a:cubicBezTo>
                  <a:pt x="163220" y="206385"/>
                  <a:pt x="162417" y="208304"/>
                  <a:pt x="160873" y="209848"/>
                </a:cubicBezTo>
                <a:cubicBezTo>
                  <a:pt x="159329" y="211392"/>
                  <a:pt x="157410" y="212195"/>
                  <a:pt x="155116" y="212256"/>
                </a:cubicBezTo>
                <a:lnTo>
                  <a:pt x="89797" y="212256"/>
                </a:lnTo>
                <a:cubicBezTo>
                  <a:pt x="87503" y="212195"/>
                  <a:pt x="85584" y="211392"/>
                  <a:pt x="84040" y="209848"/>
                </a:cubicBezTo>
                <a:cubicBezTo>
                  <a:pt x="82496" y="208304"/>
                  <a:pt x="81693" y="206385"/>
                  <a:pt x="81632" y="204092"/>
                </a:cubicBezTo>
                <a:cubicBezTo>
                  <a:pt x="81733" y="202509"/>
                  <a:pt x="82439" y="200515"/>
                  <a:pt x="83749" y="198110"/>
                </a:cubicBezTo>
                <a:cubicBezTo>
                  <a:pt x="85059" y="195705"/>
                  <a:pt x="86370" y="192946"/>
                  <a:pt x="87680" y="189832"/>
                </a:cubicBezTo>
                <a:cubicBezTo>
                  <a:pt x="88991" y="186719"/>
                  <a:pt x="89696" y="183308"/>
                  <a:pt x="89797" y="179599"/>
                </a:cubicBezTo>
                <a:lnTo>
                  <a:pt x="20395" y="179599"/>
                </a:lnTo>
                <a:cubicBezTo>
                  <a:pt x="14637" y="179450"/>
                  <a:pt x="9836" y="177451"/>
                  <a:pt x="5991" y="173603"/>
                </a:cubicBezTo>
                <a:cubicBezTo>
                  <a:pt x="2146" y="169755"/>
                  <a:pt x="149" y="164950"/>
                  <a:pt x="0" y="159188"/>
                </a:cubicBezTo>
                <a:lnTo>
                  <a:pt x="0" y="20395"/>
                </a:lnTo>
                <a:cubicBezTo>
                  <a:pt x="149" y="14637"/>
                  <a:pt x="2146" y="9836"/>
                  <a:pt x="5991" y="5991"/>
                </a:cubicBezTo>
                <a:cubicBezTo>
                  <a:pt x="9836" y="2146"/>
                  <a:pt x="14637" y="149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Freeform: Shape 32"/>
          <p:cNvSpPr/>
          <p:nvPr/>
        </p:nvSpPr>
        <p:spPr>
          <a:xfrm>
            <a:off x="14106647" y="5452548"/>
            <a:ext cx="395905" cy="319829"/>
          </a:xfrm>
          <a:custGeom>
            <a:avLst/>
            <a:gdLst/>
            <a:ahLst/>
            <a:cxnLst/>
            <a:rect l="l" t="t" r="r" b="b"/>
            <a:pathLst>
              <a:path w="228615" h="179598">
                <a:moveTo>
                  <a:pt x="59444" y="118366"/>
                </a:moveTo>
                <a:cubicBezTo>
                  <a:pt x="55506" y="118368"/>
                  <a:pt x="51424" y="119001"/>
                  <a:pt x="47198" y="120263"/>
                </a:cubicBezTo>
                <a:cubicBezTo>
                  <a:pt x="42972" y="121526"/>
                  <a:pt x="38890" y="123402"/>
                  <a:pt x="34952" y="125892"/>
                </a:cubicBezTo>
                <a:cubicBezTo>
                  <a:pt x="27986" y="130437"/>
                  <a:pt x="23484" y="135412"/>
                  <a:pt x="21445" y="140817"/>
                </a:cubicBezTo>
                <a:cubicBezTo>
                  <a:pt x="19407" y="146223"/>
                  <a:pt x="20295" y="150816"/>
                  <a:pt x="24108" y="154595"/>
                </a:cubicBezTo>
                <a:cubicBezTo>
                  <a:pt x="25794" y="156125"/>
                  <a:pt x="27877" y="157274"/>
                  <a:pt x="30358" y="158041"/>
                </a:cubicBezTo>
                <a:cubicBezTo>
                  <a:pt x="32839" y="158808"/>
                  <a:pt x="35557" y="159195"/>
                  <a:pt x="38512" y="159203"/>
                </a:cubicBezTo>
                <a:cubicBezTo>
                  <a:pt x="42396" y="159200"/>
                  <a:pt x="46464" y="158568"/>
                  <a:pt x="50714" y="157305"/>
                </a:cubicBezTo>
                <a:cubicBezTo>
                  <a:pt x="54965" y="156042"/>
                  <a:pt x="59064" y="154165"/>
                  <a:pt x="63012" y="151674"/>
                </a:cubicBezTo>
                <a:lnTo>
                  <a:pt x="63016" y="151661"/>
                </a:lnTo>
                <a:cubicBezTo>
                  <a:pt x="69982" y="147116"/>
                  <a:pt x="74484" y="142141"/>
                  <a:pt x="76522" y="136735"/>
                </a:cubicBezTo>
                <a:cubicBezTo>
                  <a:pt x="78561" y="131330"/>
                  <a:pt x="77673" y="126737"/>
                  <a:pt x="73860" y="122958"/>
                </a:cubicBezTo>
                <a:cubicBezTo>
                  <a:pt x="72175" y="121427"/>
                  <a:pt x="70091" y="120279"/>
                  <a:pt x="67609" y="119514"/>
                </a:cubicBezTo>
                <a:cubicBezTo>
                  <a:pt x="65126" y="118748"/>
                  <a:pt x="62405" y="118366"/>
                  <a:pt x="59444" y="118366"/>
                </a:cubicBezTo>
                <a:close/>
                <a:moveTo>
                  <a:pt x="154083" y="94896"/>
                </a:moveTo>
                <a:lnTo>
                  <a:pt x="131504" y="112498"/>
                </a:lnTo>
                <a:cubicBezTo>
                  <a:pt x="131307" y="112742"/>
                  <a:pt x="131063" y="112923"/>
                  <a:pt x="130770" y="113040"/>
                </a:cubicBezTo>
                <a:cubicBezTo>
                  <a:pt x="130478" y="113157"/>
                  <a:pt x="130170" y="113274"/>
                  <a:pt x="129846" y="113391"/>
                </a:cubicBezTo>
                <a:lnTo>
                  <a:pt x="204089" y="155105"/>
                </a:lnTo>
                <a:lnTo>
                  <a:pt x="220418" y="146941"/>
                </a:lnTo>
                <a:close/>
                <a:moveTo>
                  <a:pt x="122455" y="81626"/>
                </a:moveTo>
                <a:cubicBezTo>
                  <a:pt x="124746" y="81688"/>
                  <a:pt x="126663" y="82491"/>
                  <a:pt x="128205" y="84037"/>
                </a:cubicBezTo>
                <a:cubicBezTo>
                  <a:pt x="129748" y="85582"/>
                  <a:pt x="130550" y="87503"/>
                  <a:pt x="130611" y="89799"/>
                </a:cubicBezTo>
                <a:cubicBezTo>
                  <a:pt x="130550" y="92094"/>
                  <a:pt x="129748" y="94015"/>
                  <a:pt x="128205" y="95561"/>
                </a:cubicBezTo>
                <a:cubicBezTo>
                  <a:pt x="126663" y="97106"/>
                  <a:pt x="124746" y="97910"/>
                  <a:pt x="122455" y="97971"/>
                </a:cubicBezTo>
                <a:cubicBezTo>
                  <a:pt x="120163" y="97910"/>
                  <a:pt x="118246" y="97106"/>
                  <a:pt x="116704" y="95561"/>
                </a:cubicBezTo>
                <a:cubicBezTo>
                  <a:pt x="115161" y="94015"/>
                  <a:pt x="114359" y="92094"/>
                  <a:pt x="114298" y="89799"/>
                </a:cubicBezTo>
                <a:cubicBezTo>
                  <a:pt x="114359" y="87503"/>
                  <a:pt x="115161" y="85582"/>
                  <a:pt x="116704" y="84037"/>
                </a:cubicBezTo>
                <a:cubicBezTo>
                  <a:pt x="118246" y="82491"/>
                  <a:pt x="120163" y="81688"/>
                  <a:pt x="122455" y="81626"/>
                </a:cubicBezTo>
                <a:close/>
                <a:moveTo>
                  <a:pt x="93887" y="65314"/>
                </a:moveTo>
                <a:lnTo>
                  <a:pt x="90571" y="68631"/>
                </a:lnTo>
                <a:cubicBezTo>
                  <a:pt x="90071" y="69143"/>
                  <a:pt x="89603" y="69648"/>
                  <a:pt x="89168" y="70145"/>
                </a:cubicBezTo>
                <a:cubicBezTo>
                  <a:pt x="88732" y="70642"/>
                  <a:pt x="88264" y="71115"/>
                  <a:pt x="87764" y="71565"/>
                </a:cubicBezTo>
                <a:cubicBezTo>
                  <a:pt x="87576" y="71748"/>
                  <a:pt x="87411" y="71891"/>
                  <a:pt x="87270" y="71995"/>
                </a:cubicBezTo>
                <a:cubicBezTo>
                  <a:pt x="87129" y="72099"/>
                  <a:pt x="86996" y="72210"/>
                  <a:pt x="86871" y="72330"/>
                </a:cubicBezTo>
                <a:lnTo>
                  <a:pt x="85723" y="73478"/>
                </a:lnTo>
                <a:lnTo>
                  <a:pt x="97970" y="80877"/>
                </a:lnTo>
                <a:lnTo>
                  <a:pt x="97970" y="79474"/>
                </a:lnTo>
                <a:cubicBezTo>
                  <a:pt x="97986" y="77988"/>
                  <a:pt x="98368" y="76622"/>
                  <a:pt x="99115" y="75376"/>
                </a:cubicBezTo>
                <a:cubicBezTo>
                  <a:pt x="99863" y="74129"/>
                  <a:pt x="100882" y="73114"/>
                  <a:pt x="102171" y="72330"/>
                </a:cubicBezTo>
                <a:lnTo>
                  <a:pt x="103954" y="71309"/>
                </a:lnTo>
                <a:close/>
                <a:moveTo>
                  <a:pt x="204089" y="24492"/>
                </a:moveTo>
                <a:lnTo>
                  <a:pt x="106118" y="79474"/>
                </a:lnTo>
                <a:lnTo>
                  <a:pt x="106118" y="93877"/>
                </a:lnTo>
                <a:lnTo>
                  <a:pt x="85723" y="106119"/>
                </a:lnTo>
                <a:lnTo>
                  <a:pt x="86871" y="107140"/>
                </a:lnTo>
                <a:cubicBezTo>
                  <a:pt x="86996" y="107323"/>
                  <a:pt x="87129" y="107467"/>
                  <a:pt x="87270" y="107570"/>
                </a:cubicBezTo>
                <a:cubicBezTo>
                  <a:pt x="87411" y="107674"/>
                  <a:pt x="87576" y="107786"/>
                  <a:pt x="87764" y="107905"/>
                </a:cubicBezTo>
                <a:cubicBezTo>
                  <a:pt x="88264" y="108415"/>
                  <a:pt x="88732" y="108926"/>
                  <a:pt x="89168" y="109436"/>
                </a:cubicBezTo>
                <a:cubicBezTo>
                  <a:pt x="89603" y="109946"/>
                  <a:pt x="90071" y="110457"/>
                  <a:pt x="90571" y="110967"/>
                </a:cubicBezTo>
                <a:lnTo>
                  <a:pt x="93887" y="114284"/>
                </a:lnTo>
                <a:lnTo>
                  <a:pt x="114298" y="102037"/>
                </a:lnTo>
                <a:lnTo>
                  <a:pt x="126533" y="106119"/>
                </a:lnTo>
                <a:lnTo>
                  <a:pt x="220418" y="32657"/>
                </a:lnTo>
                <a:close/>
                <a:moveTo>
                  <a:pt x="38512" y="20410"/>
                </a:moveTo>
                <a:cubicBezTo>
                  <a:pt x="35551" y="20410"/>
                  <a:pt x="32829" y="20793"/>
                  <a:pt x="30346" y="21558"/>
                </a:cubicBezTo>
                <a:cubicBezTo>
                  <a:pt x="27863" y="22324"/>
                  <a:pt x="25779" y="23472"/>
                  <a:pt x="24093" y="25003"/>
                </a:cubicBezTo>
                <a:cubicBezTo>
                  <a:pt x="20281" y="28782"/>
                  <a:pt x="19393" y="33374"/>
                  <a:pt x="21431" y="38780"/>
                </a:cubicBezTo>
                <a:cubicBezTo>
                  <a:pt x="23470" y="44186"/>
                  <a:pt x="27972" y="49161"/>
                  <a:pt x="34940" y="53705"/>
                </a:cubicBezTo>
                <a:cubicBezTo>
                  <a:pt x="38879" y="56195"/>
                  <a:pt x="42963" y="58072"/>
                  <a:pt x="47189" y="59334"/>
                </a:cubicBezTo>
                <a:cubicBezTo>
                  <a:pt x="51416" y="60596"/>
                  <a:pt x="55499" y="61229"/>
                  <a:pt x="59439" y="61232"/>
                </a:cubicBezTo>
                <a:cubicBezTo>
                  <a:pt x="62401" y="61232"/>
                  <a:pt x="65123" y="60849"/>
                  <a:pt x="67606" y="60083"/>
                </a:cubicBezTo>
                <a:cubicBezTo>
                  <a:pt x="70089" y="59317"/>
                  <a:pt x="72173" y="58169"/>
                  <a:pt x="73858" y="56637"/>
                </a:cubicBezTo>
                <a:lnTo>
                  <a:pt x="73858" y="56639"/>
                </a:lnTo>
                <a:cubicBezTo>
                  <a:pt x="77671" y="52860"/>
                  <a:pt x="78559" y="48268"/>
                  <a:pt x="76520" y="42862"/>
                </a:cubicBezTo>
                <a:cubicBezTo>
                  <a:pt x="74482" y="37456"/>
                  <a:pt x="69979" y="32481"/>
                  <a:pt x="63012" y="27937"/>
                </a:cubicBezTo>
                <a:cubicBezTo>
                  <a:pt x="59064" y="25446"/>
                  <a:pt x="54965" y="23570"/>
                  <a:pt x="50714" y="22308"/>
                </a:cubicBezTo>
                <a:cubicBezTo>
                  <a:pt x="46464" y="21045"/>
                  <a:pt x="42396" y="20413"/>
                  <a:pt x="38512" y="20410"/>
                </a:cubicBezTo>
                <a:close/>
                <a:moveTo>
                  <a:pt x="38512" y="0"/>
                </a:moveTo>
                <a:cubicBezTo>
                  <a:pt x="44555" y="15"/>
                  <a:pt x="50589" y="940"/>
                  <a:pt x="56616" y="2772"/>
                </a:cubicBezTo>
                <a:cubicBezTo>
                  <a:pt x="62643" y="4604"/>
                  <a:pt x="68390" y="7249"/>
                  <a:pt x="73858" y="10707"/>
                </a:cubicBezTo>
                <a:cubicBezTo>
                  <a:pt x="80921" y="15174"/>
                  <a:pt x="86526" y="20392"/>
                  <a:pt x="90671" y="26362"/>
                </a:cubicBezTo>
                <a:cubicBezTo>
                  <a:pt x="94817" y="32332"/>
                  <a:pt x="97202" y="38638"/>
                  <a:pt x="97826" y="45279"/>
                </a:cubicBezTo>
                <a:cubicBezTo>
                  <a:pt x="98012" y="47390"/>
                  <a:pt x="97991" y="49486"/>
                  <a:pt x="97763" y="51565"/>
                </a:cubicBezTo>
                <a:cubicBezTo>
                  <a:pt x="97534" y="53644"/>
                  <a:pt x="97130" y="55675"/>
                  <a:pt x="96551" y="57658"/>
                </a:cubicBezTo>
                <a:cubicBezTo>
                  <a:pt x="96806" y="57725"/>
                  <a:pt x="97061" y="57815"/>
                  <a:pt x="97316" y="57930"/>
                </a:cubicBezTo>
                <a:cubicBezTo>
                  <a:pt x="97571" y="58044"/>
                  <a:pt x="97826" y="58166"/>
                  <a:pt x="98082" y="58296"/>
                </a:cubicBezTo>
                <a:lnTo>
                  <a:pt x="112128" y="66713"/>
                </a:lnTo>
                <a:lnTo>
                  <a:pt x="200135" y="17335"/>
                </a:lnTo>
                <a:cubicBezTo>
                  <a:pt x="200714" y="17014"/>
                  <a:pt x="201341" y="16764"/>
                  <a:pt x="202016" y="16586"/>
                </a:cubicBezTo>
                <a:cubicBezTo>
                  <a:pt x="202691" y="16408"/>
                  <a:pt x="203382" y="16318"/>
                  <a:pt x="204089" y="16315"/>
                </a:cubicBezTo>
                <a:cubicBezTo>
                  <a:pt x="205386" y="16294"/>
                  <a:pt x="206619" y="16591"/>
                  <a:pt x="207789" y="17208"/>
                </a:cubicBezTo>
                <a:lnTo>
                  <a:pt x="224117" y="25371"/>
                </a:lnTo>
                <a:cubicBezTo>
                  <a:pt x="225340" y="26025"/>
                  <a:pt x="226339" y="26918"/>
                  <a:pt x="227115" y="28051"/>
                </a:cubicBezTo>
                <a:cubicBezTo>
                  <a:pt x="227891" y="29184"/>
                  <a:pt x="228380" y="30460"/>
                  <a:pt x="228582" y="31880"/>
                </a:cubicBezTo>
                <a:cubicBezTo>
                  <a:pt x="228705" y="33246"/>
                  <a:pt x="228492" y="34565"/>
                  <a:pt x="227944" y="35836"/>
                </a:cubicBezTo>
                <a:cubicBezTo>
                  <a:pt x="227397" y="37107"/>
                  <a:pt x="226546" y="38170"/>
                  <a:pt x="225393" y="39026"/>
                </a:cubicBezTo>
                <a:lnTo>
                  <a:pt x="160717" y="89799"/>
                </a:lnTo>
                <a:lnTo>
                  <a:pt x="225393" y="140562"/>
                </a:lnTo>
                <a:cubicBezTo>
                  <a:pt x="226546" y="141418"/>
                  <a:pt x="227397" y="142481"/>
                  <a:pt x="227944" y="143752"/>
                </a:cubicBezTo>
                <a:cubicBezTo>
                  <a:pt x="228492" y="145022"/>
                  <a:pt x="228705" y="146340"/>
                  <a:pt x="228582" y="147706"/>
                </a:cubicBezTo>
                <a:cubicBezTo>
                  <a:pt x="228380" y="149125"/>
                  <a:pt x="227891" y="150401"/>
                  <a:pt x="227115" y="151533"/>
                </a:cubicBezTo>
                <a:cubicBezTo>
                  <a:pt x="226339" y="152665"/>
                  <a:pt x="225340" y="153558"/>
                  <a:pt x="224117" y="154212"/>
                </a:cubicBezTo>
                <a:lnTo>
                  <a:pt x="207789" y="162376"/>
                </a:lnTo>
                <a:cubicBezTo>
                  <a:pt x="206619" y="162993"/>
                  <a:pt x="205386" y="163291"/>
                  <a:pt x="204089" y="163269"/>
                </a:cubicBezTo>
                <a:cubicBezTo>
                  <a:pt x="203382" y="163267"/>
                  <a:pt x="202691" y="163176"/>
                  <a:pt x="202016" y="162998"/>
                </a:cubicBezTo>
                <a:cubicBezTo>
                  <a:pt x="201341" y="162820"/>
                  <a:pt x="200714" y="162570"/>
                  <a:pt x="200135" y="162249"/>
                </a:cubicBezTo>
                <a:lnTo>
                  <a:pt x="112114" y="112880"/>
                </a:lnTo>
                <a:lnTo>
                  <a:pt x="98081" y="121300"/>
                </a:lnTo>
                <a:cubicBezTo>
                  <a:pt x="97571" y="121576"/>
                  <a:pt x="97061" y="121789"/>
                  <a:pt x="96551" y="121938"/>
                </a:cubicBezTo>
                <a:cubicBezTo>
                  <a:pt x="97130" y="123920"/>
                  <a:pt x="97534" y="125951"/>
                  <a:pt x="97762" y="128029"/>
                </a:cubicBezTo>
                <a:cubicBezTo>
                  <a:pt x="97991" y="130107"/>
                  <a:pt x="98012" y="132201"/>
                  <a:pt x="97826" y="134312"/>
                </a:cubicBezTo>
                <a:cubicBezTo>
                  <a:pt x="97202" y="140942"/>
                  <a:pt x="94817" y="147230"/>
                  <a:pt x="90671" y="153176"/>
                </a:cubicBezTo>
                <a:cubicBezTo>
                  <a:pt x="86526" y="159121"/>
                  <a:pt x="80921" y="164356"/>
                  <a:pt x="73858" y="168882"/>
                </a:cubicBezTo>
                <a:cubicBezTo>
                  <a:pt x="68390" y="172342"/>
                  <a:pt x="62643" y="174989"/>
                  <a:pt x="56616" y="176823"/>
                </a:cubicBezTo>
                <a:cubicBezTo>
                  <a:pt x="50589" y="178657"/>
                  <a:pt x="44555" y="179582"/>
                  <a:pt x="38512" y="179598"/>
                </a:cubicBezTo>
                <a:cubicBezTo>
                  <a:pt x="32754" y="179590"/>
                  <a:pt x="27492" y="178745"/>
                  <a:pt x="22724" y="177064"/>
                </a:cubicBezTo>
                <a:cubicBezTo>
                  <a:pt x="17957" y="175383"/>
                  <a:pt x="13781" y="172914"/>
                  <a:pt x="10196" y="169655"/>
                </a:cubicBezTo>
                <a:cubicBezTo>
                  <a:pt x="6542" y="166222"/>
                  <a:pt x="3843" y="162221"/>
                  <a:pt x="2101" y="157654"/>
                </a:cubicBezTo>
                <a:cubicBezTo>
                  <a:pt x="359" y="153087"/>
                  <a:pt x="-299" y="148288"/>
                  <a:pt x="126" y="143257"/>
                </a:cubicBezTo>
                <a:cubicBezTo>
                  <a:pt x="752" y="136682"/>
                  <a:pt x="3132" y="130410"/>
                  <a:pt x="7264" y="124441"/>
                </a:cubicBezTo>
                <a:cubicBezTo>
                  <a:pt x="11397" y="118472"/>
                  <a:pt x="16964" y="113220"/>
                  <a:pt x="23966" y="108687"/>
                </a:cubicBezTo>
                <a:cubicBezTo>
                  <a:pt x="29439" y="105226"/>
                  <a:pt x="35208" y="102579"/>
                  <a:pt x="41272" y="100746"/>
                </a:cubicBezTo>
                <a:cubicBezTo>
                  <a:pt x="47336" y="98912"/>
                  <a:pt x="53391" y="97987"/>
                  <a:pt x="59439" y="97971"/>
                </a:cubicBezTo>
                <a:cubicBezTo>
                  <a:pt x="63017" y="97976"/>
                  <a:pt x="66420" y="98316"/>
                  <a:pt x="69647" y="98991"/>
                </a:cubicBezTo>
                <a:cubicBezTo>
                  <a:pt x="72874" y="99667"/>
                  <a:pt x="75894" y="100645"/>
                  <a:pt x="78706" y="101926"/>
                </a:cubicBezTo>
                <a:cubicBezTo>
                  <a:pt x="79450" y="100799"/>
                  <a:pt x="80384" y="99863"/>
                  <a:pt x="81510" y="99119"/>
                </a:cubicBezTo>
                <a:lnTo>
                  <a:pt x="97061" y="89799"/>
                </a:lnTo>
                <a:lnTo>
                  <a:pt x="81510" y="80479"/>
                </a:lnTo>
                <a:cubicBezTo>
                  <a:pt x="80384" y="79736"/>
                  <a:pt x="79450" y="78801"/>
                  <a:pt x="78706" y="77675"/>
                </a:cubicBezTo>
                <a:cubicBezTo>
                  <a:pt x="75894" y="78955"/>
                  <a:pt x="72874" y="79932"/>
                  <a:pt x="69647" y="80607"/>
                </a:cubicBezTo>
                <a:cubicBezTo>
                  <a:pt x="66420" y="81281"/>
                  <a:pt x="63017" y="81621"/>
                  <a:pt x="59439" y="81626"/>
                </a:cubicBezTo>
                <a:cubicBezTo>
                  <a:pt x="53391" y="81610"/>
                  <a:pt x="47336" y="80686"/>
                  <a:pt x="41272" y="78854"/>
                </a:cubicBezTo>
                <a:cubicBezTo>
                  <a:pt x="35208" y="77022"/>
                  <a:pt x="29439" y="74377"/>
                  <a:pt x="23966" y="70919"/>
                </a:cubicBezTo>
                <a:cubicBezTo>
                  <a:pt x="16964" y="66388"/>
                  <a:pt x="11397" y="61138"/>
                  <a:pt x="7264" y="55168"/>
                </a:cubicBezTo>
                <a:cubicBezTo>
                  <a:pt x="3132" y="49198"/>
                  <a:pt x="752" y="42924"/>
                  <a:pt x="126" y="36346"/>
                </a:cubicBezTo>
                <a:cubicBezTo>
                  <a:pt x="-299" y="31311"/>
                  <a:pt x="359" y="26515"/>
                  <a:pt x="2101" y="21961"/>
                </a:cubicBezTo>
                <a:cubicBezTo>
                  <a:pt x="3843" y="17406"/>
                  <a:pt x="6542" y="13442"/>
                  <a:pt x="10196" y="10069"/>
                </a:cubicBezTo>
                <a:cubicBezTo>
                  <a:pt x="13781" y="6750"/>
                  <a:pt x="17957" y="4243"/>
                  <a:pt x="22724" y="2549"/>
                </a:cubicBezTo>
                <a:cubicBezTo>
                  <a:pt x="27492" y="855"/>
                  <a:pt x="32754" y="5"/>
                  <a:pt x="385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Freeform: Shape 33"/>
          <p:cNvSpPr/>
          <p:nvPr/>
        </p:nvSpPr>
        <p:spPr>
          <a:xfrm>
            <a:off x="14064257" y="4563353"/>
            <a:ext cx="480683" cy="407093"/>
          </a:xfrm>
          <a:custGeom>
            <a:avLst/>
            <a:gdLst/>
            <a:ahLst/>
            <a:cxnLst/>
            <a:rect l="l" t="t" r="r" b="b"/>
            <a:pathLst>
              <a:path w="277570" h="228601">
                <a:moveTo>
                  <a:pt x="261257" y="143642"/>
                </a:moveTo>
                <a:lnTo>
                  <a:pt x="212256" y="164563"/>
                </a:lnTo>
                <a:lnTo>
                  <a:pt x="212256" y="208191"/>
                </a:lnTo>
                <a:lnTo>
                  <a:pt x="261257" y="183698"/>
                </a:lnTo>
                <a:close/>
                <a:moveTo>
                  <a:pt x="130629" y="143642"/>
                </a:moveTo>
                <a:lnTo>
                  <a:pt x="81628" y="164563"/>
                </a:lnTo>
                <a:lnTo>
                  <a:pt x="81628" y="208191"/>
                </a:lnTo>
                <a:lnTo>
                  <a:pt x="130629" y="183698"/>
                </a:lnTo>
                <a:close/>
                <a:moveTo>
                  <a:pt x="204099" y="106137"/>
                </a:moveTo>
                <a:lnTo>
                  <a:pt x="152556" y="128206"/>
                </a:lnTo>
                <a:lnTo>
                  <a:pt x="204099" y="150275"/>
                </a:lnTo>
                <a:lnTo>
                  <a:pt x="255642" y="128206"/>
                </a:lnTo>
                <a:close/>
                <a:moveTo>
                  <a:pt x="73471" y="106137"/>
                </a:moveTo>
                <a:lnTo>
                  <a:pt x="21942" y="128206"/>
                </a:lnTo>
                <a:lnTo>
                  <a:pt x="73471" y="150275"/>
                </a:lnTo>
                <a:lnTo>
                  <a:pt x="125014" y="128206"/>
                </a:lnTo>
                <a:close/>
                <a:moveTo>
                  <a:pt x="195943" y="57917"/>
                </a:moveTo>
                <a:lnTo>
                  <a:pt x="146941" y="78838"/>
                </a:lnTo>
                <a:lnTo>
                  <a:pt x="146941" y="112898"/>
                </a:lnTo>
                <a:lnTo>
                  <a:pt x="195943" y="91850"/>
                </a:lnTo>
                <a:close/>
                <a:moveTo>
                  <a:pt x="138785" y="16330"/>
                </a:moveTo>
                <a:lnTo>
                  <a:pt x="82520" y="40440"/>
                </a:lnTo>
                <a:lnTo>
                  <a:pt x="138785" y="64550"/>
                </a:lnTo>
                <a:lnTo>
                  <a:pt x="195050" y="40440"/>
                </a:lnTo>
                <a:close/>
                <a:moveTo>
                  <a:pt x="138785" y="1"/>
                </a:moveTo>
                <a:cubicBezTo>
                  <a:pt x="140973" y="-20"/>
                  <a:pt x="143097" y="405"/>
                  <a:pt x="145157" y="1277"/>
                </a:cubicBezTo>
                <a:lnTo>
                  <a:pt x="202315" y="25770"/>
                </a:lnTo>
                <a:cubicBezTo>
                  <a:pt x="205350" y="27163"/>
                  <a:pt x="207755" y="29193"/>
                  <a:pt x="209532" y="31861"/>
                </a:cubicBezTo>
                <a:cubicBezTo>
                  <a:pt x="211308" y="34530"/>
                  <a:pt x="212216" y="37517"/>
                  <a:pt x="212256" y="40823"/>
                </a:cubicBezTo>
                <a:lnTo>
                  <a:pt x="212256" y="91850"/>
                </a:lnTo>
                <a:lnTo>
                  <a:pt x="267629" y="115577"/>
                </a:lnTo>
                <a:cubicBezTo>
                  <a:pt x="270720" y="116970"/>
                  <a:pt x="273141" y="119000"/>
                  <a:pt x="274894" y="121668"/>
                </a:cubicBezTo>
                <a:cubicBezTo>
                  <a:pt x="276646" y="124337"/>
                  <a:pt x="277538" y="127324"/>
                  <a:pt x="277570" y="130630"/>
                </a:cubicBezTo>
                <a:lnTo>
                  <a:pt x="277570" y="183698"/>
                </a:lnTo>
                <a:cubicBezTo>
                  <a:pt x="277543" y="186815"/>
                  <a:pt x="276736" y="189670"/>
                  <a:pt x="275149" y="192261"/>
                </a:cubicBezTo>
                <a:cubicBezTo>
                  <a:pt x="273561" y="194852"/>
                  <a:pt x="271352" y="196845"/>
                  <a:pt x="268522" y="198240"/>
                </a:cubicBezTo>
                <a:lnTo>
                  <a:pt x="211364" y="226815"/>
                </a:lnTo>
                <a:cubicBezTo>
                  <a:pt x="210217" y="227448"/>
                  <a:pt x="209038" y="227905"/>
                  <a:pt x="207827" y="228187"/>
                </a:cubicBezTo>
                <a:cubicBezTo>
                  <a:pt x="206616" y="228469"/>
                  <a:pt x="205374" y="228607"/>
                  <a:pt x="204099" y="228601"/>
                </a:cubicBezTo>
                <a:cubicBezTo>
                  <a:pt x="202825" y="228607"/>
                  <a:pt x="201582" y="228469"/>
                  <a:pt x="200372" y="228187"/>
                </a:cubicBezTo>
                <a:cubicBezTo>
                  <a:pt x="199161" y="227905"/>
                  <a:pt x="197982" y="227448"/>
                  <a:pt x="196835" y="226815"/>
                </a:cubicBezTo>
                <a:lnTo>
                  <a:pt x="139677" y="198240"/>
                </a:lnTo>
                <a:cubicBezTo>
                  <a:pt x="139316" y="198134"/>
                  <a:pt x="139019" y="197964"/>
                  <a:pt x="138785" y="197730"/>
                </a:cubicBezTo>
                <a:cubicBezTo>
                  <a:pt x="138551" y="197964"/>
                  <a:pt x="138254" y="198134"/>
                  <a:pt x="137893" y="198240"/>
                </a:cubicBezTo>
                <a:lnTo>
                  <a:pt x="80736" y="226815"/>
                </a:lnTo>
                <a:cubicBezTo>
                  <a:pt x="79589" y="227448"/>
                  <a:pt x="78410" y="227905"/>
                  <a:pt x="77199" y="228187"/>
                </a:cubicBezTo>
                <a:cubicBezTo>
                  <a:pt x="75988" y="228469"/>
                  <a:pt x="74746" y="228607"/>
                  <a:pt x="73471" y="228601"/>
                </a:cubicBezTo>
                <a:cubicBezTo>
                  <a:pt x="72197" y="228607"/>
                  <a:pt x="70954" y="228469"/>
                  <a:pt x="69743" y="228187"/>
                </a:cubicBezTo>
                <a:cubicBezTo>
                  <a:pt x="68533" y="227905"/>
                  <a:pt x="67354" y="227448"/>
                  <a:pt x="66207" y="226815"/>
                </a:cubicBezTo>
                <a:lnTo>
                  <a:pt x="9057" y="198240"/>
                </a:lnTo>
                <a:cubicBezTo>
                  <a:pt x="6224" y="196845"/>
                  <a:pt x="4013" y="194852"/>
                  <a:pt x="2424" y="192261"/>
                </a:cubicBezTo>
                <a:cubicBezTo>
                  <a:pt x="835" y="189670"/>
                  <a:pt x="27" y="186815"/>
                  <a:pt x="0" y="183698"/>
                </a:cubicBezTo>
                <a:lnTo>
                  <a:pt x="0" y="130630"/>
                </a:lnTo>
                <a:cubicBezTo>
                  <a:pt x="40" y="127324"/>
                  <a:pt x="949" y="124337"/>
                  <a:pt x="2727" y="121668"/>
                </a:cubicBezTo>
                <a:cubicBezTo>
                  <a:pt x="4505" y="119000"/>
                  <a:pt x="6913" y="116970"/>
                  <a:pt x="9950" y="115577"/>
                </a:cubicBezTo>
                <a:lnTo>
                  <a:pt x="65315" y="91850"/>
                </a:lnTo>
                <a:lnTo>
                  <a:pt x="65315" y="40823"/>
                </a:lnTo>
                <a:cubicBezTo>
                  <a:pt x="65354" y="37517"/>
                  <a:pt x="66262" y="34530"/>
                  <a:pt x="68039" y="31861"/>
                </a:cubicBezTo>
                <a:cubicBezTo>
                  <a:pt x="69815" y="29193"/>
                  <a:pt x="72221" y="27163"/>
                  <a:pt x="75255" y="25770"/>
                </a:cubicBezTo>
                <a:lnTo>
                  <a:pt x="132413" y="1277"/>
                </a:lnTo>
                <a:cubicBezTo>
                  <a:pt x="134473" y="405"/>
                  <a:pt x="136597" y="-20"/>
                  <a:pt x="138785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Freeform: Shape 34"/>
          <p:cNvSpPr/>
          <p:nvPr/>
        </p:nvSpPr>
        <p:spPr>
          <a:xfrm>
            <a:off x="14120811" y="3686821"/>
            <a:ext cx="367575" cy="377984"/>
          </a:xfrm>
          <a:custGeom>
            <a:avLst/>
            <a:gdLst/>
            <a:ahLst/>
            <a:cxnLst/>
            <a:rect l="l" t="t" r="r" b="b"/>
            <a:pathLst>
              <a:path w="212256" h="212255">
                <a:moveTo>
                  <a:pt x="195943" y="65820"/>
                </a:moveTo>
                <a:lnTo>
                  <a:pt x="114293" y="95541"/>
                </a:lnTo>
                <a:lnTo>
                  <a:pt x="114293" y="191464"/>
                </a:lnTo>
                <a:lnTo>
                  <a:pt x="195943" y="146946"/>
                </a:lnTo>
                <a:close/>
                <a:moveTo>
                  <a:pt x="106128" y="16328"/>
                </a:moveTo>
                <a:lnTo>
                  <a:pt x="17078" y="48727"/>
                </a:lnTo>
                <a:lnTo>
                  <a:pt x="106128" y="81127"/>
                </a:lnTo>
                <a:lnTo>
                  <a:pt x="195178" y="48727"/>
                </a:lnTo>
                <a:close/>
                <a:moveTo>
                  <a:pt x="106128" y="0"/>
                </a:moveTo>
                <a:cubicBezTo>
                  <a:pt x="107088" y="3"/>
                  <a:pt x="108039" y="93"/>
                  <a:pt x="108983" y="271"/>
                </a:cubicBezTo>
                <a:cubicBezTo>
                  <a:pt x="109926" y="449"/>
                  <a:pt x="110846" y="699"/>
                  <a:pt x="111742" y="1021"/>
                </a:cubicBezTo>
                <a:lnTo>
                  <a:pt x="201551" y="33675"/>
                </a:lnTo>
                <a:cubicBezTo>
                  <a:pt x="204784" y="34887"/>
                  <a:pt x="207365" y="36864"/>
                  <a:pt x="209293" y="39607"/>
                </a:cubicBezTo>
                <a:cubicBezTo>
                  <a:pt x="211220" y="42349"/>
                  <a:pt x="212208" y="45474"/>
                  <a:pt x="212256" y="48982"/>
                </a:cubicBezTo>
                <a:lnTo>
                  <a:pt x="212256" y="146946"/>
                </a:lnTo>
                <a:cubicBezTo>
                  <a:pt x="212226" y="149989"/>
                  <a:pt x="211457" y="152769"/>
                  <a:pt x="209946" y="155285"/>
                </a:cubicBezTo>
                <a:cubicBezTo>
                  <a:pt x="208435" y="157802"/>
                  <a:pt x="206359" y="159784"/>
                  <a:pt x="203717" y="161233"/>
                </a:cubicBezTo>
                <a:lnTo>
                  <a:pt x="113910" y="210214"/>
                </a:lnTo>
                <a:cubicBezTo>
                  <a:pt x="112693" y="210913"/>
                  <a:pt x="111428" y="211429"/>
                  <a:pt x="110115" y="211761"/>
                </a:cubicBezTo>
                <a:cubicBezTo>
                  <a:pt x="108802" y="212093"/>
                  <a:pt x="107473" y="212258"/>
                  <a:pt x="106128" y="212255"/>
                </a:cubicBezTo>
                <a:cubicBezTo>
                  <a:pt x="104783" y="212258"/>
                  <a:pt x="103454" y="212093"/>
                  <a:pt x="102141" y="211761"/>
                </a:cubicBezTo>
                <a:cubicBezTo>
                  <a:pt x="100828" y="211429"/>
                  <a:pt x="99563" y="210913"/>
                  <a:pt x="98346" y="210214"/>
                </a:cubicBezTo>
                <a:lnTo>
                  <a:pt x="8539" y="161233"/>
                </a:lnTo>
                <a:cubicBezTo>
                  <a:pt x="5897" y="159784"/>
                  <a:pt x="3821" y="157802"/>
                  <a:pt x="2310" y="155285"/>
                </a:cubicBezTo>
                <a:cubicBezTo>
                  <a:pt x="799" y="152769"/>
                  <a:pt x="29" y="149989"/>
                  <a:pt x="0" y="146946"/>
                </a:cubicBezTo>
                <a:lnTo>
                  <a:pt x="0" y="48982"/>
                </a:lnTo>
                <a:cubicBezTo>
                  <a:pt x="48" y="45474"/>
                  <a:pt x="1036" y="42349"/>
                  <a:pt x="2963" y="39607"/>
                </a:cubicBezTo>
                <a:cubicBezTo>
                  <a:pt x="4891" y="36864"/>
                  <a:pt x="7472" y="34887"/>
                  <a:pt x="10706" y="33675"/>
                </a:cubicBezTo>
                <a:lnTo>
                  <a:pt x="100515" y="1021"/>
                </a:lnTo>
                <a:cubicBezTo>
                  <a:pt x="101410" y="699"/>
                  <a:pt x="102330" y="449"/>
                  <a:pt x="103274" y="271"/>
                </a:cubicBezTo>
                <a:cubicBezTo>
                  <a:pt x="104217" y="93"/>
                  <a:pt x="105169" y="3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Freeform: Shape 35"/>
          <p:cNvSpPr/>
          <p:nvPr/>
        </p:nvSpPr>
        <p:spPr>
          <a:xfrm>
            <a:off x="13360980" y="5438009"/>
            <a:ext cx="386131" cy="348907"/>
          </a:xfrm>
          <a:custGeom>
            <a:avLst/>
            <a:gdLst/>
            <a:ahLst/>
            <a:cxnLst/>
            <a:rect l="l" t="t" r="r" b="b"/>
            <a:pathLst>
              <a:path w="222971" h="195927">
                <a:moveTo>
                  <a:pt x="168894" y="0"/>
                </a:moveTo>
                <a:lnTo>
                  <a:pt x="208188" y="0"/>
                </a:lnTo>
                <a:cubicBezTo>
                  <a:pt x="212373" y="106"/>
                  <a:pt x="215856" y="1552"/>
                  <a:pt x="218639" y="4336"/>
                </a:cubicBezTo>
                <a:cubicBezTo>
                  <a:pt x="221421" y="7121"/>
                  <a:pt x="222865" y="10607"/>
                  <a:pt x="222971" y="14796"/>
                </a:cubicBezTo>
                <a:lnTo>
                  <a:pt x="222971" y="181130"/>
                </a:lnTo>
                <a:cubicBezTo>
                  <a:pt x="222865" y="185318"/>
                  <a:pt x="221421" y="188805"/>
                  <a:pt x="218639" y="191590"/>
                </a:cubicBezTo>
                <a:cubicBezTo>
                  <a:pt x="215856" y="194375"/>
                  <a:pt x="212373" y="195821"/>
                  <a:pt x="208188" y="195927"/>
                </a:cubicBezTo>
                <a:lnTo>
                  <a:pt x="185479" y="195927"/>
                </a:lnTo>
                <a:cubicBezTo>
                  <a:pt x="193976" y="187559"/>
                  <a:pt x="200424" y="177349"/>
                  <a:pt x="204823" y="165297"/>
                </a:cubicBezTo>
                <a:cubicBezTo>
                  <a:pt x="209221" y="153246"/>
                  <a:pt x="211109" y="139432"/>
                  <a:pt x="210485" y="123857"/>
                </a:cubicBezTo>
                <a:lnTo>
                  <a:pt x="150651" y="136740"/>
                </a:lnTo>
                <a:cubicBezTo>
                  <a:pt x="150460" y="141516"/>
                  <a:pt x="149622" y="146067"/>
                  <a:pt x="148137" y="150394"/>
                </a:cubicBezTo>
                <a:cubicBezTo>
                  <a:pt x="146652" y="154720"/>
                  <a:pt x="144132" y="158487"/>
                  <a:pt x="140577" y="161694"/>
                </a:cubicBezTo>
                <a:cubicBezTo>
                  <a:pt x="137022" y="164901"/>
                  <a:pt x="132045" y="167213"/>
                  <a:pt x="125646" y="168630"/>
                </a:cubicBezTo>
                <a:cubicBezTo>
                  <a:pt x="120195" y="169724"/>
                  <a:pt x="115310" y="169767"/>
                  <a:pt x="110991" y="168757"/>
                </a:cubicBezTo>
                <a:cubicBezTo>
                  <a:pt x="106672" y="167747"/>
                  <a:pt x="103094" y="166004"/>
                  <a:pt x="100258" y="163527"/>
                </a:cubicBezTo>
                <a:cubicBezTo>
                  <a:pt x="97993" y="161782"/>
                  <a:pt x="95790" y="159206"/>
                  <a:pt x="93648" y="155798"/>
                </a:cubicBezTo>
                <a:cubicBezTo>
                  <a:pt x="91506" y="152390"/>
                  <a:pt x="89236" y="146885"/>
                  <a:pt x="86839" y="139282"/>
                </a:cubicBezTo>
                <a:cubicBezTo>
                  <a:pt x="84442" y="131679"/>
                  <a:pt x="81728" y="120712"/>
                  <a:pt x="78698" y="106382"/>
                </a:cubicBezTo>
                <a:cubicBezTo>
                  <a:pt x="75651" y="92005"/>
                  <a:pt x="73679" y="80847"/>
                  <a:pt x="72782" y="72910"/>
                </a:cubicBezTo>
                <a:cubicBezTo>
                  <a:pt x="71885" y="64972"/>
                  <a:pt x="71718" y="59011"/>
                  <a:pt x="72281" y="55028"/>
                </a:cubicBezTo>
                <a:cubicBezTo>
                  <a:pt x="72844" y="51045"/>
                  <a:pt x="73792" y="47796"/>
                  <a:pt x="75126" y="45282"/>
                </a:cubicBezTo>
                <a:cubicBezTo>
                  <a:pt x="76728" y="41896"/>
                  <a:pt x="79296" y="38845"/>
                  <a:pt x="82828" y="36130"/>
                </a:cubicBezTo>
                <a:cubicBezTo>
                  <a:pt x="86360" y="33414"/>
                  <a:pt x="90810" y="31447"/>
                  <a:pt x="96176" y="30230"/>
                </a:cubicBezTo>
                <a:cubicBezTo>
                  <a:pt x="102644" y="28947"/>
                  <a:pt x="108163" y="29061"/>
                  <a:pt x="112732" y="30570"/>
                </a:cubicBezTo>
                <a:cubicBezTo>
                  <a:pt x="117301" y="32080"/>
                  <a:pt x="121148" y="34517"/>
                  <a:pt x="124271" y="37883"/>
                </a:cubicBezTo>
                <a:cubicBezTo>
                  <a:pt x="127394" y="41250"/>
                  <a:pt x="130021" y="45076"/>
                  <a:pt x="132152" y="49364"/>
                </a:cubicBezTo>
                <a:lnTo>
                  <a:pt x="191858" y="36608"/>
                </a:lnTo>
                <a:cubicBezTo>
                  <a:pt x="188916" y="29079"/>
                  <a:pt x="185519" y="22260"/>
                  <a:pt x="181668" y="16151"/>
                </a:cubicBezTo>
                <a:cubicBezTo>
                  <a:pt x="177817" y="10042"/>
                  <a:pt x="173559" y="4658"/>
                  <a:pt x="168894" y="0"/>
                </a:cubicBezTo>
                <a:close/>
                <a:moveTo>
                  <a:pt x="14782" y="0"/>
                </a:moveTo>
                <a:lnTo>
                  <a:pt x="39914" y="0"/>
                </a:lnTo>
                <a:cubicBezTo>
                  <a:pt x="36916" y="2745"/>
                  <a:pt x="34078" y="5705"/>
                  <a:pt x="31399" y="8880"/>
                </a:cubicBezTo>
                <a:cubicBezTo>
                  <a:pt x="28720" y="12056"/>
                  <a:pt x="26200" y="15431"/>
                  <a:pt x="23840" y="19005"/>
                </a:cubicBezTo>
                <a:cubicBezTo>
                  <a:pt x="17426" y="29169"/>
                  <a:pt x="13578" y="39653"/>
                  <a:pt x="12296" y="50455"/>
                </a:cubicBezTo>
                <a:cubicBezTo>
                  <a:pt x="11015" y="61257"/>
                  <a:pt x="11257" y="72364"/>
                  <a:pt x="13022" y="83776"/>
                </a:cubicBezTo>
                <a:cubicBezTo>
                  <a:pt x="14787" y="95187"/>
                  <a:pt x="17032" y="106890"/>
                  <a:pt x="19757" y="118882"/>
                </a:cubicBezTo>
                <a:cubicBezTo>
                  <a:pt x="21754" y="128659"/>
                  <a:pt x="23898" y="138161"/>
                  <a:pt x="26188" y="147389"/>
                </a:cubicBezTo>
                <a:cubicBezTo>
                  <a:pt x="28478" y="156617"/>
                  <a:pt x="31434" y="165335"/>
                  <a:pt x="35057" y="173543"/>
                </a:cubicBezTo>
                <a:cubicBezTo>
                  <a:pt x="38680" y="181751"/>
                  <a:pt x="43488" y="189212"/>
                  <a:pt x="49483" y="195927"/>
                </a:cubicBezTo>
                <a:lnTo>
                  <a:pt x="14782" y="195927"/>
                </a:lnTo>
                <a:cubicBezTo>
                  <a:pt x="10597" y="195821"/>
                  <a:pt x="7113" y="194375"/>
                  <a:pt x="4332" y="191590"/>
                </a:cubicBezTo>
                <a:cubicBezTo>
                  <a:pt x="1550" y="188805"/>
                  <a:pt x="106" y="185318"/>
                  <a:pt x="0" y="181130"/>
                </a:cubicBezTo>
                <a:lnTo>
                  <a:pt x="0" y="14796"/>
                </a:lnTo>
                <a:cubicBezTo>
                  <a:pt x="106" y="10607"/>
                  <a:pt x="1550" y="7121"/>
                  <a:pt x="4332" y="4336"/>
                </a:cubicBezTo>
                <a:cubicBezTo>
                  <a:pt x="7113" y="1552"/>
                  <a:pt x="10597" y="106"/>
                  <a:pt x="147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Freeform: Shape 36"/>
          <p:cNvSpPr/>
          <p:nvPr/>
        </p:nvSpPr>
        <p:spPr>
          <a:xfrm>
            <a:off x="13327843" y="4563368"/>
            <a:ext cx="452405" cy="407063"/>
          </a:xfrm>
          <a:custGeom>
            <a:avLst/>
            <a:gdLst/>
            <a:ahLst/>
            <a:cxnLst/>
            <a:rect l="l" t="t" r="r" b="b"/>
            <a:pathLst>
              <a:path w="261241" h="228584">
                <a:moveTo>
                  <a:pt x="204989" y="170924"/>
                </a:moveTo>
                <a:lnTo>
                  <a:pt x="198862" y="199882"/>
                </a:lnTo>
                <a:lnTo>
                  <a:pt x="215458" y="170924"/>
                </a:lnTo>
                <a:close/>
                <a:moveTo>
                  <a:pt x="146569" y="170924"/>
                </a:moveTo>
                <a:lnTo>
                  <a:pt x="189052" y="214695"/>
                </a:lnTo>
                <a:cubicBezTo>
                  <a:pt x="189304" y="214565"/>
                  <a:pt x="189564" y="214442"/>
                  <a:pt x="189832" y="214328"/>
                </a:cubicBezTo>
                <a:cubicBezTo>
                  <a:pt x="190100" y="214214"/>
                  <a:pt x="190392" y="214123"/>
                  <a:pt x="190708" y="214057"/>
                </a:cubicBezTo>
                <a:lnTo>
                  <a:pt x="192747" y="210484"/>
                </a:lnTo>
                <a:lnTo>
                  <a:pt x="201030" y="170924"/>
                </a:lnTo>
                <a:close/>
                <a:moveTo>
                  <a:pt x="123348" y="170924"/>
                </a:moveTo>
                <a:lnTo>
                  <a:pt x="79714" y="216099"/>
                </a:lnTo>
                <a:lnTo>
                  <a:pt x="125645" y="216099"/>
                </a:lnTo>
                <a:cubicBezTo>
                  <a:pt x="126291" y="215511"/>
                  <a:pt x="127041" y="215027"/>
                  <a:pt x="127894" y="214647"/>
                </a:cubicBezTo>
                <a:cubicBezTo>
                  <a:pt x="128747" y="214267"/>
                  <a:pt x="129656" y="214070"/>
                  <a:pt x="130621" y="214057"/>
                </a:cubicBezTo>
                <a:cubicBezTo>
                  <a:pt x="131586" y="214070"/>
                  <a:pt x="132495" y="214267"/>
                  <a:pt x="133348" y="214647"/>
                </a:cubicBezTo>
                <a:cubicBezTo>
                  <a:pt x="134201" y="215027"/>
                  <a:pt x="134951" y="215511"/>
                  <a:pt x="135597" y="216099"/>
                </a:cubicBezTo>
                <a:lnTo>
                  <a:pt x="185227" y="216099"/>
                </a:lnTo>
                <a:lnTo>
                  <a:pt x="141593" y="170924"/>
                </a:lnTo>
                <a:close/>
                <a:moveTo>
                  <a:pt x="70401" y="170924"/>
                </a:moveTo>
                <a:lnTo>
                  <a:pt x="70401" y="213674"/>
                </a:lnTo>
                <a:lnTo>
                  <a:pt x="70912" y="214440"/>
                </a:lnTo>
                <a:cubicBezTo>
                  <a:pt x="71483" y="214629"/>
                  <a:pt x="71999" y="214857"/>
                  <a:pt x="72459" y="215126"/>
                </a:cubicBezTo>
                <a:cubicBezTo>
                  <a:pt x="72918" y="215394"/>
                  <a:pt x="73338" y="215719"/>
                  <a:pt x="73718" y="216099"/>
                </a:cubicBezTo>
                <a:lnTo>
                  <a:pt x="74356" y="216099"/>
                </a:lnTo>
                <a:lnTo>
                  <a:pt x="117990" y="170924"/>
                </a:lnTo>
                <a:close/>
                <a:moveTo>
                  <a:pt x="45797" y="170924"/>
                </a:moveTo>
                <a:lnTo>
                  <a:pt x="66590" y="207026"/>
                </a:lnTo>
                <a:lnTo>
                  <a:pt x="66590" y="170924"/>
                </a:lnTo>
                <a:close/>
                <a:moveTo>
                  <a:pt x="132407" y="161500"/>
                </a:moveTo>
                <a:lnTo>
                  <a:pt x="127049" y="167113"/>
                </a:lnTo>
                <a:lnTo>
                  <a:pt x="137893" y="167113"/>
                </a:lnTo>
                <a:close/>
                <a:moveTo>
                  <a:pt x="207918" y="157034"/>
                </a:moveTo>
                <a:lnTo>
                  <a:pt x="205750" y="167113"/>
                </a:lnTo>
                <a:lnTo>
                  <a:pt x="215445" y="167113"/>
                </a:lnTo>
                <a:cubicBezTo>
                  <a:pt x="215511" y="166855"/>
                  <a:pt x="215602" y="166605"/>
                  <a:pt x="215716" y="166364"/>
                </a:cubicBezTo>
                <a:cubicBezTo>
                  <a:pt x="215830" y="166122"/>
                  <a:pt x="215952" y="165904"/>
                  <a:pt x="216083" y="165710"/>
                </a:cubicBezTo>
                <a:close/>
                <a:moveTo>
                  <a:pt x="66590" y="143000"/>
                </a:moveTo>
                <a:lnTo>
                  <a:pt x="45144" y="165582"/>
                </a:lnTo>
                <a:cubicBezTo>
                  <a:pt x="45420" y="166092"/>
                  <a:pt x="45632" y="166603"/>
                  <a:pt x="45781" y="167113"/>
                </a:cubicBezTo>
                <a:lnTo>
                  <a:pt x="66590" y="167113"/>
                </a:lnTo>
                <a:close/>
                <a:moveTo>
                  <a:pt x="172596" y="119781"/>
                </a:moveTo>
                <a:lnTo>
                  <a:pt x="134831" y="158948"/>
                </a:lnTo>
                <a:lnTo>
                  <a:pt x="142869" y="167113"/>
                </a:lnTo>
                <a:lnTo>
                  <a:pt x="201923" y="167113"/>
                </a:lnTo>
                <a:lnTo>
                  <a:pt x="204729" y="153717"/>
                </a:lnTo>
                <a:close/>
                <a:moveTo>
                  <a:pt x="90432" y="117739"/>
                </a:moveTo>
                <a:lnTo>
                  <a:pt x="70401" y="138918"/>
                </a:lnTo>
                <a:lnTo>
                  <a:pt x="70401" y="167113"/>
                </a:lnTo>
                <a:lnTo>
                  <a:pt x="121690" y="167113"/>
                </a:lnTo>
                <a:lnTo>
                  <a:pt x="129856" y="158693"/>
                </a:lnTo>
                <a:close/>
                <a:moveTo>
                  <a:pt x="70401" y="97071"/>
                </a:moveTo>
                <a:lnTo>
                  <a:pt x="70401" y="133304"/>
                </a:lnTo>
                <a:lnTo>
                  <a:pt x="87753" y="115060"/>
                </a:lnTo>
                <a:close/>
                <a:moveTo>
                  <a:pt x="130494" y="75255"/>
                </a:moveTo>
                <a:lnTo>
                  <a:pt x="92601" y="115443"/>
                </a:lnTo>
                <a:lnTo>
                  <a:pt x="132280" y="156141"/>
                </a:lnTo>
                <a:lnTo>
                  <a:pt x="170045" y="116974"/>
                </a:lnTo>
                <a:close/>
                <a:moveTo>
                  <a:pt x="225276" y="74362"/>
                </a:moveTo>
                <a:lnTo>
                  <a:pt x="208819" y="152441"/>
                </a:lnTo>
                <a:lnTo>
                  <a:pt x="218649" y="162903"/>
                </a:lnTo>
                <a:cubicBezTo>
                  <a:pt x="218968" y="162714"/>
                  <a:pt x="219287" y="162549"/>
                  <a:pt x="219605" y="162409"/>
                </a:cubicBezTo>
                <a:cubicBezTo>
                  <a:pt x="219924" y="162268"/>
                  <a:pt x="220242" y="162135"/>
                  <a:pt x="220561" y="162010"/>
                </a:cubicBezTo>
                <a:lnTo>
                  <a:pt x="246970" y="115953"/>
                </a:lnTo>
                <a:cubicBezTo>
                  <a:pt x="246903" y="115640"/>
                  <a:pt x="246845" y="115342"/>
                  <a:pt x="246794" y="115060"/>
                </a:cubicBezTo>
                <a:cubicBezTo>
                  <a:pt x="246744" y="114778"/>
                  <a:pt x="246717" y="114481"/>
                  <a:pt x="246715" y="114167"/>
                </a:cubicBezTo>
                <a:cubicBezTo>
                  <a:pt x="246723" y="113787"/>
                  <a:pt x="246770" y="113431"/>
                  <a:pt x="246858" y="113099"/>
                </a:cubicBezTo>
                <a:cubicBezTo>
                  <a:pt x="246946" y="112766"/>
                  <a:pt x="247025" y="112442"/>
                  <a:pt x="247097" y="112126"/>
                </a:cubicBezTo>
                <a:close/>
                <a:moveTo>
                  <a:pt x="221963" y="68748"/>
                </a:moveTo>
                <a:lnTo>
                  <a:pt x="175276" y="117101"/>
                </a:lnTo>
                <a:lnTo>
                  <a:pt x="205627" y="149124"/>
                </a:lnTo>
                <a:lnTo>
                  <a:pt x="222472" y="69514"/>
                </a:lnTo>
                <a:lnTo>
                  <a:pt x="222090" y="68876"/>
                </a:lnTo>
                <a:cubicBezTo>
                  <a:pt x="222085" y="68871"/>
                  <a:pt x="222063" y="68849"/>
                  <a:pt x="222026" y="68812"/>
                </a:cubicBezTo>
                <a:cubicBezTo>
                  <a:pt x="221989" y="68775"/>
                  <a:pt x="221968" y="68754"/>
                  <a:pt x="221963" y="68748"/>
                </a:cubicBezTo>
                <a:close/>
                <a:moveTo>
                  <a:pt x="42735" y="68376"/>
                </a:moveTo>
                <a:cubicBezTo>
                  <a:pt x="41566" y="69120"/>
                  <a:pt x="40333" y="69546"/>
                  <a:pt x="39036" y="69652"/>
                </a:cubicBezTo>
                <a:lnTo>
                  <a:pt x="14288" y="112514"/>
                </a:lnTo>
                <a:lnTo>
                  <a:pt x="14272" y="112509"/>
                </a:lnTo>
                <a:cubicBezTo>
                  <a:pt x="14333" y="112761"/>
                  <a:pt x="14370" y="113022"/>
                  <a:pt x="14383" y="113290"/>
                </a:cubicBezTo>
                <a:cubicBezTo>
                  <a:pt x="14397" y="113558"/>
                  <a:pt x="14402" y="113851"/>
                  <a:pt x="14399" y="114167"/>
                </a:cubicBezTo>
                <a:cubicBezTo>
                  <a:pt x="14405" y="114486"/>
                  <a:pt x="14394" y="114805"/>
                  <a:pt x="14367" y="115124"/>
                </a:cubicBezTo>
                <a:cubicBezTo>
                  <a:pt x="14341" y="115443"/>
                  <a:pt x="14267" y="115762"/>
                  <a:pt x="14145" y="116081"/>
                </a:cubicBezTo>
                <a:lnTo>
                  <a:pt x="40684" y="162010"/>
                </a:lnTo>
                <a:cubicBezTo>
                  <a:pt x="41002" y="162082"/>
                  <a:pt x="41321" y="162193"/>
                  <a:pt x="41639" y="162345"/>
                </a:cubicBezTo>
                <a:cubicBezTo>
                  <a:pt x="41958" y="162496"/>
                  <a:pt x="42277" y="162640"/>
                  <a:pt x="42595" y="162775"/>
                </a:cubicBezTo>
                <a:lnTo>
                  <a:pt x="66584" y="137390"/>
                </a:lnTo>
                <a:lnTo>
                  <a:pt x="66584" y="93124"/>
                </a:lnTo>
                <a:close/>
                <a:moveTo>
                  <a:pt x="66590" y="54332"/>
                </a:moveTo>
                <a:lnTo>
                  <a:pt x="45653" y="61859"/>
                </a:lnTo>
                <a:cubicBezTo>
                  <a:pt x="45659" y="61928"/>
                  <a:pt x="45680" y="62013"/>
                  <a:pt x="45717" y="62114"/>
                </a:cubicBezTo>
                <a:cubicBezTo>
                  <a:pt x="45754" y="62215"/>
                  <a:pt x="45776" y="62300"/>
                  <a:pt x="45781" y="62369"/>
                </a:cubicBezTo>
                <a:cubicBezTo>
                  <a:pt x="45778" y="63074"/>
                  <a:pt x="45688" y="63738"/>
                  <a:pt x="45510" y="64363"/>
                </a:cubicBezTo>
                <a:cubicBezTo>
                  <a:pt x="45332" y="64987"/>
                  <a:pt x="45083" y="65556"/>
                  <a:pt x="44761" y="66069"/>
                </a:cubicBezTo>
                <a:lnTo>
                  <a:pt x="66590" y="88651"/>
                </a:lnTo>
                <a:close/>
                <a:moveTo>
                  <a:pt x="99359" y="42467"/>
                </a:moveTo>
                <a:lnTo>
                  <a:pt x="70408" y="52928"/>
                </a:lnTo>
                <a:lnTo>
                  <a:pt x="70408" y="92606"/>
                </a:lnTo>
                <a:lnTo>
                  <a:pt x="89919" y="112636"/>
                </a:lnTo>
                <a:lnTo>
                  <a:pt x="127806" y="72576"/>
                </a:lnTo>
                <a:close/>
                <a:moveTo>
                  <a:pt x="66590" y="21799"/>
                </a:moveTo>
                <a:lnTo>
                  <a:pt x="45797" y="57777"/>
                </a:lnTo>
                <a:lnTo>
                  <a:pt x="66590" y="50249"/>
                </a:lnTo>
                <a:close/>
                <a:moveTo>
                  <a:pt x="72187" y="13761"/>
                </a:moveTo>
                <a:cubicBezTo>
                  <a:pt x="71825" y="13889"/>
                  <a:pt x="71402" y="14016"/>
                  <a:pt x="70917" y="14144"/>
                </a:cubicBezTo>
                <a:lnTo>
                  <a:pt x="70401" y="15165"/>
                </a:lnTo>
                <a:lnTo>
                  <a:pt x="70401" y="48846"/>
                </a:lnTo>
                <a:lnTo>
                  <a:pt x="96556" y="39405"/>
                </a:lnTo>
                <a:close/>
                <a:moveTo>
                  <a:pt x="188922" y="13506"/>
                </a:moveTo>
                <a:lnTo>
                  <a:pt x="133173" y="72576"/>
                </a:lnTo>
                <a:lnTo>
                  <a:pt x="172724" y="114295"/>
                </a:lnTo>
                <a:lnTo>
                  <a:pt x="219159" y="66069"/>
                </a:lnTo>
                <a:cubicBezTo>
                  <a:pt x="218838" y="65556"/>
                  <a:pt x="218588" y="64987"/>
                  <a:pt x="218411" y="64363"/>
                </a:cubicBezTo>
                <a:cubicBezTo>
                  <a:pt x="218233" y="63738"/>
                  <a:pt x="218142" y="63074"/>
                  <a:pt x="218140" y="62369"/>
                </a:cubicBezTo>
                <a:cubicBezTo>
                  <a:pt x="218140" y="62311"/>
                  <a:pt x="218140" y="62268"/>
                  <a:pt x="218140" y="62242"/>
                </a:cubicBezTo>
                <a:cubicBezTo>
                  <a:pt x="218140" y="62215"/>
                  <a:pt x="218140" y="62173"/>
                  <a:pt x="218140" y="62114"/>
                </a:cubicBezTo>
                <a:lnTo>
                  <a:pt x="190579" y="14144"/>
                </a:lnTo>
                <a:cubicBezTo>
                  <a:pt x="190263" y="14078"/>
                  <a:pt x="189971" y="13987"/>
                  <a:pt x="189703" y="13873"/>
                </a:cubicBezTo>
                <a:cubicBezTo>
                  <a:pt x="189435" y="13759"/>
                  <a:pt x="189175" y="13636"/>
                  <a:pt x="188922" y="13506"/>
                </a:cubicBezTo>
                <a:close/>
                <a:moveTo>
                  <a:pt x="182548" y="12486"/>
                </a:moveTo>
                <a:lnTo>
                  <a:pt x="103318" y="41063"/>
                </a:lnTo>
                <a:lnTo>
                  <a:pt x="130494" y="69769"/>
                </a:lnTo>
                <a:lnTo>
                  <a:pt x="184590" y="12486"/>
                </a:lnTo>
                <a:close/>
                <a:moveTo>
                  <a:pt x="76270" y="12486"/>
                </a:moveTo>
                <a:lnTo>
                  <a:pt x="100511" y="38002"/>
                </a:lnTo>
                <a:lnTo>
                  <a:pt x="171193" y="12486"/>
                </a:lnTo>
                <a:lnTo>
                  <a:pt x="135469" y="12486"/>
                </a:lnTo>
                <a:cubicBezTo>
                  <a:pt x="134829" y="13129"/>
                  <a:pt x="134100" y="13628"/>
                  <a:pt x="133284" y="13985"/>
                </a:cubicBezTo>
                <a:cubicBezTo>
                  <a:pt x="132468" y="14341"/>
                  <a:pt x="131581" y="14521"/>
                  <a:pt x="130621" y="14527"/>
                </a:cubicBezTo>
                <a:cubicBezTo>
                  <a:pt x="129662" y="14521"/>
                  <a:pt x="128774" y="14341"/>
                  <a:pt x="127958" y="13985"/>
                </a:cubicBezTo>
                <a:cubicBezTo>
                  <a:pt x="127142" y="13628"/>
                  <a:pt x="126413" y="13129"/>
                  <a:pt x="125773" y="12486"/>
                </a:cubicBezTo>
                <a:close/>
                <a:moveTo>
                  <a:pt x="69005" y="0"/>
                </a:moveTo>
                <a:cubicBezTo>
                  <a:pt x="70154" y="8"/>
                  <a:pt x="71200" y="248"/>
                  <a:pt x="72142" y="718"/>
                </a:cubicBezTo>
                <a:cubicBezTo>
                  <a:pt x="73084" y="1188"/>
                  <a:pt x="73907" y="1842"/>
                  <a:pt x="74611" y="2679"/>
                </a:cubicBezTo>
                <a:lnTo>
                  <a:pt x="125135" y="2679"/>
                </a:lnTo>
                <a:cubicBezTo>
                  <a:pt x="125778" y="1842"/>
                  <a:pt x="126565" y="1188"/>
                  <a:pt x="127495" y="718"/>
                </a:cubicBezTo>
                <a:cubicBezTo>
                  <a:pt x="128426" y="248"/>
                  <a:pt x="129468" y="8"/>
                  <a:pt x="130621" y="0"/>
                </a:cubicBezTo>
                <a:cubicBezTo>
                  <a:pt x="131775" y="8"/>
                  <a:pt x="132817" y="248"/>
                  <a:pt x="133747" y="718"/>
                </a:cubicBezTo>
                <a:cubicBezTo>
                  <a:pt x="134677" y="1188"/>
                  <a:pt x="135464" y="1842"/>
                  <a:pt x="136107" y="2679"/>
                </a:cubicBezTo>
                <a:lnTo>
                  <a:pt x="186883" y="2679"/>
                </a:lnTo>
                <a:cubicBezTo>
                  <a:pt x="187587" y="1842"/>
                  <a:pt x="188410" y="1188"/>
                  <a:pt x="189352" y="718"/>
                </a:cubicBezTo>
                <a:cubicBezTo>
                  <a:pt x="190295" y="248"/>
                  <a:pt x="191341" y="8"/>
                  <a:pt x="192490" y="0"/>
                </a:cubicBezTo>
                <a:cubicBezTo>
                  <a:pt x="194521" y="48"/>
                  <a:pt x="196226" y="749"/>
                  <a:pt x="197604" y="2104"/>
                </a:cubicBezTo>
                <a:cubicBezTo>
                  <a:pt x="198982" y="3458"/>
                  <a:pt x="199698" y="5178"/>
                  <a:pt x="199754" y="7264"/>
                </a:cubicBezTo>
                <a:cubicBezTo>
                  <a:pt x="199749" y="7646"/>
                  <a:pt x="199696" y="8028"/>
                  <a:pt x="199595" y="8410"/>
                </a:cubicBezTo>
                <a:cubicBezTo>
                  <a:pt x="199494" y="8793"/>
                  <a:pt x="199377" y="9175"/>
                  <a:pt x="199244" y="9557"/>
                </a:cubicBezTo>
                <a:lnTo>
                  <a:pt x="225658" y="55225"/>
                </a:lnTo>
                <a:cubicBezTo>
                  <a:pt x="227622" y="55339"/>
                  <a:pt x="229268" y="56067"/>
                  <a:pt x="230596" y="57410"/>
                </a:cubicBezTo>
                <a:cubicBezTo>
                  <a:pt x="231923" y="58752"/>
                  <a:pt x="232613" y="60405"/>
                  <a:pt x="232666" y="62369"/>
                </a:cubicBezTo>
                <a:cubicBezTo>
                  <a:pt x="232661" y="63007"/>
                  <a:pt x="232576" y="63613"/>
                  <a:pt x="232412" y="64187"/>
                </a:cubicBezTo>
                <a:cubicBezTo>
                  <a:pt x="232247" y="64762"/>
                  <a:pt x="232035" y="65304"/>
                  <a:pt x="231774" y="65814"/>
                </a:cubicBezTo>
                <a:lnTo>
                  <a:pt x="255635" y="107150"/>
                </a:lnTo>
                <a:cubicBezTo>
                  <a:pt x="257262" y="107506"/>
                  <a:pt x="258595" y="108325"/>
                  <a:pt x="259633" y="109606"/>
                </a:cubicBezTo>
                <a:cubicBezTo>
                  <a:pt x="260671" y="110887"/>
                  <a:pt x="261207" y="112408"/>
                  <a:pt x="261241" y="114167"/>
                </a:cubicBezTo>
                <a:cubicBezTo>
                  <a:pt x="261204" y="115988"/>
                  <a:pt x="260641" y="117545"/>
                  <a:pt x="259553" y="118840"/>
                </a:cubicBezTo>
                <a:cubicBezTo>
                  <a:pt x="258465" y="120135"/>
                  <a:pt x="257073" y="120961"/>
                  <a:pt x="255380" y="121317"/>
                </a:cubicBezTo>
                <a:lnTo>
                  <a:pt x="229232" y="166730"/>
                </a:lnTo>
                <a:cubicBezTo>
                  <a:pt x="229487" y="167496"/>
                  <a:pt x="229615" y="168261"/>
                  <a:pt x="229615" y="169027"/>
                </a:cubicBezTo>
                <a:cubicBezTo>
                  <a:pt x="229583" y="170786"/>
                  <a:pt x="229041" y="172306"/>
                  <a:pt x="227988" y="173587"/>
                </a:cubicBezTo>
                <a:cubicBezTo>
                  <a:pt x="226935" y="174868"/>
                  <a:pt x="225563" y="175687"/>
                  <a:pt x="223872" y="176043"/>
                </a:cubicBezTo>
                <a:lnTo>
                  <a:pt x="199244" y="219028"/>
                </a:lnTo>
                <a:cubicBezTo>
                  <a:pt x="199499" y="219644"/>
                  <a:pt x="199627" y="220323"/>
                  <a:pt x="199627" y="221066"/>
                </a:cubicBezTo>
                <a:cubicBezTo>
                  <a:pt x="199579" y="223096"/>
                  <a:pt x="198878" y="224800"/>
                  <a:pt x="197524" y="226178"/>
                </a:cubicBezTo>
                <a:cubicBezTo>
                  <a:pt x="196170" y="227556"/>
                  <a:pt x="194450" y="228273"/>
                  <a:pt x="192363" y="228329"/>
                </a:cubicBezTo>
                <a:cubicBezTo>
                  <a:pt x="191333" y="228321"/>
                  <a:pt x="190367" y="228114"/>
                  <a:pt x="189464" y="227707"/>
                </a:cubicBezTo>
                <a:cubicBezTo>
                  <a:pt x="188562" y="227301"/>
                  <a:pt x="187787" y="226743"/>
                  <a:pt x="187141" y="226033"/>
                </a:cubicBezTo>
                <a:lnTo>
                  <a:pt x="136107" y="226033"/>
                </a:lnTo>
                <a:cubicBezTo>
                  <a:pt x="135455" y="226809"/>
                  <a:pt x="134653" y="227426"/>
                  <a:pt x="133699" y="227883"/>
                </a:cubicBezTo>
                <a:cubicBezTo>
                  <a:pt x="132744" y="228340"/>
                  <a:pt x="131718" y="228574"/>
                  <a:pt x="130621" y="228584"/>
                </a:cubicBezTo>
                <a:cubicBezTo>
                  <a:pt x="129523" y="228574"/>
                  <a:pt x="128497" y="228340"/>
                  <a:pt x="127543" y="227883"/>
                </a:cubicBezTo>
                <a:cubicBezTo>
                  <a:pt x="126588" y="227426"/>
                  <a:pt x="125786" y="226809"/>
                  <a:pt x="125134" y="226033"/>
                </a:cubicBezTo>
                <a:lnTo>
                  <a:pt x="74228" y="226033"/>
                </a:lnTo>
                <a:cubicBezTo>
                  <a:pt x="73586" y="226809"/>
                  <a:pt x="72800" y="227426"/>
                  <a:pt x="71871" y="227883"/>
                </a:cubicBezTo>
                <a:cubicBezTo>
                  <a:pt x="70942" y="228340"/>
                  <a:pt x="69902" y="228574"/>
                  <a:pt x="68750" y="228584"/>
                </a:cubicBezTo>
                <a:cubicBezTo>
                  <a:pt x="66719" y="228536"/>
                  <a:pt x="65015" y="227835"/>
                  <a:pt x="63638" y="226481"/>
                </a:cubicBezTo>
                <a:cubicBezTo>
                  <a:pt x="62260" y="225126"/>
                  <a:pt x="61543" y="223406"/>
                  <a:pt x="61487" y="221321"/>
                </a:cubicBezTo>
                <a:cubicBezTo>
                  <a:pt x="61493" y="220872"/>
                  <a:pt x="61546" y="220432"/>
                  <a:pt x="61647" y="219999"/>
                </a:cubicBezTo>
                <a:cubicBezTo>
                  <a:pt x="61748" y="219567"/>
                  <a:pt x="61865" y="219158"/>
                  <a:pt x="61997" y="218773"/>
                </a:cubicBezTo>
                <a:lnTo>
                  <a:pt x="37371" y="176040"/>
                </a:lnTo>
                <a:cubicBezTo>
                  <a:pt x="35682" y="175684"/>
                  <a:pt x="34312" y="174865"/>
                  <a:pt x="33261" y="173584"/>
                </a:cubicBezTo>
                <a:cubicBezTo>
                  <a:pt x="32210" y="172303"/>
                  <a:pt x="31668" y="170782"/>
                  <a:pt x="31636" y="169023"/>
                </a:cubicBezTo>
                <a:cubicBezTo>
                  <a:pt x="31636" y="168584"/>
                  <a:pt x="31668" y="168186"/>
                  <a:pt x="31732" y="167827"/>
                </a:cubicBezTo>
                <a:cubicBezTo>
                  <a:pt x="31796" y="167468"/>
                  <a:pt x="31891" y="167101"/>
                  <a:pt x="32019" y="166727"/>
                </a:cubicBezTo>
                <a:lnTo>
                  <a:pt x="5734" y="121309"/>
                </a:lnTo>
                <a:cubicBezTo>
                  <a:pt x="4046" y="120892"/>
                  <a:pt x="2676" y="120036"/>
                  <a:pt x="1625" y="118742"/>
                </a:cubicBezTo>
                <a:cubicBezTo>
                  <a:pt x="574" y="117447"/>
                  <a:pt x="32" y="115922"/>
                  <a:pt x="0" y="114165"/>
                </a:cubicBezTo>
                <a:cubicBezTo>
                  <a:pt x="35" y="112344"/>
                  <a:pt x="603" y="110787"/>
                  <a:pt x="1705" y="109493"/>
                </a:cubicBezTo>
                <a:cubicBezTo>
                  <a:pt x="2806" y="108198"/>
                  <a:pt x="4235" y="107374"/>
                  <a:pt x="5989" y="107021"/>
                </a:cubicBezTo>
                <a:lnTo>
                  <a:pt x="31382" y="63134"/>
                </a:lnTo>
                <a:cubicBezTo>
                  <a:pt x="31376" y="63007"/>
                  <a:pt x="31355" y="62879"/>
                  <a:pt x="31318" y="62752"/>
                </a:cubicBezTo>
                <a:cubicBezTo>
                  <a:pt x="31281" y="62624"/>
                  <a:pt x="31259" y="62496"/>
                  <a:pt x="31254" y="62369"/>
                </a:cubicBezTo>
                <a:cubicBezTo>
                  <a:pt x="31275" y="60886"/>
                  <a:pt x="31679" y="59578"/>
                  <a:pt x="32465" y="58446"/>
                </a:cubicBezTo>
                <a:cubicBezTo>
                  <a:pt x="33250" y="57314"/>
                  <a:pt x="34291" y="56453"/>
                  <a:pt x="35587" y="55862"/>
                </a:cubicBezTo>
                <a:lnTo>
                  <a:pt x="62252" y="9557"/>
                </a:lnTo>
                <a:cubicBezTo>
                  <a:pt x="62120" y="9230"/>
                  <a:pt x="62003" y="8864"/>
                  <a:pt x="61902" y="8458"/>
                </a:cubicBezTo>
                <a:cubicBezTo>
                  <a:pt x="61801" y="8052"/>
                  <a:pt x="61748" y="7654"/>
                  <a:pt x="61743" y="7264"/>
                </a:cubicBezTo>
                <a:cubicBezTo>
                  <a:pt x="61798" y="5178"/>
                  <a:pt x="62515" y="3458"/>
                  <a:pt x="63893" y="2104"/>
                </a:cubicBezTo>
                <a:cubicBezTo>
                  <a:pt x="65270" y="749"/>
                  <a:pt x="66974" y="48"/>
                  <a:pt x="690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Freeform: Shape 37"/>
          <p:cNvSpPr/>
          <p:nvPr/>
        </p:nvSpPr>
        <p:spPr>
          <a:xfrm>
            <a:off x="13387268" y="3704312"/>
            <a:ext cx="333553" cy="343000"/>
          </a:xfrm>
          <a:custGeom>
            <a:avLst/>
            <a:gdLst/>
            <a:ahLst/>
            <a:cxnLst/>
            <a:rect l="l" t="t" r="r" b="b"/>
            <a:pathLst>
              <a:path w="192610" h="192610">
                <a:moveTo>
                  <a:pt x="30996" y="96305"/>
                </a:moveTo>
                <a:lnTo>
                  <a:pt x="88142" y="96305"/>
                </a:lnTo>
                <a:cubicBezTo>
                  <a:pt x="90435" y="96366"/>
                  <a:pt x="92354" y="97168"/>
                  <a:pt x="93898" y="98712"/>
                </a:cubicBezTo>
                <a:cubicBezTo>
                  <a:pt x="95442" y="100256"/>
                  <a:pt x="96244" y="102175"/>
                  <a:pt x="96305" y="104468"/>
                </a:cubicBezTo>
                <a:lnTo>
                  <a:pt x="96305" y="161614"/>
                </a:lnTo>
                <a:cubicBezTo>
                  <a:pt x="96244" y="163907"/>
                  <a:pt x="95442" y="165826"/>
                  <a:pt x="93898" y="167370"/>
                </a:cubicBezTo>
                <a:cubicBezTo>
                  <a:pt x="92354" y="168914"/>
                  <a:pt x="90435" y="169717"/>
                  <a:pt x="88142" y="169778"/>
                </a:cubicBezTo>
                <a:cubicBezTo>
                  <a:pt x="87049" y="169772"/>
                  <a:pt x="86013" y="169560"/>
                  <a:pt x="85032" y="169140"/>
                </a:cubicBezTo>
                <a:cubicBezTo>
                  <a:pt x="84052" y="168720"/>
                  <a:pt x="83175" y="168125"/>
                  <a:pt x="82402" y="167354"/>
                </a:cubicBezTo>
                <a:lnTo>
                  <a:pt x="64033" y="148986"/>
                </a:lnTo>
                <a:lnTo>
                  <a:pt x="21684" y="191335"/>
                </a:lnTo>
                <a:cubicBezTo>
                  <a:pt x="21291" y="191723"/>
                  <a:pt x="20834" y="192031"/>
                  <a:pt x="20313" y="192260"/>
                </a:cubicBezTo>
                <a:cubicBezTo>
                  <a:pt x="19792" y="192488"/>
                  <a:pt x="19271" y="192605"/>
                  <a:pt x="18751" y="192610"/>
                </a:cubicBezTo>
                <a:cubicBezTo>
                  <a:pt x="18230" y="192605"/>
                  <a:pt x="17709" y="192488"/>
                  <a:pt x="17188" y="192260"/>
                </a:cubicBezTo>
                <a:cubicBezTo>
                  <a:pt x="16667" y="192031"/>
                  <a:pt x="16210" y="191723"/>
                  <a:pt x="15817" y="191335"/>
                </a:cubicBezTo>
                <a:lnTo>
                  <a:pt x="1275" y="176793"/>
                </a:lnTo>
                <a:cubicBezTo>
                  <a:pt x="887" y="176400"/>
                  <a:pt x="579" y="175943"/>
                  <a:pt x="350" y="175422"/>
                </a:cubicBezTo>
                <a:cubicBezTo>
                  <a:pt x="122" y="174901"/>
                  <a:pt x="5" y="174380"/>
                  <a:pt x="0" y="173860"/>
                </a:cubicBezTo>
                <a:cubicBezTo>
                  <a:pt x="5" y="173339"/>
                  <a:pt x="122" y="172818"/>
                  <a:pt x="350" y="172297"/>
                </a:cubicBezTo>
                <a:cubicBezTo>
                  <a:pt x="579" y="171776"/>
                  <a:pt x="887" y="171319"/>
                  <a:pt x="1275" y="170926"/>
                </a:cubicBezTo>
                <a:lnTo>
                  <a:pt x="43624" y="128577"/>
                </a:lnTo>
                <a:lnTo>
                  <a:pt x="25256" y="110209"/>
                </a:lnTo>
                <a:cubicBezTo>
                  <a:pt x="24485" y="109435"/>
                  <a:pt x="23890" y="108558"/>
                  <a:pt x="23470" y="107578"/>
                </a:cubicBezTo>
                <a:cubicBezTo>
                  <a:pt x="23050" y="106597"/>
                  <a:pt x="22838" y="105561"/>
                  <a:pt x="22832" y="104468"/>
                </a:cubicBezTo>
                <a:cubicBezTo>
                  <a:pt x="22893" y="102175"/>
                  <a:pt x="23696" y="100256"/>
                  <a:pt x="25240" y="98712"/>
                </a:cubicBezTo>
                <a:cubicBezTo>
                  <a:pt x="26784" y="97168"/>
                  <a:pt x="28703" y="96366"/>
                  <a:pt x="30996" y="96305"/>
                </a:cubicBezTo>
                <a:close/>
                <a:moveTo>
                  <a:pt x="173860" y="0"/>
                </a:moveTo>
                <a:cubicBezTo>
                  <a:pt x="174381" y="6"/>
                  <a:pt x="174902" y="122"/>
                  <a:pt x="175423" y="350"/>
                </a:cubicBezTo>
                <a:cubicBezTo>
                  <a:pt x="175944" y="579"/>
                  <a:pt x="176401" y="887"/>
                  <a:pt x="176794" y="1275"/>
                </a:cubicBezTo>
                <a:lnTo>
                  <a:pt x="191335" y="15816"/>
                </a:lnTo>
                <a:cubicBezTo>
                  <a:pt x="191723" y="16209"/>
                  <a:pt x="192031" y="16667"/>
                  <a:pt x="192260" y="17187"/>
                </a:cubicBezTo>
                <a:cubicBezTo>
                  <a:pt x="192488" y="17708"/>
                  <a:pt x="192604" y="18229"/>
                  <a:pt x="192610" y="18750"/>
                </a:cubicBezTo>
                <a:cubicBezTo>
                  <a:pt x="192604" y="19271"/>
                  <a:pt x="192488" y="19792"/>
                  <a:pt x="192260" y="20313"/>
                </a:cubicBezTo>
                <a:cubicBezTo>
                  <a:pt x="192031" y="20833"/>
                  <a:pt x="191723" y="21290"/>
                  <a:pt x="191335" y="21684"/>
                </a:cubicBezTo>
                <a:lnTo>
                  <a:pt x="148986" y="64033"/>
                </a:lnTo>
                <a:lnTo>
                  <a:pt x="167355" y="82401"/>
                </a:lnTo>
                <a:cubicBezTo>
                  <a:pt x="168125" y="83174"/>
                  <a:pt x="168721" y="84051"/>
                  <a:pt x="169140" y="85032"/>
                </a:cubicBezTo>
                <a:cubicBezTo>
                  <a:pt x="169560" y="86012"/>
                  <a:pt x="169773" y="87049"/>
                  <a:pt x="169778" y="88141"/>
                </a:cubicBezTo>
                <a:cubicBezTo>
                  <a:pt x="169717" y="90434"/>
                  <a:pt x="168915" y="92353"/>
                  <a:pt x="167371" y="93897"/>
                </a:cubicBezTo>
                <a:cubicBezTo>
                  <a:pt x="165827" y="95441"/>
                  <a:pt x="163908" y="96244"/>
                  <a:pt x="161615" y="96305"/>
                </a:cubicBezTo>
                <a:lnTo>
                  <a:pt x="104469" y="96305"/>
                </a:lnTo>
                <a:cubicBezTo>
                  <a:pt x="102176" y="96244"/>
                  <a:pt x="100257" y="95441"/>
                  <a:pt x="98713" y="93897"/>
                </a:cubicBezTo>
                <a:cubicBezTo>
                  <a:pt x="97169" y="92353"/>
                  <a:pt x="96366" y="90434"/>
                  <a:pt x="96305" y="88141"/>
                </a:cubicBezTo>
                <a:lnTo>
                  <a:pt x="96305" y="30995"/>
                </a:lnTo>
                <a:cubicBezTo>
                  <a:pt x="96366" y="28702"/>
                  <a:pt x="97169" y="26783"/>
                  <a:pt x="98713" y="25239"/>
                </a:cubicBezTo>
                <a:cubicBezTo>
                  <a:pt x="100257" y="23695"/>
                  <a:pt x="102176" y="22893"/>
                  <a:pt x="104469" y="22832"/>
                </a:cubicBezTo>
                <a:cubicBezTo>
                  <a:pt x="105561" y="22837"/>
                  <a:pt x="106598" y="23050"/>
                  <a:pt x="107578" y="23470"/>
                </a:cubicBezTo>
                <a:cubicBezTo>
                  <a:pt x="108559" y="23889"/>
                  <a:pt x="109436" y="24485"/>
                  <a:pt x="110209" y="25255"/>
                </a:cubicBezTo>
                <a:lnTo>
                  <a:pt x="128577" y="43624"/>
                </a:lnTo>
                <a:lnTo>
                  <a:pt x="170926" y="1275"/>
                </a:lnTo>
                <a:cubicBezTo>
                  <a:pt x="171320" y="887"/>
                  <a:pt x="171777" y="579"/>
                  <a:pt x="172298" y="350"/>
                </a:cubicBezTo>
                <a:cubicBezTo>
                  <a:pt x="172818" y="122"/>
                  <a:pt x="173339" y="6"/>
                  <a:pt x="17386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Freeform: Shape 38"/>
          <p:cNvSpPr/>
          <p:nvPr/>
        </p:nvSpPr>
        <p:spPr>
          <a:xfrm>
            <a:off x="12639833" y="5412437"/>
            <a:ext cx="424129" cy="400050"/>
          </a:xfrm>
          <a:custGeom>
            <a:avLst/>
            <a:gdLst/>
            <a:ahLst/>
            <a:cxnLst/>
            <a:rect l="l" t="t" r="r" b="b"/>
            <a:pathLst>
              <a:path w="244913" h="224646">
                <a:moveTo>
                  <a:pt x="195927" y="161245"/>
                </a:moveTo>
                <a:cubicBezTo>
                  <a:pt x="191340" y="161367"/>
                  <a:pt x="187502" y="162973"/>
                  <a:pt x="184414" y="166061"/>
                </a:cubicBezTo>
                <a:cubicBezTo>
                  <a:pt x="181326" y="169149"/>
                  <a:pt x="179721" y="172987"/>
                  <a:pt x="179599" y="177574"/>
                </a:cubicBezTo>
                <a:cubicBezTo>
                  <a:pt x="179721" y="182217"/>
                  <a:pt x="181326" y="186070"/>
                  <a:pt x="184414" y="189134"/>
                </a:cubicBezTo>
                <a:cubicBezTo>
                  <a:pt x="187502" y="192199"/>
                  <a:pt x="191340" y="193788"/>
                  <a:pt x="195927" y="193902"/>
                </a:cubicBezTo>
                <a:cubicBezTo>
                  <a:pt x="200570" y="193780"/>
                  <a:pt x="204424" y="192175"/>
                  <a:pt x="207488" y="189087"/>
                </a:cubicBezTo>
                <a:cubicBezTo>
                  <a:pt x="210552" y="185998"/>
                  <a:pt x="212141" y="182161"/>
                  <a:pt x="212256" y="177574"/>
                </a:cubicBezTo>
                <a:cubicBezTo>
                  <a:pt x="212133" y="172987"/>
                  <a:pt x="210528" y="169149"/>
                  <a:pt x="207440" y="166061"/>
                </a:cubicBezTo>
                <a:cubicBezTo>
                  <a:pt x="204352" y="162973"/>
                  <a:pt x="200514" y="161367"/>
                  <a:pt x="195927" y="161245"/>
                </a:cubicBezTo>
                <a:close/>
                <a:moveTo>
                  <a:pt x="179599" y="130645"/>
                </a:moveTo>
                <a:cubicBezTo>
                  <a:pt x="180251" y="130789"/>
                  <a:pt x="181483" y="131904"/>
                  <a:pt x="183293" y="133990"/>
                </a:cubicBezTo>
                <a:cubicBezTo>
                  <a:pt x="185104" y="136076"/>
                  <a:pt x="186893" y="138268"/>
                  <a:pt x="188661" y="140567"/>
                </a:cubicBezTo>
                <a:cubicBezTo>
                  <a:pt x="190428" y="142865"/>
                  <a:pt x="191575" y="144406"/>
                  <a:pt x="192100" y="145187"/>
                </a:cubicBezTo>
                <a:cubicBezTo>
                  <a:pt x="192738" y="145120"/>
                  <a:pt x="193376" y="145059"/>
                  <a:pt x="194014" y="145004"/>
                </a:cubicBezTo>
                <a:cubicBezTo>
                  <a:pt x="194651" y="144949"/>
                  <a:pt x="195289" y="144920"/>
                  <a:pt x="195927" y="144917"/>
                </a:cubicBezTo>
                <a:cubicBezTo>
                  <a:pt x="196565" y="144920"/>
                  <a:pt x="197203" y="144949"/>
                  <a:pt x="197841" y="145004"/>
                </a:cubicBezTo>
                <a:cubicBezTo>
                  <a:pt x="198478" y="145059"/>
                  <a:pt x="199116" y="145120"/>
                  <a:pt x="199754" y="145187"/>
                </a:cubicBezTo>
                <a:cubicBezTo>
                  <a:pt x="201535" y="142687"/>
                  <a:pt x="203395" y="140226"/>
                  <a:pt x="205335" y="137805"/>
                </a:cubicBezTo>
                <a:cubicBezTo>
                  <a:pt x="207275" y="135384"/>
                  <a:pt x="209327" y="133082"/>
                  <a:pt x="211490" y="130900"/>
                </a:cubicBezTo>
                <a:lnTo>
                  <a:pt x="212256" y="130645"/>
                </a:lnTo>
                <a:cubicBezTo>
                  <a:pt x="212623" y="130739"/>
                  <a:pt x="213972" y="131444"/>
                  <a:pt x="216300" y="132762"/>
                </a:cubicBezTo>
                <a:cubicBezTo>
                  <a:pt x="218629" y="134079"/>
                  <a:pt x="221007" y="135446"/>
                  <a:pt x="223434" y="136863"/>
                </a:cubicBezTo>
                <a:cubicBezTo>
                  <a:pt x="225862" y="138279"/>
                  <a:pt x="227409" y="139183"/>
                  <a:pt x="228074" y="139575"/>
                </a:cubicBezTo>
                <a:cubicBezTo>
                  <a:pt x="228263" y="139708"/>
                  <a:pt x="228396" y="139856"/>
                  <a:pt x="228473" y="140021"/>
                </a:cubicBezTo>
                <a:cubicBezTo>
                  <a:pt x="228550" y="140186"/>
                  <a:pt x="228587" y="140335"/>
                  <a:pt x="228584" y="140468"/>
                </a:cubicBezTo>
                <a:cubicBezTo>
                  <a:pt x="228525" y="141361"/>
                  <a:pt x="228048" y="143032"/>
                  <a:pt x="227153" y="145483"/>
                </a:cubicBezTo>
                <a:cubicBezTo>
                  <a:pt x="226257" y="147933"/>
                  <a:pt x="225298" y="150397"/>
                  <a:pt x="224275" y="152876"/>
                </a:cubicBezTo>
                <a:cubicBezTo>
                  <a:pt x="223252" y="155354"/>
                  <a:pt x="222520" y="157082"/>
                  <a:pt x="222078" y="158059"/>
                </a:cubicBezTo>
                <a:cubicBezTo>
                  <a:pt x="222844" y="159084"/>
                  <a:pt x="223545" y="160157"/>
                  <a:pt x="224183" y="161278"/>
                </a:cubicBezTo>
                <a:cubicBezTo>
                  <a:pt x="224821" y="162400"/>
                  <a:pt x="225395" y="163537"/>
                  <a:pt x="225905" y="164691"/>
                </a:cubicBezTo>
                <a:cubicBezTo>
                  <a:pt x="226943" y="164785"/>
                  <a:pt x="228964" y="165023"/>
                  <a:pt x="231967" y="165405"/>
                </a:cubicBezTo>
                <a:cubicBezTo>
                  <a:pt x="234971" y="165787"/>
                  <a:pt x="237832" y="166261"/>
                  <a:pt x="240552" y="166828"/>
                </a:cubicBezTo>
                <a:cubicBezTo>
                  <a:pt x="243272" y="167394"/>
                  <a:pt x="244725" y="168001"/>
                  <a:pt x="244913" y="168648"/>
                </a:cubicBezTo>
                <a:lnTo>
                  <a:pt x="244913" y="186503"/>
                </a:lnTo>
                <a:cubicBezTo>
                  <a:pt x="244725" y="187150"/>
                  <a:pt x="243272" y="187756"/>
                  <a:pt x="240552" y="188322"/>
                </a:cubicBezTo>
                <a:cubicBezTo>
                  <a:pt x="237832" y="188889"/>
                  <a:pt x="234971" y="189363"/>
                  <a:pt x="231967" y="189745"/>
                </a:cubicBezTo>
                <a:cubicBezTo>
                  <a:pt x="228964" y="190126"/>
                  <a:pt x="226943" y="190364"/>
                  <a:pt x="225905" y="190458"/>
                </a:cubicBezTo>
                <a:cubicBezTo>
                  <a:pt x="224885" y="192860"/>
                  <a:pt x="223609" y="195072"/>
                  <a:pt x="222078" y="197091"/>
                </a:cubicBezTo>
                <a:cubicBezTo>
                  <a:pt x="222520" y="198069"/>
                  <a:pt x="223252" y="199799"/>
                  <a:pt x="224275" y="202279"/>
                </a:cubicBezTo>
                <a:cubicBezTo>
                  <a:pt x="225298" y="204760"/>
                  <a:pt x="226257" y="207226"/>
                  <a:pt x="227153" y="209678"/>
                </a:cubicBezTo>
                <a:cubicBezTo>
                  <a:pt x="228048" y="212130"/>
                  <a:pt x="228525" y="213803"/>
                  <a:pt x="228584" y="214696"/>
                </a:cubicBezTo>
                <a:cubicBezTo>
                  <a:pt x="228606" y="215057"/>
                  <a:pt x="228435" y="215355"/>
                  <a:pt x="228074" y="215589"/>
                </a:cubicBezTo>
                <a:cubicBezTo>
                  <a:pt x="227409" y="215982"/>
                  <a:pt x="225862" y="216897"/>
                  <a:pt x="223434" y="218334"/>
                </a:cubicBezTo>
                <a:cubicBezTo>
                  <a:pt x="221007" y="219771"/>
                  <a:pt x="218629" y="221158"/>
                  <a:pt x="216300" y="222496"/>
                </a:cubicBezTo>
                <a:cubicBezTo>
                  <a:pt x="213972" y="223834"/>
                  <a:pt x="212623" y="224551"/>
                  <a:pt x="212256" y="224646"/>
                </a:cubicBezTo>
                <a:cubicBezTo>
                  <a:pt x="211603" y="224500"/>
                  <a:pt x="210371" y="223374"/>
                  <a:pt x="208561" y="221268"/>
                </a:cubicBezTo>
                <a:cubicBezTo>
                  <a:pt x="206751" y="219161"/>
                  <a:pt x="204962" y="216949"/>
                  <a:pt x="203194" y="214630"/>
                </a:cubicBezTo>
                <a:cubicBezTo>
                  <a:pt x="201426" y="212311"/>
                  <a:pt x="200279" y="210759"/>
                  <a:pt x="199754" y="209976"/>
                </a:cubicBezTo>
                <a:cubicBezTo>
                  <a:pt x="199116" y="210043"/>
                  <a:pt x="198478" y="210104"/>
                  <a:pt x="197841" y="210159"/>
                </a:cubicBezTo>
                <a:cubicBezTo>
                  <a:pt x="197203" y="210214"/>
                  <a:pt x="196565" y="210243"/>
                  <a:pt x="195927" y="210247"/>
                </a:cubicBezTo>
                <a:cubicBezTo>
                  <a:pt x="195289" y="210243"/>
                  <a:pt x="194651" y="210214"/>
                  <a:pt x="194014" y="210159"/>
                </a:cubicBezTo>
                <a:cubicBezTo>
                  <a:pt x="193376" y="210104"/>
                  <a:pt x="192738" y="210043"/>
                  <a:pt x="192100" y="209976"/>
                </a:cubicBezTo>
                <a:cubicBezTo>
                  <a:pt x="191575" y="210759"/>
                  <a:pt x="190428" y="212311"/>
                  <a:pt x="188661" y="214630"/>
                </a:cubicBezTo>
                <a:cubicBezTo>
                  <a:pt x="186893" y="216949"/>
                  <a:pt x="185104" y="219161"/>
                  <a:pt x="183293" y="221268"/>
                </a:cubicBezTo>
                <a:cubicBezTo>
                  <a:pt x="181483" y="223374"/>
                  <a:pt x="180251" y="224500"/>
                  <a:pt x="179599" y="224646"/>
                </a:cubicBezTo>
                <a:cubicBezTo>
                  <a:pt x="179231" y="224551"/>
                  <a:pt x="177884" y="223834"/>
                  <a:pt x="175556" y="222496"/>
                </a:cubicBezTo>
                <a:cubicBezTo>
                  <a:pt x="173229" y="221158"/>
                  <a:pt x="170852" y="219771"/>
                  <a:pt x="168425" y="218334"/>
                </a:cubicBezTo>
                <a:cubicBezTo>
                  <a:pt x="165999" y="216897"/>
                  <a:pt x="164453" y="215982"/>
                  <a:pt x="163788" y="215589"/>
                </a:cubicBezTo>
                <a:cubicBezTo>
                  <a:pt x="163599" y="215456"/>
                  <a:pt x="163467" y="215307"/>
                  <a:pt x="163390" y="215142"/>
                </a:cubicBezTo>
                <a:cubicBezTo>
                  <a:pt x="163312" y="214977"/>
                  <a:pt x="163275" y="214829"/>
                  <a:pt x="163278" y="214696"/>
                </a:cubicBezTo>
                <a:cubicBezTo>
                  <a:pt x="163337" y="213843"/>
                  <a:pt x="163814" y="212190"/>
                  <a:pt x="164709" y="209738"/>
                </a:cubicBezTo>
                <a:cubicBezTo>
                  <a:pt x="165604" y="207285"/>
                  <a:pt x="166562" y="204811"/>
                  <a:pt x="167585" y="202316"/>
                </a:cubicBezTo>
                <a:cubicBezTo>
                  <a:pt x="168607" y="199821"/>
                  <a:pt x="169339" y="198084"/>
                  <a:pt x="169781" y="197104"/>
                </a:cubicBezTo>
                <a:cubicBezTo>
                  <a:pt x="169016" y="196087"/>
                  <a:pt x="168314" y="195030"/>
                  <a:pt x="167677" y="193933"/>
                </a:cubicBezTo>
                <a:cubicBezTo>
                  <a:pt x="167039" y="192836"/>
                  <a:pt x="166466" y="191682"/>
                  <a:pt x="165956" y="190472"/>
                </a:cubicBezTo>
                <a:cubicBezTo>
                  <a:pt x="164918" y="190378"/>
                  <a:pt x="162899" y="190141"/>
                  <a:pt x="159897" y="189758"/>
                </a:cubicBezTo>
                <a:cubicBezTo>
                  <a:pt x="156895" y="189376"/>
                  <a:pt x="154035" y="188902"/>
                  <a:pt x="151316" y="188336"/>
                </a:cubicBezTo>
                <a:cubicBezTo>
                  <a:pt x="148598" y="187769"/>
                  <a:pt x="147145" y="187163"/>
                  <a:pt x="146957" y="186516"/>
                </a:cubicBezTo>
                <a:lnTo>
                  <a:pt x="146957" y="168648"/>
                </a:lnTo>
                <a:cubicBezTo>
                  <a:pt x="147145" y="168001"/>
                  <a:pt x="148598" y="167394"/>
                  <a:pt x="151316" y="166828"/>
                </a:cubicBezTo>
                <a:cubicBezTo>
                  <a:pt x="154035" y="166261"/>
                  <a:pt x="156895" y="165787"/>
                  <a:pt x="159897" y="165405"/>
                </a:cubicBezTo>
                <a:cubicBezTo>
                  <a:pt x="162899" y="165023"/>
                  <a:pt x="164918" y="164785"/>
                  <a:pt x="165956" y="164691"/>
                </a:cubicBezTo>
                <a:cubicBezTo>
                  <a:pt x="166466" y="163537"/>
                  <a:pt x="167039" y="162400"/>
                  <a:pt x="167677" y="161278"/>
                </a:cubicBezTo>
                <a:cubicBezTo>
                  <a:pt x="168314" y="160157"/>
                  <a:pt x="169016" y="159084"/>
                  <a:pt x="169781" y="158059"/>
                </a:cubicBezTo>
                <a:cubicBezTo>
                  <a:pt x="169339" y="157080"/>
                  <a:pt x="168607" y="155342"/>
                  <a:pt x="167585" y="152847"/>
                </a:cubicBezTo>
                <a:cubicBezTo>
                  <a:pt x="166562" y="150352"/>
                  <a:pt x="165604" y="147879"/>
                  <a:pt x="164709" y="145426"/>
                </a:cubicBezTo>
                <a:cubicBezTo>
                  <a:pt x="163814" y="142973"/>
                  <a:pt x="163337" y="141320"/>
                  <a:pt x="163278" y="140468"/>
                </a:cubicBezTo>
                <a:cubicBezTo>
                  <a:pt x="163275" y="140335"/>
                  <a:pt x="163312" y="140186"/>
                  <a:pt x="163390" y="140021"/>
                </a:cubicBezTo>
                <a:cubicBezTo>
                  <a:pt x="163467" y="139856"/>
                  <a:pt x="163599" y="139708"/>
                  <a:pt x="163788" y="139575"/>
                </a:cubicBezTo>
                <a:cubicBezTo>
                  <a:pt x="164453" y="139223"/>
                  <a:pt x="165999" y="138338"/>
                  <a:pt x="168425" y="136919"/>
                </a:cubicBezTo>
                <a:cubicBezTo>
                  <a:pt x="170852" y="135500"/>
                  <a:pt x="173229" y="134124"/>
                  <a:pt x="175556" y="132790"/>
                </a:cubicBezTo>
                <a:cubicBezTo>
                  <a:pt x="177884" y="131456"/>
                  <a:pt x="179231" y="130741"/>
                  <a:pt x="179599" y="130645"/>
                </a:cubicBezTo>
                <a:close/>
                <a:moveTo>
                  <a:pt x="81643" y="79602"/>
                </a:moveTo>
                <a:cubicBezTo>
                  <a:pt x="75577" y="79672"/>
                  <a:pt x="70090" y="81163"/>
                  <a:pt x="65182" y="84073"/>
                </a:cubicBezTo>
                <a:cubicBezTo>
                  <a:pt x="60274" y="86983"/>
                  <a:pt x="56365" y="90893"/>
                  <a:pt x="53455" y="95803"/>
                </a:cubicBezTo>
                <a:cubicBezTo>
                  <a:pt x="50546" y="100712"/>
                  <a:pt x="49056" y="106200"/>
                  <a:pt x="48986" y="112267"/>
                </a:cubicBezTo>
                <a:cubicBezTo>
                  <a:pt x="49056" y="118335"/>
                  <a:pt x="50546" y="123823"/>
                  <a:pt x="53455" y="128732"/>
                </a:cubicBezTo>
                <a:cubicBezTo>
                  <a:pt x="56365" y="133642"/>
                  <a:pt x="60274" y="137552"/>
                  <a:pt x="65182" y="140462"/>
                </a:cubicBezTo>
                <a:cubicBezTo>
                  <a:pt x="70090" y="143372"/>
                  <a:pt x="75577" y="144862"/>
                  <a:pt x="81643" y="144933"/>
                </a:cubicBezTo>
                <a:cubicBezTo>
                  <a:pt x="87709" y="144862"/>
                  <a:pt x="93196" y="143372"/>
                  <a:pt x="98104" y="140462"/>
                </a:cubicBezTo>
                <a:cubicBezTo>
                  <a:pt x="103012" y="137552"/>
                  <a:pt x="106921" y="133642"/>
                  <a:pt x="109831" y="128732"/>
                </a:cubicBezTo>
                <a:cubicBezTo>
                  <a:pt x="112740" y="123823"/>
                  <a:pt x="114230" y="118335"/>
                  <a:pt x="114300" y="112267"/>
                </a:cubicBezTo>
                <a:cubicBezTo>
                  <a:pt x="114230" y="106200"/>
                  <a:pt x="112740" y="100712"/>
                  <a:pt x="109831" y="95803"/>
                </a:cubicBezTo>
                <a:cubicBezTo>
                  <a:pt x="106921" y="90893"/>
                  <a:pt x="103012" y="86983"/>
                  <a:pt x="98104" y="84073"/>
                </a:cubicBezTo>
                <a:cubicBezTo>
                  <a:pt x="93196" y="81163"/>
                  <a:pt x="87709" y="79672"/>
                  <a:pt x="81643" y="79602"/>
                </a:cubicBezTo>
                <a:close/>
                <a:moveTo>
                  <a:pt x="69779" y="30633"/>
                </a:moveTo>
                <a:lnTo>
                  <a:pt x="93507" y="30633"/>
                </a:lnTo>
                <a:cubicBezTo>
                  <a:pt x="94432" y="30654"/>
                  <a:pt x="95261" y="30962"/>
                  <a:pt x="95994" y="31557"/>
                </a:cubicBezTo>
                <a:cubicBezTo>
                  <a:pt x="96728" y="32153"/>
                  <a:pt x="97174" y="32907"/>
                  <a:pt x="97334" y="33822"/>
                </a:cubicBezTo>
                <a:lnTo>
                  <a:pt x="100268" y="53339"/>
                </a:lnTo>
                <a:cubicBezTo>
                  <a:pt x="101926" y="53855"/>
                  <a:pt x="103553" y="54450"/>
                  <a:pt x="105147" y="55125"/>
                </a:cubicBezTo>
                <a:cubicBezTo>
                  <a:pt x="106742" y="55800"/>
                  <a:pt x="108305" y="56523"/>
                  <a:pt x="109835" y="57294"/>
                </a:cubicBezTo>
                <a:lnTo>
                  <a:pt x="124888" y="45941"/>
                </a:lnTo>
                <a:cubicBezTo>
                  <a:pt x="125675" y="45324"/>
                  <a:pt x="126525" y="45026"/>
                  <a:pt x="127440" y="45048"/>
                </a:cubicBezTo>
                <a:cubicBezTo>
                  <a:pt x="128460" y="45069"/>
                  <a:pt x="129353" y="45409"/>
                  <a:pt x="130119" y="46068"/>
                </a:cubicBezTo>
                <a:cubicBezTo>
                  <a:pt x="131389" y="47218"/>
                  <a:pt x="133468" y="49171"/>
                  <a:pt x="136355" y="51927"/>
                </a:cubicBezTo>
                <a:cubicBezTo>
                  <a:pt x="139242" y="54683"/>
                  <a:pt x="141944" y="57467"/>
                  <a:pt x="144462" y="60280"/>
                </a:cubicBezTo>
                <a:cubicBezTo>
                  <a:pt x="146980" y="63093"/>
                  <a:pt x="148322" y="65159"/>
                  <a:pt x="148487" y="66479"/>
                </a:cubicBezTo>
                <a:cubicBezTo>
                  <a:pt x="148482" y="66923"/>
                  <a:pt x="148397" y="67343"/>
                  <a:pt x="148232" y="67739"/>
                </a:cubicBezTo>
                <a:cubicBezTo>
                  <a:pt x="148068" y="68135"/>
                  <a:pt x="147855" y="68523"/>
                  <a:pt x="147595" y="68903"/>
                </a:cubicBezTo>
                <a:cubicBezTo>
                  <a:pt x="145737" y="71374"/>
                  <a:pt x="143872" y="73798"/>
                  <a:pt x="141998" y="76174"/>
                </a:cubicBezTo>
                <a:cubicBezTo>
                  <a:pt x="140125" y="78550"/>
                  <a:pt x="138291" y="80974"/>
                  <a:pt x="136497" y="83445"/>
                </a:cubicBezTo>
                <a:cubicBezTo>
                  <a:pt x="137331" y="85165"/>
                  <a:pt x="138118" y="86892"/>
                  <a:pt x="138857" y="88628"/>
                </a:cubicBezTo>
                <a:cubicBezTo>
                  <a:pt x="139596" y="90363"/>
                  <a:pt x="140255" y="92122"/>
                  <a:pt x="140834" y="93906"/>
                </a:cubicBezTo>
                <a:lnTo>
                  <a:pt x="160218" y="96840"/>
                </a:lnTo>
                <a:cubicBezTo>
                  <a:pt x="161126" y="97055"/>
                  <a:pt x="161859" y="97517"/>
                  <a:pt x="162417" y="98227"/>
                </a:cubicBezTo>
                <a:cubicBezTo>
                  <a:pt x="162975" y="98937"/>
                  <a:pt x="163262" y="99750"/>
                  <a:pt x="163278" y="100667"/>
                </a:cubicBezTo>
                <a:lnTo>
                  <a:pt x="163278" y="124267"/>
                </a:lnTo>
                <a:cubicBezTo>
                  <a:pt x="163259" y="125136"/>
                  <a:pt x="162978" y="125949"/>
                  <a:pt x="162433" y="126706"/>
                </a:cubicBezTo>
                <a:cubicBezTo>
                  <a:pt x="161889" y="127464"/>
                  <a:pt x="161193" y="127926"/>
                  <a:pt x="160345" y="128094"/>
                </a:cubicBezTo>
                <a:lnTo>
                  <a:pt x="140579" y="131155"/>
                </a:lnTo>
                <a:cubicBezTo>
                  <a:pt x="139537" y="134451"/>
                  <a:pt x="138176" y="137682"/>
                  <a:pt x="136497" y="140850"/>
                </a:cubicBezTo>
                <a:cubicBezTo>
                  <a:pt x="138283" y="143390"/>
                  <a:pt x="140133" y="145866"/>
                  <a:pt x="142046" y="148277"/>
                </a:cubicBezTo>
                <a:cubicBezTo>
                  <a:pt x="143959" y="150689"/>
                  <a:pt x="145937" y="153100"/>
                  <a:pt x="147977" y="155510"/>
                </a:cubicBezTo>
                <a:cubicBezTo>
                  <a:pt x="148238" y="155887"/>
                  <a:pt x="148450" y="156280"/>
                  <a:pt x="148615" y="156689"/>
                </a:cubicBezTo>
                <a:cubicBezTo>
                  <a:pt x="148780" y="157098"/>
                  <a:pt x="148865" y="157555"/>
                  <a:pt x="148870" y="158059"/>
                </a:cubicBezTo>
                <a:cubicBezTo>
                  <a:pt x="148873" y="158510"/>
                  <a:pt x="148804" y="158946"/>
                  <a:pt x="148663" y="159365"/>
                </a:cubicBezTo>
                <a:cubicBezTo>
                  <a:pt x="148522" y="159785"/>
                  <a:pt x="148293" y="160157"/>
                  <a:pt x="147977" y="160480"/>
                </a:cubicBezTo>
                <a:cubicBezTo>
                  <a:pt x="146989" y="161800"/>
                  <a:pt x="145111" y="163953"/>
                  <a:pt x="142341" y="166942"/>
                </a:cubicBezTo>
                <a:cubicBezTo>
                  <a:pt x="139572" y="169930"/>
                  <a:pt x="136739" y="172726"/>
                  <a:pt x="133842" y="175332"/>
                </a:cubicBezTo>
                <a:cubicBezTo>
                  <a:pt x="130945" y="177937"/>
                  <a:pt x="128811" y="179325"/>
                  <a:pt x="127440" y="179496"/>
                </a:cubicBezTo>
                <a:cubicBezTo>
                  <a:pt x="126929" y="179491"/>
                  <a:pt x="126451" y="179406"/>
                  <a:pt x="126004" y="179241"/>
                </a:cubicBezTo>
                <a:cubicBezTo>
                  <a:pt x="125558" y="179076"/>
                  <a:pt x="125143" y="178863"/>
                  <a:pt x="124761" y="178603"/>
                </a:cubicBezTo>
                <a:lnTo>
                  <a:pt x="110091" y="167116"/>
                </a:lnTo>
                <a:cubicBezTo>
                  <a:pt x="108501" y="167943"/>
                  <a:pt x="106896" y="168682"/>
                  <a:pt x="105275" y="169334"/>
                </a:cubicBezTo>
                <a:cubicBezTo>
                  <a:pt x="103654" y="169985"/>
                  <a:pt x="101985" y="170565"/>
                  <a:pt x="100268" y="171073"/>
                </a:cubicBezTo>
                <a:cubicBezTo>
                  <a:pt x="99970" y="174354"/>
                  <a:pt x="99609" y="177683"/>
                  <a:pt x="99184" y="181060"/>
                </a:cubicBezTo>
                <a:cubicBezTo>
                  <a:pt x="98758" y="184436"/>
                  <a:pt x="98142" y="187702"/>
                  <a:pt x="97334" y="190855"/>
                </a:cubicBezTo>
                <a:cubicBezTo>
                  <a:pt x="97063" y="191764"/>
                  <a:pt x="96584" y="192498"/>
                  <a:pt x="95899" y="193057"/>
                </a:cubicBezTo>
                <a:cubicBezTo>
                  <a:pt x="95213" y="193615"/>
                  <a:pt x="94416" y="193902"/>
                  <a:pt x="93507" y="193918"/>
                </a:cubicBezTo>
                <a:lnTo>
                  <a:pt x="69779" y="193918"/>
                </a:lnTo>
                <a:cubicBezTo>
                  <a:pt x="68854" y="193897"/>
                  <a:pt x="68025" y="193588"/>
                  <a:pt x="67292" y="192993"/>
                </a:cubicBezTo>
                <a:cubicBezTo>
                  <a:pt x="66558" y="192397"/>
                  <a:pt x="66112" y="191642"/>
                  <a:pt x="65952" y="190727"/>
                </a:cubicBezTo>
                <a:lnTo>
                  <a:pt x="63018" y="171200"/>
                </a:lnTo>
                <a:cubicBezTo>
                  <a:pt x="61360" y="170684"/>
                  <a:pt x="59733" y="170089"/>
                  <a:pt x="58139" y="169413"/>
                </a:cubicBezTo>
                <a:cubicBezTo>
                  <a:pt x="56544" y="168738"/>
                  <a:pt x="54982" y="168015"/>
                  <a:pt x="53451" y="167244"/>
                </a:cubicBezTo>
                <a:lnTo>
                  <a:pt x="38398" y="178603"/>
                </a:lnTo>
                <a:cubicBezTo>
                  <a:pt x="38068" y="178919"/>
                  <a:pt x="37675" y="179148"/>
                  <a:pt x="37218" y="179289"/>
                </a:cubicBezTo>
                <a:cubicBezTo>
                  <a:pt x="36761" y="179430"/>
                  <a:pt x="36304" y="179499"/>
                  <a:pt x="35847" y="179496"/>
                </a:cubicBezTo>
                <a:cubicBezTo>
                  <a:pt x="35336" y="179493"/>
                  <a:pt x="34858" y="179403"/>
                  <a:pt x="34411" y="179225"/>
                </a:cubicBezTo>
                <a:cubicBezTo>
                  <a:pt x="33965" y="179047"/>
                  <a:pt x="33550" y="178797"/>
                  <a:pt x="33168" y="178475"/>
                </a:cubicBezTo>
                <a:cubicBezTo>
                  <a:pt x="31897" y="177327"/>
                  <a:pt x="29818" y="175383"/>
                  <a:pt x="26931" y="172642"/>
                </a:cubicBezTo>
                <a:cubicBezTo>
                  <a:pt x="24044" y="169901"/>
                  <a:pt x="21342" y="167125"/>
                  <a:pt x="18823" y="164314"/>
                </a:cubicBezTo>
                <a:cubicBezTo>
                  <a:pt x="16305" y="161503"/>
                  <a:pt x="14963" y="159418"/>
                  <a:pt x="14798" y="158059"/>
                </a:cubicBezTo>
                <a:cubicBezTo>
                  <a:pt x="14803" y="157616"/>
                  <a:pt x="14888" y="157196"/>
                  <a:pt x="15053" y="156801"/>
                </a:cubicBezTo>
                <a:cubicBezTo>
                  <a:pt x="15218" y="156405"/>
                  <a:pt x="15431" y="156017"/>
                  <a:pt x="15691" y="155638"/>
                </a:cubicBezTo>
                <a:cubicBezTo>
                  <a:pt x="17546" y="153224"/>
                  <a:pt x="19417" y="150819"/>
                  <a:pt x="21304" y="148421"/>
                </a:cubicBezTo>
                <a:cubicBezTo>
                  <a:pt x="23191" y="146023"/>
                  <a:pt x="25062" y="143584"/>
                  <a:pt x="26917" y="141106"/>
                </a:cubicBezTo>
                <a:cubicBezTo>
                  <a:pt x="25110" y="137682"/>
                  <a:pt x="23621" y="134196"/>
                  <a:pt x="22452" y="130645"/>
                </a:cubicBezTo>
                <a:lnTo>
                  <a:pt x="3062" y="127583"/>
                </a:lnTo>
                <a:cubicBezTo>
                  <a:pt x="2153" y="127429"/>
                  <a:pt x="1419" y="127004"/>
                  <a:pt x="861" y="126308"/>
                </a:cubicBezTo>
                <a:cubicBezTo>
                  <a:pt x="303" y="125611"/>
                  <a:pt x="16" y="124803"/>
                  <a:pt x="0" y="123884"/>
                </a:cubicBezTo>
                <a:lnTo>
                  <a:pt x="0" y="100284"/>
                </a:lnTo>
                <a:cubicBezTo>
                  <a:pt x="19" y="99415"/>
                  <a:pt x="301" y="98602"/>
                  <a:pt x="845" y="97844"/>
                </a:cubicBezTo>
                <a:cubicBezTo>
                  <a:pt x="1390" y="97087"/>
                  <a:pt x="2086" y="96624"/>
                  <a:pt x="2934" y="96457"/>
                </a:cubicBezTo>
                <a:lnTo>
                  <a:pt x="22707" y="93395"/>
                </a:lnTo>
                <a:cubicBezTo>
                  <a:pt x="23749" y="90100"/>
                  <a:pt x="25110" y="86868"/>
                  <a:pt x="26789" y="83700"/>
                </a:cubicBezTo>
                <a:cubicBezTo>
                  <a:pt x="25003" y="81160"/>
                  <a:pt x="23154" y="78683"/>
                  <a:pt x="21240" y="76270"/>
                </a:cubicBezTo>
                <a:cubicBezTo>
                  <a:pt x="19327" y="73856"/>
                  <a:pt x="17349" y="71443"/>
                  <a:pt x="15308" y="69030"/>
                </a:cubicBezTo>
                <a:cubicBezTo>
                  <a:pt x="15048" y="68645"/>
                  <a:pt x="14835" y="68236"/>
                  <a:pt x="14670" y="67802"/>
                </a:cubicBezTo>
                <a:cubicBezTo>
                  <a:pt x="14506" y="67369"/>
                  <a:pt x="14421" y="66928"/>
                  <a:pt x="14415" y="66479"/>
                </a:cubicBezTo>
                <a:cubicBezTo>
                  <a:pt x="14394" y="65565"/>
                  <a:pt x="14692" y="64714"/>
                  <a:pt x="15308" y="63927"/>
                </a:cubicBezTo>
                <a:cubicBezTo>
                  <a:pt x="16297" y="62610"/>
                  <a:pt x="18175" y="60468"/>
                  <a:pt x="20945" y="57502"/>
                </a:cubicBezTo>
                <a:cubicBezTo>
                  <a:pt x="23714" y="54536"/>
                  <a:pt x="26548" y="51761"/>
                  <a:pt x="29445" y="49177"/>
                </a:cubicBezTo>
                <a:cubicBezTo>
                  <a:pt x="32342" y="46593"/>
                  <a:pt x="34476" y="45217"/>
                  <a:pt x="35847" y="45048"/>
                </a:cubicBezTo>
                <a:cubicBezTo>
                  <a:pt x="36357" y="45053"/>
                  <a:pt x="36835" y="45138"/>
                  <a:pt x="37282" y="45303"/>
                </a:cubicBezTo>
                <a:cubicBezTo>
                  <a:pt x="37728" y="45467"/>
                  <a:pt x="38143" y="45680"/>
                  <a:pt x="38525" y="45941"/>
                </a:cubicBezTo>
                <a:lnTo>
                  <a:pt x="53196" y="57422"/>
                </a:lnTo>
                <a:cubicBezTo>
                  <a:pt x="54785" y="56598"/>
                  <a:pt x="56390" y="55854"/>
                  <a:pt x="58011" y="55189"/>
                </a:cubicBezTo>
                <a:cubicBezTo>
                  <a:pt x="59632" y="54525"/>
                  <a:pt x="61301" y="53908"/>
                  <a:pt x="63018" y="53339"/>
                </a:cubicBezTo>
                <a:cubicBezTo>
                  <a:pt x="63316" y="50121"/>
                  <a:pt x="63677" y="46831"/>
                  <a:pt x="64103" y="43469"/>
                </a:cubicBezTo>
                <a:cubicBezTo>
                  <a:pt x="64528" y="40107"/>
                  <a:pt x="65144" y="36849"/>
                  <a:pt x="65952" y="33694"/>
                </a:cubicBezTo>
                <a:cubicBezTo>
                  <a:pt x="66223" y="32785"/>
                  <a:pt x="66702" y="32052"/>
                  <a:pt x="67387" y="31494"/>
                </a:cubicBezTo>
                <a:cubicBezTo>
                  <a:pt x="68073" y="30935"/>
                  <a:pt x="68870" y="30648"/>
                  <a:pt x="69779" y="30633"/>
                </a:cubicBezTo>
                <a:close/>
                <a:moveTo>
                  <a:pt x="195927" y="30617"/>
                </a:moveTo>
                <a:cubicBezTo>
                  <a:pt x="191340" y="30739"/>
                  <a:pt x="187502" y="32345"/>
                  <a:pt x="184414" y="35435"/>
                </a:cubicBezTo>
                <a:cubicBezTo>
                  <a:pt x="181326" y="38524"/>
                  <a:pt x="179721" y="42364"/>
                  <a:pt x="179599" y="46953"/>
                </a:cubicBezTo>
                <a:cubicBezTo>
                  <a:pt x="179721" y="51598"/>
                  <a:pt x="181326" y="55454"/>
                  <a:pt x="184414" y="58520"/>
                </a:cubicBezTo>
                <a:cubicBezTo>
                  <a:pt x="187502" y="61585"/>
                  <a:pt x="191340" y="63175"/>
                  <a:pt x="195927" y="63290"/>
                </a:cubicBezTo>
                <a:cubicBezTo>
                  <a:pt x="200570" y="63167"/>
                  <a:pt x="204424" y="61561"/>
                  <a:pt x="207488" y="58472"/>
                </a:cubicBezTo>
                <a:cubicBezTo>
                  <a:pt x="209020" y="56927"/>
                  <a:pt x="210183" y="55195"/>
                  <a:pt x="210978" y="53275"/>
                </a:cubicBezTo>
                <a:lnTo>
                  <a:pt x="212255" y="46957"/>
                </a:lnTo>
                <a:lnTo>
                  <a:pt x="210960" y="40642"/>
                </a:lnTo>
                <a:cubicBezTo>
                  <a:pt x="210157" y="38723"/>
                  <a:pt x="208984" y="36991"/>
                  <a:pt x="207440" y="35446"/>
                </a:cubicBezTo>
                <a:cubicBezTo>
                  <a:pt x="204352" y="32356"/>
                  <a:pt x="200514" y="30746"/>
                  <a:pt x="195927" y="30617"/>
                </a:cubicBezTo>
                <a:close/>
                <a:moveTo>
                  <a:pt x="179599" y="0"/>
                </a:moveTo>
                <a:cubicBezTo>
                  <a:pt x="180251" y="145"/>
                  <a:pt x="181483" y="1260"/>
                  <a:pt x="183293" y="3346"/>
                </a:cubicBezTo>
                <a:cubicBezTo>
                  <a:pt x="185104" y="5432"/>
                  <a:pt x="186893" y="7624"/>
                  <a:pt x="188661" y="9922"/>
                </a:cubicBezTo>
                <a:cubicBezTo>
                  <a:pt x="190428" y="12221"/>
                  <a:pt x="191575" y="13761"/>
                  <a:pt x="192100" y="14543"/>
                </a:cubicBezTo>
                <a:cubicBezTo>
                  <a:pt x="193376" y="14400"/>
                  <a:pt x="194651" y="14320"/>
                  <a:pt x="195927" y="14304"/>
                </a:cubicBezTo>
                <a:cubicBezTo>
                  <a:pt x="197203" y="14320"/>
                  <a:pt x="198478" y="14400"/>
                  <a:pt x="199754" y="14543"/>
                </a:cubicBezTo>
                <a:cubicBezTo>
                  <a:pt x="201535" y="12042"/>
                  <a:pt x="203395" y="9581"/>
                  <a:pt x="205335" y="7160"/>
                </a:cubicBezTo>
                <a:cubicBezTo>
                  <a:pt x="207275" y="4739"/>
                  <a:pt x="209327" y="2438"/>
                  <a:pt x="211490" y="256"/>
                </a:cubicBezTo>
                <a:lnTo>
                  <a:pt x="212256" y="0"/>
                </a:lnTo>
                <a:cubicBezTo>
                  <a:pt x="212623" y="94"/>
                  <a:pt x="213972" y="800"/>
                  <a:pt x="216300" y="2117"/>
                </a:cubicBezTo>
                <a:cubicBezTo>
                  <a:pt x="218629" y="3435"/>
                  <a:pt x="221007" y="4802"/>
                  <a:pt x="223434" y="6218"/>
                </a:cubicBezTo>
                <a:cubicBezTo>
                  <a:pt x="225862" y="7635"/>
                  <a:pt x="227409" y="8539"/>
                  <a:pt x="228074" y="8930"/>
                </a:cubicBezTo>
                <a:cubicBezTo>
                  <a:pt x="228263" y="9063"/>
                  <a:pt x="228396" y="9212"/>
                  <a:pt x="228473" y="9377"/>
                </a:cubicBezTo>
                <a:cubicBezTo>
                  <a:pt x="228550" y="9541"/>
                  <a:pt x="228587" y="9690"/>
                  <a:pt x="228584" y="9823"/>
                </a:cubicBezTo>
                <a:cubicBezTo>
                  <a:pt x="228525" y="10716"/>
                  <a:pt x="228048" y="12389"/>
                  <a:pt x="227153" y="14841"/>
                </a:cubicBezTo>
                <a:cubicBezTo>
                  <a:pt x="226257" y="17293"/>
                  <a:pt x="225298" y="19760"/>
                  <a:pt x="224275" y="22241"/>
                </a:cubicBezTo>
                <a:cubicBezTo>
                  <a:pt x="223252" y="24722"/>
                  <a:pt x="222520" y="26451"/>
                  <a:pt x="222078" y="27430"/>
                </a:cubicBezTo>
                <a:cubicBezTo>
                  <a:pt x="222844" y="28455"/>
                  <a:pt x="223545" y="29528"/>
                  <a:pt x="224183" y="30650"/>
                </a:cubicBezTo>
                <a:cubicBezTo>
                  <a:pt x="224821" y="31771"/>
                  <a:pt x="225395" y="32909"/>
                  <a:pt x="225905" y="34063"/>
                </a:cubicBezTo>
                <a:cubicBezTo>
                  <a:pt x="226943" y="34156"/>
                  <a:pt x="228964" y="34394"/>
                  <a:pt x="231967" y="34776"/>
                </a:cubicBezTo>
                <a:cubicBezTo>
                  <a:pt x="234971" y="35158"/>
                  <a:pt x="237832" y="35633"/>
                  <a:pt x="240552" y="36199"/>
                </a:cubicBezTo>
                <a:cubicBezTo>
                  <a:pt x="243272" y="36766"/>
                  <a:pt x="244725" y="37372"/>
                  <a:pt x="244913" y="38019"/>
                </a:cubicBezTo>
                <a:lnTo>
                  <a:pt x="244913" y="55887"/>
                </a:lnTo>
                <a:cubicBezTo>
                  <a:pt x="244725" y="56534"/>
                  <a:pt x="243272" y="57141"/>
                  <a:pt x="240552" y="57707"/>
                </a:cubicBezTo>
                <a:cubicBezTo>
                  <a:pt x="237832" y="58274"/>
                  <a:pt x="234971" y="58748"/>
                  <a:pt x="231967" y="59130"/>
                </a:cubicBezTo>
                <a:cubicBezTo>
                  <a:pt x="228964" y="59512"/>
                  <a:pt x="226943" y="59750"/>
                  <a:pt x="225905" y="59844"/>
                </a:cubicBezTo>
                <a:cubicBezTo>
                  <a:pt x="225395" y="61053"/>
                  <a:pt x="224821" y="62207"/>
                  <a:pt x="224183" y="63305"/>
                </a:cubicBezTo>
                <a:cubicBezTo>
                  <a:pt x="223545" y="64402"/>
                  <a:pt x="222844" y="65460"/>
                  <a:pt x="222078" y="66479"/>
                </a:cubicBezTo>
                <a:cubicBezTo>
                  <a:pt x="222520" y="67457"/>
                  <a:pt x="223252" y="69186"/>
                  <a:pt x="224275" y="71667"/>
                </a:cubicBezTo>
                <a:cubicBezTo>
                  <a:pt x="225298" y="74147"/>
                  <a:pt x="226257" y="76613"/>
                  <a:pt x="227153" y="79065"/>
                </a:cubicBezTo>
                <a:cubicBezTo>
                  <a:pt x="228048" y="81518"/>
                  <a:pt x="228525" y="83190"/>
                  <a:pt x="228584" y="84083"/>
                </a:cubicBezTo>
                <a:cubicBezTo>
                  <a:pt x="228606" y="84444"/>
                  <a:pt x="228435" y="84742"/>
                  <a:pt x="228074" y="84976"/>
                </a:cubicBezTo>
                <a:cubicBezTo>
                  <a:pt x="227409" y="85369"/>
                  <a:pt x="225862" y="86284"/>
                  <a:pt x="223434" y="87720"/>
                </a:cubicBezTo>
                <a:cubicBezTo>
                  <a:pt x="221007" y="89157"/>
                  <a:pt x="218629" y="90543"/>
                  <a:pt x="216300" y="91879"/>
                </a:cubicBezTo>
                <a:cubicBezTo>
                  <a:pt x="213972" y="93214"/>
                  <a:pt x="212623" y="93927"/>
                  <a:pt x="212256" y="94017"/>
                </a:cubicBezTo>
                <a:cubicBezTo>
                  <a:pt x="211603" y="93872"/>
                  <a:pt x="210371" y="92746"/>
                  <a:pt x="208561" y="90639"/>
                </a:cubicBezTo>
                <a:cubicBezTo>
                  <a:pt x="206751" y="88533"/>
                  <a:pt x="204962" y="86320"/>
                  <a:pt x="203194" y="84001"/>
                </a:cubicBezTo>
                <a:cubicBezTo>
                  <a:pt x="201426" y="81682"/>
                  <a:pt x="200279" y="80131"/>
                  <a:pt x="199754" y="79347"/>
                </a:cubicBezTo>
                <a:cubicBezTo>
                  <a:pt x="199116" y="79414"/>
                  <a:pt x="198478" y="79475"/>
                  <a:pt x="197841" y="79531"/>
                </a:cubicBezTo>
                <a:cubicBezTo>
                  <a:pt x="197203" y="79586"/>
                  <a:pt x="196565" y="79615"/>
                  <a:pt x="195927" y="79618"/>
                </a:cubicBezTo>
                <a:cubicBezTo>
                  <a:pt x="195289" y="79615"/>
                  <a:pt x="194651" y="79586"/>
                  <a:pt x="194014" y="79531"/>
                </a:cubicBezTo>
                <a:cubicBezTo>
                  <a:pt x="193376" y="79475"/>
                  <a:pt x="192738" y="79414"/>
                  <a:pt x="192100" y="79347"/>
                </a:cubicBezTo>
                <a:cubicBezTo>
                  <a:pt x="191575" y="80131"/>
                  <a:pt x="190428" y="81682"/>
                  <a:pt x="188661" y="84001"/>
                </a:cubicBezTo>
                <a:cubicBezTo>
                  <a:pt x="186893" y="86320"/>
                  <a:pt x="185104" y="88533"/>
                  <a:pt x="183293" y="90639"/>
                </a:cubicBezTo>
                <a:cubicBezTo>
                  <a:pt x="181483" y="92746"/>
                  <a:pt x="180251" y="93872"/>
                  <a:pt x="179599" y="94017"/>
                </a:cubicBezTo>
                <a:cubicBezTo>
                  <a:pt x="179231" y="93922"/>
                  <a:pt x="177884" y="93205"/>
                  <a:pt x="175556" y="91868"/>
                </a:cubicBezTo>
                <a:cubicBezTo>
                  <a:pt x="173229" y="90530"/>
                  <a:pt x="170852" y="89142"/>
                  <a:pt x="168425" y="87705"/>
                </a:cubicBezTo>
                <a:cubicBezTo>
                  <a:pt x="165999" y="86268"/>
                  <a:pt x="164453" y="85353"/>
                  <a:pt x="163788" y="84960"/>
                </a:cubicBezTo>
                <a:cubicBezTo>
                  <a:pt x="163599" y="84827"/>
                  <a:pt x="163467" y="84678"/>
                  <a:pt x="163390" y="84514"/>
                </a:cubicBezTo>
                <a:cubicBezTo>
                  <a:pt x="163312" y="84349"/>
                  <a:pt x="163275" y="84200"/>
                  <a:pt x="163278" y="84067"/>
                </a:cubicBezTo>
                <a:cubicBezTo>
                  <a:pt x="163337" y="83214"/>
                  <a:pt x="163814" y="81561"/>
                  <a:pt x="164709" y="79106"/>
                </a:cubicBezTo>
                <a:cubicBezTo>
                  <a:pt x="165604" y="76652"/>
                  <a:pt x="166562" y="74176"/>
                  <a:pt x="167585" y="71679"/>
                </a:cubicBezTo>
                <a:cubicBezTo>
                  <a:pt x="168607" y="69182"/>
                  <a:pt x="169339" y="67443"/>
                  <a:pt x="169781" y="66463"/>
                </a:cubicBezTo>
                <a:cubicBezTo>
                  <a:pt x="168251" y="64443"/>
                  <a:pt x="166976" y="62232"/>
                  <a:pt x="165956" y="59829"/>
                </a:cubicBezTo>
                <a:cubicBezTo>
                  <a:pt x="164918" y="59736"/>
                  <a:pt x="162899" y="59498"/>
                  <a:pt x="159897" y="59116"/>
                </a:cubicBezTo>
                <a:cubicBezTo>
                  <a:pt x="156895" y="58734"/>
                  <a:pt x="154035" y="58260"/>
                  <a:pt x="151316" y="57694"/>
                </a:cubicBezTo>
                <a:cubicBezTo>
                  <a:pt x="148598" y="57128"/>
                  <a:pt x="147145" y="56521"/>
                  <a:pt x="146957" y="55875"/>
                </a:cubicBezTo>
                <a:lnTo>
                  <a:pt x="146957" y="38015"/>
                </a:lnTo>
                <a:cubicBezTo>
                  <a:pt x="147145" y="37369"/>
                  <a:pt x="148598" y="36763"/>
                  <a:pt x="151316" y="36196"/>
                </a:cubicBezTo>
                <a:cubicBezTo>
                  <a:pt x="154035" y="35630"/>
                  <a:pt x="156895" y="35156"/>
                  <a:pt x="159897" y="34774"/>
                </a:cubicBezTo>
                <a:cubicBezTo>
                  <a:pt x="162899" y="34392"/>
                  <a:pt x="164918" y="34155"/>
                  <a:pt x="165956" y="34061"/>
                </a:cubicBezTo>
                <a:cubicBezTo>
                  <a:pt x="166466" y="32907"/>
                  <a:pt x="167039" y="31770"/>
                  <a:pt x="167677" y="30648"/>
                </a:cubicBezTo>
                <a:cubicBezTo>
                  <a:pt x="168314" y="29527"/>
                  <a:pt x="169016" y="28453"/>
                  <a:pt x="169781" y="27427"/>
                </a:cubicBezTo>
                <a:cubicBezTo>
                  <a:pt x="169339" y="26447"/>
                  <a:pt x="168607" y="24708"/>
                  <a:pt x="167585" y="22211"/>
                </a:cubicBezTo>
                <a:cubicBezTo>
                  <a:pt x="166562" y="19714"/>
                  <a:pt x="165604" y="17239"/>
                  <a:pt x="164709" y="14784"/>
                </a:cubicBezTo>
                <a:cubicBezTo>
                  <a:pt x="163814" y="12330"/>
                  <a:pt x="163337" y="10676"/>
                  <a:pt x="163278" y="9823"/>
                </a:cubicBezTo>
                <a:cubicBezTo>
                  <a:pt x="163275" y="9690"/>
                  <a:pt x="163312" y="9541"/>
                  <a:pt x="163390" y="9377"/>
                </a:cubicBezTo>
                <a:cubicBezTo>
                  <a:pt x="163467" y="9212"/>
                  <a:pt x="163599" y="9063"/>
                  <a:pt x="163788" y="8930"/>
                </a:cubicBezTo>
                <a:cubicBezTo>
                  <a:pt x="164453" y="8579"/>
                  <a:pt x="165999" y="7694"/>
                  <a:pt x="168425" y="6275"/>
                </a:cubicBezTo>
                <a:cubicBezTo>
                  <a:pt x="170852" y="4856"/>
                  <a:pt x="173229" y="3479"/>
                  <a:pt x="175556" y="2145"/>
                </a:cubicBezTo>
                <a:cubicBezTo>
                  <a:pt x="177884" y="812"/>
                  <a:pt x="179231" y="97"/>
                  <a:pt x="1795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Freeform: Shape 39"/>
          <p:cNvSpPr/>
          <p:nvPr/>
        </p:nvSpPr>
        <p:spPr>
          <a:xfrm>
            <a:off x="12682249" y="4592446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65308"/>
                </a:moveTo>
                <a:cubicBezTo>
                  <a:pt x="91899" y="65378"/>
                  <a:pt x="86412" y="66868"/>
                  <a:pt x="81505" y="69777"/>
                </a:cubicBezTo>
                <a:cubicBezTo>
                  <a:pt x="76597" y="72687"/>
                  <a:pt x="72688" y="76595"/>
                  <a:pt x="69779" y="81503"/>
                </a:cubicBezTo>
                <a:cubicBezTo>
                  <a:pt x="66869" y="86411"/>
                  <a:pt x="65380" y="91898"/>
                  <a:pt x="65310" y="97963"/>
                </a:cubicBezTo>
                <a:cubicBezTo>
                  <a:pt x="65380" y="104028"/>
                  <a:pt x="66869" y="109515"/>
                  <a:pt x="69779" y="114422"/>
                </a:cubicBezTo>
                <a:cubicBezTo>
                  <a:pt x="72688" y="119330"/>
                  <a:pt x="76597" y="123239"/>
                  <a:pt x="81505" y="126148"/>
                </a:cubicBezTo>
                <a:cubicBezTo>
                  <a:pt x="86412" y="129058"/>
                  <a:pt x="91899" y="130547"/>
                  <a:pt x="97964" y="130618"/>
                </a:cubicBezTo>
                <a:cubicBezTo>
                  <a:pt x="104029" y="130547"/>
                  <a:pt x="109516" y="129058"/>
                  <a:pt x="114424" y="126148"/>
                </a:cubicBezTo>
                <a:cubicBezTo>
                  <a:pt x="119332" y="123239"/>
                  <a:pt x="123240" y="119330"/>
                  <a:pt x="126150" y="114422"/>
                </a:cubicBezTo>
                <a:cubicBezTo>
                  <a:pt x="129059" y="109515"/>
                  <a:pt x="130549" y="104028"/>
                  <a:pt x="130619" y="97963"/>
                </a:cubicBezTo>
                <a:cubicBezTo>
                  <a:pt x="130549" y="91898"/>
                  <a:pt x="129059" y="86411"/>
                  <a:pt x="126150" y="81503"/>
                </a:cubicBezTo>
                <a:cubicBezTo>
                  <a:pt x="123240" y="76595"/>
                  <a:pt x="119332" y="72687"/>
                  <a:pt x="114424" y="69777"/>
                </a:cubicBezTo>
                <a:cubicBezTo>
                  <a:pt x="109516" y="66868"/>
                  <a:pt x="104029" y="65378"/>
                  <a:pt x="97964" y="65308"/>
                </a:cubicBezTo>
                <a:close/>
                <a:moveTo>
                  <a:pt x="83805" y="0"/>
                </a:moveTo>
                <a:lnTo>
                  <a:pt x="112123" y="0"/>
                </a:lnTo>
                <a:cubicBezTo>
                  <a:pt x="113303" y="24"/>
                  <a:pt x="114323" y="390"/>
                  <a:pt x="115184" y="1100"/>
                </a:cubicBezTo>
                <a:cubicBezTo>
                  <a:pt x="116045" y="1809"/>
                  <a:pt x="116556" y="2718"/>
                  <a:pt x="116715" y="3826"/>
                </a:cubicBezTo>
                <a:lnTo>
                  <a:pt x="120287" y="27296"/>
                </a:lnTo>
                <a:cubicBezTo>
                  <a:pt x="124241" y="28551"/>
                  <a:pt x="128068" y="30124"/>
                  <a:pt x="131767" y="32016"/>
                </a:cubicBezTo>
                <a:lnTo>
                  <a:pt x="149880" y="18367"/>
                </a:lnTo>
                <a:cubicBezTo>
                  <a:pt x="150271" y="17985"/>
                  <a:pt x="150733" y="17698"/>
                  <a:pt x="151267" y="17506"/>
                </a:cubicBezTo>
                <a:cubicBezTo>
                  <a:pt x="151801" y="17315"/>
                  <a:pt x="152359" y="17219"/>
                  <a:pt x="152941" y="17219"/>
                </a:cubicBezTo>
                <a:cubicBezTo>
                  <a:pt x="153521" y="17224"/>
                  <a:pt x="154084" y="17341"/>
                  <a:pt x="154631" y="17570"/>
                </a:cubicBezTo>
                <a:cubicBezTo>
                  <a:pt x="155179" y="17798"/>
                  <a:pt x="155679" y="18107"/>
                  <a:pt x="156130" y="18495"/>
                </a:cubicBezTo>
                <a:cubicBezTo>
                  <a:pt x="159630" y="21662"/>
                  <a:pt x="163313" y="25117"/>
                  <a:pt x="167180" y="28859"/>
                </a:cubicBezTo>
                <a:cubicBezTo>
                  <a:pt x="171046" y="32600"/>
                  <a:pt x="174379" y="36374"/>
                  <a:pt x="177177" y="40179"/>
                </a:cubicBezTo>
                <a:cubicBezTo>
                  <a:pt x="177493" y="40567"/>
                  <a:pt x="177722" y="41003"/>
                  <a:pt x="177863" y="41487"/>
                </a:cubicBezTo>
                <a:cubicBezTo>
                  <a:pt x="178004" y="41971"/>
                  <a:pt x="178073" y="42470"/>
                  <a:pt x="178070" y="42986"/>
                </a:cubicBezTo>
                <a:cubicBezTo>
                  <a:pt x="178067" y="43554"/>
                  <a:pt x="177977" y="44075"/>
                  <a:pt x="177799" y="44548"/>
                </a:cubicBezTo>
                <a:cubicBezTo>
                  <a:pt x="177621" y="45021"/>
                  <a:pt x="177371" y="45478"/>
                  <a:pt x="177050" y="45920"/>
                </a:cubicBezTo>
                <a:cubicBezTo>
                  <a:pt x="174865" y="48840"/>
                  <a:pt x="172633" y="51737"/>
                  <a:pt x="170353" y="54609"/>
                </a:cubicBezTo>
                <a:cubicBezTo>
                  <a:pt x="168073" y="57482"/>
                  <a:pt x="165841" y="60411"/>
                  <a:pt x="163656" y="63395"/>
                </a:cubicBezTo>
                <a:cubicBezTo>
                  <a:pt x="165846" y="67498"/>
                  <a:pt x="167589" y="71665"/>
                  <a:pt x="168886" y="75895"/>
                </a:cubicBezTo>
                <a:lnTo>
                  <a:pt x="192229" y="79467"/>
                </a:lnTo>
                <a:cubicBezTo>
                  <a:pt x="193332" y="79690"/>
                  <a:pt x="194219" y="80232"/>
                  <a:pt x="194891" y="81093"/>
                </a:cubicBezTo>
                <a:cubicBezTo>
                  <a:pt x="195563" y="81954"/>
                  <a:pt x="195909" y="82943"/>
                  <a:pt x="195927" y="84059"/>
                </a:cubicBezTo>
                <a:lnTo>
                  <a:pt x="195927" y="112377"/>
                </a:lnTo>
                <a:cubicBezTo>
                  <a:pt x="195906" y="113381"/>
                  <a:pt x="195566" y="114338"/>
                  <a:pt x="194907" y="115247"/>
                </a:cubicBezTo>
                <a:cubicBezTo>
                  <a:pt x="194248" y="116156"/>
                  <a:pt x="193398" y="116730"/>
                  <a:pt x="192357" y="116969"/>
                </a:cubicBezTo>
                <a:lnTo>
                  <a:pt x="168758" y="120541"/>
                </a:lnTo>
                <a:cubicBezTo>
                  <a:pt x="168065" y="122579"/>
                  <a:pt x="167315" y="124561"/>
                  <a:pt x="166510" y="126488"/>
                </a:cubicBezTo>
                <a:cubicBezTo>
                  <a:pt x="165705" y="128415"/>
                  <a:pt x="164796" y="130301"/>
                  <a:pt x="163784" y="132148"/>
                </a:cubicBezTo>
                <a:cubicBezTo>
                  <a:pt x="165955" y="135257"/>
                  <a:pt x="168182" y="138255"/>
                  <a:pt x="170465" y="141141"/>
                </a:cubicBezTo>
                <a:cubicBezTo>
                  <a:pt x="172747" y="144027"/>
                  <a:pt x="175070" y="146897"/>
                  <a:pt x="177432" y="149751"/>
                </a:cubicBezTo>
                <a:cubicBezTo>
                  <a:pt x="177820" y="150203"/>
                  <a:pt x="178129" y="150702"/>
                  <a:pt x="178357" y="151250"/>
                </a:cubicBezTo>
                <a:cubicBezTo>
                  <a:pt x="178586" y="151797"/>
                  <a:pt x="178703" y="152361"/>
                  <a:pt x="178708" y="152940"/>
                </a:cubicBezTo>
                <a:cubicBezTo>
                  <a:pt x="178708" y="153509"/>
                  <a:pt x="178612" y="154030"/>
                  <a:pt x="178421" y="154503"/>
                </a:cubicBezTo>
                <a:cubicBezTo>
                  <a:pt x="178230" y="154976"/>
                  <a:pt x="177943" y="155433"/>
                  <a:pt x="177560" y="155874"/>
                </a:cubicBezTo>
                <a:cubicBezTo>
                  <a:pt x="176372" y="157441"/>
                  <a:pt x="174113" y="160019"/>
                  <a:pt x="170780" y="163608"/>
                </a:cubicBezTo>
                <a:cubicBezTo>
                  <a:pt x="167448" y="167197"/>
                  <a:pt x="164045" y="170559"/>
                  <a:pt x="160571" y="173694"/>
                </a:cubicBezTo>
                <a:cubicBezTo>
                  <a:pt x="157097" y="176829"/>
                  <a:pt x="154554" y="178500"/>
                  <a:pt x="152941" y="178707"/>
                </a:cubicBezTo>
                <a:cubicBezTo>
                  <a:pt x="152365" y="178699"/>
                  <a:pt x="151796" y="178587"/>
                  <a:pt x="151235" y="178372"/>
                </a:cubicBezTo>
                <a:cubicBezTo>
                  <a:pt x="150675" y="178157"/>
                  <a:pt x="150138" y="177885"/>
                  <a:pt x="149625" y="177559"/>
                </a:cubicBezTo>
                <a:lnTo>
                  <a:pt x="132022" y="163782"/>
                </a:lnTo>
                <a:cubicBezTo>
                  <a:pt x="130167" y="164742"/>
                  <a:pt x="128264" y="165629"/>
                  <a:pt x="126314" y="166445"/>
                </a:cubicBezTo>
                <a:cubicBezTo>
                  <a:pt x="124363" y="167261"/>
                  <a:pt x="122397" y="167989"/>
                  <a:pt x="120414" y="168630"/>
                </a:cubicBezTo>
                <a:cubicBezTo>
                  <a:pt x="119997" y="172544"/>
                  <a:pt x="119524" y="176514"/>
                  <a:pt x="118995" y="180540"/>
                </a:cubicBezTo>
                <a:cubicBezTo>
                  <a:pt x="118466" y="184566"/>
                  <a:pt x="117706" y="188505"/>
                  <a:pt x="116715" y="192355"/>
                </a:cubicBezTo>
                <a:cubicBezTo>
                  <a:pt x="116444" y="193397"/>
                  <a:pt x="115902" y="194247"/>
                  <a:pt x="115089" y="194906"/>
                </a:cubicBezTo>
                <a:cubicBezTo>
                  <a:pt x="114276" y="195565"/>
                  <a:pt x="113287" y="195906"/>
                  <a:pt x="112123" y="195927"/>
                </a:cubicBezTo>
                <a:lnTo>
                  <a:pt x="83805" y="195927"/>
                </a:lnTo>
                <a:cubicBezTo>
                  <a:pt x="82625" y="195903"/>
                  <a:pt x="81605" y="195536"/>
                  <a:pt x="80744" y="194827"/>
                </a:cubicBezTo>
                <a:cubicBezTo>
                  <a:pt x="79883" y="194117"/>
                  <a:pt x="79373" y="193208"/>
                  <a:pt x="79213" y="192100"/>
                </a:cubicBezTo>
                <a:lnTo>
                  <a:pt x="75642" y="168630"/>
                </a:lnTo>
                <a:cubicBezTo>
                  <a:pt x="71687" y="167375"/>
                  <a:pt x="67861" y="165802"/>
                  <a:pt x="64161" y="163910"/>
                </a:cubicBezTo>
                <a:lnTo>
                  <a:pt x="46176" y="177559"/>
                </a:lnTo>
                <a:cubicBezTo>
                  <a:pt x="45724" y="177941"/>
                  <a:pt x="45225" y="178228"/>
                  <a:pt x="44677" y="178420"/>
                </a:cubicBezTo>
                <a:cubicBezTo>
                  <a:pt x="44130" y="178611"/>
                  <a:pt x="43566" y="178707"/>
                  <a:pt x="42987" y="178707"/>
                </a:cubicBezTo>
                <a:cubicBezTo>
                  <a:pt x="42408" y="178704"/>
                  <a:pt x="41844" y="178582"/>
                  <a:pt x="41297" y="178340"/>
                </a:cubicBezTo>
                <a:cubicBezTo>
                  <a:pt x="40749" y="178098"/>
                  <a:pt x="40250" y="177753"/>
                  <a:pt x="39798" y="177303"/>
                </a:cubicBezTo>
                <a:cubicBezTo>
                  <a:pt x="36298" y="174194"/>
                  <a:pt x="32615" y="170782"/>
                  <a:pt x="28748" y="167067"/>
                </a:cubicBezTo>
                <a:cubicBezTo>
                  <a:pt x="24882" y="163352"/>
                  <a:pt x="21549" y="159621"/>
                  <a:pt x="18751" y="155874"/>
                </a:cubicBezTo>
                <a:cubicBezTo>
                  <a:pt x="18135" y="154960"/>
                  <a:pt x="17837" y="153982"/>
                  <a:pt x="17858" y="152940"/>
                </a:cubicBezTo>
                <a:cubicBezTo>
                  <a:pt x="17861" y="152371"/>
                  <a:pt x="17951" y="151850"/>
                  <a:pt x="18129" y="151377"/>
                </a:cubicBezTo>
                <a:cubicBezTo>
                  <a:pt x="18307" y="150904"/>
                  <a:pt x="18557" y="150447"/>
                  <a:pt x="18879" y="150006"/>
                </a:cubicBezTo>
                <a:cubicBezTo>
                  <a:pt x="21063" y="147086"/>
                  <a:pt x="23295" y="144189"/>
                  <a:pt x="25575" y="141316"/>
                </a:cubicBezTo>
                <a:cubicBezTo>
                  <a:pt x="27856" y="138444"/>
                  <a:pt x="30088" y="135515"/>
                  <a:pt x="32272" y="132531"/>
                </a:cubicBezTo>
                <a:cubicBezTo>
                  <a:pt x="30082" y="128449"/>
                  <a:pt x="28339" y="124240"/>
                  <a:pt x="27042" y="119903"/>
                </a:cubicBezTo>
                <a:lnTo>
                  <a:pt x="3699" y="116459"/>
                </a:lnTo>
                <a:cubicBezTo>
                  <a:pt x="2597" y="116235"/>
                  <a:pt x="1709" y="115693"/>
                  <a:pt x="1037" y="114832"/>
                </a:cubicBezTo>
                <a:cubicBezTo>
                  <a:pt x="364" y="113971"/>
                  <a:pt x="19" y="112983"/>
                  <a:pt x="0" y="111867"/>
                </a:cubicBezTo>
                <a:lnTo>
                  <a:pt x="0" y="83549"/>
                </a:lnTo>
                <a:cubicBezTo>
                  <a:pt x="24" y="82544"/>
                  <a:pt x="359" y="81588"/>
                  <a:pt x="1005" y="80679"/>
                </a:cubicBezTo>
                <a:cubicBezTo>
                  <a:pt x="1650" y="79770"/>
                  <a:pt x="2464" y="79196"/>
                  <a:pt x="3444" y="78957"/>
                </a:cubicBezTo>
                <a:lnTo>
                  <a:pt x="27170" y="75385"/>
                </a:lnTo>
                <a:cubicBezTo>
                  <a:pt x="27808" y="73350"/>
                  <a:pt x="28541" y="71362"/>
                  <a:pt x="29370" y="69422"/>
                </a:cubicBezTo>
                <a:cubicBezTo>
                  <a:pt x="30199" y="67482"/>
                  <a:pt x="31124" y="65558"/>
                  <a:pt x="32145" y="63650"/>
                </a:cubicBezTo>
                <a:cubicBezTo>
                  <a:pt x="29974" y="60597"/>
                  <a:pt x="27747" y="57615"/>
                  <a:pt x="25464" y="54705"/>
                </a:cubicBezTo>
                <a:cubicBezTo>
                  <a:pt x="23181" y="51795"/>
                  <a:pt x="20858" y="48909"/>
                  <a:pt x="18496" y="46047"/>
                </a:cubicBezTo>
                <a:cubicBezTo>
                  <a:pt x="18108" y="45601"/>
                  <a:pt x="17800" y="45122"/>
                  <a:pt x="17571" y="44612"/>
                </a:cubicBezTo>
                <a:cubicBezTo>
                  <a:pt x="17343" y="44102"/>
                  <a:pt x="17226" y="43560"/>
                  <a:pt x="17220" y="42986"/>
                </a:cubicBezTo>
                <a:cubicBezTo>
                  <a:pt x="17228" y="42417"/>
                  <a:pt x="17340" y="41896"/>
                  <a:pt x="17555" y="41423"/>
                </a:cubicBezTo>
                <a:cubicBezTo>
                  <a:pt x="17771" y="40950"/>
                  <a:pt x="18042" y="40493"/>
                  <a:pt x="18368" y="40052"/>
                </a:cubicBezTo>
                <a:cubicBezTo>
                  <a:pt x="19556" y="38445"/>
                  <a:pt x="21816" y="35848"/>
                  <a:pt x="25148" y="32261"/>
                </a:cubicBezTo>
                <a:cubicBezTo>
                  <a:pt x="28480" y="28675"/>
                  <a:pt x="31883" y="25322"/>
                  <a:pt x="35357" y="22203"/>
                </a:cubicBezTo>
                <a:cubicBezTo>
                  <a:pt x="38831" y="19084"/>
                  <a:pt x="41374" y="17423"/>
                  <a:pt x="42987" y="17219"/>
                </a:cubicBezTo>
                <a:cubicBezTo>
                  <a:pt x="43564" y="17224"/>
                  <a:pt x="44132" y="17341"/>
                  <a:pt x="44693" y="17570"/>
                </a:cubicBezTo>
                <a:cubicBezTo>
                  <a:pt x="45254" y="17798"/>
                  <a:pt x="45791" y="18107"/>
                  <a:pt x="46303" y="18495"/>
                </a:cubicBezTo>
                <a:lnTo>
                  <a:pt x="63906" y="32143"/>
                </a:lnTo>
                <a:cubicBezTo>
                  <a:pt x="65761" y="31184"/>
                  <a:pt x="67664" y="30296"/>
                  <a:pt x="69615" y="29481"/>
                </a:cubicBezTo>
                <a:cubicBezTo>
                  <a:pt x="71565" y="28665"/>
                  <a:pt x="73532" y="27937"/>
                  <a:pt x="75514" y="27296"/>
                </a:cubicBezTo>
                <a:cubicBezTo>
                  <a:pt x="75931" y="23382"/>
                  <a:pt x="76404" y="19412"/>
                  <a:pt x="76933" y="15386"/>
                </a:cubicBezTo>
                <a:cubicBezTo>
                  <a:pt x="77462" y="11360"/>
                  <a:pt x="78222" y="7421"/>
                  <a:pt x="79213" y="3571"/>
                </a:cubicBezTo>
                <a:cubicBezTo>
                  <a:pt x="79484" y="2529"/>
                  <a:pt x="80026" y="1679"/>
                  <a:pt x="80840" y="1020"/>
                </a:cubicBezTo>
                <a:cubicBezTo>
                  <a:pt x="81653" y="361"/>
                  <a:pt x="82641" y="21"/>
                  <a:pt x="838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Freeform: Shape 40"/>
          <p:cNvSpPr/>
          <p:nvPr/>
        </p:nvSpPr>
        <p:spPr>
          <a:xfrm>
            <a:off x="12646902" y="3715898"/>
            <a:ext cx="409991" cy="319829"/>
          </a:xfrm>
          <a:custGeom>
            <a:avLst/>
            <a:gdLst/>
            <a:ahLst/>
            <a:cxnLst/>
            <a:rect l="l" t="t" r="r" b="b"/>
            <a:pathLst>
              <a:path w="236749" h="179598">
                <a:moveTo>
                  <a:pt x="0" y="146957"/>
                </a:moveTo>
                <a:lnTo>
                  <a:pt x="228589" y="146957"/>
                </a:lnTo>
                <a:cubicBezTo>
                  <a:pt x="228520" y="153019"/>
                  <a:pt x="227031" y="158504"/>
                  <a:pt x="224122" y="163409"/>
                </a:cubicBezTo>
                <a:cubicBezTo>
                  <a:pt x="221214" y="168315"/>
                  <a:pt x="217307" y="172222"/>
                  <a:pt x="212401" y="175130"/>
                </a:cubicBezTo>
                <a:cubicBezTo>
                  <a:pt x="207494" y="178039"/>
                  <a:pt x="202008" y="179528"/>
                  <a:pt x="195943" y="179598"/>
                </a:cubicBezTo>
                <a:lnTo>
                  <a:pt x="32657" y="179598"/>
                </a:lnTo>
                <a:cubicBezTo>
                  <a:pt x="26592" y="179528"/>
                  <a:pt x="21105" y="178039"/>
                  <a:pt x="16197" y="175130"/>
                </a:cubicBezTo>
                <a:cubicBezTo>
                  <a:pt x="11288" y="172222"/>
                  <a:pt x="7379" y="168315"/>
                  <a:pt x="4470" y="163409"/>
                </a:cubicBezTo>
                <a:cubicBezTo>
                  <a:pt x="1560" y="158504"/>
                  <a:pt x="70" y="153019"/>
                  <a:pt x="0" y="146957"/>
                </a:cubicBezTo>
                <a:close/>
                <a:moveTo>
                  <a:pt x="179615" y="24476"/>
                </a:moveTo>
                <a:lnTo>
                  <a:pt x="179615" y="73478"/>
                </a:lnTo>
                <a:lnTo>
                  <a:pt x="187779" y="73478"/>
                </a:lnTo>
                <a:cubicBezTo>
                  <a:pt x="194715" y="73303"/>
                  <a:pt x="200488" y="70910"/>
                  <a:pt x="205096" y="66300"/>
                </a:cubicBezTo>
                <a:cubicBezTo>
                  <a:pt x="209704" y="61690"/>
                  <a:pt x="212096" y="55916"/>
                  <a:pt x="212272" y="48977"/>
                </a:cubicBezTo>
                <a:cubicBezTo>
                  <a:pt x="212096" y="42039"/>
                  <a:pt x="209704" y="36264"/>
                  <a:pt x="205096" y="31654"/>
                </a:cubicBezTo>
                <a:cubicBezTo>
                  <a:pt x="200488" y="27045"/>
                  <a:pt x="194715" y="24652"/>
                  <a:pt x="187779" y="24476"/>
                </a:cubicBezTo>
                <a:close/>
                <a:moveTo>
                  <a:pt x="40822" y="0"/>
                </a:moveTo>
                <a:lnTo>
                  <a:pt x="187779" y="0"/>
                </a:lnTo>
                <a:cubicBezTo>
                  <a:pt x="196897" y="103"/>
                  <a:pt x="205135" y="2332"/>
                  <a:pt x="212494" y="6686"/>
                </a:cubicBezTo>
                <a:cubicBezTo>
                  <a:pt x="219852" y="11040"/>
                  <a:pt x="225708" y="16897"/>
                  <a:pt x="230062" y="24257"/>
                </a:cubicBezTo>
                <a:cubicBezTo>
                  <a:pt x="234416" y="31617"/>
                  <a:pt x="236645" y="39857"/>
                  <a:pt x="236749" y="48977"/>
                </a:cubicBezTo>
                <a:cubicBezTo>
                  <a:pt x="236645" y="58098"/>
                  <a:pt x="234416" y="66338"/>
                  <a:pt x="230062" y="73698"/>
                </a:cubicBezTo>
                <a:cubicBezTo>
                  <a:pt x="225708" y="81057"/>
                  <a:pt x="219852" y="86914"/>
                  <a:pt x="212494" y="91268"/>
                </a:cubicBezTo>
                <a:cubicBezTo>
                  <a:pt x="205135" y="95622"/>
                  <a:pt x="196897" y="97851"/>
                  <a:pt x="187779" y="97955"/>
                </a:cubicBezTo>
                <a:lnTo>
                  <a:pt x="179615" y="97955"/>
                </a:lnTo>
                <a:lnTo>
                  <a:pt x="179615" y="102039"/>
                </a:lnTo>
                <a:cubicBezTo>
                  <a:pt x="179405" y="110097"/>
                  <a:pt x="176603" y="116823"/>
                  <a:pt x="171211" y="122217"/>
                </a:cubicBezTo>
                <a:cubicBezTo>
                  <a:pt x="165819" y="127611"/>
                  <a:pt x="159095" y="130413"/>
                  <a:pt x="151039" y="130623"/>
                </a:cubicBezTo>
                <a:lnTo>
                  <a:pt x="61232" y="130623"/>
                </a:lnTo>
                <a:cubicBezTo>
                  <a:pt x="53177" y="130413"/>
                  <a:pt x="46453" y="127611"/>
                  <a:pt x="41061" y="122217"/>
                </a:cubicBezTo>
                <a:cubicBezTo>
                  <a:pt x="35668" y="116823"/>
                  <a:pt x="32867" y="110097"/>
                  <a:pt x="32657" y="102039"/>
                </a:cubicBezTo>
                <a:lnTo>
                  <a:pt x="32657" y="8159"/>
                </a:lnTo>
                <a:cubicBezTo>
                  <a:pt x="32718" y="5867"/>
                  <a:pt x="33521" y="3949"/>
                  <a:pt x="35065" y="2406"/>
                </a:cubicBezTo>
                <a:cubicBezTo>
                  <a:pt x="36609" y="863"/>
                  <a:pt x="38528" y="61"/>
                  <a:pt x="4082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Freeform: Shape 41"/>
          <p:cNvSpPr/>
          <p:nvPr/>
        </p:nvSpPr>
        <p:spPr>
          <a:xfrm>
            <a:off x="11966263" y="5477523"/>
            <a:ext cx="262418" cy="269879"/>
          </a:xfrm>
          <a:custGeom>
            <a:avLst/>
            <a:gdLst/>
            <a:ahLst/>
            <a:cxnLst/>
            <a:rect l="l" t="t" r="r" b="b"/>
            <a:pathLst>
              <a:path w="151533" h="151549">
                <a:moveTo>
                  <a:pt x="29592" y="0"/>
                </a:moveTo>
                <a:cubicBezTo>
                  <a:pt x="31205" y="5"/>
                  <a:pt x="32762" y="314"/>
                  <a:pt x="34264" y="925"/>
                </a:cubicBezTo>
                <a:cubicBezTo>
                  <a:pt x="35765" y="1536"/>
                  <a:pt x="37099" y="2418"/>
                  <a:pt x="38266" y="3572"/>
                </a:cubicBezTo>
                <a:lnTo>
                  <a:pt x="75766" y="41076"/>
                </a:lnTo>
                <a:lnTo>
                  <a:pt x="113267" y="3572"/>
                </a:lnTo>
                <a:cubicBezTo>
                  <a:pt x="114434" y="2418"/>
                  <a:pt x="115768" y="1536"/>
                  <a:pt x="117269" y="925"/>
                </a:cubicBezTo>
                <a:cubicBezTo>
                  <a:pt x="118770" y="314"/>
                  <a:pt x="120328" y="5"/>
                  <a:pt x="121941" y="0"/>
                </a:cubicBezTo>
                <a:cubicBezTo>
                  <a:pt x="123554" y="5"/>
                  <a:pt x="125111" y="314"/>
                  <a:pt x="126612" y="925"/>
                </a:cubicBezTo>
                <a:cubicBezTo>
                  <a:pt x="128114" y="1536"/>
                  <a:pt x="129448" y="2418"/>
                  <a:pt x="130614" y="3572"/>
                </a:cubicBezTo>
                <a:lnTo>
                  <a:pt x="147961" y="20921"/>
                </a:lnTo>
                <a:cubicBezTo>
                  <a:pt x="149115" y="22088"/>
                  <a:pt x="149997" y="23422"/>
                  <a:pt x="150608" y="24923"/>
                </a:cubicBezTo>
                <a:cubicBezTo>
                  <a:pt x="151220" y="26425"/>
                  <a:pt x="151528" y="27982"/>
                  <a:pt x="151533" y="29595"/>
                </a:cubicBezTo>
                <a:cubicBezTo>
                  <a:pt x="151528" y="31209"/>
                  <a:pt x="151220" y="32766"/>
                  <a:pt x="150608" y="34268"/>
                </a:cubicBezTo>
                <a:cubicBezTo>
                  <a:pt x="149997" y="35769"/>
                  <a:pt x="149115" y="37103"/>
                  <a:pt x="147961" y="38270"/>
                </a:cubicBezTo>
                <a:lnTo>
                  <a:pt x="110461" y="75775"/>
                </a:lnTo>
                <a:lnTo>
                  <a:pt x="147961" y="113279"/>
                </a:lnTo>
                <a:cubicBezTo>
                  <a:pt x="149115" y="114446"/>
                  <a:pt x="149997" y="115780"/>
                  <a:pt x="150608" y="117282"/>
                </a:cubicBezTo>
                <a:cubicBezTo>
                  <a:pt x="151220" y="118783"/>
                  <a:pt x="151528" y="120341"/>
                  <a:pt x="151533" y="121954"/>
                </a:cubicBezTo>
                <a:cubicBezTo>
                  <a:pt x="151528" y="123567"/>
                  <a:pt x="151220" y="125125"/>
                  <a:pt x="150608" y="126626"/>
                </a:cubicBezTo>
                <a:cubicBezTo>
                  <a:pt x="149997" y="128128"/>
                  <a:pt x="149115" y="129462"/>
                  <a:pt x="147961" y="130628"/>
                </a:cubicBezTo>
                <a:lnTo>
                  <a:pt x="130614" y="147978"/>
                </a:lnTo>
                <a:cubicBezTo>
                  <a:pt x="129448" y="149131"/>
                  <a:pt x="128114" y="150013"/>
                  <a:pt x="126612" y="150625"/>
                </a:cubicBezTo>
                <a:cubicBezTo>
                  <a:pt x="125111" y="151236"/>
                  <a:pt x="123554" y="151544"/>
                  <a:pt x="121941" y="151549"/>
                </a:cubicBezTo>
                <a:cubicBezTo>
                  <a:pt x="120328" y="151544"/>
                  <a:pt x="118770" y="151236"/>
                  <a:pt x="117269" y="150625"/>
                </a:cubicBezTo>
                <a:cubicBezTo>
                  <a:pt x="115768" y="150013"/>
                  <a:pt x="114434" y="149131"/>
                  <a:pt x="113267" y="147978"/>
                </a:cubicBezTo>
                <a:lnTo>
                  <a:pt x="75766" y="110473"/>
                </a:lnTo>
                <a:lnTo>
                  <a:pt x="38266" y="147978"/>
                </a:lnTo>
                <a:cubicBezTo>
                  <a:pt x="37099" y="149131"/>
                  <a:pt x="35765" y="150013"/>
                  <a:pt x="34264" y="150625"/>
                </a:cubicBezTo>
                <a:cubicBezTo>
                  <a:pt x="32762" y="151236"/>
                  <a:pt x="31205" y="151544"/>
                  <a:pt x="29592" y="151549"/>
                </a:cubicBezTo>
                <a:cubicBezTo>
                  <a:pt x="27979" y="151544"/>
                  <a:pt x="26422" y="151236"/>
                  <a:pt x="24920" y="150625"/>
                </a:cubicBezTo>
                <a:cubicBezTo>
                  <a:pt x="23419" y="150013"/>
                  <a:pt x="22085" y="149131"/>
                  <a:pt x="20918" y="147978"/>
                </a:cubicBezTo>
                <a:lnTo>
                  <a:pt x="3571" y="130628"/>
                </a:lnTo>
                <a:cubicBezTo>
                  <a:pt x="2418" y="129462"/>
                  <a:pt x="1536" y="128128"/>
                  <a:pt x="924" y="126626"/>
                </a:cubicBezTo>
                <a:cubicBezTo>
                  <a:pt x="313" y="125125"/>
                  <a:pt x="5" y="123567"/>
                  <a:pt x="0" y="121954"/>
                </a:cubicBezTo>
                <a:cubicBezTo>
                  <a:pt x="5" y="120341"/>
                  <a:pt x="313" y="118783"/>
                  <a:pt x="924" y="117282"/>
                </a:cubicBezTo>
                <a:cubicBezTo>
                  <a:pt x="1536" y="115780"/>
                  <a:pt x="2418" y="114446"/>
                  <a:pt x="3571" y="113279"/>
                </a:cubicBezTo>
                <a:lnTo>
                  <a:pt x="41072" y="75775"/>
                </a:lnTo>
                <a:lnTo>
                  <a:pt x="3571" y="38270"/>
                </a:lnTo>
                <a:cubicBezTo>
                  <a:pt x="2418" y="37103"/>
                  <a:pt x="1536" y="35769"/>
                  <a:pt x="924" y="34268"/>
                </a:cubicBezTo>
                <a:cubicBezTo>
                  <a:pt x="313" y="32766"/>
                  <a:pt x="5" y="31209"/>
                  <a:pt x="0" y="29595"/>
                </a:cubicBezTo>
                <a:cubicBezTo>
                  <a:pt x="5" y="27982"/>
                  <a:pt x="313" y="26425"/>
                  <a:pt x="924" y="24923"/>
                </a:cubicBezTo>
                <a:cubicBezTo>
                  <a:pt x="1536" y="23422"/>
                  <a:pt x="2418" y="22088"/>
                  <a:pt x="3571" y="20921"/>
                </a:cubicBezTo>
                <a:lnTo>
                  <a:pt x="20918" y="3572"/>
                </a:lnTo>
                <a:cubicBezTo>
                  <a:pt x="22085" y="2418"/>
                  <a:pt x="23419" y="1536"/>
                  <a:pt x="24920" y="925"/>
                </a:cubicBezTo>
                <a:cubicBezTo>
                  <a:pt x="26422" y="314"/>
                  <a:pt x="27979" y="5"/>
                  <a:pt x="295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Freeform: Shape 42"/>
          <p:cNvSpPr/>
          <p:nvPr/>
        </p:nvSpPr>
        <p:spPr>
          <a:xfrm>
            <a:off x="11899545" y="4563368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69381" y="65299"/>
                </a:moveTo>
                <a:cubicBezTo>
                  <a:pt x="68262" y="65333"/>
                  <a:pt x="67311" y="65743"/>
                  <a:pt x="66527" y="66526"/>
                </a:cubicBezTo>
                <a:cubicBezTo>
                  <a:pt x="65742" y="67310"/>
                  <a:pt x="65333" y="68262"/>
                  <a:pt x="65299" y="69381"/>
                </a:cubicBezTo>
                <a:lnTo>
                  <a:pt x="65299" y="208188"/>
                </a:lnTo>
                <a:cubicBezTo>
                  <a:pt x="65333" y="209307"/>
                  <a:pt x="65742" y="210259"/>
                  <a:pt x="66527" y="211043"/>
                </a:cubicBezTo>
                <a:cubicBezTo>
                  <a:pt x="67311" y="211828"/>
                  <a:pt x="68262" y="212237"/>
                  <a:pt x="69381" y="212272"/>
                </a:cubicBezTo>
                <a:lnTo>
                  <a:pt x="208188" y="212272"/>
                </a:lnTo>
                <a:cubicBezTo>
                  <a:pt x="209307" y="212237"/>
                  <a:pt x="210259" y="211828"/>
                  <a:pt x="211043" y="211043"/>
                </a:cubicBezTo>
                <a:cubicBezTo>
                  <a:pt x="211828" y="210259"/>
                  <a:pt x="212237" y="209307"/>
                  <a:pt x="212272" y="208188"/>
                </a:cubicBezTo>
                <a:lnTo>
                  <a:pt x="212272" y="69381"/>
                </a:lnTo>
                <a:cubicBezTo>
                  <a:pt x="212237" y="68262"/>
                  <a:pt x="211828" y="67310"/>
                  <a:pt x="211043" y="66526"/>
                </a:cubicBezTo>
                <a:cubicBezTo>
                  <a:pt x="210259" y="65743"/>
                  <a:pt x="209307" y="65333"/>
                  <a:pt x="208188" y="65299"/>
                </a:cubicBezTo>
                <a:close/>
                <a:moveTo>
                  <a:pt x="69381" y="48986"/>
                </a:moveTo>
                <a:lnTo>
                  <a:pt x="208188" y="48986"/>
                </a:lnTo>
                <a:cubicBezTo>
                  <a:pt x="213946" y="49135"/>
                  <a:pt x="218749" y="51131"/>
                  <a:pt x="222594" y="54976"/>
                </a:cubicBezTo>
                <a:cubicBezTo>
                  <a:pt x="226439" y="58821"/>
                  <a:pt x="228436" y="63623"/>
                  <a:pt x="228584" y="69381"/>
                </a:cubicBezTo>
                <a:lnTo>
                  <a:pt x="228584" y="208188"/>
                </a:lnTo>
                <a:cubicBezTo>
                  <a:pt x="228436" y="213947"/>
                  <a:pt x="226439" y="218749"/>
                  <a:pt x="222594" y="222594"/>
                </a:cubicBezTo>
                <a:cubicBezTo>
                  <a:pt x="218749" y="226439"/>
                  <a:pt x="213946" y="228436"/>
                  <a:pt x="208188" y="228584"/>
                </a:cubicBezTo>
                <a:lnTo>
                  <a:pt x="69381" y="228584"/>
                </a:lnTo>
                <a:cubicBezTo>
                  <a:pt x="63623" y="228436"/>
                  <a:pt x="58821" y="226439"/>
                  <a:pt x="54976" y="222594"/>
                </a:cubicBezTo>
                <a:cubicBezTo>
                  <a:pt x="51131" y="218749"/>
                  <a:pt x="49135" y="213947"/>
                  <a:pt x="48986" y="208188"/>
                </a:cubicBezTo>
                <a:lnTo>
                  <a:pt x="48986" y="69381"/>
                </a:lnTo>
                <a:cubicBezTo>
                  <a:pt x="49135" y="63623"/>
                  <a:pt x="51131" y="58821"/>
                  <a:pt x="54976" y="54976"/>
                </a:cubicBezTo>
                <a:cubicBezTo>
                  <a:pt x="58821" y="51131"/>
                  <a:pt x="63623" y="49135"/>
                  <a:pt x="69381" y="48986"/>
                </a:cubicBezTo>
                <a:close/>
                <a:moveTo>
                  <a:pt x="20397" y="0"/>
                </a:moveTo>
                <a:lnTo>
                  <a:pt x="159204" y="0"/>
                </a:lnTo>
                <a:cubicBezTo>
                  <a:pt x="164962" y="149"/>
                  <a:pt x="169763" y="2146"/>
                  <a:pt x="173608" y="5991"/>
                </a:cubicBezTo>
                <a:cubicBezTo>
                  <a:pt x="177453" y="9836"/>
                  <a:pt x="179450" y="14638"/>
                  <a:pt x="179599" y="20397"/>
                </a:cubicBezTo>
                <a:lnTo>
                  <a:pt x="179599" y="40818"/>
                </a:lnTo>
                <a:lnTo>
                  <a:pt x="163286" y="40818"/>
                </a:lnTo>
                <a:lnTo>
                  <a:pt x="163286" y="20397"/>
                </a:lnTo>
                <a:cubicBezTo>
                  <a:pt x="163251" y="19278"/>
                  <a:pt x="162842" y="18326"/>
                  <a:pt x="162058" y="17541"/>
                </a:cubicBezTo>
                <a:cubicBezTo>
                  <a:pt x="161274" y="16757"/>
                  <a:pt x="160323" y="16348"/>
                  <a:pt x="159204" y="16313"/>
                </a:cubicBezTo>
                <a:lnTo>
                  <a:pt x="20397" y="16313"/>
                </a:lnTo>
                <a:cubicBezTo>
                  <a:pt x="19278" y="16348"/>
                  <a:pt x="18326" y="16757"/>
                  <a:pt x="17541" y="17541"/>
                </a:cubicBezTo>
                <a:cubicBezTo>
                  <a:pt x="16757" y="18326"/>
                  <a:pt x="16347" y="19278"/>
                  <a:pt x="16313" y="20397"/>
                </a:cubicBezTo>
                <a:lnTo>
                  <a:pt x="16313" y="159203"/>
                </a:lnTo>
                <a:cubicBezTo>
                  <a:pt x="16347" y="160322"/>
                  <a:pt x="16757" y="161274"/>
                  <a:pt x="17541" y="162058"/>
                </a:cubicBezTo>
                <a:cubicBezTo>
                  <a:pt x="18326" y="162842"/>
                  <a:pt x="19278" y="163252"/>
                  <a:pt x="20397" y="163286"/>
                </a:cubicBezTo>
                <a:lnTo>
                  <a:pt x="40818" y="163286"/>
                </a:lnTo>
                <a:lnTo>
                  <a:pt x="40818" y="179599"/>
                </a:lnTo>
                <a:lnTo>
                  <a:pt x="20397" y="179599"/>
                </a:lnTo>
                <a:cubicBezTo>
                  <a:pt x="14638" y="179450"/>
                  <a:pt x="9836" y="177453"/>
                  <a:pt x="5991" y="173608"/>
                </a:cubicBezTo>
                <a:cubicBezTo>
                  <a:pt x="2146" y="169763"/>
                  <a:pt x="149" y="164962"/>
                  <a:pt x="0" y="159203"/>
                </a:cubicBezTo>
                <a:lnTo>
                  <a:pt x="0" y="20397"/>
                </a:lnTo>
                <a:cubicBezTo>
                  <a:pt x="149" y="14638"/>
                  <a:pt x="2146" y="9836"/>
                  <a:pt x="5991" y="5991"/>
                </a:cubicBezTo>
                <a:cubicBezTo>
                  <a:pt x="9836" y="2146"/>
                  <a:pt x="14638" y="149"/>
                  <a:pt x="2039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Freeform: Shape 43"/>
          <p:cNvSpPr/>
          <p:nvPr/>
        </p:nvSpPr>
        <p:spPr>
          <a:xfrm>
            <a:off x="11927823" y="3701359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02050" y="48974"/>
                </a:moveTo>
                <a:lnTo>
                  <a:pt x="110206" y="48974"/>
                </a:lnTo>
                <a:cubicBezTo>
                  <a:pt x="111380" y="49001"/>
                  <a:pt x="112346" y="49394"/>
                  <a:pt x="113105" y="50155"/>
                </a:cubicBezTo>
                <a:cubicBezTo>
                  <a:pt x="113865" y="50915"/>
                  <a:pt x="114258" y="51883"/>
                  <a:pt x="114284" y="53058"/>
                </a:cubicBezTo>
                <a:lnTo>
                  <a:pt x="114284" y="110206"/>
                </a:lnTo>
                <a:cubicBezTo>
                  <a:pt x="114258" y="111379"/>
                  <a:pt x="113865" y="112346"/>
                  <a:pt x="113105" y="113105"/>
                </a:cubicBezTo>
                <a:cubicBezTo>
                  <a:pt x="112346" y="113864"/>
                  <a:pt x="111380" y="114257"/>
                  <a:pt x="110206" y="114284"/>
                </a:cubicBezTo>
                <a:lnTo>
                  <a:pt x="69390" y="114284"/>
                </a:lnTo>
                <a:cubicBezTo>
                  <a:pt x="68215" y="114257"/>
                  <a:pt x="67247" y="113864"/>
                  <a:pt x="66487" y="113105"/>
                </a:cubicBezTo>
                <a:cubicBezTo>
                  <a:pt x="65727" y="112346"/>
                  <a:pt x="65334" y="111379"/>
                  <a:pt x="65307" y="110206"/>
                </a:cubicBezTo>
                <a:lnTo>
                  <a:pt x="65307" y="102050"/>
                </a:lnTo>
                <a:cubicBezTo>
                  <a:pt x="65334" y="100876"/>
                  <a:pt x="65727" y="99910"/>
                  <a:pt x="66487" y="99150"/>
                </a:cubicBezTo>
                <a:cubicBezTo>
                  <a:pt x="67247" y="98391"/>
                  <a:pt x="68215" y="97998"/>
                  <a:pt x="69390" y="97971"/>
                </a:cubicBezTo>
                <a:lnTo>
                  <a:pt x="97972" y="97971"/>
                </a:lnTo>
                <a:lnTo>
                  <a:pt x="97972" y="53058"/>
                </a:lnTo>
                <a:cubicBezTo>
                  <a:pt x="97998" y="51883"/>
                  <a:pt x="98391" y="50915"/>
                  <a:pt x="99150" y="50155"/>
                </a:cubicBezTo>
                <a:cubicBezTo>
                  <a:pt x="99910" y="49394"/>
                  <a:pt x="100876" y="49001"/>
                  <a:pt x="102050" y="48974"/>
                </a:cubicBezTo>
                <a:close/>
                <a:moveTo>
                  <a:pt x="97972" y="28559"/>
                </a:moveTo>
                <a:cubicBezTo>
                  <a:pt x="85064" y="28707"/>
                  <a:pt x="73394" y="31870"/>
                  <a:pt x="62963" y="38048"/>
                </a:cubicBezTo>
                <a:cubicBezTo>
                  <a:pt x="52532" y="44227"/>
                  <a:pt x="44227" y="52531"/>
                  <a:pt x="38049" y="62963"/>
                </a:cubicBezTo>
                <a:cubicBezTo>
                  <a:pt x="31870" y="73394"/>
                  <a:pt x="28707" y="85064"/>
                  <a:pt x="28559" y="97971"/>
                </a:cubicBezTo>
                <a:cubicBezTo>
                  <a:pt x="28707" y="110873"/>
                  <a:pt x="31870" y="122539"/>
                  <a:pt x="38049" y="132968"/>
                </a:cubicBezTo>
                <a:cubicBezTo>
                  <a:pt x="44227" y="143397"/>
                  <a:pt x="52532" y="151700"/>
                  <a:pt x="62963" y="157878"/>
                </a:cubicBezTo>
                <a:cubicBezTo>
                  <a:pt x="73394" y="164056"/>
                  <a:pt x="85064" y="167220"/>
                  <a:pt x="97972" y="167368"/>
                </a:cubicBezTo>
                <a:cubicBezTo>
                  <a:pt x="110873" y="167220"/>
                  <a:pt x="122539" y="164056"/>
                  <a:pt x="132968" y="157878"/>
                </a:cubicBezTo>
                <a:cubicBezTo>
                  <a:pt x="143397" y="151700"/>
                  <a:pt x="151701" y="143397"/>
                  <a:pt x="157879" y="132968"/>
                </a:cubicBezTo>
                <a:cubicBezTo>
                  <a:pt x="164057" y="122539"/>
                  <a:pt x="167220" y="110873"/>
                  <a:pt x="167368" y="97971"/>
                </a:cubicBezTo>
                <a:cubicBezTo>
                  <a:pt x="167220" y="85064"/>
                  <a:pt x="164057" y="73394"/>
                  <a:pt x="157879" y="62963"/>
                </a:cubicBezTo>
                <a:cubicBezTo>
                  <a:pt x="151701" y="52531"/>
                  <a:pt x="143397" y="44227"/>
                  <a:pt x="132968" y="38048"/>
                </a:cubicBezTo>
                <a:cubicBezTo>
                  <a:pt x="122539" y="31870"/>
                  <a:pt x="110873" y="28707"/>
                  <a:pt x="97972" y="28559"/>
                </a:cubicBezTo>
                <a:close/>
                <a:moveTo>
                  <a:pt x="97972" y="0"/>
                </a:moveTo>
                <a:cubicBezTo>
                  <a:pt x="116207" y="208"/>
                  <a:pt x="132685" y="4667"/>
                  <a:pt x="147405" y="13378"/>
                </a:cubicBezTo>
                <a:cubicBezTo>
                  <a:pt x="162125" y="22088"/>
                  <a:pt x="173840" y="33805"/>
                  <a:pt x="182550" y="48527"/>
                </a:cubicBezTo>
                <a:cubicBezTo>
                  <a:pt x="191260" y="63249"/>
                  <a:pt x="195719" y="79730"/>
                  <a:pt x="195927" y="97971"/>
                </a:cubicBezTo>
                <a:cubicBezTo>
                  <a:pt x="195719" y="116207"/>
                  <a:pt x="191260" y="132685"/>
                  <a:pt x="182550" y="147404"/>
                </a:cubicBezTo>
                <a:cubicBezTo>
                  <a:pt x="173840" y="162124"/>
                  <a:pt x="162125" y="173839"/>
                  <a:pt x="147405" y="182550"/>
                </a:cubicBezTo>
                <a:cubicBezTo>
                  <a:pt x="132685" y="191260"/>
                  <a:pt x="116207" y="195719"/>
                  <a:pt x="97972" y="195927"/>
                </a:cubicBezTo>
                <a:cubicBezTo>
                  <a:pt x="79730" y="195719"/>
                  <a:pt x="63249" y="191260"/>
                  <a:pt x="48527" y="182550"/>
                </a:cubicBezTo>
                <a:cubicBezTo>
                  <a:pt x="33805" y="173839"/>
                  <a:pt x="22089" y="162124"/>
                  <a:pt x="13378" y="147404"/>
                </a:cubicBezTo>
                <a:cubicBezTo>
                  <a:pt x="4667" y="132685"/>
                  <a:pt x="208" y="116207"/>
                  <a:pt x="0" y="97971"/>
                </a:cubicBezTo>
                <a:cubicBezTo>
                  <a:pt x="208" y="79730"/>
                  <a:pt x="4667" y="63249"/>
                  <a:pt x="13378" y="48527"/>
                </a:cubicBezTo>
                <a:cubicBezTo>
                  <a:pt x="22089" y="33805"/>
                  <a:pt x="33805" y="22088"/>
                  <a:pt x="48527" y="13378"/>
                </a:cubicBezTo>
                <a:cubicBezTo>
                  <a:pt x="63249" y="4667"/>
                  <a:pt x="79730" y="208"/>
                  <a:pt x="979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Freeform: Shape 44"/>
          <p:cNvSpPr/>
          <p:nvPr/>
        </p:nvSpPr>
        <p:spPr>
          <a:xfrm>
            <a:off x="11236916" y="5429433"/>
            <a:ext cx="228730" cy="366058"/>
          </a:xfrm>
          <a:custGeom>
            <a:avLst/>
            <a:gdLst/>
            <a:ahLst/>
            <a:cxnLst/>
            <a:rect l="l" t="t" r="r" b="b"/>
            <a:pathLst>
              <a:path w="132080" h="205558">
                <a:moveTo>
                  <a:pt x="29305" y="0"/>
                </a:moveTo>
                <a:cubicBezTo>
                  <a:pt x="31457" y="0"/>
                  <a:pt x="33371" y="797"/>
                  <a:pt x="35045" y="2391"/>
                </a:cubicBezTo>
                <a:lnTo>
                  <a:pt x="129688" y="97039"/>
                </a:lnTo>
                <a:cubicBezTo>
                  <a:pt x="131283" y="98713"/>
                  <a:pt x="132080" y="100626"/>
                  <a:pt x="132080" y="102779"/>
                </a:cubicBezTo>
                <a:cubicBezTo>
                  <a:pt x="132080" y="104932"/>
                  <a:pt x="131283" y="106845"/>
                  <a:pt x="129688" y="108519"/>
                </a:cubicBezTo>
                <a:lnTo>
                  <a:pt x="35045" y="203167"/>
                </a:lnTo>
                <a:cubicBezTo>
                  <a:pt x="33371" y="204761"/>
                  <a:pt x="31457" y="205558"/>
                  <a:pt x="29305" y="205558"/>
                </a:cubicBezTo>
                <a:cubicBezTo>
                  <a:pt x="27153" y="205558"/>
                  <a:pt x="25239" y="204761"/>
                  <a:pt x="23565" y="203167"/>
                </a:cubicBezTo>
                <a:lnTo>
                  <a:pt x="2392" y="181992"/>
                </a:lnTo>
                <a:cubicBezTo>
                  <a:pt x="797" y="180318"/>
                  <a:pt x="0" y="178404"/>
                  <a:pt x="0" y="176252"/>
                </a:cubicBezTo>
                <a:cubicBezTo>
                  <a:pt x="0" y="174099"/>
                  <a:pt x="797" y="172186"/>
                  <a:pt x="2392" y="170512"/>
                </a:cubicBezTo>
                <a:lnTo>
                  <a:pt x="70122" y="102779"/>
                </a:lnTo>
                <a:lnTo>
                  <a:pt x="2392" y="35046"/>
                </a:lnTo>
                <a:cubicBezTo>
                  <a:pt x="797" y="33372"/>
                  <a:pt x="0" y="31459"/>
                  <a:pt x="0" y="29306"/>
                </a:cubicBezTo>
                <a:cubicBezTo>
                  <a:pt x="0" y="27153"/>
                  <a:pt x="797" y="25240"/>
                  <a:pt x="2392" y="23566"/>
                </a:cubicBezTo>
                <a:lnTo>
                  <a:pt x="23565" y="2391"/>
                </a:lnTo>
                <a:cubicBezTo>
                  <a:pt x="25239" y="797"/>
                  <a:pt x="27153" y="0"/>
                  <a:pt x="2930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Freeform: Shape 45"/>
          <p:cNvSpPr/>
          <p:nvPr/>
        </p:nvSpPr>
        <p:spPr>
          <a:xfrm>
            <a:off x="11236916" y="4583870"/>
            <a:ext cx="228730" cy="366058"/>
          </a:xfrm>
          <a:custGeom>
            <a:avLst/>
            <a:gdLst/>
            <a:ahLst/>
            <a:cxnLst/>
            <a:rect l="l" t="t" r="r" b="b"/>
            <a:pathLst>
              <a:path w="132080" h="205558">
                <a:moveTo>
                  <a:pt x="102775" y="0"/>
                </a:moveTo>
                <a:cubicBezTo>
                  <a:pt x="104927" y="0"/>
                  <a:pt x="106841" y="797"/>
                  <a:pt x="108515" y="2391"/>
                </a:cubicBezTo>
                <a:lnTo>
                  <a:pt x="129688" y="23566"/>
                </a:lnTo>
                <a:cubicBezTo>
                  <a:pt x="131283" y="25240"/>
                  <a:pt x="132080" y="27153"/>
                  <a:pt x="132080" y="29306"/>
                </a:cubicBezTo>
                <a:cubicBezTo>
                  <a:pt x="132080" y="31459"/>
                  <a:pt x="131283" y="33372"/>
                  <a:pt x="129688" y="35046"/>
                </a:cubicBezTo>
                <a:lnTo>
                  <a:pt x="61959" y="102779"/>
                </a:lnTo>
                <a:lnTo>
                  <a:pt x="129688" y="170512"/>
                </a:lnTo>
                <a:cubicBezTo>
                  <a:pt x="131283" y="172186"/>
                  <a:pt x="132080" y="174099"/>
                  <a:pt x="132080" y="176252"/>
                </a:cubicBezTo>
                <a:cubicBezTo>
                  <a:pt x="132080" y="178404"/>
                  <a:pt x="131283" y="180318"/>
                  <a:pt x="129688" y="181992"/>
                </a:cubicBezTo>
                <a:lnTo>
                  <a:pt x="108515" y="203167"/>
                </a:lnTo>
                <a:cubicBezTo>
                  <a:pt x="106841" y="204761"/>
                  <a:pt x="104927" y="205558"/>
                  <a:pt x="102775" y="205558"/>
                </a:cubicBezTo>
                <a:cubicBezTo>
                  <a:pt x="100623" y="205558"/>
                  <a:pt x="98709" y="204761"/>
                  <a:pt x="97035" y="203167"/>
                </a:cubicBezTo>
                <a:lnTo>
                  <a:pt x="2392" y="108519"/>
                </a:lnTo>
                <a:cubicBezTo>
                  <a:pt x="798" y="106845"/>
                  <a:pt x="0" y="104932"/>
                  <a:pt x="0" y="102779"/>
                </a:cubicBezTo>
                <a:cubicBezTo>
                  <a:pt x="0" y="100626"/>
                  <a:pt x="798" y="98713"/>
                  <a:pt x="2392" y="97039"/>
                </a:cubicBezTo>
                <a:lnTo>
                  <a:pt x="97035" y="2391"/>
                </a:lnTo>
                <a:cubicBezTo>
                  <a:pt x="98709" y="797"/>
                  <a:pt x="100623" y="0"/>
                  <a:pt x="10277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Freeform: Shape 46"/>
          <p:cNvSpPr/>
          <p:nvPr/>
        </p:nvSpPr>
        <p:spPr>
          <a:xfrm>
            <a:off x="11173293" y="3758322"/>
            <a:ext cx="355976" cy="234982"/>
          </a:xfrm>
          <a:custGeom>
            <a:avLst/>
            <a:gdLst/>
            <a:ahLst/>
            <a:cxnLst/>
            <a:rect l="l" t="t" r="r" b="b"/>
            <a:pathLst>
              <a:path w="205558" h="131953">
                <a:moveTo>
                  <a:pt x="29306" y="0"/>
                </a:moveTo>
                <a:cubicBezTo>
                  <a:pt x="31459" y="0"/>
                  <a:pt x="33372" y="798"/>
                  <a:pt x="35046" y="2392"/>
                </a:cubicBezTo>
                <a:lnTo>
                  <a:pt x="102779" y="70122"/>
                </a:lnTo>
                <a:lnTo>
                  <a:pt x="170512" y="2392"/>
                </a:lnTo>
                <a:cubicBezTo>
                  <a:pt x="172186" y="798"/>
                  <a:pt x="174100" y="0"/>
                  <a:pt x="176252" y="0"/>
                </a:cubicBezTo>
                <a:cubicBezTo>
                  <a:pt x="178405" y="0"/>
                  <a:pt x="180318" y="798"/>
                  <a:pt x="181992" y="2392"/>
                </a:cubicBezTo>
                <a:lnTo>
                  <a:pt x="203167" y="23438"/>
                </a:lnTo>
                <a:cubicBezTo>
                  <a:pt x="204761" y="25118"/>
                  <a:pt x="205558" y="27052"/>
                  <a:pt x="205558" y="29242"/>
                </a:cubicBezTo>
                <a:cubicBezTo>
                  <a:pt x="205558" y="31431"/>
                  <a:pt x="204761" y="33366"/>
                  <a:pt x="203167" y="35045"/>
                </a:cubicBezTo>
                <a:lnTo>
                  <a:pt x="108519" y="129561"/>
                </a:lnTo>
                <a:cubicBezTo>
                  <a:pt x="106845" y="131155"/>
                  <a:pt x="104932" y="131953"/>
                  <a:pt x="102779" y="131953"/>
                </a:cubicBezTo>
                <a:cubicBezTo>
                  <a:pt x="100627" y="131953"/>
                  <a:pt x="98713" y="131155"/>
                  <a:pt x="97039" y="129561"/>
                </a:cubicBezTo>
                <a:lnTo>
                  <a:pt x="2392" y="35045"/>
                </a:lnTo>
                <a:cubicBezTo>
                  <a:pt x="797" y="33366"/>
                  <a:pt x="0" y="31431"/>
                  <a:pt x="0" y="29242"/>
                </a:cubicBezTo>
                <a:cubicBezTo>
                  <a:pt x="0" y="27052"/>
                  <a:pt x="797" y="25118"/>
                  <a:pt x="2392" y="23438"/>
                </a:cubicBezTo>
                <a:lnTo>
                  <a:pt x="23566" y="2392"/>
                </a:lnTo>
                <a:cubicBezTo>
                  <a:pt x="25241" y="798"/>
                  <a:pt x="27154" y="0"/>
                  <a:pt x="29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Freeform: Shape 47"/>
          <p:cNvSpPr/>
          <p:nvPr/>
        </p:nvSpPr>
        <p:spPr>
          <a:xfrm>
            <a:off x="10507409" y="5477538"/>
            <a:ext cx="342390" cy="269850"/>
          </a:xfrm>
          <a:custGeom>
            <a:avLst/>
            <a:gdLst/>
            <a:ahLst/>
            <a:cxnLst/>
            <a:rect l="l" t="t" r="r" b="b"/>
            <a:pathLst>
              <a:path w="197713" h="151533">
                <a:moveTo>
                  <a:pt x="168120" y="0"/>
                </a:moveTo>
                <a:cubicBezTo>
                  <a:pt x="169733" y="5"/>
                  <a:pt x="171291" y="313"/>
                  <a:pt x="172792" y="925"/>
                </a:cubicBezTo>
                <a:cubicBezTo>
                  <a:pt x="174293" y="1536"/>
                  <a:pt x="175628" y="2418"/>
                  <a:pt x="176794" y="3571"/>
                </a:cubicBezTo>
                <a:lnTo>
                  <a:pt x="194142" y="20919"/>
                </a:lnTo>
                <a:cubicBezTo>
                  <a:pt x="195295" y="22085"/>
                  <a:pt x="196177" y="23419"/>
                  <a:pt x="196788" y="24921"/>
                </a:cubicBezTo>
                <a:cubicBezTo>
                  <a:pt x="197399" y="26422"/>
                  <a:pt x="197707" y="27979"/>
                  <a:pt x="197713" y="29592"/>
                </a:cubicBezTo>
                <a:cubicBezTo>
                  <a:pt x="197707" y="31205"/>
                  <a:pt x="197399" y="32763"/>
                  <a:pt x="196788" y="34264"/>
                </a:cubicBezTo>
                <a:cubicBezTo>
                  <a:pt x="196177" y="35765"/>
                  <a:pt x="195295" y="37099"/>
                  <a:pt x="194142" y="38266"/>
                </a:cubicBezTo>
                <a:lnTo>
                  <a:pt x="101790" y="130615"/>
                </a:lnTo>
                <a:lnTo>
                  <a:pt x="84443" y="147962"/>
                </a:lnTo>
                <a:cubicBezTo>
                  <a:pt x="83276" y="149115"/>
                  <a:pt x="81942" y="149997"/>
                  <a:pt x="80441" y="150609"/>
                </a:cubicBezTo>
                <a:cubicBezTo>
                  <a:pt x="78939" y="151220"/>
                  <a:pt x="77382" y="151528"/>
                  <a:pt x="75769" y="151533"/>
                </a:cubicBezTo>
                <a:cubicBezTo>
                  <a:pt x="74156" y="151528"/>
                  <a:pt x="72598" y="151220"/>
                  <a:pt x="71097" y="150609"/>
                </a:cubicBezTo>
                <a:cubicBezTo>
                  <a:pt x="69596" y="149997"/>
                  <a:pt x="68262" y="149115"/>
                  <a:pt x="67095" y="147962"/>
                </a:cubicBezTo>
                <a:lnTo>
                  <a:pt x="49747" y="130615"/>
                </a:lnTo>
                <a:lnTo>
                  <a:pt x="3571" y="84440"/>
                </a:lnTo>
                <a:cubicBezTo>
                  <a:pt x="2418" y="83274"/>
                  <a:pt x="1536" y="81940"/>
                  <a:pt x="925" y="80438"/>
                </a:cubicBezTo>
                <a:cubicBezTo>
                  <a:pt x="313" y="78937"/>
                  <a:pt x="5" y="77380"/>
                  <a:pt x="0" y="75767"/>
                </a:cubicBezTo>
                <a:cubicBezTo>
                  <a:pt x="5" y="74154"/>
                  <a:pt x="313" y="72596"/>
                  <a:pt x="925" y="71095"/>
                </a:cubicBezTo>
                <a:cubicBezTo>
                  <a:pt x="1536" y="69594"/>
                  <a:pt x="2418" y="68260"/>
                  <a:pt x="3571" y="67093"/>
                </a:cubicBezTo>
                <a:lnTo>
                  <a:pt x="20919" y="49746"/>
                </a:lnTo>
                <a:cubicBezTo>
                  <a:pt x="22086" y="48592"/>
                  <a:pt x="23420" y="47710"/>
                  <a:pt x="24921" y="47099"/>
                </a:cubicBezTo>
                <a:cubicBezTo>
                  <a:pt x="26423" y="46488"/>
                  <a:pt x="27980" y="46180"/>
                  <a:pt x="29593" y="46174"/>
                </a:cubicBezTo>
                <a:cubicBezTo>
                  <a:pt x="31206" y="46180"/>
                  <a:pt x="32763" y="46488"/>
                  <a:pt x="34265" y="47099"/>
                </a:cubicBezTo>
                <a:cubicBezTo>
                  <a:pt x="35766" y="47710"/>
                  <a:pt x="37100" y="48592"/>
                  <a:pt x="38267" y="49746"/>
                </a:cubicBezTo>
                <a:lnTo>
                  <a:pt x="75769" y="87374"/>
                </a:lnTo>
                <a:lnTo>
                  <a:pt x="159446" y="3571"/>
                </a:lnTo>
                <a:cubicBezTo>
                  <a:pt x="160613" y="2418"/>
                  <a:pt x="161947" y="1536"/>
                  <a:pt x="163448" y="925"/>
                </a:cubicBezTo>
                <a:cubicBezTo>
                  <a:pt x="164950" y="313"/>
                  <a:pt x="166507" y="5"/>
                  <a:pt x="1681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Freeform: Shape 48"/>
          <p:cNvSpPr/>
          <p:nvPr/>
        </p:nvSpPr>
        <p:spPr>
          <a:xfrm>
            <a:off x="10494816" y="4577906"/>
            <a:ext cx="367575" cy="377986"/>
          </a:xfrm>
          <a:custGeom>
            <a:avLst/>
            <a:gdLst/>
            <a:ahLst/>
            <a:cxnLst/>
            <a:rect l="l" t="t" r="r" b="b"/>
            <a:pathLst>
              <a:path w="212256" h="212256">
                <a:moveTo>
                  <a:pt x="73471" y="163270"/>
                </a:moveTo>
                <a:cubicBezTo>
                  <a:pt x="74643" y="163297"/>
                  <a:pt x="75609" y="163690"/>
                  <a:pt x="76367" y="164450"/>
                </a:cubicBezTo>
                <a:cubicBezTo>
                  <a:pt x="77126" y="165210"/>
                  <a:pt x="77518" y="166178"/>
                  <a:pt x="77545" y="167352"/>
                </a:cubicBezTo>
                <a:lnTo>
                  <a:pt x="77545" y="208174"/>
                </a:lnTo>
                <a:cubicBezTo>
                  <a:pt x="77518" y="209348"/>
                  <a:pt x="77126" y="210316"/>
                  <a:pt x="76367" y="211076"/>
                </a:cubicBezTo>
                <a:cubicBezTo>
                  <a:pt x="75609" y="211836"/>
                  <a:pt x="74643" y="212229"/>
                  <a:pt x="73471" y="212256"/>
                </a:cubicBezTo>
                <a:cubicBezTo>
                  <a:pt x="72298" y="212229"/>
                  <a:pt x="71333" y="211836"/>
                  <a:pt x="70574" y="211076"/>
                </a:cubicBezTo>
                <a:cubicBezTo>
                  <a:pt x="69816" y="210316"/>
                  <a:pt x="69423" y="209348"/>
                  <a:pt x="69397" y="208174"/>
                </a:cubicBezTo>
                <a:lnTo>
                  <a:pt x="69397" y="167352"/>
                </a:lnTo>
                <a:cubicBezTo>
                  <a:pt x="69423" y="166178"/>
                  <a:pt x="69816" y="165210"/>
                  <a:pt x="70574" y="164450"/>
                </a:cubicBezTo>
                <a:cubicBezTo>
                  <a:pt x="71333" y="163690"/>
                  <a:pt x="72298" y="163297"/>
                  <a:pt x="73471" y="163270"/>
                </a:cubicBezTo>
                <a:close/>
                <a:moveTo>
                  <a:pt x="210215" y="155106"/>
                </a:moveTo>
                <a:lnTo>
                  <a:pt x="210215" y="155122"/>
                </a:lnTo>
                <a:lnTo>
                  <a:pt x="210213" y="155114"/>
                </a:lnTo>
                <a:close/>
                <a:moveTo>
                  <a:pt x="53068" y="155106"/>
                </a:moveTo>
                <a:cubicBezTo>
                  <a:pt x="54158" y="155106"/>
                  <a:pt x="55136" y="155489"/>
                  <a:pt x="56002" y="156254"/>
                </a:cubicBezTo>
                <a:cubicBezTo>
                  <a:pt x="56768" y="157120"/>
                  <a:pt x="57150" y="158098"/>
                  <a:pt x="57150" y="159188"/>
                </a:cubicBezTo>
                <a:cubicBezTo>
                  <a:pt x="57150" y="160278"/>
                  <a:pt x="56768" y="161256"/>
                  <a:pt x="56002" y="162122"/>
                </a:cubicBezTo>
                <a:lnTo>
                  <a:pt x="23345" y="194779"/>
                </a:lnTo>
                <a:cubicBezTo>
                  <a:pt x="22431" y="195545"/>
                  <a:pt x="21453" y="195927"/>
                  <a:pt x="20411" y="195927"/>
                </a:cubicBezTo>
                <a:cubicBezTo>
                  <a:pt x="19369" y="195927"/>
                  <a:pt x="18391" y="195545"/>
                  <a:pt x="17477" y="194779"/>
                </a:cubicBezTo>
                <a:cubicBezTo>
                  <a:pt x="16711" y="193913"/>
                  <a:pt x="16329" y="192935"/>
                  <a:pt x="16329" y="191845"/>
                </a:cubicBezTo>
                <a:cubicBezTo>
                  <a:pt x="16329" y="190756"/>
                  <a:pt x="16711" y="189777"/>
                  <a:pt x="17477" y="188911"/>
                </a:cubicBezTo>
                <a:lnTo>
                  <a:pt x="50134" y="156254"/>
                </a:lnTo>
                <a:cubicBezTo>
                  <a:pt x="51000" y="155489"/>
                  <a:pt x="51978" y="155106"/>
                  <a:pt x="53068" y="155106"/>
                </a:cubicBezTo>
                <a:close/>
                <a:moveTo>
                  <a:pt x="4082" y="134711"/>
                </a:moveTo>
                <a:lnTo>
                  <a:pt x="44904" y="134711"/>
                </a:lnTo>
                <a:cubicBezTo>
                  <a:pt x="46078" y="134738"/>
                  <a:pt x="47046" y="135130"/>
                  <a:pt x="47806" y="135889"/>
                </a:cubicBezTo>
                <a:cubicBezTo>
                  <a:pt x="48566" y="136647"/>
                  <a:pt x="48959" y="137613"/>
                  <a:pt x="48986" y="138785"/>
                </a:cubicBezTo>
                <a:cubicBezTo>
                  <a:pt x="48959" y="139958"/>
                  <a:pt x="48566" y="140923"/>
                  <a:pt x="47806" y="141682"/>
                </a:cubicBezTo>
                <a:cubicBezTo>
                  <a:pt x="47046" y="142440"/>
                  <a:pt x="46078" y="142833"/>
                  <a:pt x="44904" y="142859"/>
                </a:cubicBezTo>
                <a:lnTo>
                  <a:pt x="4082" y="142859"/>
                </a:lnTo>
                <a:cubicBezTo>
                  <a:pt x="2908" y="142833"/>
                  <a:pt x="1940" y="142440"/>
                  <a:pt x="1180" y="141682"/>
                </a:cubicBezTo>
                <a:cubicBezTo>
                  <a:pt x="420" y="140923"/>
                  <a:pt x="27" y="139958"/>
                  <a:pt x="0" y="138785"/>
                </a:cubicBezTo>
                <a:cubicBezTo>
                  <a:pt x="27" y="137613"/>
                  <a:pt x="420" y="136647"/>
                  <a:pt x="1180" y="135889"/>
                </a:cubicBezTo>
                <a:cubicBezTo>
                  <a:pt x="1940" y="135130"/>
                  <a:pt x="2908" y="134738"/>
                  <a:pt x="4082" y="134711"/>
                </a:cubicBezTo>
                <a:close/>
                <a:moveTo>
                  <a:pt x="149509" y="80878"/>
                </a:moveTo>
                <a:cubicBezTo>
                  <a:pt x="150787" y="81635"/>
                  <a:pt x="152025" y="82448"/>
                  <a:pt x="153224" y="83318"/>
                </a:cubicBezTo>
                <a:cubicBezTo>
                  <a:pt x="154423" y="84187"/>
                  <a:pt x="155565" y="85159"/>
                  <a:pt x="156652" y="86236"/>
                </a:cubicBezTo>
                <a:lnTo>
                  <a:pt x="199506" y="129098"/>
                </a:lnTo>
                <a:cubicBezTo>
                  <a:pt x="202964" y="132638"/>
                  <a:pt x="205609" y="136625"/>
                  <a:pt x="207442" y="141058"/>
                </a:cubicBezTo>
                <a:lnTo>
                  <a:pt x="210213" y="155114"/>
                </a:lnTo>
                <a:lnTo>
                  <a:pt x="207426" y="169154"/>
                </a:lnTo>
                <a:cubicBezTo>
                  <a:pt x="205580" y="173574"/>
                  <a:pt x="202897" y="177523"/>
                  <a:pt x="199378" y="181002"/>
                </a:cubicBezTo>
                <a:lnTo>
                  <a:pt x="180633" y="199627"/>
                </a:lnTo>
                <a:cubicBezTo>
                  <a:pt x="177153" y="203082"/>
                  <a:pt x="173202" y="205707"/>
                  <a:pt x="168781" y="207504"/>
                </a:cubicBezTo>
                <a:cubicBezTo>
                  <a:pt x="164360" y="209301"/>
                  <a:pt x="159675" y="210204"/>
                  <a:pt x="154727" y="210215"/>
                </a:cubicBezTo>
                <a:cubicBezTo>
                  <a:pt x="149775" y="210201"/>
                  <a:pt x="145072" y="209271"/>
                  <a:pt x="140619" y="207424"/>
                </a:cubicBezTo>
                <a:cubicBezTo>
                  <a:pt x="136165" y="205577"/>
                  <a:pt x="132197" y="202893"/>
                  <a:pt x="128713" y="199372"/>
                </a:cubicBezTo>
                <a:lnTo>
                  <a:pt x="86108" y="156653"/>
                </a:lnTo>
                <a:cubicBezTo>
                  <a:pt x="85032" y="155566"/>
                  <a:pt x="84059" y="154423"/>
                  <a:pt x="83190" y="153224"/>
                </a:cubicBezTo>
                <a:cubicBezTo>
                  <a:pt x="82321" y="152026"/>
                  <a:pt x="81508" y="150787"/>
                  <a:pt x="80750" y="149509"/>
                </a:cubicBezTo>
                <a:lnTo>
                  <a:pt x="111239" y="147213"/>
                </a:lnTo>
                <a:lnTo>
                  <a:pt x="146064" y="182166"/>
                </a:lnTo>
                <a:cubicBezTo>
                  <a:pt x="148509" y="184467"/>
                  <a:pt x="151401" y="185636"/>
                  <a:pt x="154739" y="185674"/>
                </a:cubicBezTo>
                <a:cubicBezTo>
                  <a:pt x="158077" y="185711"/>
                  <a:pt x="160968" y="184584"/>
                  <a:pt x="163414" y="182294"/>
                </a:cubicBezTo>
                <a:lnTo>
                  <a:pt x="182166" y="163669"/>
                </a:lnTo>
                <a:cubicBezTo>
                  <a:pt x="183319" y="162507"/>
                  <a:pt x="184202" y="161195"/>
                  <a:pt x="184813" y="159730"/>
                </a:cubicBezTo>
                <a:cubicBezTo>
                  <a:pt x="185424" y="158266"/>
                  <a:pt x="185732" y="156730"/>
                  <a:pt x="185738" y="155122"/>
                </a:cubicBezTo>
                <a:cubicBezTo>
                  <a:pt x="185732" y="153453"/>
                  <a:pt x="185424" y="151879"/>
                  <a:pt x="184813" y="150402"/>
                </a:cubicBezTo>
                <a:cubicBezTo>
                  <a:pt x="184202" y="148924"/>
                  <a:pt x="183319" y="147606"/>
                  <a:pt x="182166" y="146447"/>
                </a:cubicBezTo>
                <a:lnTo>
                  <a:pt x="147212" y="111366"/>
                </a:lnTo>
                <a:close/>
                <a:moveTo>
                  <a:pt x="167361" y="69397"/>
                </a:moveTo>
                <a:lnTo>
                  <a:pt x="208175" y="69397"/>
                </a:lnTo>
                <a:cubicBezTo>
                  <a:pt x="209349" y="69423"/>
                  <a:pt x="210316" y="69816"/>
                  <a:pt x="211076" y="70574"/>
                </a:cubicBezTo>
                <a:cubicBezTo>
                  <a:pt x="211836" y="71333"/>
                  <a:pt x="212229" y="72299"/>
                  <a:pt x="212256" y="73471"/>
                </a:cubicBezTo>
                <a:cubicBezTo>
                  <a:pt x="212229" y="74643"/>
                  <a:pt x="211836" y="75609"/>
                  <a:pt x="211076" y="76367"/>
                </a:cubicBezTo>
                <a:cubicBezTo>
                  <a:pt x="210316" y="77126"/>
                  <a:pt x="209349" y="77519"/>
                  <a:pt x="208175" y="77545"/>
                </a:cubicBezTo>
                <a:lnTo>
                  <a:pt x="167361" y="77545"/>
                </a:lnTo>
                <a:cubicBezTo>
                  <a:pt x="166186" y="77519"/>
                  <a:pt x="165218" y="77126"/>
                  <a:pt x="164458" y="76367"/>
                </a:cubicBezTo>
                <a:cubicBezTo>
                  <a:pt x="163698" y="75609"/>
                  <a:pt x="163304" y="74643"/>
                  <a:pt x="163277" y="73471"/>
                </a:cubicBezTo>
                <a:cubicBezTo>
                  <a:pt x="163304" y="72299"/>
                  <a:pt x="163698" y="71333"/>
                  <a:pt x="164458" y="70574"/>
                </a:cubicBezTo>
                <a:cubicBezTo>
                  <a:pt x="165218" y="69816"/>
                  <a:pt x="166186" y="69423"/>
                  <a:pt x="167361" y="69397"/>
                </a:cubicBezTo>
                <a:close/>
                <a:moveTo>
                  <a:pt x="191857" y="16320"/>
                </a:moveTo>
                <a:cubicBezTo>
                  <a:pt x="192946" y="16320"/>
                  <a:pt x="193923" y="16702"/>
                  <a:pt x="194789" y="17467"/>
                </a:cubicBezTo>
                <a:cubicBezTo>
                  <a:pt x="195554" y="18333"/>
                  <a:pt x="195936" y="19310"/>
                  <a:pt x="195936" y="20399"/>
                </a:cubicBezTo>
                <a:cubicBezTo>
                  <a:pt x="195936" y="21488"/>
                  <a:pt x="195554" y="22465"/>
                  <a:pt x="194789" y="23331"/>
                </a:cubicBezTo>
                <a:lnTo>
                  <a:pt x="162129" y="55997"/>
                </a:lnTo>
                <a:cubicBezTo>
                  <a:pt x="161680" y="56380"/>
                  <a:pt x="161206" y="56667"/>
                  <a:pt x="160709" y="56859"/>
                </a:cubicBezTo>
                <a:cubicBezTo>
                  <a:pt x="160212" y="57050"/>
                  <a:pt x="159707" y="57146"/>
                  <a:pt x="159194" y="57146"/>
                </a:cubicBezTo>
                <a:cubicBezTo>
                  <a:pt x="158681" y="57146"/>
                  <a:pt x="158176" y="57050"/>
                  <a:pt x="157678" y="56859"/>
                </a:cubicBezTo>
                <a:cubicBezTo>
                  <a:pt x="157181" y="56667"/>
                  <a:pt x="156708" y="56380"/>
                  <a:pt x="156259" y="55997"/>
                </a:cubicBezTo>
                <a:cubicBezTo>
                  <a:pt x="155493" y="55131"/>
                  <a:pt x="155110" y="54152"/>
                  <a:pt x="155110" y="53062"/>
                </a:cubicBezTo>
                <a:cubicBezTo>
                  <a:pt x="155110" y="51972"/>
                  <a:pt x="155493" y="50994"/>
                  <a:pt x="156259" y="50127"/>
                </a:cubicBezTo>
                <a:lnTo>
                  <a:pt x="188925" y="17467"/>
                </a:lnTo>
                <a:cubicBezTo>
                  <a:pt x="189791" y="16702"/>
                  <a:pt x="190768" y="16320"/>
                  <a:pt x="191857" y="16320"/>
                </a:cubicBezTo>
                <a:close/>
                <a:moveTo>
                  <a:pt x="57517" y="2041"/>
                </a:moveTo>
                <a:cubicBezTo>
                  <a:pt x="62468" y="2055"/>
                  <a:pt x="67172" y="2984"/>
                  <a:pt x="71629" y="4830"/>
                </a:cubicBezTo>
                <a:cubicBezTo>
                  <a:pt x="76086" y="6676"/>
                  <a:pt x="80056" y="9359"/>
                  <a:pt x="83541" y="12878"/>
                </a:cubicBezTo>
                <a:lnTo>
                  <a:pt x="126148" y="55604"/>
                </a:lnTo>
                <a:cubicBezTo>
                  <a:pt x="127224" y="56690"/>
                  <a:pt x="128197" y="57834"/>
                  <a:pt x="129068" y="59034"/>
                </a:cubicBezTo>
                <a:cubicBezTo>
                  <a:pt x="129939" y="60234"/>
                  <a:pt x="130756" y="61476"/>
                  <a:pt x="131521" y="62761"/>
                </a:cubicBezTo>
                <a:lnTo>
                  <a:pt x="101024" y="65058"/>
                </a:lnTo>
                <a:lnTo>
                  <a:pt x="66207" y="30092"/>
                </a:lnTo>
                <a:cubicBezTo>
                  <a:pt x="65049" y="28938"/>
                  <a:pt x="63731" y="28055"/>
                  <a:pt x="62253" y="27444"/>
                </a:cubicBezTo>
                <a:cubicBezTo>
                  <a:pt x="60775" y="26832"/>
                  <a:pt x="59202" y="26524"/>
                  <a:pt x="57533" y="26518"/>
                </a:cubicBezTo>
                <a:cubicBezTo>
                  <a:pt x="55864" y="26526"/>
                  <a:pt x="54291" y="26829"/>
                  <a:pt x="52813" y="27428"/>
                </a:cubicBezTo>
                <a:cubicBezTo>
                  <a:pt x="51335" y="28026"/>
                  <a:pt x="50017" y="28871"/>
                  <a:pt x="48858" y="29964"/>
                </a:cubicBezTo>
                <a:lnTo>
                  <a:pt x="30106" y="48596"/>
                </a:lnTo>
                <a:cubicBezTo>
                  <a:pt x="28953" y="49758"/>
                  <a:pt x="28070" y="51071"/>
                  <a:pt x="27459" y="52536"/>
                </a:cubicBezTo>
                <a:cubicBezTo>
                  <a:pt x="26848" y="54001"/>
                  <a:pt x="26539" y="55537"/>
                  <a:pt x="26534" y="57146"/>
                </a:cubicBezTo>
                <a:cubicBezTo>
                  <a:pt x="26539" y="58815"/>
                  <a:pt x="26848" y="60389"/>
                  <a:pt x="27459" y="61868"/>
                </a:cubicBezTo>
                <a:cubicBezTo>
                  <a:pt x="28070" y="63346"/>
                  <a:pt x="28953" y="64664"/>
                  <a:pt x="30106" y="65824"/>
                </a:cubicBezTo>
                <a:lnTo>
                  <a:pt x="65059" y="100769"/>
                </a:lnTo>
                <a:lnTo>
                  <a:pt x="62747" y="131378"/>
                </a:lnTo>
                <a:cubicBezTo>
                  <a:pt x="61469" y="130621"/>
                  <a:pt x="60230" y="129808"/>
                  <a:pt x="59032" y="128939"/>
                </a:cubicBezTo>
                <a:cubicBezTo>
                  <a:pt x="57833" y="128070"/>
                  <a:pt x="56690" y="127097"/>
                  <a:pt x="55603" y="126021"/>
                </a:cubicBezTo>
                <a:lnTo>
                  <a:pt x="12750" y="83158"/>
                </a:lnTo>
                <a:cubicBezTo>
                  <a:pt x="9292" y="79618"/>
                  <a:pt x="6647" y="75632"/>
                  <a:pt x="4814" y="71199"/>
                </a:cubicBezTo>
                <a:cubicBezTo>
                  <a:pt x="2981" y="66766"/>
                  <a:pt x="2057" y="62078"/>
                  <a:pt x="2041" y="57134"/>
                </a:cubicBezTo>
                <a:cubicBezTo>
                  <a:pt x="2055" y="52189"/>
                  <a:pt x="2984" y="47506"/>
                  <a:pt x="4830" y="43086"/>
                </a:cubicBezTo>
                <a:cubicBezTo>
                  <a:pt x="6676" y="38666"/>
                  <a:pt x="9358" y="34717"/>
                  <a:pt x="12877" y="31238"/>
                </a:cubicBezTo>
                <a:lnTo>
                  <a:pt x="31621" y="12623"/>
                </a:lnTo>
                <a:cubicBezTo>
                  <a:pt x="35100" y="9170"/>
                  <a:pt x="39049" y="6546"/>
                  <a:pt x="43469" y="4751"/>
                </a:cubicBezTo>
                <a:cubicBezTo>
                  <a:pt x="47888" y="2955"/>
                  <a:pt x="52571" y="2052"/>
                  <a:pt x="57517" y="2041"/>
                </a:cubicBezTo>
                <a:close/>
                <a:moveTo>
                  <a:pt x="138785" y="0"/>
                </a:moveTo>
                <a:cubicBezTo>
                  <a:pt x="139957" y="27"/>
                  <a:pt x="140923" y="420"/>
                  <a:pt x="141682" y="1180"/>
                </a:cubicBezTo>
                <a:cubicBezTo>
                  <a:pt x="142440" y="1940"/>
                  <a:pt x="142833" y="2907"/>
                  <a:pt x="142859" y="4081"/>
                </a:cubicBezTo>
                <a:lnTo>
                  <a:pt x="142859" y="44895"/>
                </a:lnTo>
                <a:cubicBezTo>
                  <a:pt x="142833" y="46070"/>
                  <a:pt x="142440" y="47038"/>
                  <a:pt x="141682" y="47798"/>
                </a:cubicBezTo>
                <a:cubicBezTo>
                  <a:pt x="140923" y="48559"/>
                  <a:pt x="139957" y="48952"/>
                  <a:pt x="138785" y="48979"/>
                </a:cubicBezTo>
                <a:cubicBezTo>
                  <a:pt x="137613" y="48952"/>
                  <a:pt x="136647" y="48559"/>
                  <a:pt x="135889" y="47798"/>
                </a:cubicBezTo>
                <a:cubicBezTo>
                  <a:pt x="135130" y="47038"/>
                  <a:pt x="134737" y="46070"/>
                  <a:pt x="134711" y="44895"/>
                </a:cubicBezTo>
                <a:lnTo>
                  <a:pt x="134711" y="4081"/>
                </a:lnTo>
                <a:cubicBezTo>
                  <a:pt x="134737" y="2907"/>
                  <a:pt x="135130" y="1940"/>
                  <a:pt x="135889" y="1180"/>
                </a:cubicBezTo>
                <a:cubicBezTo>
                  <a:pt x="136647" y="420"/>
                  <a:pt x="137613" y="27"/>
                  <a:pt x="1387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Freeform: Shape 49"/>
          <p:cNvSpPr/>
          <p:nvPr/>
        </p:nvSpPr>
        <p:spPr>
          <a:xfrm>
            <a:off x="10498351" y="3690453"/>
            <a:ext cx="360506" cy="370717"/>
          </a:xfrm>
          <a:custGeom>
            <a:avLst/>
            <a:gdLst/>
            <a:ahLst/>
            <a:cxnLst/>
            <a:rect l="l" t="t" r="r" b="b"/>
            <a:pathLst>
              <a:path w="208174" h="208174">
                <a:moveTo>
                  <a:pt x="208174" y="153065"/>
                </a:moveTo>
                <a:lnTo>
                  <a:pt x="208174" y="153069"/>
                </a:lnTo>
                <a:lnTo>
                  <a:pt x="208173" y="153067"/>
                </a:lnTo>
                <a:close/>
                <a:moveTo>
                  <a:pt x="144900" y="114284"/>
                </a:moveTo>
                <a:cubicBezTo>
                  <a:pt x="143059" y="114287"/>
                  <a:pt x="141384" y="114633"/>
                  <a:pt x="139877" y="115321"/>
                </a:cubicBezTo>
                <a:cubicBezTo>
                  <a:pt x="138371" y="116009"/>
                  <a:pt x="136983" y="117025"/>
                  <a:pt x="135716" y="118367"/>
                </a:cubicBezTo>
                <a:cubicBezTo>
                  <a:pt x="137940" y="120397"/>
                  <a:pt x="139997" y="122492"/>
                  <a:pt x="141887" y="124651"/>
                </a:cubicBezTo>
                <a:cubicBezTo>
                  <a:pt x="143777" y="126811"/>
                  <a:pt x="144783" y="129484"/>
                  <a:pt x="144905" y="132670"/>
                </a:cubicBezTo>
                <a:cubicBezTo>
                  <a:pt x="144818" y="136138"/>
                  <a:pt x="143622" y="139025"/>
                  <a:pt x="141318" y="141329"/>
                </a:cubicBezTo>
                <a:cubicBezTo>
                  <a:pt x="139014" y="143633"/>
                  <a:pt x="136128" y="144829"/>
                  <a:pt x="132660" y="144917"/>
                </a:cubicBezTo>
                <a:cubicBezTo>
                  <a:pt x="129481" y="144797"/>
                  <a:pt x="126813" y="143792"/>
                  <a:pt x="124656" y="141903"/>
                </a:cubicBezTo>
                <a:cubicBezTo>
                  <a:pt x="122498" y="140013"/>
                  <a:pt x="120404" y="137956"/>
                  <a:pt x="118373" y="135732"/>
                </a:cubicBezTo>
                <a:cubicBezTo>
                  <a:pt x="117026" y="136997"/>
                  <a:pt x="115990" y="138389"/>
                  <a:pt x="115264" y="139910"/>
                </a:cubicBezTo>
                <a:cubicBezTo>
                  <a:pt x="114539" y="141430"/>
                  <a:pt x="114172" y="143141"/>
                  <a:pt x="114164" y="145044"/>
                </a:cubicBezTo>
                <a:cubicBezTo>
                  <a:pt x="114169" y="146657"/>
                  <a:pt x="114478" y="148215"/>
                  <a:pt x="115089" y="149716"/>
                </a:cubicBezTo>
                <a:cubicBezTo>
                  <a:pt x="115700" y="151218"/>
                  <a:pt x="116582" y="152552"/>
                  <a:pt x="117736" y="153719"/>
                </a:cubicBezTo>
                <a:lnTo>
                  <a:pt x="144012" y="180125"/>
                </a:lnTo>
                <a:cubicBezTo>
                  <a:pt x="145179" y="181273"/>
                  <a:pt x="146513" y="182134"/>
                  <a:pt x="148015" y="182708"/>
                </a:cubicBezTo>
                <a:cubicBezTo>
                  <a:pt x="149516" y="183282"/>
                  <a:pt x="151073" y="183569"/>
                  <a:pt x="152686" y="183569"/>
                </a:cubicBezTo>
                <a:cubicBezTo>
                  <a:pt x="154299" y="183567"/>
                  <a:pt x="155857" y="183285"/>
                  <a:pt x="157358" y="182724"/>
                </a:cubicBezTo>
                <a:cubicBezTo>
                  <a:pt x="158860" y="182163"/>
                  <a:pt x="160194" y="181340"/>
                  <a:pt x="161360" y="180253"/>
                </a:cubicBezTo>
                <a:lnTo>
                  <a:pt x="180111" y="161628"/>
                </a:lnTo>
                <a:cubicBezTo>
                  <a:pt x="181264" y="160466"/>
                  <a:pt x="182147" y="159154"/>
                  <a:pt x="182758" y="157689"/>
                </a:cubicBezTo>
                <a:cubicBezTo>
                  <a:pt x="183369" y="156225"/>
                  <a:pt x="183677" y="154689"/>
                  <a:pt x="183683" y="153081"/>
                </a:cubicBezTo>
                <a:lnTo>
                  <a:pt x="183681" y="153065"/>
                </a:lnTo>
                <a:cubicBezTo>
                  <a:pt x="183675" y="151396"/>
                  <a:pt x="183367" y="149823"/>
                  <a:pt x="182756" y="148345"/>
                </a:cubicBezTo>
                <a:cubicBezTo>
                  <a:pt x="182145" y="146867"/>
                  <a:pt x="181262" y="145549"/>
                  <a:pt x="180109" y="144390"/>
                </a:cubicBezTo>
                <a:lnTo>
                  <a:pt x="153575" y="117856"/>
                </a:lnTo>
                <a:cubicBezTo>
                  <a:pt x="152408" y="116703"/>
                  <a:pt x="151074" y="115821"/>
                  <a:pt x="149573" y="115209"/>
                </a:cubicBezTo>
                <a:cubicBezTo>
                  <a:pt x="148071" y="114598"/>
                  <a:pt x="146514" y="114290"/>
                  <a:pt x="144900" y="114284"/>
                </a:cubicBezTo>
                <a:close/>
                <a:moveTo>
                  <a:pt x="55488" y="24491"/>
                </a:moveTo>
                <a:cubicBezTo>
                  <a:pt x="53875" y="24499"/>
                  <a:pt x="52317" y="24802"/>
                  <a:pt x="50816" y="25400"/>
                </a:cubicBezTo>
                <a:cubicBezTo>
                  <a:pt x="49314" y="25998"/>
                  <a:pt x="47980" y="26843"/>
                  <a:pt x="46814" y="27935"/>
                </a:cubicBezTo>
                <a:lnTo>
                  <a:pt x="28063" y="46559"/>
                </a:lnTo>
                <a:cubicBezTo>
                  <a:pt x="26910" y="47720"/>
                  <a:pt x="26027" y="49033"/>
                  <a:pt x="25416" y="50497"/>
                </a:cubicBezTo>
                <a:cubicBezTo>
                  <a:pt x="24805" y="51961"/>
                  <a:pt x="24497" y="53497"/>
                  <a:pt x="24491" y="55105"/>
                </a:cubicBezTo>
                <a:cubicBezTo>
                  <a:pt x="24497" y="56774"/>
                  <a:pt x="24805" y="58347"/>
                  <a:pt x="25416" y="59825"/>
                </a:cubicBezTo>
                <a:cubicBezTo>
                  <a:pt x="26027" y="61302"/>
                  <a:pt x="26910" y="62620"/>
                  <a:pt x="28063" y="63779"/>
                </a:cubicBezTo>
                <a:lnTo>
                  <a:pt x="54599" y="90318"/>
                </a:lnTo>
                <a:cubicBezTo>
                  <a:pt x="55766" y="91465"/>
                  <a:pt x="57100" y="92325"/>
                  <a:pt x="58601" y="92899"/>
                </a:cubicBezTo>
                <a:cubicBezTo>
                  <a:pt x="60103" y="93473"/>
                  <a:pt x="61660" y="93760"/>
                  <a:pt x="63273" y="93760"/>
                </a:cubicBezTo>
                <a:cubicBezTo>
                  <a:pt x="65115" y="93762"/>
                  <a:pt x="66790" y="93438"/>
                  <a:pt x="68296" y="92788"/>
                </a:cubicBezTo>
                <a:cubicBezTo>
                  <a:pt x="69803" y="92137"/>
                  <a:pt x="71191" y="91144"/>
                  <a:pt x="72458" y="89808"/>
                </a:cubicBezTo>
                <a:cubicBezTo>
                  <a:pt x="70234" y="87777"/>
                  <a:pt x="68177" y="85683"/>
                  <a:pt x="66287" y="83525"/>
                </a:cubicBezTo>
                <a:cubicBezTo>
                  <a:pt x="64398" y="81367"/>
                  <a:pt x="63393" y="78699"/>
                  <a:pt x="63273" y="75520"/>
                </a:cubicBezTo>
                <a:cubicBezTo>
                  <a:pt x="63361" y="72052"/>
                  <a:pt x="64557" y="69166"/>
                  <a:pt x="66861" y="66861"/>
                </a:cubicBezTo>
                <a:cubicBezTo>
                  <a:pt x="69166" y="64557"/>
                  <a:pt x="72052" y="63361"/>
                  <a:pt x="75520" y="63274"/>
                </a:cubicBezTo>
                <a:cubicBezTo>
                  <a:pt x="78698" y="63393"/>
                  <a:pt x="81367" y="64398"/>
                  <a:pt x="83525" y="66287"/>
                </a:cubicBezTo>
                <a:cubicBezTo>
                  <a:pt x="85683" y="68177"/>
                  <a:pt x="87777" y="70234"/>
                  <a:pt x="89807" y="72458"/>
                </a:cubicBezTo>
                <a:cubicBezTo>
                  <a:pt x="91154" y="71193"/>
                  <a:pt x="92190" y="69801"/>
                  <a:pt x="92915" y="68281"/>
                </a:cubicBezTo>
                <a:cubicBezTo>
                  <a:pt x="93640" y="66760"/>
                  <a:pt x="94006" y="65049"/>
                  <a:pt x="94014" y="63146"/>
                </a:cubicBezTo>
                <a:lnTo>
                  <a:pt x="94010" y="63141"/>
                </a:lnTo>
                <a:cubicBezTo>
                  <a:pt x="94005" y="61528"/>
                  <a:pt x="93696" y="59971"/>
                  <a:pt x="93085" y="58469"/>
                </a:cubicBezTo>
                <a:cubicBezTo>
                  <a:pt x="92474" y="56968"/>
                  <a:pt x="91592" y="55634"/>
                  <a:pt x="90438" y="54467"/>
                </a:cubicBezTo>
                <a:lnTo>
                  <a:pt x="64162" y="28063"/>
                </a:lnTo>
                <a:cubicBezTo>
                  <a:pt x="62995" y="26910"/>
                  <a:pt x="61661" y="26027"/>
                  <a:pt x="60159" y="25416"/>
                </a:cubicBezTo>
                <a:cubicBezTo>
                  <a:pt x="58658" y="24805"/>
                  <a:pt x="57101" y="24497"/>
                  <a:pt x="55488" y="24491"/>
                </a:cubicBezTo>
                <a:close/>
                <a:moveTo>
                  <a:pt x="55483" y="0"/>
                </a:moveTo>
                <a:cubicBezTo>
                  <a:pt x="60435" y="14"/>
                  <a:pt x="65140" y="943"/>
                  <a:pt x="69598" y="2790"/>
                </a:cubicBezTo>
                <a:cubicBezTo>
                  <a:pt x="74056" y="4636"/>
                  <a:pt x="78026" y="7321"/>
                  <a:pt x="81509" y="10843"/>
                </a:cubicBezTo>
                <a:lnTo>
                  <a:pt x="107786" y="37247"/>
                </a:lnTo>
                <a:cubicBezTo>
                  <a:pt x="111241" y="40734"/>
                  <a:pt x="113866" y="44699"/>
                  <a:pt x="115663" y="49142"/>
                </a:cubicBezTo>
                <a:cubicBezTo>
                  <a:pt x="117459" y="53585"/>
                  <a:pt x="118363" y="58252"/>
                  <a:pt x="118373" y="63141"/>
                </a:cubicBezTo>
                <a:cubicBezTo>
                  <a:pt x="118352" y="68222"/>
                  <a:pt x="117374" y="73048"/>
                  <a:pt x="115440" y="77619"/>
                </a:cubicBezTo>
                <a:cubicBezTo>
                  <a:pt x="113505" y="82190"/>
                  <a:pt x="110741" y="86250"/>
                  <a:pt x="107148" y="89801"/>
                </a:cubicBezTo>
                <a:lnTo>
                  <a:pt x="118373" y="101026"/>
                </a:lnTo>
                <a:cubicBezTo>
                  <a:pt x="121918" y="97433"/>
                  <a:pt x="125958" y="94669"/>
                  <a:pt x="130491" y="92734"/>
                </a:cubicBezTo>
                <a:cubicBezTo>
                  <a:pt x="135025" y="90800"/>
                  <a:pt x="139830" y="89822"/>
                  <a:pt x="144905" y="89801"/>
                </a:cubicBezTo>
                <a:cubicBezTo>
                  <a:pt x="149800" y="89817"/>
                  <a:pt x="154488" y="90741"/>
                  <a:pt x="158968" y="92575"/>
                </a:cubicBezTo>
                <a:cubicBezTo>
                  <a:pt x="163449" y="94409"/>
                  <a:pt x="167435" y="97055"/>
                  <a:pt x="170927" y="100515"/>
                </a:cubicBezTo>
                <a:lnTo>
                  <a:pt x="197459" y="127047"/>
                </a:lnTo>
                <a:cubicBezTo>
                  <a:pt x="200975" y="130587"/>
                  <a:pt x="203637" y="134573"/>
                  <a:pt x="205447" y="139006"/>
                </a:cubicBezTo>
                <a:lnTo>
                  <a:pt x="208173" y="153067"/>
                </a:lnTo>
                <a:lnTo>
                  <a:pt x="205335" y="167113"/>
                </a:lnTo>
                <a:cubicBezTo>
                  <a:pt x="203464" y="171581"/>
                  <a:pt x="200796" y="175530"/>
                  <a:pt x="197330" y="178961"/>
                </a:cubicBezTo>
                <a:lnTo>
                  <a:pt x="178578" y="197586"/>
                </a:lnTo>
                <a:cubicBezTo>
                  <a:pt x="175091" y="201041"/>
                  <a:pt x="171126" y="203666"/>
                  <a:pt x="166682" y="205463"/>
                </a:cubicBezTo>
                <a:cubicBezTo>
                  <a:pt x="162239" y="207260"/>
                  <a:pt x="157572" y="208163"/>
                  <a:pt x="152682" y="208174"/>
                </a:cubicBezTo>
                <a:cubicBezTo>
                  <a:pt x="147731" y="208160"/>
                  <a:pt x="143027" y="207231"/>
                  <a:pt x="138570" y="205385"/>
                </a:cubicBezTo>
                <a:cubicBezTo>
                  <a:pt x="134113" y="203539"/>
                  <a:pt x="130143" y="200857"/>
                  <a:pt x="126658" y="197338"/>
                </a:cubicBezTo>
                <a:lnTo>
                  <a:pt x="100389" y="170937"/>
                </a:lnTo>
                <a:cubicBezTo>
                  <a:pt x="96936" y="167450"/>
                  <a:pt x="94312" y="163483"/>
                  <a:pt x="92516" y="159038"/>
                </a:cubicBezTo>
                <a:cubicBezTo>
                  <a:pt x="90721" y="154592"/>
                  <a:pt x="89818" y="149923"/>
                  <a:pt x="89806" y="145028"/>
                </a:cubicBezTo>
                <a:cubicBezTo>
                  <a:pt x="89828" y="139947"/>
                  <a:pt x="90806" y="135120"/>
                  <a:pt x="92740" y="130549"/>
                </a:cubicBezTo>
                <a:cubicBezTo>
                  <a:pt x="94675" y="125978"/>
                  <a:pt x="97438" y="121917"/>
                  <a:pt x="101029" y="118367"/>
                </a:cubicBezTo>
                <a:lnTo>
                  <a:pt x="89806" y="107145"/>
                </a:lnTo>
                <a:cubicBezTo>
                  <a:pt x="86260" y="110736"/>
                  <a:pt x="82220" y="113499"/>
                  <a:pt x="77685" y="115433"/>
                </a:cubicBezTo>
                <a:cubicBezTo>
                  <a:pt x="73150" y="117367"/>
                  <a:pt x="68344" y="118345"/>
                  <a:pt x="63266" y="118367"/>
                </a:cubicBezTo>
                <a:cubicBezTo>
                  <a:pt x="58370" y="118351"/>
                  <a:pt x="53681" y="117426"/>
                  <a:pt x="49199" y="115593"/>
                </a:cubicBezTo>
                <a:cubicBezTo>
                  <a:pt x="44717" y="113759"/>
                  <a:pt x="40730" y="111114"/>
                  <a:pt x="37237" y="107655"/>
                </a:cubicBezTo>
                <a:lnTo>
                  <a:pt x="10709" y="81131"/>
                </a:lnTo>
                <a:cubicBezTo>
                  <a:pt x="7195" y="77590"/>
                  <a:pt x="4534" y="73603"/>
                  <a:pt x="2725" y="69169"/>
                </a:cubicBezTo>
                <a:cubicBezTo>
                  <a:pt x="917" y="64735"/>
                  <a:pt x="8" y="60045"/>
                  <a:pt x="0" y="55101"/>
                </a:cubicBezTo>
                <a:cubicBezTo>
                  <a:pt x="22" y="50202"/>
                  <a:pt x="967" y="45518"/>
                  <a:pt x="2837" y="41049"/>
                </a:cubicBezTo>
                <a:cubicBezTo>
                  <a:pt x="4707" y="36581"/>
                  <a:pt x="7373" y="32630"/>
                  <a:pt x="10836" y="29198"/>
                </a:cubicBezTo>
                <a:lnTo>
                  <a:pt x="29581" y="10582"/>
                </a:lnTo>
                <a:cubicBezTo>
                  <a:pt x="33069" y="7129"/>
                  <a:pt x="37035" y="4505"/>
                  <a:pt x="41479" y="2710"/>
                </a:cubicBezTo>
                <a:cubicBezTo>
                  <a:pt x="45924" y="914"/>
                  <a:pt x="50592" y="11"/>
                  <a:pt x="554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Freeform: Shape 50"/>
          <p:cNvSpPr/>
          <p:nvPr/>
        </p:nvSpPr>
        <p:spPr>
          <a:xfrm>
            <a:off x="2627205" y="3701359"/>
            <a:ext cx="409991" cy="348907"/>
          </a:xfrm>
          <a:custGeom>
            <a:avLst/>
            <a:gdLst/>
            <a:ahLst/>
            <a:cxnLst/>
            <a:rect l="l" t="t" r="r" b="b"/>
            <a:pathLst>
              <a:path w="236749" h="195927">
                <a:moveTo>
                  <a:pt x="171442" y="146957"/>
                </a:moveTo>
                <a:cubicBezTo>
                  <a:pt x="166797" y="147071"/>
                  <a:pt x="162942" y="148659"/>
                  <a:pt x="159876" y="151720"/>
                </a:cubicBezTo>
                <a:cubicBezTo>
                  <a:pt x="156810" y="154781"/>
                  <a:pt x="155220" y="158631"/>
                  <a:pt x="155106" y="163270"/>
                </a:cubicBezTo>
                <a:cubicBezTo>
                  <a:pt x="155220" y="167917"/>
                  <a:pt x="156810" y="171774"/>
                  <a:pt x="159876" y="174842"/>
                </a:cubicBezTo>
                <a:cubicBezTo>
                  <a:pt x="162942" y="177909"/>
                  <a:pt x="166797" y="179500"/>
                  <a:pt x="171442" y="179614"/>
                </a:cubicBezTo>
                <a:cubicBezTo>
                  <a:pt x="176087" y="179500"/>
                  <a:pt x="179943" y="177909"/>
                  <a:pt x="183009" y="174842"/>
                </a:cubicBezTo>
                <a:cubicBezTo>
                  <a:pt x="186074" y="171774"/>
                  <a:pt x="187665" y="167917"/>
                  <a:pt x="187779" y="163270"/>
                </a:cubicBezTo>
                <a:cubicBezTo>
                  <a:pt x="187665" y="158631"/>
                  <a:pt x="186074" y="154781"/>
                  <a:pt x="183009" y="151720"/>
                </a:cubicBezTo>
                <a:cubicBezTo>
                  <a:pt x="179943" y="148659"/>
                  <a:pt x="176087" y="147071"/>
                  <a:pt x="171442" y="146957"/>
                </a:cubicBezTo>
                <a:close/>
                <a:moveTo>
                  <a:pt x="57145" y="146957"/>
                </a:moveTo>
                <a:cubicBezTo>
                  <a:pt x="52500" y="147071"/>
                  <a:pt x="48646" y="148659"/>
                  <a:pt x="45580" y="151720"/>
                </a:cubicBezTo>
                <a:cubicBezTo>
                  <a:pt x="42515" y="154781"/>
                  <a:pt x="40925" y="158631"/>
                  <a:pt x="40811" y="163270"/>
                </a:cubicBezTo>
                <a:cubicBezTo>
                  <a:pt x="40925" y="167917"/>
                  <a:pt x="42515" y="171774"/>
                  <a:pt x="45580" y="174842"/>
                </a:cubicBezTo>
                <a:cubicBezTo>
                  <a:pt x="48646" y="177909"/>
                  <a:pt x="52500" y="179500"/>
                  <a:pt x="57145" y="179614"/>
                </a:cubicBezTo>
                <a:cubicBezTo>
                  <a:pt x="61789" y="179500"/>
                  <a:pt x="65644" y="177909"/>
                  <a:pt x="68709" y="174842"/>
                </a:cubicBezTo>
                <a:cubicBezTo>
                  <a:pt x="71775" y="171774"/>
                  <a:pt x="73365" y="167917"/>
                  <a:pt x="73479" y="163270"/>
                </a:cubicBezTo>
                <a:cubicBezTo>
                  <a:pt x="73365" y="158631"/>
                  <a:pt x="71775" y="154781"/>
                  <a:pt x="68709" y="151720"/>
                </a:cubicBezTo>
                <a:cubicBezTo>
                  <a:pt x="65644" y="148659"/>
                  <a:pt x="61789" y="147071"/>
                  <a:pt x="57145" y="146957"/>
                </a:cubicBezTo>
                <a:close/>
                <a:moveTo>
                  <a:pt x="53313" y="65298"/>
                </a:moveTo>
                <a:cubicBezTo>
                  <a:pt x="52901" y="65370"/>
                  <a:pt x="52418" y="65513"/>
                  <a:pt x="51862" y="65729"/>
                </a:cubicBezTo>
                <a:cubicBezTo>
                  <a:pt x="51307" y="65944"/>
                  <a:pt x="50856" y="66183"/>
                  <a:pt x="50509" y="66446"/>
                </a:cubicBezTo>
                <a:lnTo>
                  <a:pt x="25626" y="91327"/>
                </a:lnTo>
                <a:cubicBezTo>
                  <a:pt x="25418" y="91675"/>
                  <a:pt x="25195" y="92127"/>
                  <a:pt x="24956" y="92683"/>
                </a:cubicBezTo>
                <a:cubicBezTo>
                  <a:pt x="24717" y="93238"/>
                  <a:pt x="24557" y="93722"/>
                  <a:pt x="24477" y="94134"/>
                </a:cubicBezTo>
                <a:lnTo>
                  <a:pt x="24477" y="97962"/>
                </a:lnTo>
                <a:lnTo>
                  <a:pt x="73479" y="97962"/>
                </a:lnTo>
                <a:lnTo>
                  <a:pt x="73479" y="65298"/>
                </a:lnTo>
                <a:close/>
                <a:moveTo>
                  <a:pt x="142871" y="16313"/>
                </a:moveTo>
                <a:cubicBezTo>
                  <a:pt x="141698" y="16339"/>
                  <a:pt x="140731" y="16733"/>
                  <a:pt x="139972" y="17493"/>
                </a:cubicBezTo>
                <a:cubicBezTo>
                  <a:pt x="139213" y="18254"/>
                  <a:pt x="138820" y="19221"/>
                  <a:pt x="138793" y="20397"/>
                </a:cubicBezTo>
                <a:lnTo>
                  <a:pt x="138793" y="48986"/>
                </a:lnTo>
                <a:lnTo>
                  <a:pt x="110209" y="48986"/>
                </a:lnTo>
                <a:cubicBezTo>
                  <a:pt x="109034" y="49012"/>
                  <a:pt x="108066" y="49405"/>
                  <a:pt x="107306" y="50164"/>
                </a:cubicBezTo>
                <a:cubicBezTo>
                  <a:pt x="106545" y="50924"/>
                  <a:pt x="106152" y="51890"/>
                  <a:pt x="106125" y="53064"/>
                </a:cubicBezTo>
                <a:lnTo>
                  <a:pt x="106125" y="77547"/>
                </a:lnTo>
                <a:cubicBezTo>
                  <a:pt x="106152" y="78722"/>
                  <a:pt x="106545" y="79689"/>
                  <a:pt x="107306" y="80450"/>
                </a:cubicBezTo>
                <a:cubicBezTo>
                  <a:pt x="108066" y="81210"/>
                  <a:pt x="109034" y="81603"/>
                  <a:pt x="110209" y="81630"/>
                </a:cubicBezTo>
                <a:lnTo>
                  <a:pt x="138793" y="81630"/>
                </a:lnTo>
                <a:lnTo>
                  <a:pt x="138793" y="110211"/>
                </a:lnTo>
                <a:cubicBezTo>
                  <a:pt x="138820" y="111385"/>
                  <a:pt x="139213" y="112353"/>
                  <a:pt x="139972" y="113113"/>
                </a:cubicBezTo>
                <a:cubicBezTo>
                  <a:pt x="140731" y="113873"/>
                  <a:pt x="141698" y="114267"/>
                  <a:pt x="142871" y="114293"/>
                </a:cubicBezTo>
                <a:lnTo>
                  <a:pt x="167358" y="114293"/>
                </a:lnTo>
                <a:cubicBezTo>
                  <a:pt x="168533" y="114267"/>
                  <a:pt x="169501" y="113873"/>
                  <a:pt x="170262" y="113113"/>
                </a:cubicBezTo>
                <a:cubicBezTo>
                  <a:pt x="171022" y="112353"/>
                  <a:pt x="171416" y="111385"/>
                  <a:pt x="171442" y="110211"/>
                </a:cubicBezTo>
                <a:lnTo>
                  <a:pt x="171442" y="81630"/>
                </a:lnTo>
                <a:lnTo>
                  <a:pt x="200013" y="81630"/>
                </a:lnTo>
                <a:cubicBezTo>
                  <a:pt x="201187" y="81603"/>
                  <a:pt x="202153" y="81210"/>
                  <a:pt x="202913" y="80450"/>
                </a:cubicBezTo>
                <a:cubicBezTo>
                  <a:pt x="203672" y="79689"/>
                  <a:pt x="204065" y="78722"/>
                  <a:pt x="204092" y="77547"/>
                </a:cubicBezTo>
                <a:lnTo>
                  <a:pt x="204092" y="53064"/>
                </a:lnTo>
                <a:cubicBezTo>
                  <a:pt x="204065" y="51890"/>
                  <a:pt x="203672" y="50924"/>
                  <a:pt x="202913" y="50164"/>
                </a:cubicBezTo>
                <a:cubicBezTo>
                  <a:pt x="202153" y="49405"/>
                  <a:pt x="201187" y="49012"/>
                  <a:pt x="200013" y="48986"/>
                </a:cubicBezTo>
                <a:lnTo>
                  <a:pt x="171442" y="48986"/>
                </a:lnTo>
                <a:lnTo>
                  <a:pt x="171442" y="20397"/>
                </a:lnTo>
                <a:cubicBezTo>
                  <a:pt x="171416" y="19221"/>
                  <a:pt x="171022" y="18254"/>
                  <a:pt x="170262" y="17493"/>
                </a:cubicBezTo>
                <a:cubicBezTo>
                  <a:pt x="169501" y="16733"/>
                  <a:pt x="168533" y="16339"/>
                  <a:pt x="167358" y="16313"/>
                </a:cubicBezTo>
                <a:close/>
                <a:moveTo>
                  <a:pt x="81639" y="0"/>
                </a:moveTo>
                <a:lnTo>
                  <a:pt x="228588" y="0"/>
                </a:lnTo>
                <a:cubicBezTo>
                  <a:pt x="230881" y="61"/>
                  <a:pt x="232799" y="863"/>
                  <a:pt x="234342" y="2405"/>
                </a:cubicBezTo>
                <a:cubicBezTo>
                  <a:pt x="235885" y="3948"/>
                  <a:pt x="236688" y="5865"/>
                  <a:pt x="236749" y="8156"/>
                </a:cubicBezTo>
                <a:lnTo>
                  <a:pt x="236749" y="155113"/>
                </a:lnTo>
                <a:cubicBezTo>
                  <a:pt x="236688" y="157405"/>
                  <a:pt x="235885" y="159322"/>
                  <a:pt x="234341" y="160864"/>
                </a:cubicBezTo>
                <a:cubicBezTo>
                  <a:pt x="232797" y="162407"/>
                  <a:pt x="230878" y="163209"/>
                  <a:pt x="228584" y="163270"/>
                </a:cubicBezTo>
                <a:lnTo>
                  <a:pt x="204092" y="163270"/>
                </a:lnTo>
                <a:cubicBezTo>
                  <a:pt x="204024" y="169340"/>
                  <a:pt x="202545" y="174829"/>
                  <a:pt x="199654" y="179737"/>
                </a:cubicBezTo>
                <a:cubicBezTo>
                  <a:pt x="196763" y="184645"/>
                  <a:pt x="192865" y="188553"/>
                  <a:pt x="187961" y="191460"/>
                </a:cubicBezTo>
                <a:cubicBezTo>
                  <a:pt x="183056" y="194368"/>
                  <a:pt x="177550" y="195857"/>
                  <a:pt x="171442" y="195927"/>
                </a:cubicBezTo>
                <a:cubicBezTo>
                  <a:pt x="165375" y="195857"/>
                  <a:pt x="159887" y="194368"/>
                  <a:pt x="154981" y="191460"/>
                </a:cubicBezTo>
                <a:cubicBezTo>
                  <a:pt x="150074" y="188553"/>
                  <a:pt x="146167" y="184645"/>
                  <a:pt x="143259" y="179737"/>
                </a:cubicBezTo>
                <a:cubicBezTo>
                  <a:pt x="140352" y="174829"/>
                  <a:pt x="138863" y="169340"/>
                  <a:pt x="138793" y="163270"/>
                </a:cubicBezTo>
                <a:lnTo>
                  <a:pt x="89792" y="163270"/>
                </a:lnTo>
                <a:cubicBezTo>
                  <a:pt x="89724" y="169340"/>
                  <a:pt x="88245" y="174829"/>
                  <a:pt x="85354" y="179737"/>
                </a:cubicBezTo>
                <a:cubicBezTo>
                  <a:pt x="82463" y="184645"/>
                  <a:pt x="78565" y="188553"/>
                  <a:pt x="73661" y="191460"/>
                </a:cubicBezTo>
                <a:cubicBezTo>
                  <a:pt x="68756" y="194368"/>
                  <a:pt x="63250" y="195857"/>
                  <a:pt x="57142" y="195927"/>
                </a:cubicBezTo>
                <a:cubicBezTo>
                  <a:pt x="51035" y="195857"/>
                  <a:pt x="45528" y="194368"/>
                  <a:pt x="40624" y="191460"/>
                </a:cubicBezTo>
                <a:cubicBezTo>
                  <a:pt x="35720" y="188553"/>
                  <a:pt x="31822" y="184645"/>
                  <a:pt x="28931" y="179737"/>
                </a:cubicBezTo>
                <a:cubicBezTo>
                  <a:pt x="26040" y="174829"/>
                  <a:pt x="24561" y="169340"/>
                  <a:pt x="24493" y="163270"/>
                </a:cubicBezTo>
                <a:lnTo>
                  <a:pt x="8165" y="163270"/>
                </a:lnTo>
                <a:cubicBezTo>
                  <a:pt x="5871" y="163209"/>
                  <a:pt x="3952" y="162407"/>
                  <a:pt x="2408" y="160864"/>
                </a:cubicBezTo>
                <a:cubicBezTo>
                  <a:pt x="864" y="159322"/>
                  <a:pt x="61" y="157405"/>
                  <a:pt x="0" y="155113"/>
                </a:cubicBezTo>
                <a:cubicBezTo>
                  <a:pt x="61" y="152822"/>
                  <a:pt x="864" y="150905"/>
                  <a:pt x="2408" y="149363"/>
                </a:cubicBezTo>
                <a:cubicBezTo>
                  <a:pt x="3952" y="147820"/>
                  <a:pt x="5871" y="147018"/>
                  <a:pt x="8165" y="146957"/>
                </a:cubicBezTo>
                <a:lnTo>
                  <a:pt x="8165" y="93879"/>
                </a:lnTo>
                <a:cubicBezTo>
                  <a:pt x="8204" y="91545"/>
                  <a:pt x="8763" y="89067"/>
                  <a:pt x="9839" y="86446"/>
                </a:cubicBezTo>
                <a:cubicBezTo>
                  <a:pt x="10915" y="83825"/>
                  <a:pt x="12271" y="81667"/>
                  <a:pt x="13905" y="79971"/>
                </a:cubicBezTo>
                <a:lnTo>
                  <a:pt x="39152" y="54721"/>
                </a:lnTo>
                <a:cubicBezTo>
                  <a:pt x="40848" y="53088"/>
                  <a:pt x="43007" y="51734"/>
                  <a:pt x="45628" y="50658"/>
                </a:cubicBezTo>
                <a:cubicBezTo>
                  <a:pt x="48249" y="49583"/>
                  <a:pt x="50727" y="49025"/>
                  <a:pt x="53061" y="48986"/>
                </a:cubicBezTo>
                <a:lnTo>
                  <a:pt x="73479" y="48986"/>
                </a:lnTo>
                <a:lnTo>
                  <a:pt x="73479" y="8156"/>
                </a:lnTo>
                <a:cubicBezTo>
                  <a:pt x="73540" y="5865"/>
                  <a:pt x="74342" y="3948"/>
                  <a:pt x="75886" y="2405"/>
                </a:cubicBezTo>
                <a:cubicBezTo>
                  <a:pt x="77429" y="863"/>
                  <a:pt x="79347" y="61"/>
                  <a:pt x="816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52" name="Freeform: Shape 51"/>
          <p:cNvSpPr/>
          <p:nvPr/>
        </p:nvSpPr>
        <p:spPr>
          <a:xfrm>
            <a:off x="2577782" y="4563357"/>
            <a:ext cx="508834" cy="407086"/>
          </a:xfrm>
          <a:custGeom>
            <a:avLst/>
            <a:gdLst/>
            <a:ahLst/>
            <a:cxnLst/>
            <a:rect l="l" t="t" r="r" b="b"/>
            <a:pathLst>
              <a:path w="293826" h="228597">
                <a:moveTo>
                  <a:pt x="106094" y="106133"/>
                </a:moveTo>
                <a:cubicBezTo>
                  <a:pt x="101452" y="106248"/>
                  <a:pt x="97598" y="107838"/>
                  <a:pt x="94534" y="110906"/>
                </a:cubicBezTo>
                <a:cubicBezTo>
                  <a:pt x="91470" y="113973"/>
                  <a:pt x="89881" y="117830"/>
                  <a:pt x="89767" y="122478"/>
                </a:cubicBezTo>
                <a:cubicBezTo>
                  <a:pt x="89767" y="124671"/>
                  <a:pt x="90149" y="126754"/>
                  <a:pt x="90915" y="128724"/>
                </a:cubicBezTo>
                <a:cubicBezTo>
                  <a:pt x="91680" y="130695"/>
                  <a:pt x="92828" y="132395"/>
                  <a:pt x="94359" y="133824"/>
                </a:cubicBezTo>
                <a:lnTo>
                  <a:pt x="95634" y="134844"/>
                </a:lnTo>
                <a:cubicBezTo>
                  <a:pt x="97051" y="136124"/>
                  <a:pt x="98651" y="137101"/>
                  <a:pt x="100434" y="137776"/>
                </a:cubicBezTo>
                <a:cubicBezTo>
                  <a:pt x="102217" y="138450"/>
                  <a:pt x="104104" y="138790"/>
                  <a:pt x="106094" y="138796"/>
                </a:cubicBezTo>
                <a:cubicBezTo>
                  <a:pt x="109326" y="138766"/>
                  <a:pt x="112238" y="137932"/>
                  <a:pt x="114832" y="136294"/>
                </a:cubicBezTo>
                <a:cubicBezTo>
                  <a:pt x="117426" y="134655"/>
                  <a:pt x="119445" y="132387"/>
                  <a:pt x="120891" y="129489"/>
                </a:cubicBezTo>
                <a:cubicBezTo>
                  <a:pt x="121951" y="127309"/>
                  <a:pt x="123434" y="125614"/>
                  <a:pt x="125340" y="124406"/>
                </a:cubicBezTo>
                <a:cubicBezTo>
                  <a:pt x="127245" y="123197"/>
                  <a:pt x="129334" y="122555"/>
                  <a:pt x="131606" y="122478"/>
                </a:cubicBezTo>
                <a:cubicBezTo>
                  <a:pt x="129334" y="122401"/>
                  <a:pt x="127245" y="121757"/>
                  <a:pt x="125340" y="120546"/>
                </a:cubicBezTo>
                <a:cubicBezTo>
                  <a:pt x="123434" y="119336"/>
                  <a:pt x="121951" y="117639"/>
                  <a:pt x="120891" y="115455"/>
                </a:cubicBezTo>
                <a:cubicBezTo>
                  <a:pt x="119445" y="112552"/>
                  <a:pt x="117426" y="110280"/>
                  <a:pt x="114832" y="108639"/>
                </a:cubicBezTo>
                <a:cubicBezTo>
                  <a:pt x="112238" y="106998"/>
                  <a:pt x="109326" y="106162"/>
                  <a:pt x="106094" y="106133"/>
                </a:cubicBezTo>
                <a:close/>
                <a:moveTo>
                  <a:pt x="187732" y="89815"/>
                </a:moveTo>
                <a:cubicBezTo>
                  <a:pt x="184501" y="89844"/>
                  <a:pt x="181588" y="90678"/>
                  <a:pt x="178994" y="92317"/>
                </a:cubicBezTo>
                <a:cubicBezTo>
                  <a:pt x="176401" y="93956"/>
                  <a:pt x="174381" y="96224"/>
                  <a:pt x="172935" y="99122"/>
                </a:cubicBezTo>
                <a:cubicBezTo>
                  <a:pt x="171875" y="101302"/>
                  <a:pt x="170392" y="102997"/>
                  <a:pt x="168487" y="104205"/>
                </a:cubicBezTo>
                <a:cubicBezTo>
                  <a:pt x="166581" y="105413"/>
                  <a:pt x="164492" y="106056"/>
                  <a:pt x="162220" y="106133"/>
                </a:cubicBezTo>
                <a:cubicBezTo>
                  <a:pt x="164492" y="106210"/>
                  <a:pt x="166581" y="106854"/>
                  <a:pt x="168487" y="108064"/>
                </a:cubicBezTo>
                <a:cubicBezTo>
                  <a:pt x="170392" y="109275"/>
                  <a:pt x="171875" y="110972"/>
                  <a:pt x="172935" y="113156"/>
                </a:cubicBezTo>
                <a:cubicBezTo>
                  <a:pt x="174381" y="116058"/>
                  <a:pt x="176401" y="118330"/>
                  <a:pt x="178994" y="119972"/>
                </a:cubicBezTo>
                <a:cubicBezTo>
                  <a:pt x="181588" y="121613"/>
                  <a:pt x="184501" y="122448"/>
                  <a:pt x="187732" y="122478"/>
                </a:cubicBezTo>
                <a:cubicBezTo>
                  <a:pt x="192375" y="122363"/>
                  <a:pt x="196228" y="120772"/>
                  <a:pt x="199292" y="117705"/>
                </a:cubicBezTo>
                <a:cubicBezTo>
                  <a:pt x="202356" y="114638"/>
                  <a:pt x="203945" y="110781"/>
                  <a:pt x="204060" y="106133"/>
                </a:cubicBezTo>
                <a:cubicBezTo>
                  <a:pt x="204060" y="103939"/>
                  <a:pt x="203677" y="101857"/>
                  <a:pt x="202912" y="99886"/>
                </a:cubicBezTo>
                <a:cubicBezTo>
                  <a:pt x="202146" y="97916"/>
                  <a:pt x="200998" y="96216"/>
                  <a:pt x="199468" y="94787"/>
                </a:cubicBezTo>
                <a:lnTo>
                  <a:pt x="198192" y="93767"/>
                </a:lnTo>
                <a:cubicBezTo>
                  <a:pt x="196776" y="92487"/>
                  <a:pt x="195176" y="91510"/>
                  <a:pt x="193393" y="90835"/>
                </a:cubicBezTo>
                <a:cubicBezTo>
                  <a:pt x="191609" y="90161"/>
                  <a:pt x="189723" y="89821"/>
                  <a:pt x="187732" y="89815"/>
                </a:cubicBezTo>
                <a:close/>
                <a:moveTo>
                  <a:pt x="265288" y="53081"/>
                </a:moveTo>
                <a:cubicBezTo>
                  <a:pt x="266787" y="53092"/>
                  <a:pt x="268190" y="53485"/>
                  <a:pt x="269498" y="54261"/>
                </a:cubicBezTo>
                <a:cubicBezTo>
                  <a:pt x="270805" y="55037"/>
                  <a:pt x="271826" y="56132"/>
                  <a:pt x="272559" y="57546"/>
                </a:cubicBezTo>
                <a:lnTo>
                  <a:pt x="292968" y="98356"/>
                </a:lnTo>
                <a:cubicBezTo>
                  <a:pt x="293905" y="100403"/>
                  <a:pt x="294075" y="102435"/>
                  <a:pt x="293479" y="104450"/>
                </a:cubicBezTo>
                <a:cubicBezTo>
                  <a:pt x="292884" y="106465"/>
                  <a:pt x="291650" y="108050"/>
                  <a:pt x="289779" y="109204"/>
                </a:cubicBezTo>
                <a:lnTo>
                  <a:pt x="263120" y="124390"/>
                </a:lnTo>
                <a:lnTo>
                  <a:pt x="244241" y="158436"/>
                </a:lnTo>
                <a:cubicBezTo>
                  <a:pt x="242723" y="171679"/>
                  <a:pt x="238838" y="184069"/>
                  <a:pt x="232585" y="195605"/>
                </a:cubicBezTo>
                <a:cubicBezTo>
                  <a:pt x="226332" y="207142"/>
                  <a:pt x="218014" y="217204"/>
                  <a:pt x="207631" y="225791"/>
                </a:cubicBezTo>
                <a:cubicBezTo>
                  <a:pt x="206470" y="226745"/>
                  <a:pt x="205221" y="227452"/>
                  <a:pt x="203884" y="227912"/>
                </a:cubicBezTo>
                <a:cubicBezTo>
                  <a:pt x="202548" y="228372"/>
                  <a:pt x="201203" y="228600"/>
                  <a:pt x="199850" y="228597"/>
                </a:cubicBezTo>
                <a:cubicBezTo>
                  <a:pt x="198046" y="228595"/>
                  <a:pt x="196329" y="228217"/>
                  <a:pt x="194700" y="227465"/>
                </a:cubicBezTo>
                <a:cubicBezTo>
                  <a:pt x="193071" y="226713"/>
                  <a:pt x="191641" y="225602"/>
                  <a:pt x="190411" y="224133"/>
                </a:cubicBezTo>
                <a:cubicBezTo>
                  <a:pt x="188256" y="221398"/>
                  <a:pt x="187336" y="218416"/>
                  <a:pt x="187652" y="215187"/>
                </a:cubicBezTo>
                <a:cubicBezTo>
                  <a:pt x="187969" y="211958"/>
                  <a:pt x="189441" y="209199"/>
                  <a:pt x="192069" y="206911"/>
                </a:cubicBezTo>
                <a:cubicBezTo>
                  <a:pt x="194947" y="204485"/>
                  <a:pt x="197642" y="201907"/>
                  <a:pt x="200153" y="199177"/>
                </a:cubicBezTo>
                <a:cubicBezTo>
                  <a:pt x="202665" y="196448"/>
                  <a:pt x="204945" y="193583"/>
                  <a:pt x="206994" y="190582"/>
                </a:cubicBezTo>
                <a:cubicBezTo>
                  <a:pt x="202011" y="193982"/>
                  <a:pt x="196669" y="196783"/>
                  <a:pt x="190969" y="198986"/>
                </a:cubicBezTo>
                <a:cubicBezTo>
                  <a:pt x="185269" y="201189"/>
                  <a:pt x="179257" y="202683"/>
                  <a:pt x="172935" y="203467"/>
                </a:cubicBezTo>
                <a:cubicBezTo>
                  <a:pt x="172425" y="203573"/>
                  <a:pt x="171915" y="203616"/>
                  <a:pt x="171405" y="203594"/>
                </a:cubicBezTo>
                <a:cubicBezTo>
                  <a:pt x="168269" y="203530"/>
                  <a:pt x="165579" y="202510"/>
                  <a:pt x="163336" y="200533"/>
                </a:cubicBezTo>
                <a:cubicBezTo>
                  <a:pt x="161094" y="198555"/>
                  <a:pt x="159744" y="196004"/>
                  <a:pt x="159286" y="192879"/>
                </a:cubicBezTo>
                <a:cubicBezTo>
                  <a:pt x="158914" y="189400"/>
                  <a:pt x="159722" y="186375"/>
                  <a:pt x="161710" y="183805"/>
                </a:cubicBezTo>
                <a:cubicBezTo>
                  <a:pt x="163698" y="181236"/>
                  <a:pt x="166419" y="179710"/>
                  <a:pt x="169874" y="179229"/>
                </a:cubicBezTo>
                <a:cubicBezTo>
                  <a:pt x="173581" y="178769"/>
                  <a:pt x="177137" y="177935"/>
                  <a:pt x="180541" y="176725"/>
                </a:cubicBezTo>
                <a:cubicBezTo>
                  <a:pt x="183945" y="175516"/>
                  <a:pt x="187150" y="174012"/>
                  <a:pt x="190156" y="172213"/>
                </a:cubicBezTo>
                <a:cubicBezTo>
                  <a:pt x="186074" y="173085"/>
                  <a:pt x="181864" y="173510"/>
                  <a:pt x="177527" y="173488"/>
                </a:cubicBezTo>
                <a:cubicBezTo>
                  <a:pt x="172670" y="173486"/>
                  <a:pt x="167907" y="172949"/>
                  <a:pt x="163241" y="171878"/>
                </a:cubicBezTo>
                <a:cubicBezTo>
                  <a:pt x="158574" y="170807"/>
                  <a:pt x="154067" y="169218"/>
                  <a:pt x="149720" y="167110"/>
                </a:cubicBezTo>
                <a:cubicBezTo>
                  <a:pt x="146616" y="165468"/>
                  <a:pt x="144532" y="163108"/>
                  <a:pt x="143469" y="160030"/>
                </a:cubicBezTo>
                <a:cubicBezTo>
                  <a:pt x="142406" y="156953"/>
                  <a:pt x="142619" y="153827"/>
                  <a:pt x="144107" y="150654"/>
                </a:cubicBezTo>
                <a:cubicBezTo>
                  <a:pt x="145696" y="147614"/>
                  <a:pt x="148035" y="145563"/>
                  <a:pt x="151123" y="144501"/>
                </a:cubicBezTo>
                <a:cubicBezTo>
                  <a:pt x="154211" y="143438"/>
                  <a:pt x="157315" y="143619"/>
                  <a:pt x="160434" y="145042"/>
                </a:cubicBezTo>
                <a:cubicBezTo>
                  <a:pt x="165813" y="147699"/>
                  <a:pt x="171511" y="149017"/>
                  <a:pt x="177527" y="148996"/>
                </a:cubicBezTo>
                <a:cubicBezTo>
                  <a:pt x="179760" y="148993"/>
                  <a:pt x="181928" y="148807"/>
                  <a:pt x="184033" y="148438"/>
                </a:cubicBezTo>
                <a:cubicBezTo>
                  <a:pt x="186138" y="148068"/>
                  <a:pt x="188179" y="147531"/>
                  <a:pt x="190156" y="146827"/>
                </a:cubicBezTo>
                <a:cubicBezTo>
                  <a:pt x="189768" y="146832"/>
                  <a:pt x="189364" y="146854"/>
                  <a:pt x="188944" y="146891"/>
                </a:cubicBezTo>
                <a:cubicBezTo>
                  <a:pt x="188524" y="146928"/>
                  <a:pt x="188120" y="146949"/>
                  <a:pt x="187732" y="146955"/>
                </a:cubicBezTo>
                <a:cubicBezTo>
                  <a:pt x="179754" y="146867"/>
                  <a:pt x="172494" y="144748"/>
                  <a:pt x="165951" y="140596"/>
                </a:cubicBezTo>
                <a:cubicBezTo>
                  <a:pt x="159409" y="136445"/>
                  <a:pt x="154381" y="130788"/>
                  <a:pt x="150868" y="123625"/>
                </a:cubicBezTo>
                <a:cubicBezTo>
                  <a:pt x="149446" y="120447"/>
                  <a:pt x="149292" y="117324"/>
                  <a:pt x="150405" y="114257"/>
                </a:cubicBezTo>
                <a:cubicBezTo>
                  <a:pt x="151519" y="111190"/>
                  <a:pt x="153629" y="108865"/>
                  <a:pt x="156735" y="107282"/>
                </a:cubicBezTo>
                <a:cubicBezTo>
                  <a:pt x="158266" y="106516"/>
                  <a:pt x="159924" y="106133"/>
                  <a:pt x="161710" y="106133"/>
                </a:cubicBezTo>
                <a:cubicBezTo>
                  <a:pt x="159924" y="106133"/>
                  <a:pt x="158266" y="105751"/>
                  <a:pt x="156735" y="104986"/>
                </a:cubicBezTo>
                <a:cubicBezTo>
                  <a:pt x="153629" y="103406"/>
                  <a:pt x="151519" y="101084"/>
                  <a:pt x="150405" y="98022"/>
                </a:cubicBezTo>
                <a:cubicBezTo>
                  <a:pt x="149292" y="94960"/>
                  <a:pt x="149446" y="91842"/>
                  <a:pt x="150868" y="88668"/>
                </a:cubicBezTo>
                <a:cubicBezTo>
                  <a:pt x="154381" y="81502"/>
                  <a:pt x="159409" y="75843"/>
                  <a:pt x="165951" y="71689"/>
                </a:cubicBezTo>
                <a:cubicBezTo>
                  <a:pt x="172494" y="67536"/>
                  <a:pt x="179754" y="65415"/>
                  <a:pt x="187732" y="65328"/>
                </a:cubicBezTo>
                <a:lnTo>
                  <a:pt x="188498" y="65328"/>
                </a:lnTo>
                <a:lnTo>
                  <a:pt x="188625" y="65328"/>
                </a:lnTo>
                <a:cubicBezTo>
                  <a:pt x="190411" y="65562"/>
                  <a:pt x="192197" y="65732"/>
                  <a:pt x="193983" y="65838"/>
                </a:cubicBezTo>
                <a:lnTo>
                  <a:pt x="231102" y="69282"/>
                </a:lnTo>
                <a:lnTo>
                  <a:pt x="261589" y="53974"/>
                </a:lnTo>
                <a:cubicBezTo>
                  <a:pt x="262221" y="53658"/>
                  <a:pt x="262838" y="53429"/>
                  <a:pt x="263439" y="53289"/>
                </a:cubicBezTo>
                <a:cubicBezTo>
                  <a:pt x="264039" y="53148"/>
                  <a:pt x="264656" y="53079"/>
                  <a:pt x="265288" y="53081"/>
                </a:cubicBezTo>
                <a:close/>
                <a:moveTo>
                  <a:pt x="95188" y="61"/>
                </a:moveTo>
                <a:cubicBezTo>
                  <a:pt x="98441" y="377"/>
                  <a:pt x="101183" y="1850"/>
                  <a:pt x="103416" y="4478"/>
                </a:cubicBezTo>
                <a:cubicBezTo>
                  <a:pt x="105571" y="7213"/>
                  <a:pt x="106490" y="10195"/>
                  <a:pt x="106174" y="13424"/>
                </a:cubicBezTo>
                <a:cubicBezTo>
                  <a:pt x="105858" y="16653"/>
                  <a:pt x="104385" y="19412"/>
                  <a:pt x="101757" y="21700"/>
                </a:cubicBezTo>
                <a:cubicBezTo>
                  <a:pt x="98879" y="24126"/>
                  <a:pt x="96185" y="26704"/>
                  <a:pt x="93673" y="29434"/>
                </a:cubicBezTo>
                <a:cubicBezTo>
                  <a:pt x="91162" y="32163"/>
                  <a:pt x="88882" y="35028"/>
                  <a:pt x="86833" y="38028"/>
                </a:cubicBezTo>
                <a:cubicBezTo>
                  <a:pt x="91816" y="34629"/>
                  <a:pt x="97157" y="31828"/>
                  <a:pt x="102857" y="29625"/>
                </a:cubicBezTo>
                <a:cubicBezTo>
                  <a:pt x="108558" y="27422"/>
                  <a:pt x="114569" y="25928"/>
                  <a:pt x="120891" y="25144"/>
                </a:cubicBezTo>
                <a:cubicBezTo>
                  <a:pt x="124370" y="24772"/>
                  <a:pt x="127394" y="25580"/>
                  <a:pt x="129964" y="27568"/>
                </a:cubicBezTo>
                <a:cubicBezTo>
                  <a:pt x="132534" y="29556"/>
                  <a:pt x="134059" y="32277"/>
                  <a:pt x="134540" y="35732"/>
                </a:cubicBezTo>
                <a:cubicBezTo>
                  <a:pt x="134912" y="39211"/>
                  <a:pt x="134104" y="42235"/>
                  <a:pt x="132116" y="44805"/>
                </a:cubicBezTo>
                <a:cubicBezTo>
                  <a:pt x="130129" y="47375"/>
                  <a:pt x="127407" y="48901"/>
                  <a:pt x="123953" y="49382"/>
                </a:cubicBezTo>
                <a:cubicBezTo>
                  <a:pt x="120245" y="49842"/>
                  <a:pt x="116690" y="50676"/>
                  <a:pt x="113285" y="51885"/>
                </a:cubicBezTo>
                <a:cubicBezTo>
                  <a:pt x="109881" y="53094"/>
                  <a:pt x="106676" y="54599"/>
                  <a:pt x="103671" y="56398"/>
                </a:cubicBezTo>
                <a:cubicBezTo>
                  <a:pt x="107753" y="55526"/>
                  <a:pt x="111962" y="55101"/>
                  <a:pt x="116299" y="55122"/>
                </a:cubicBezTo>
                <a:cubicBezTo>
                  <a:pt x="121157" y="55125"/>
                  <a:pt x="125919" y="55662"/>
                  <a:pt x="130586" y="56733"/>
                </a:cubicBezTo>
                <a:cubicBezTo>
                  <a:pt x="135252" y="57804"/>
                  <a:pt x="139759" y="59393"/>
                  <a:pt x="144107" y="61501"/>
                </a:cubicBezTo>
                <a:cubicBezTo>
                  <a:pt x="147211" y="63143"/>
                  <a:pt x="149294" y="65503"/>
                  <a:pt x="150357" y="68581"/>
                </a:cubicBezTo>
                <a:cubicBezTo>
                  <a:pt x="151420" y="71658"/>
                  <a:pt x="151208" y="74784"/>
                  <a:pt x="149720" y="77957"/>
                </a:cubicBezTo>
                <a:cubicBezTo>
                  <a:pt x="148130" y="80996"/>
                  <a:pt x="145792" y="83047"/>
                  <a:pt x="142704" y="84110"/>
                </a:cubicBezTo>
                <a:cubicBezTo>
                  <a:pt x="139616" y="85173"/>
                  <a:pt x="136512" y="84992"/>
                  <a:pt x="133392" y="83569"/>
                </a:cubicBezTo>
                <a:cubicBezTo>
                  <a:pt x="130711" y="82233"/>
                  <a:pt x="127941" y="81238"/>
                  <a:pt x="125085" y="80586"/>
                </a:cubicBezTo>
                <a:cubicBezTo>
                  <a:pt x="122228" y="79933"/>
                  <a:pt x="119299" y="79604"/>
                  <a:pt x="116299" y="79599"/>
                </a:cubicBezTo>
                <a:cubicBezTo>
                  <a:pt x="114067" y="79602"/>
                  <a:pt x="111898" y="79789"/>
                  <a:pt x="109793" y="80162"/>
                </a:cubicBezTo>
                <a:cubicBezTo>
                  <a:pt x="107689" y="80534"/>
                  <a:pt x="105648" y="81075"/>
                  <a:pt x="103671" y="81784"/>
                </a:cubicBezTo>
                <a:cubicBezTo>
                  <a:pt x="104059" y="81778"/>
                  <a:pt x="104463" y="81757"/>
                  <a:pt x="104882" y="81720"/>
                </a:cubicBezTo>
                <a:cubicBezTo>
                  <a:pt x="105302" y="81683"/>
                  <a:pt x="105706" y="81662"/>
                  <a:pt x="106094" y="81656"/>
                </a:cubicBezTo>
                <a:cubicBezTo>
                  <a:pt x="114072" y="81744"/>
                  <a:pt x="121332" y="83863"/>
                  <a:pt x="127875" y="88015"/>
                </a:cubicBezTo>
                <a:cubicBezTo>
                  <a:pt x="134418" y="92166"/>
                  <a:pt x="139446" y="97823"/>
                  <a:pt x="142959" y="104986"/>
                </a:cubicBezTo>
                <a:cubicBezTo>
                  <a:pt x="144381" y="108164"/>
                  <a:pt x="144535" y="111286"/>
                  <a:pt x="143421" y="114353"/>
                </a:cubicBezTo>
                <a:cubicBezTo>
                  <a:pt x="142308" y="117419"/>
                  <a:pt x="140198" y="119742"/>
                  <a:pt x="137091" y="121321"/>
                </a:cubicBezTo>
                <a:cubicBezTo>
                  <a:pt x="135560" y="122087"/>
                  <a:pt x="133902" y="122470"/>
                  <a:pt x="132116" y="122470"/>
                </a:cubicBezTo>
                <a:cubicBezTo>
                  <a:pt x="133902" y="122470"/>
                  <a:pt x="135560" y="122853"/>
                  <a:pt x="137091" y="123618"/>
                </a:cubicBezTo>
                <a:cubicBezTo>
                  <a:pt x="140198" y="125200"/>
                  <a:pt x="142308" y="127524"/>
                  <a:pt x="143421" y="130590"/>
                </a:cubicBezTo>
                <a:cubicBezTo>
                  <a:pt x="144535" y="133656"/>
                  <a:pt x="144381" y="136777"/>
                  <a:pt x="142959" y="139954"/>
                </a:cubicBezTo>
                <a:cubicBezTo>
                  <a:pt x="139446" y="147117"/>
                  <a:pt x="134418" y="152774"/>
                  <a:pt x="127875" y="156925"/>
                </a:cubicBezTo>
                <a:cubicBezTo>
                  <a:pt x="121332" y="161076"/>
                  <a:pt x="114072" y="163195"/>
                  <a:pt x="106094" y="163283"/>
                </a:cubicBezTo>
                <a:lnTo>
                  <a:pt x="105329" y="163283"/>
                </a:lnTo>
                <a:cubicBezTo>
                  <a:pt x="104378" y="163158"/>
                  <a:pt x="103442" y="163057"/>
                  <a:pt x="102523" y="162980"/>
                </a:cubicBezTo>
                <a:cubicBezTo>
                  <a:pt x="101603" y="162903"/>
                  <a:pt x="100668" y="162834"/>
                  <a:pt x="99716" y="162773"/>
                </a:cubicBezTo>
                <a:lnTo>
                  <a:pt x="62724" y="159329"/>
                </a:lnTo>
                <a:lnTo>
                  <a:pt x="32237" y="174637"/>
                </a:lnTo>
                <a:cubicBezTo>
                  <a:pt x="31605" y="174953"/>
                  <a:pt x="30988" y="175181"/>
                  <a:pt x="30388" y="175322"/>
                </a:cubicBezTo>
                <a:cubicBezTo>
                  <a:pt x="29787" y="175463"/>
                  <a:pt x="29171" y="175532"/>
                  <a:pt x="28538" y="175530"/>
                </a:cubicBezTo>
                <a:cubicBezTo>
                  <a:pt x="27039" y="175519"/>
                  <a:pt x="25636" y="175126"/>
                  <a:pt x="24329" y="174350"/>
                </a:cubicBezTo>
                <a:cubicBezTo>
                  <a:pt x="23021" y="173574"/>
                  <a:pt x="22001" y="172479"/>
                  <a:pt x="21267" y="171065"/>
                </a:cubicBezTo>
                <a:lnTo>
                  <a:pt x="858" y="130255"/>
                </a:lnTo>
                <a:cubicBezTo>
                  <a:pt x="-78" y="128208"/>
                  <a:pt x="-248" y="126176"/>
                  <a:pt x="348" y="124161"/>
                </a:cubicBezTo>
                <a:cubicBezTo>
                  <a:pt x="943" y="122145"/>
                  <a:pt x="2176" y="120561"/>
                  <a:pt x="4047" y="119407"/>
                </a:cubicBezTo>
                <a:lnTo>
                  <a:pt x="30707" y="104221"/>
                </a:lnTo>
                <a:lnTo>
                  <a:pt x="49586" y="70175"/>
                </a:lnTo>
                <a:cubicBezTo>
                  <a:pt x="51103" y="56932"/>
                  <a:pt x="54988" y="44542"/>
                  <a:pt x="61241" y="33005"/>
                </a:cubicBezTo>
                <a:cubicBezTo>
                  <a:pt x="67494" y="21469"/>
                  <a:pt x="75812" y="11407"/>
                  <a:pt x="86195" y="2820"/>
                </a:cubicBezTo>
                <a:cubicBezTo>
                  <a:pt x="88938" y="664"/>
                  <a:pt x="91935" y="-255"/>
                  <a:pt x="95188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srgbClr val="333333"/>
              </a:solidFill>
              <a:latin typeface="FontAwesome" pitchFamily="50" charset="0"/>
            </a:endParaRPr>
          </a:p>
        </p:txBody>
      </p:sp>
      <p:sp>
        <p:nvSpPr>
          <p:cNvPr id="53" name="Freeform: Shape 52"/>
          <p:cNvSpPr/>
          <p:nvPr/>
        </p:nvSpPr>
        <p:spPr>
          <a:xfrm>
            <a:off x="2634274" y="5410749"/>
            <a:ext cx="395851" cy="403428"/>
          </a:xfrm>
          <a:custGeom>
            <a:avLst/>
            <a:gdLst/>
            <a:ahLst/>
            <a:cxnLst/>
            <a:rect l="l" t="t" r="r" b="b"/>
            <a:pathLst>
              <a:path w="228584" h="226543">
                <a:moveTo>
                  <a:pt x="114292" y="24477"/>
                </a:moveTo>
                <a:cubicBezTo>
                  <a:pt x="112000" y="24538"/>
                  <a:pt x="110082" y="25341"/>
                  <a:pt x="108538" y="26886"/>
                </a:cubicBezTo>
                <a:cubicBezTo>
                  <a:pt x="106995" y="28430"/>
                  <a:pt x="106193" y="30350"/>
                  <a:pt x="106132" y="32644"/>
                </a:cubicBezTo>
                <a:cubicBezTo>
                  <a:pt x="106193" y="34938"/>
                  <a:pt x="106995" y="36858"/>
                  <a:pt x="108538" y="38402"/>
                </a:cubicBezTo>
                <a:cubicBezTo>
                  <a:pt x="110082" y="39947"/>
                  <a:pt x="112000" y="40749"/>
                  <a:pt x="114292" y="40811"/>
                </a:cubicBezTo>
                <a:cubicBezTo>
                  <a:pt x="116584" y="40749"/>
                  <a:pt x="118502" y="39947"/>
                  <a:pt x="120046" y="38402"/>
                </a:cubicBezTo>
                <a:cubicBezTo>
                  <a:pt x="121589" y="36858"/>
                  <a:pt x="122391" y="34938"/>
                  <a:pt x="122452" y="32644"/>
                </a:cubicBezTo>
                <a:cubicBezTo>
                  <a:pt x="122391" y="30350"/>
                  <a:pt x="121589" y="28430"/>
                  <a:pt x="120046" y="26886"/>
                </a:cubicBezTo>
                <a:cubicBezTo>
                  <a:pt x="118502" y="25341"/>
                  <a:pt x="116584" y="24538"/>
                  <a:pt x="114292" y="24477"/>
                </a:cubicBezTo>
                <a:close/>
                <a:moveTo>
                  <a:pt x="114292" y="0"/>
                </a:moveTo>
                <a:cubicBezTo>
                  <a:pt x="120355" y="70"/>
                  <a:pt x="125840" y="1559"/>
                  <a:pt x="130747" y="4467"/>
                </a:cubicBezTo>
                <a:cubicBezTo>
                  <a:pt x="135654" y="7375"/>
                  <a:pt x="139563" y="11282"/>
                  <a:pt x="142472" y="16188"/>
                </a:cubicBezTo>
                <a:cubicBezTo>
                  <a:pt x="145381" y="21095"/>
                  <a:pt x="146871" y="26580"/>
                  <a:pt x="146941" y="32644"/>
                </a:cubicBezTo>
                <a:cubicBezTo>
                  <a:pt x="146867" y="38772"/>
                  <a:pt x="145357" y="44285"/>
                  <a:pt x="142413" y="49184"/>
                </a:cubicBezTo>
                <a:cubicBezTo>
                  <a:pt x="139468" y="54084"/>
                  <a:pt x="135535" y="57970"/>
                  <a:pt x="130613" y="60844"/>
                </a:cubicBezTo>
                <a:lnTo>
                  <a:pt x="130613" y="81643"/>
                </a:lnTo>
                <a:lnTo>
                  <a:pt x="155106" y="81643"/>
                </a:lnTo>
                <a:cubicBezTo>
                  <a:pt x="157399" y="81704"/>
                  <a:pt x="159318" y="82507"/>
                  <a:pt x="160862" y="84050"/>
                </a:cubicBezTo>
                <a:cubicBezTo>
                  <a:pt x="162406" y="85593"/>
                  <a:pt x="163209" y="87511"/>
                  <a:pt x="163270" y="89804"/>
                </a:cubicBezTo>
                <a:lnTo>
                  <a:pt x="163270" y="106124"/>
                </a:lnTo>
                <a:cubicBezTo>
                  <a:pt x="163209" y="108417"/>
                  <a:pt x="162406" y="110334"/>
                  <a:pt x="160862" y="111878"/>
                </a:cubicBezTo>
                <a:cubicBezTo>
                  <a:pt x="159318" y="113421"/>
                  <a:pt x="157399" y="114223"/>
                  <a:pt x="155106" y="114284"/>
                </a:cubicBezTo>
                <a:lnTo>
                  <a:pt x="130613" y="114284"/>
                </a:lnTo>
                <a:lnTo>
                  <a:pt x="130613" y="196820"/>
                </a:lnTo>
                <a:cubicBezTo>
                  <a:pt x="143396" y="195024"/>
                  <a:pt x="154919" y="191505"/>
                  <a:pt x="165183" y="186264"/>
                </a:cubicBezTo>
                <a:cubicBezTo>
                  <a:pt x="175447" y="181023"/>
                  <a:pt x="183526" y="174507"/>
                  <a:pt x="189421" y="166714"/>
                </a:cubicBezTo>
                <a:lnTo>
                  <a:pt x="176664" y="153958"/>
                </a:lnTo>
                <a:cubicBezTo>
                  <a:pt x="176085" y="153309"/>
                  <a:pt x="175713" y="152597"/>
                  <a:pt x="175548" y="151821"/>
                </a:cubicBezTo>
                <a:cubicBezTo>
                  <a:pt x="175383" y="151045"/>
                  <a:pt x="175458" y="150269"/>
                  <a:pt x="175771" y="149493"/>
                </a:cubicBezTo>
                <a:cubicBezTo>
                  <a:pt x="176106" y="148717"/>
                  <a:pt x="176616" y="148100"/>
                  <a:pt x="177302" y="147643"/>
                </a:cubicBezTo>
                <a:cubicBezTo>
                  <a:pt x="177988" y="147186"/>
                  <a:pt x="178753" y="146952"/>
                  <a:pt x="179598" y="146942"/>
                </a:cubicBezTo>
                <a:lnTo>
                  <a:pt x="224502" y="146942"/>
                </a:lnTo>
                <a:cubicBezTo>
                  <a:pt x="225677" y="146968"/>
                  <a:pt x="226644" y="147361"/>
                  <a:pt x="227404" y="148122"/>
                </a:cubicBezTo>
                <a:cubicBezTo>
                  <a:pt x="228164" y="148882"/>
                  <a:pt x="228557" y="149849"/>
                  <a:pt x="228584" y="151024"/>
                </a:cubicBezTo>
                <a:lnTo>
                  <a:pt x="228584" y="195927"/>
                </a:lnTo>
                <a:cubicBezTo>
                  <a:pt x="228574" y="196772"/>
                  <a:pt x="228340" y="197538"/>
                  <a:pt x="227883" y="198223"/>
                </a:cubicBezTo>
                <a:cubicBezTo>
                  <a:pt x="227426" y="198909"/>
                  <a:pt x="226809" y="199419"/>
                  <a:pt x="226033" y="199754"/>
                </a:cubicBezTo>
                <a:cubicBezTo>
                  <a:pt x="225522" y="199903"/>
                  <a:pt x="225012" y="199988"/>
                  <a:pt x="224502" y="200009"/>
                </a:cubicBezTo>
                <a:cubicBezTo>
                  <a:pt x="223460" y="200009"/>
                  <a:pt x="222482" y="199627"/>
                  <a:pt x="221568" y="198861"/>
                </a:cubicBezTo>
                <a:lnTo>
                  <a:pt x="209704" y="186998"/>
                </a:lnTo>
                <a:cubicBezTo>
                  <a:pt x="202951" y="195076"/>
                  <a:pt x="194658" y="202065"/>
                  <a:pt x="184824" y="207966"/>
                </a:cubicBezTo>
                <a:cubicBezTo>
                  <a:pt x="174991" y="213866"/>
                  <a:pt x="164081" y="218427"/>
                  <a:pt x="152093" y="221649"/>
                </a:cubicBezTo>
                <a:cubicBezTo>
                  <a:pt x="140106" y="224870"/>
                  <a:pt x="127506" y="226502"/>
                  <a:pt x="114292" y="226543"/>
                </a:cubicBezTo>
                <a:cubicBezTo>
                  <a:pt x="101078" y="226502"/>
                  <a:pt x="88478" y="224870"/>
                  <a:pt x="76491" y="221649"/>
                </a:cubicBezTo>
                <a:cubicBezTo>
                  <a:pt x="64504" y="218427"/>
                  <a:pt x="53593" y="213866"/>
                  <a:pt x="43760" y="207966"/>
                </a:cubicBezTo>
                <a:cubicBezTo>
                  <a:pt x="33926" y="202065"/>
                  <a:pt x="25633" y="195076"/>
                  <a:pt x="18880" y="186998"/>
                </a:cubicBezTo>
                <a:lnTo>
                  <a:pt x="7016" y="198861"/>
                </a:lnTo>
                <a:cubicBezTo>
                  <a:pt x="6623" y="199244"/>
                  <a:pt x="6166" y="199531"/>
                  <a:pt x="5645" y="199722"/>
                </a:cubicBezTo>
                <a:cubicBezTo>
                  <a:pt x="5124" y="199914"/>
                  <a:pt x="4603" y="200009"/>
                  <a:pt x="4082" y="200009"/>
                </a:cubicBezTo>
                <a:cubicBezTo>
                  <a:pt x="3572" y="199988"/>
                  <a:pt x="3062" y="199903"/>
                  <a:pt x="2551" y="199754"/>
                </a:cubicBezTo>
                <a:cubicBezTo>
                  <a:pt x="1775" y="199419"/>
                  <a:pt x="1159" y="198909"/>
                  <a:pt x="702" y="198223"/>
                </a:cubicBezTo>
                <a:cubicBezTo>
                  <a:pt x="245" y="197538"/>
                  <a:pt x="11" y="196772"/>
                  <a:pt x="0" y="195927"/>
                </a:cubicBezTo>
                <a:lnTo>
                  <a:pt x="0" y="151024"/>
                </a:lnTo>
                <a:cubicBezTo>
                  <a:pt x="27" y="149849"/>
                  <a:pt x="420" y="148882"/>
                  <a:pt x="1180" y="148122"/>
                </a:cubicBezTo>
                <a:cubicBezTo>
                  <a:pt x="1940" y="147361"/>
                  <a:pt x="2907" y="146968"/>
                  <a:pt x="4082" y="146942"/>
                </a:cubicBezTo>
                <a:lnTo>
                  <a:pt x="48986" y="146942"/>
                </a:lnTo>
                <a:cubicBezTo>
                  <a:pt x="49831" y="146952"/>
                  <a:pt x="50596" y="147186"/>
                  <a:pt x="51282" y="147643"/>
                </a:cubicBezTo>
                <a:cubicBezTo>
                  <a:pt x="51968" y="148100"/>
                  <a:pt x="52478" y="148717"/>
                  <a:pt x="52813" y="149493"/>
                </a:cubicBezTo>
                <a:cubicBezTo>
                  <a:pt x="53126" y="150269"/>
                  <a:pt x="53201" y="151045"/>
                  <a:pt x="53036" y="151821"/>
                </a:cubicBezTo>
                <a:cubicBezTo>
                  <a:pt x="52871" y="152597"/>
                  <a:pt x="52499" y="153309"/>
                  <a:pt x="51920" y="153958"/>
                </a:cubicBezTo>
                <a:lnTo>
                  <a:pt x="39163" y="166714"/>
                </a:lnTo>
                <a:cubicBezTo>
                  <a:pt x="45058" y="174507"/>
                  <a:pt x="53137" y="181023"/>
                  <a:pt x="63401" y="186264"/>
                </a:cubicBezTo>
                <a:cubicBezTo>
                  <a:pt x="73665" y="191505"/>
                  <a:pt x="85188" y="195024"/>
                  <a:pt x="97971" y="196820"/>
                </a:cubicBezTo>
                <a:lnTo>
                  <a:pt x="97971" y="114284"/>
                </a:lnTo>
                <a:lnTo>
                  <a:pt x="73479" y="114284"/>
                </a:lnTo>
                <a:cubicBezTo>
                  <a:pt x="71185" y="114223"/>
                  <a:pt x="69266" y="113421"/>
                  <a:pt x="67722" y="111878"/>
                </a:cubicBezTo>
                <a:cubicBezTo>
                  <a:pt x="66178" y="110334"/>
                  <a:pt x="65375" y="108417"/>
                  <a:pt x="65314" y="106124"/>
                </a:cubicBezTo>
                <a:lnTo>
                  <a:pt x="65314" y="89804"/>
                </a:lnTo>
                <a:cubicBezTo>
                  <a:pt x="65375" y="87511"/>
                  <a:pt x="66178" y="85593"/>
                  <a:pt x="67722" y="84050"/>
                </a:cubicBezTo>
                <a:cubicBezTo>
                  <a:pt x="69266" y="82507"/>
                  <a:pt x="71185" y="81704"/>
                  <a:pt x="73479" y="81643"/>
                </a:cubicBezTo>
                <a:lnTo>
                  <a:pt x="97971" y="81643"/>
                </a:lnTo>
                <a:lnTo>
                  <a:pt x="97971" y="60844"/>
                </a:lnTo>
                <a:cubicBezTo>
                  <a:pt x="93049" y="57970"/>
                  <a:pt x="89116" y="54084"/>
                  <a:pt x="86172" y="49184"/>
                </a:cubicBezTo>
                <a:cubicBezTo>
                  <a:pt x="83227" y="44285"/>
                  <a:pt x="81717" y="38772"/>
                  <a:pt x="81643" y="32644"/>
                </a:cubicBezTo>
                <a:cubicBezTo>
                  <a:pt x="81713" y="26580"/>
                  <a:pt x="83203" y="21095"/>
                  <a:pt x="86112" y="16188"/>
                </a:cubicBezTo>
                <a:cubicBezTo>
                  <a:pt x="89022" y="11282"/>
                  <a:pt x="92930" y="7375"/>
                  <a:pt x="97837" y="4467"/>
                </a:cubicBezTo>
                <a:cubicBezTo>
                  <a:pt x="102744" y="1559"/>
                  <a:pt x="108229" y="70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4" name="Freeform: Shape 53"/>
          <p:cNvSpPr/>
          <p:nvPr/>
        </p:nvSpPr>
        <p:spPr>
          <a:xfrm>
            <a:off x="3416290" y="3762467"/>
            <a:ext cx="128546" cy="226689"/>
          </a:xfrm>
          <a:custGeom>
            <a:avLst/>
            <a:gdLst/>
            <a:ahLst/>
            <a:cxnLst/>
            <a:rect l="l" t="t" r="r" b="b"/>
            <a:pathLst>
              <a:path w="74229" h="127296">
                <a:moveTo>
                  <a:pt x="10586" y="0"/>
                </a:moveTo>
                <a:cubicBezTo>
                  <a:pt x="11107" y="5"/>
                  <a:pt x="11628" y="122"/>
                  <a:pt x="12149" y="350"/>
                </a:cubicBezTo>
                <a:cubicBezTo>
                  <a:pt x="12669" y="579"/>
                  <a:pt x="13126" y="887"/>
                  <a:pt x="13520" y="1275"/>
                </a:cubicBezTo>
                <a:lnTo>
                  <a:pt x="72953" y="60714"/>
                </a:lnTo>
                <a:cubicBezTo>
                  <a:pt x="73341" y="61107"/>
                  <a:pt x="73649" y="61564"/>
                  <a:pt x="73878" y="62085"/>
                </a:cubicBezTo>
                <a:cubicBezTo>
                  <a:pt x="74106" y="62606"/>
                  <a:pt x="74223" y="63127"/>
                  <a:pt x="74229" y="63647"/>
                </a:cubicBezTo>
                <a:cubicBezTo>
                  <a:pt x="74223" y="64168"/>
                  <a:pt x="74106" y="64689"/>
                  <a:pt x="73878" y="65210"/>
                </a:cubicBezTo>
                <a:cubicBezTo>
                  <a:pt x="73649" y="65731"/>
                  <a:pt x="73341" y="66188"/>
                  <a:pt x="72953" y="66581"/>
                </a:cubicBezTo>
                <a:lnTo>
                  <a:pt x="13520" y="126020"/>
                </a:lnTo>
                <a:cubicBezTo>
                  <a:pt x="13126" y="126408"/>
                  <a:pt x="12669" y="126716"/>
                  <a:pt x="12149" y="126945"/>
                </a:cubicBezTo>
                <a:cubicBezTo>
                  <a:pt x="11628" y="127173"/>
                  <a:pt x="11107" y="127290"/>
                  <a:pt x="10586" y="127296"/>
                </a:cubicBezTo>
                <a:cubicBezTo>
                  <a:pt x="10065" y="127290"/>
                  <a:pt x="9545" y="127173"/>
                  <a:pt x="9024" y="126945"/>
                </a:cubicBezTo>
                <a:cubicBezTo>
                  <a:pt x="8503" y="126716"/>
                  <a:pt x="8046" y="126408"/>
                  <a:pt x="7653" y="126020"/>
                </a:cubicBezTo>
                <a:lnTo>
                  <a:pt x="1276" y="119643"/>
                </a:lnTo>
                <a:cubicBezTo>
                  <a:pt x="888" y="119257"/>
                  <a:pt x="580" y="118816"/>
                  <a:pt x="351" y="118319"/>
                </a:cubicBezTo>
                <a:cubicBezTo>
                  <a:pt x="123" y="117822"/>
                  <a:pt x="6" y="117285"/>
                  <a:pt x="0" y="116709"/>
                </a:cubicBezTo>
                <a:cubicBezTo>
                  <a:pt x="6" y="116188"/>
                  <a:pt x="123" y="115667"/>
                  <a:pt x="351" y="115146"/>
                </a:cubicBezTo>
                <a:cubicBezTo>
                  <a:pt x="580" y="114626"/>
                  <a:pt x="888" y="114168"/>
                  <a:pt x="1276" y="113775"/>
                </a:cubicBezTo>
                <a:lnTo>
                  <a:pt x="51399" y="63647"/>
                </a:lnTo>
                <a:lnTo>
                  <a:pt x="1276" y="13520"/>
                </a:lnTo>
                <a:cubicBezTo>
                  <a:pt x="888" y="13126"/>
                  <a:pt x="580" y="12669"/>
                  <a:pt x="351" y="12149"/>
                </a:cubicBezTo>
                <a:cubicBezTo>
                  <a:pt x="123" y="11628"/>
                  <a:pt x="6" y="11107"/>
                  <a:pt x="0" y="10586"/>
                </a:cubicBezTo>
                <a:cubicBezTo>
                  <a:pt x="6" y="10065"/>
                  <a:pt x="123" y="9544"/>
                  <a:pt x="351" y="9024"/>
                </a:cubicBezTo>
                <a:cubicBezTo>
                  <a:pt x="580" y="8503"/>
                  <a:pt x="888" y="8046"/>
                  <a:pt x="1276" y="7652"/>
                </a:cubicBezTo>
                <a:lnTo>
                  <a:pt x="7653" y="1275"/>
                </a:lnTo>
                <a:cubicBezTo>
                  <a:pt x="8046" y="887"/>
                  <a:pt x="8503" y="579"/>
                  <a:pt x="9024" y="350"/>
                </a:cubicBezTo>
                <a:cubicBezTo>
                  <a:pt x="9545" y="122"/>
                  <a:pt x="10065" y="5"/>
                  <a:pt x="105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5" name="Freeform: Shape 54"/>
          <p:cNvSpPr/>
          <p:nvPr/>
        </p:nvSpPr>
        <p:spPr>
          <a:xfrm>
            <a:off x="3370340" y="4700806"/>
            <a:ext cx="220445" cy="132185"/>
          </a:xfrm>
          <a:custGeom>
            <a:avLst/>
            <a:gdLst/>
            <a:ahLst/>
            <a:cxnLst/>
            <a:rect l="l" t="t" r="r" b="b"/>
            <a:pathLst>
              <a:path w="127296" h="74228">
                <a:moveTo>
                  <a:pt x="63648" y="0"/>
                </a:moveTo>
                <a:cubicBezTo>
                  <a:pt x="64169" y="5"/>
                  <a:pt x="64690" y="122"/>
                  <a:pt x="65210" y="350"/>
                </a:cubicBezTo>
                <a:cubicBezTo>
                  <a:pt x="65731" y="579"/>
                  <a:pt x="66188" y="887"/>
                  <a:pt x="66582" y="1275"/>
                </a:cubicBezTo>
                <a:lnTo>
                  <a:pt x="126020" y="60709"/>
                </a:lnTo>
                <a:cubicBezTo>
                  <a:pt x="126409" y="61102"/>
                  <a:pt x="126717" y="61559"/>
                  <a:pt x="126945" y="62080"/>
                </a:cubicBezTo>
                <a:cubicBezTo>
                  <a:pt x="127173" y="62600"/>
                  <a:pt x="127290" y="63121"/>
                  <a:pt x="127296" y="63642"/>
                </a:cubicBezTo>
                <a:cubicBezTo>
                  <a:pt x="127290" y="64163"/>
                  <a:pt x="127173" y="64684"/>
                  <a:pt x="126945" y="65204"/>
                </a:cubicBezTo>
                <a:cubicBezTo>
                  <a:pt x="126717" y="65725"/>
                  <a:pt x="126409" y="66182"/>
                  <a:pt x="126020" y="66575"/>
                </a:cubicBezTo>
                <a:lnTo>
                  <a:pt x="119643" y="72952"/>
                </a:lnTo>
                <a:cubicBezTo>
                  <a:pt x="119258" y="73340"/>
                  <a:pt x="118817" y="73649"/>
                  <a:pt x="118320" y="73877"/>
                </a:cubicBezTo>
                <a:cubicBezTo>
                  <a:pt x="117823" y="74106"/>
                  <a:pt x="117286" y="74222"/>
                  <a:pt x="116709" y="74228"/>
                </a:cubicBezTo>
                <a:cubicBezTo>
                  <a:pt x="116188" y="74222"/>
                  <a:pt x="115668" y="74106"/>
                  <a:pt x="115147" y="73877"/>
                </a:cubicBezTo>
                <a:cubicBezTo>
                  <a:pt x="114626" y="73649"/>
                  <a:pt x="114169" y="73340"/>
                  <a:pt x="113776" y="72952"/>
                </a:cubicBezTo>
                <a:lnTo>
                  <a:pt x="63648" y="22829"/>
                </a:lnTo>
                <a:lnTo>
                  <a:pt x="13520" y="72952"/>
                </a:lnTo>
                <a:cubicBezTo>
                  <a:pt x="13127" y="73340"/>
                  <a:pt x="12670" y="73649"/>
                  <a:pt x="12149" y="73877"/>
                </a:cubicBezTo>
                <a:cubicBezTo>
                  <a:pt x="11628" y="74106"/>
                  <a:pt x="11107" y="74222"/>
                  <a:pt x="10587" y="74228"/>
                </a:cubicBezTo>
                <a:cubicBezTo>
                  <a:pt x="10066" y="74222"/>
                  <a:pt x="9545" y="74106"/>
                  <a:pt x="9024" y="73877"/>
                </a:cubicBezTo>
                <a:cubicBezTo>
                  <a:pt x="8503" y="73649"/>
                  <a:pt x="8046" y="73340"/>
                  <a:pt x="7653" y="72952"/>
                </a:cubicBezTo>
                <a:lnTo>
                  <a:pt x="1275" y="66575"/>
                </a:lnTo>
                <a:cubicBezTo>
                  <a:pt x="887" y="66182"/>
                  <a:pt x="579" y="65725"/>
                  <a:pt x="351" y="65204"/>
                </a:cubicBezTo>
                <a:cubicBezTo>
                  <a:pt x="122" y="64684"/>
                  <a:pt x="5" y="64163"/>
                  <a:pt x="0" y="63642"/>
                </a:cubicBezTo>
                <a:cubicBezTo>
                  <a:pt x="5" y="63121"/>
                  <a:pt x="122" y="62600"/>
                  <a:pt x="351" y="62080"/>
                </a:cubicBezTo>
                <a:cubicBezTo>
                  <a:pt x="579" y="61559"/>
                  <a:pt x="887" y="61102"/>
                  <a:pt x="1275" y="60709"/>
                </a:cubicBezTo>
                <a:lnTo>
                  <a:pt x="60714" y="1275"/>
                </a:lnTo>
                <a:cubicBezTo>
                  <a:pt x="61107" y="887"/>
                  <a:pt x="61565" y="579"/>
                  <a:pt x="62085" y="350"/>
                </a:cubicBezTo>
                <a:cubicBezTo>
                  <a:pt x="62606" y="122"/>
                  <a:pt x="63127" y="5"/>
                  <a:pt x="636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6" name="Freeform: Shape 55"/>
          <p:cNvSpPr/>
          <p:nvPr/>
        </p:nvSpPr>
        <p:spPr>
          <a:xfrm>
            <a:off x="3326710" y="5423469"/>
            <a:ext cx="307707" cy="377986"/>
          </a:xfrm>
          <a:custGeom>
            <a:avLst/>
            <a:gdLst/>
            <a:ahLst/>
            <a:cxnLst/>
            <a:rect l="l" t="t" r="r" b="b"/>
            <a:pathLst>
              <a:path w="177685" h="212256">
                <a:moveTo>
                  <a:pt x="131127" y="47962"/>
                </a:moveTo>
                <a:cubicBezTo>
                  <a:pt x="141331" y="47983"/>
                  <a:pt x="150388" y="50747"/>
                  <a:pt x="158296" y="56253"/>
                </a:cubicBezTo>
                <a:cubicBezTo>
                  <a:pt x="160531" y="57789"/>
                  <a:pt x="162758" y="59628"/>
                  <a:pt x="164977" y="61770"/>
                </a:cubicBezTo>
                <a:cubicBezTo>
                  <a:pt x="167196" y="63912"/>
                  <a:pt x="169391" y="66325"/>
                  <a:pt x="171562" y="69009"/>
                </a:cubicBezTo>
                <a:cubicBezTo>
                  <a:pt x="164929" y="74600"/>
                  <a:pt x="160082" y="79618"/>
                  <a:pt x="157021" y="84061"/>
                </a:cubicBezTo>
                <a:cubicBezTo>
                  <a:pt x="151515" y="91969"/>
                  <a:pt x="148751" y="100771"/>
                  <a:pt x="148730" y="110465"/>
                </a:cubicBezTo>
                <a:cubicBezTo>
                  <a:pt x="148730" y="115700"/>
                  <a:pt x="149463" y="120696"/>
                  <a:pt x="150930" y="125453"/>
                </a:cubicBezTo>
                <a:cubicBezTo>
                  <a:pt x="152397" y="130210"/>
                  <a:pt x="154597" y="134696"/>
                  <a:pt x="157531" y="138910"/>
                </a:cubicBezTo>
                <a:cubicBezTo>
                  <a:pt x="163420" y="147329"/>
                  <a:pt x="170138" y="152687"/>
                  <a:pt x="177685" y="154983"/>
                </a:cubicBezTo>
                <a:cubicBezTo>
                  <a:pt x="176098" y="160026"/>
                  <a:pt x="174010" y="165214"/>
                  <a:pt x="171418" y="170545"/>
                </a:cubicBezTo>
                <a:cubicBezTo>
                  <a:pt x="168828" y="175875"/>
                  <a:pt x="165687" y="181318"/>
                  <a:pt x="161995" y="186872"/>
                </a:cubicBezTo>
                <a:cubicBezTo>
                  <a:pt x="151004" y="203561"/>
                  <a:pt x="140077" y="211894"/>
                  <a:pt x="129214" y="211873"/>
                </a:cubicBezTo>
                <a:cubicBezTo>
                  <a:pt x="127051" y="211871"/>
                  <a:pt x="124489" y="211525"/>
                  <a:pt x="121528" y="210837"/>
                </a:cubicBezTo>
                <a:cubicBezTo>
                  <a:pt x="118568" y="210148"/>
                  <a:pt x="115177" y="209133"/>
                  <a:pt x="111356" y="207791"/>
                </a:cubicBezTo>
                <a:cubicBezTo>
                  <a:pt x="107588" y="206394"/>
                  <a:pt x="104090" y="205362"/>
                  <a:pt x="100864" y="204698"/>
                </a:cubicBezTo>
                <a:cubicBezTo>
                  <a:pt x="97638" y="204034"/>
                  <a:pt x="94715" y="203704"/>
                  <a:pt x="92095" y="203709"/>
                </a:cubicBezTo>
                <a:cubicBezTo>
                  <a:pt x="89539" y="203709"/>
                  <a:pt x="86743" y="204060"/>
                  <a:pt x="83708" y="204762"/>
                </a:cubicBezTo>
                <a:cubicBezTo>
                  <a:pt x="80674" y="205463"/>
                  <a:pt x="77432" y="206516"/>
                  <a:pt x="73982" y="207919"/>
                </a:cubicBezTo>
                <a:cubicBezTo>
                  <a:pt x="66967" y="210831"/>
                  <a:pt x="61354" y="212277"/>
                  <a:pt x="57145" y="212256"/>
                </a:cubicBezTo>
                <a:cubicBezTo>
                  <a:pt x="50586" y="212251"/>
                  <a:pt x="44124" y="209487"/>
                  <a:pt x="37756" y="203965"/>
                </a:cubicBezTo>
                <a:cubicBezTo>
                  <a:pt x="31389" y="198442"/>
                  <a:pt x="25054" y="190194"/>
                  <a:pt x="18751" y="179219"/>
                </a:cubicBezTo>
                <a:cubicBezTo>
                  <a:pt x="12556" y="168254"/>
                  <a:pt x="7885" y="157433"/>
                  <a:pt x="4736" y="146755"/>
                </a:cubicBezTo>
                <a:cubicBezTo>
                  <a:pt x="1587" y="136078"/>
                  <a:pt x="8" y="125512"/>
                  <a:pt x="0" y="115057"/>
                </a:cubicBezTo>
                <a:cubicBezTo>
                  <a:pt x="3" y="105304"/>
                  <a:pt x="1209" y="96460"/>
                  <a:pt x="3620" y="88525"/>
                </a:cubicBezTo>
                <a:cubicBezTo>
                  <a:pt x="6030" y="80590"/>
                  <a:pt x="9628" y="73532"/>
                  <a:pt x="14414" y="67351"/>
                </a:cubicBezTo>
                <a:cubicBezTo>
                  <a:pt x="19192" y="61228"/>
                  <a:pt x="24592" y="56636"/>
                  <a:pt x="30613" y="53575"/>
                </a:cubicBezTo>
                <a:cubicBezTo>
                  <a:pt x="36635" y="50513"/>
                  <a:pt x="43310" y="48983"/>
                  <a:pt x="50640" y="48983"/>
                </a:cubicBezTo>
                <a:cubicBezTo>
                  <a:pt x="53757" y="48983"/>
                  <a:pt x="57185" y="49301"/>
                  <a:pt x="60924" y="49939"/>
                </a:cubicBezTo>
                <a:cubicBezTo>
                  <a:pt x="64663" y="50577"/>
                  <a:pt x="68760" y="51534"/>
                  <a:pt x="73217" y="52809"/>
                </a:cubicBezTo>
                <a:cubicBezTo>
                  <a:pt x="82018" y="55360"/>
                  <a:pt x="87886" y="56636"/>
                  <a:pt x="90820" y="56636"/>
                </a:cubicBezTo>
                <a:cubicBezTo>
                  <a:pt x="94540" y="56657"/>
                  <a:pt x="100620" y="55212"/>
                  <a:pt x="109060" y="52299"/>
                </a:cubicBezTo>
                <a:cubicBezTo>
                  <a:pt x="113272" y="50891"/>
                  <a:pt x="117221" y="49817"/>
                  <a:pt x="120907" y="49078"/>
                </a:cubicBezTo>
                <a:cubicBezTo>
                  <a:pt x="124592" y="48339"/>
                  <a:pt x="127999" y="47967"/>
                  <a:pt x="131127" y="47962"/>
                </a:cubicBezTo>
                <a:close/>
                <a:moveTo>
                  <a:pt x="128959" y="0"/>
                </a:moveTo>
                <a:cubicBezTo>
                  <a:pt x="129089" y="572"/>
                  <a:pt x="129211" y="1087"/>
                  <a:pt x="129325" y="1547"/>
                </a:cubicBezTo>
                <a:cubicBezTo>
                  <a:pt x="129440" y="2007"/>
                  <a:pt x="129530" y="2427"/>
                  <a:pt x="129596" y="2807"/>
                </a:cubicBezTo>
                <a:cubicBezTo>
                  <a:pt x="129602" y="3248"/>
                  <a:pt x="129623" y="3673"/>
                  <a:pt x="129660" y="4082"/>
                </a:cubicBezTo>
                <a:cubicBezTo>
                  <a:pt x="129697" y="4492"/>
                  <a:pt x="129718" y="4917"/>
                  <a:pt x="129724" y="5358"/>
                </a:cubicBezTo>
                <a:cubicBezTo>
                  <a:pt x="129721" y="7978"/>
                  <a:pt x="129408" y="10742"/>
                  <a:pt x="128783" y="13649"/>
                </a:cubicBezTo>
                <a:cubicBezTo>
                  <a:pt x="128159" y="16556"/>
                  <a:pt x="127239" y="19575"/>
                  <a:pt x="126025" y="22706"/>
                </a:cubicBezTo>
                <a:cubicBezTo>
                  <a:pt x="123474" y="29084"/>
                  <a:pt x="119519" y="34951"/>
                  <a:pt x="114162" y="40309"/>
                </a:cubicBezTo>
                <a:cubicBezTo>
                  <a:pt x="109570" y="44901"/>
                  <a:pt x="104978" y="47962"/>
                  <a:pt x="100386" y="49493"/>
                </a:cubicBezTo>
                <a:cubicBezTo>
                  <a:pt x="98925" y="49942"/>
                  <a:pt x="97096" y="50351"/>
                  <a:pt x="94901" y="50721"/>
                </a:cubicBezTo>
                <a:cubicBezTo>
                  <a:pt x="92706" y="51090"/>
                  <a:pt x="90113" y="51404"/>
                  <a:pt x="87120" y="51661"/>
                </a:cubicBezTo>
                <a:cubicBezTo>
                  <a:pt x="87376" y="39012"/>
                  <a:pt x="90692" y="28084"/>
                  <a:pt x="97070" y="18879"/>
                </a:cubicBezTo>
                <a:cubicBezTo>
                  <a:pt x="100264" y="14290"/>
                  <a:pt x="104526" y="10426"/>
                  <a:pt x="109857" y="7287"/>
                </a:cubicBezTo>
                <a:cubicBezTo>
                  <a:pt x="115188" y="4149"/>
                  <a:pt x="121555" y="1720"/>
                  <a:pt x="12895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7" name="Freeform: Shape 56"/>
          <p:cNvSpPr/>
          <p:nvPr/>
        </p:nvSpPr>
        <p:spPr>
          <a:xfrm>
            <a:off x="4101148" y="3701359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8091" y="32143"/>
                </a:moveTo>
                <a:cubicBezTo>
                  <a:pt x="96999" y="32143"/>
                  <a:pt x="95962" y="32335"/>
                  <a:pt x="94981" y="32717"/>
                </a:cubicBezTo>
                <a:cubicBezTo>
                  <a:pt x="94000" y="33100"/>
                  <a:pt x="93123" y="33674"/>
                  <a:pt x="92350" y="34439"/>
                </a:cubicBezTo>
                <a:lnTo>
                  <a:pt x="80740" y="46047"/>
                </a:lnTo>
                <a:cubicBezTo>
                  <a:pt x="79974" y="46820"/>
                  <a:pt x="79400" y="47697"/>
                  <a:pt x="79018" y="48678"/>
                </a:cubicBezTo>
                <a:cubicBezTo>
                  <a:pt x="78635" y="49659"/>
                  <a:pt x="78443" y="50695"/>
                  <a:pt x="78443" y="51787"/>
                </a:cubicBezTo>
                <a:cubicBezTo>
                  <a:pt x="78443" y="52879"/>
                  <a:pt x="78635" y="53916"/>
                  <a:pt x="79018" y="54896"/>
                </a:cubicBezTo>
                <a:cubicBezTo>
                  <a:pt x="79400" y="55877"/>
                  <a:pt x="79974" y="56754"/>
                  <a:pt x="80740" y="57527"/>
                </a:cubicBezTo>
                <a:lnTo>
                  <a:pt x="104853" y="81636"/>
                </a:lnTo>
                <a:lnTo>
                  <a:pt x="40807" y="81636"/>
                </a:lnTo>
                <a:cubicBezTo>
                  <a:pt x="38513" y="81697"/>
                  <a:pt x="36594" y="82499"/>
                  <a:pt x="35049" y="84043"/>
                </a:cubicBezTo>
                <a:cubicBezTo>
                  <a:pt x="33505" y="85587"/>
                  <a:pt x="32702" y="87506"/>
                  <a:pt x="32641" y="89799"/>
                </a:cubicBezTo>
                <a:lnTo>
                  <a:pt x="32641" y="106127"/>
                </a:lnTo>
                <a:cubicBezTo>
                  <a:pt x="32702" y="108420"/>
                  <a:pt x="33505" y="110339"/>
                  <a:pt x="35049" y="111883"/>
                </a:cubicBezTo>
                <a:cubicBezTo>
                  <a:pt x="36594" y="113427"/>
                  <a:pt x="38513" y="114229"/>
                  <a:pt x="40807" y="114290"/>
                </a:cubicBezTo>
                <a:lnTo>
                  <a:pt x="104853" y="114290"/>
                </a:lnTo>
                <a:lnTo>
                  <a:pt x="80740" y="138399"/>
                </a:lnTo>
                <a:cubicBezTo>
                  <a:pt x="79969" y="139172"/>
                  <a:pt x="79374" y="140049"/>
                  <a:pt x="78954" y="141029"/>
                </a:cubicBezTo>
                <a:cubicBezTo>
                  <a:pt x="78534" y="142010"/>
                  <a:pt x="78321" y="143046"/>
                  <a:pt x="78316" y="144139"/>
                </a:cubicBezTo>
                <a:cubicBezTo>
                  <a:pt x="78321" y="145231"/>
                  <a:pt x="78534" y="146267"/>
                  <a:pt x="78954" y="147248"/>
                </a:cubicBezTo>
                <a:cubicBezTo>
                  <a:pt x="79374" y="148228"/>
                  <a:pt x="79969" y="149105"/>
                  <a:pt x="80740" y="149879"/>
                </a:cubicBezTo>
                <a:lnTo>
                  <a:pt x="92350" y="161486"/>
                </a:lnTo>
                <a:cubicBezTo>
                  <a:pt x="93123" y="162251"/>
                  <a:pt x="94000" y="162826"/>
                  <a:pt x="94981" y="163210"/>
                </a:cubicBezTo>
                <a:cubicBezTo>
                  <a:pt x="95962" y="163594"/>
                  <a:pt x="96999" y="163789"/>
                  <a:pt x="98091" y="163796"/>
                </a:cubicBezTo>
                <a:cubicBezTo>
                  <a:pt x="99184" y="163796"/>
                  <a:pt x="100220" y="163604"/>
                  <a:pt x="101201" y="163220"/>
                </a:cubicBezTo>
                <a:cubicBezTo>
                  <a:pt x="102182" y="162836"/>
                  <a:pt x="103059" y="162258"/>
                  <a:pt x="103832" y="161486"/>
                </a:cubicBezTo>
                <a:lnTo>
                  <a:pt x="150017" y="115311"/>
                </a:lnTo>
                <a:lnTo>
                  <a:pt x="161627" y="103703"/>
                </a:lnTo>
                <a:cubicBezTo>
                  <a:pt x="162393" y="102930"/>
                  <a:pt x="162967" y="102053"/>
                  <a:pt x="163350" y="101072"/>
                </a:cubicBezTo>
                <a:cubicBezTo>
                  <a:pt x="163732" y="100092"/>
                  <a:pt x="163924" y="99055"/>
                  <a:pt x="163924" y="97963"/>
                </a:cubicBezTo>
                <a:cubicBezTo>
                  <a:pt x="163924" y="96871"/>
                  <a:pt x="163732" y="95834"/>
                  <a:pt x="163350" y="94854"/>
                </a:cubicBezTo>
                <a:cubicBezTo>
                  <a:pt x="162967" y="93873"/>
                  <a:pt x="162393" y="92996"/>
                  <a:pt x="161627" y="92223"/>
                </a:cubicBezTo>
                <a:lnTo>
                  <a:pt x="150017" y="80615"/>
                </a:lnTo>
                <a:lnTo>
                  <a:pt x="103832" y="34439"/>
                </a:lnTo>
                <a:cubicBezTo>
                  <a:pt x="103059" y="33674"/>
                  <a:pt x="102182" y="33100"/>
                  <a:pt x="101201" y="32717"/>
                </a:cubicBezTo>
                <a:cubicBezTo>
                  <a:pt x="100220" y="32335"/>
                  <a:pt x="99184" y="32143"/>
                  <a:pt x="98091" y="32143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0" y="63244"/>
                  <a:pt x="195719" y="79724"/>
                  <a:pt x="195927" y="97963"/>
                </a:cubicBezTo>
                <a:lnTo>
                  <a:pt x="195927" y="97963"/>
                </a:lnTo>
                <a:cubicBezTo>
                  <a:pt x="195719" y="116203"/>
                  <a:pt x="191260" y="132683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4" y="195719"/>
                  <a:pt x="63244" y="191260"/>
                  <a:pt x="48523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3"/>
                  <a:pt x="208" y="116203"/>
                  <a:pt x="0" y="97963"/>
                </a:cubicBezTo>
                <a:cubicBezTo>
                  <a:pt x="208" y="79724"/>
                  <a:pt x="4667" y="63244"/>
                  <a:pt x="13377" y="48523"/>
                </a:cubicBezTo>
                <a:cubicBezTo>
                  <a:pt x="22087" y="33802"/>
                  <a:pt x="33803" y="22087"/>
                  <a:pt x="48523" y="13377"/>
                </a:cubicBezTo>
                <a:cubicBezTo>
                  <a:pt x="63244" y="4667"/>
                  <a:pt x="79724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8" name="Freeform: Shape 57"/>
          <p:cNvSpPr/>
          <p:nvPr/>
        </p:nvSpPr>
        <p:spPr>
          <a:xfrm>
            <a:off x="4101148" y="4592446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95927" y="97963"/>
                </a:moveTo>
                <a:lnTo>
                  <a:pt x="195927" y="97971"/>
                </a:lnTo>
                <a:lnTo>
                  <a:pt x="195927" y="97967"/>
                </a:lnTo>
                <a:close/>
                <a:moveTo>
                  <a:pt x="97964" y="32019"/>
                </a:moveTo>
                <a:cubicBezTo>
                  <a:pt x="96872" y="32019"/>
                  <a:pt x="95835" y="32211"/>
                  <a:pt x="94855" y="32593"/>
                </a:cubicBezTo>
                <a:cubicBezTo>
                  <a:pt x="93874" y="32976"/>
                  <a:pt x="92997" y="33550"/>
                  <a:pt x="92224" y="34315"/>
                </a:cubicBezTo>
                <a:lnTo>
                  <a:pt x="80616" y="45924"/>
                </a:lnTo>
                <a:lnTo>
                  <a:pt x="34441" y="92103"/>
                </a:lnTo>
                <a:cubicBezTo>
                  <a:pt x="33675" y="92877"/>
                  <a:pt x="33101" y="93754"/>
                  <a:pt x="32719" y="94734"/>
                </a:cubicBezTo>
                <a:cubicBezTo>
                  <a:pt x="32336" y="95715"/>
                  <a:pt x="32145" y="96751"/>
                  <a:pt x="32145" y="97844"/>
                </a:cubicBezTo>
                <a:cubicBezTo>
                  <a:pt x="32145" y="98936"/>
                  <a:pt x="32336" y="99973"/>
                  <a:pt x="32719" y="100953"/>
                </a:cubicBezTo>
                <a:cubicBezTo>
                  <a:pt x="33101" y="101934"/>
                  <a:pt x="33675" y="102811"/>
                  <a:pt x="34441" y="103584"/>
                </a:cubicBezTo>
                <a:lnTo>
                  <a:pt x="46048" y="115193"/>
                </a:lnTo>
                <a:cubicBezTo>
                  <a:pt x="46822" y="115958"/>
                  <a:pt x="47699" y="116532"/>
                  <a:pt x="48679" y="116915"/>
                </a:cubicBezTo>
                <a:cubicBezTo>
                  <a:pt x="49660" y="117298"/>
                  <a:pt x="50696" y="117489"/>
                  <a:pt x="51788" y="117489"/>
                </a:cubicBezTo>
                <a:cubicBezTo>
                  <a:pt x="52881" y="117489"/>
                  <a:pt x="53917" y="117298"/>
                  <a:pt x="54898" y="116915"/>
                </a:cubicBezTo>
                <a:cubicBezTo>
                  <a:pt x="55878" y="116532"/>
                  <a:pt x="56755" y="115958"/>
                  <a:pt x="57528" y="115193"/>
                </a:cubicBezTo>
                <a:lnTo>
                  <a:pt x="81637" y="91083"/>
                </a:lnTo>
                <a:lnTo>
                  <a:pt x="81637" y="155121"/>
                </a:lnTo>
                <a:cubicBezTo>
                  <a:pt x="81698" y="157415"/>
                  <a:pt x="82500" y="159334"/>
                  <a:pt x="84044" y="160878"/>
                </a:cubicBezTo>
                <a:cubicBezTo>
                  <a:pt x="85588" y="162422"/>
                  <a:pt x="87507" y="163225"/>
                  <a:pt x="89800" y="163286"/>
                </a:cubicBezTo>
                <a:lnTo>
                  <a:pt x="106128" y="163286"/>
                </a:lnTo>
                <a:cubicBezTo>
                  <a:pt x="108421" y="163225"/>
                  <a:pt x="110340" y="162422"/>
                  <a:pt x="111884" y="160878"/>
                </a:cubicBezTo>
                <a:cubicBezTo>
                  <a:pt x="113428" y="159334"/>
                  <a:pt x="114230" y="157415"/>
                  <a:pt x="114291" y="155121"/>
                </a:cubicBezTo>
                <a:lnTo>
                  <a:pt x="114291" y="91083"/>
                </a:lnTo>
                <a:lnTo>
                  <a:pt x="138400" y="115193"/>
                </a:lnTo>
                <a:cubicBezTo>
                  <a:pt x="139173" y="115964"/>
                  <a:pt x="140050" y="116559"/>
                  <a:pt x="141031" y="116979"/>
                </a:cubicBezTo>
                <a:cubicBezTo>
                  <a:pt x="142011" y="117399"/>
                  <a:pt x="143048" y="117611"/>
                  <a:pt x="144140" y="117617"/>
                </a:cubicBezTo>
                <a:cubicBezTo>
                  <a:pt x="145232" y="117611"/>
                  <a:pt x="146268" y="117399"/>
                  <a:pt x="147249" y="116979"/>
                </a:cubicBezTo>
                <a:cubicBezTo>
                  <a:pt x="148230" y="116559"/>
                  <a:pt x="149106" y="115964"/>
                  <a:pt x="149880" y="115193"/>
                </a:cubicBezTo>
                <a:lnTo>
                  <a:pt x="161488" y="103584"/>
                </a:lnTo>
                <a:cubicBezTo>
                  <a:pt x="162253" y="102811"/>
                  <a:pt x="162827" y="101934"/>
                  <a:pt x="163210" y="100953"/>
                </a:cubicBezTo>
                <a:cubicBezTo>
                  <a:pt x="163592" y="99973"/>
                  <a:pt x="163784" y="98936"/>
                  <a:pt x="163784" y="97844"/>
                </a:cubicBezTo>
                <a:cubicBezTo>
                  <a:pt x="163784" y="96751"/>
                  <a:pt x="163592" y="95715"/>
                  <a:pt x="163210" y="94734"/>
                </a:cubicBezTo>
                <a:cubicBezTo>
                  <a:pt x="162827" y="93754"/>
                  <a:pt x="162253" y="92877"/>
                  <a:pt x="161488" y="92103"/>
                </a:cubicBezTo>
                <a:lnTo>
                  <a:pt x="115312" y="45924"/>
                </a:lnTo>
                <a:lnTo>
                  <a:pt x="103704" y="34315"/>
                </a:lnTo>
                <a:cubicBezTo>
                  <a:pt x="102931" y="33550"/>
                  <a:pt x="102054" y="32976"/>
                  <a:pt x="101073" y="32593"/>
                </a:cubicBezTo>
                <a:cubicBezTo>
                  <a:pt x="100093" y="32211"/>
                  <a:pt x="99056" y="32019"/>
                  <a:pt x="97964" y="32019"/>
                </a:cubicBezTo>
                <a:close/>
                <a:moveTo>
                  <a:pt x="97964" y="0"/>
                </a:moveTo>
                <a:cubicBezTo>
                  <a:pt x="116200" y="208"/>
                  <a:pt x="132678" y="4668"/>
                  <a:pt x="147399" y="13380"/>
                </a:cubicBezTo>
                <a:cubicBezTo>
                  <a:pt x="162120" y="22093"/>
                  <a:pt x="173836" y="33810"/>
                  <a:pt x="182548" y="48532"/>
                </a:cubicBezTo>
                <a:cubicBezTo>
                  <a:pt x="186904" y="55893"/>
                  <a:pt x="190197" y="63694"/>
                  <a:pt x="192426" y="71934"/>
                </a:cubicBezTo>
                <a:lnTo>
                  <a:pt x="195927" y="97967"/>
                </a:lnTo>
                <a:lnTo>
                  <a:pt x="192427" y="124003"/>
                </a:lnTo>
                <a:cubicBezTo>
                  <a:pt x="190198" y="132243"/>
                  <a:pt x="186905" y="140043"/>
                  <a:pt x="182550" y="147404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8" y="195719"/>
                  <a:pt x="63250" y="191260"/>
                  <a:pt x="48529" y="182551"/>
                </a:cubicBezTo>
                <a:cubicBezTo>
                  <a:pt x="33808" y="173841"/>
                  <a:pt x="22091" y="162126"/>
                  <a:pt x="13379" y="147407"/>
                </a:cubicBezTo>
                <a:cubicBezTo>
                  <a:pt x="4668" y="132687"/>
                  <a:pt x="208" y="116209"/>
                  <a:pt x="0" y="97971"/>
                </a:cubicBezTo>
                <a:cubicBezTo>
                  <a:pt x="208" y="79734"/>
                  <a:pt x="4668" y="63254"/>
                  <a:pt x="13379" y="48532"/>
                </a:cubicBezTo>
                <a:cubicBezTo>
                  <a:pt x="22091" y="33810"/>
                  <a:pt x="33808" y="22093"/>
                  <a:pt x="48529" y="13380"/>
                </a:cubicBezTo>
                <a:cubicBezTo>
                  <a:pt x="63250" y="4668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59" name="Freeform: Shape 58"/>
          <p:cNvSpPr/>
          <p:nvPr/>
        </p:nvSpPr>
        <p:spPr>
          <a:xfrm>
            <a:off x="4098717" y="5444028"/>
            <a:ext cx="344158" cy="336867"/>
          </a:xfrm>
          <a:custGeom>
            <a:avLst/>
            <a:gdLst/>
            <a:ahLst/>
            <a:cxnLst/>
            <a:rect l="l" t="t" r="r" b="b"/>
            <a:pathLst>
              <a:path w="198734" h="189166">
                <a:moveTo>
                  <a:pt x="91204" y="0"/>
                </a:moveTo>
                <a:lnTo>
                  <a:pt x="107531" y="0"/>
                </a:lnTo>
                <a:cubicBezTo>
                  <a:pt x="112118" y="122"/>
                  <a:pt x="115955" y="1728"/>
                  <a:pt x="119043" y="4816"/>
                </a:cubicBezTo>
                <a:cubicBezTo>
                  <a:pt x="122131" y="7904"/>
                  <a:pt x="123736" y="11742"/>
                  <a:pt x="123858" y="16328"/>
                </a:cubicBezTo>
                <a:lnTo>
                  <a:pt x="123858" y="106127"/>
                </a:lnTo>
                <a:lnTo>
                  <a:pt x="161360" y="68626"/>
                </a:lnTo>
                <a:cubicBezTo>
                  <a:pt x="162851" y="67146"/>
                  <a:pt x="164589" y="65993"/>
                  <a:pt x="166574" y="65166"/>
                </a:cubicBezTo>
                <a:cubicBezTo>
                  <a:pt x="168559" y="64340"/>
                  <a:pt x="170648" y="63920"/>
                  <a:pt x="172840" y="63907"/>
                </a:cubicBezTo>
                <a:cubicBezTo>
                  <a:pt x="175030" y="63920"/>
                  <a:pt x="177124" y="64340"/>
                  <a:pt x="179122" y="65166"/>
                </a:cubicBezTo>
                <a:cubicBezTo>
                  <a:pt x="181121" y="65993"/>
                  <a:pt x="182896" y="67146"/>
                  <a:pt x="184448" y="68626"/>
                </a:cubicBezTo>
                <a:lnTo>
                  <a:pt x="194015" y="78193"/>
                </a:lnTo>
                <a:cubicBezTo>
                  <a:pt x="195495" y="79745"/>
                  <a:pt x="196648" y="81520"/>
                  <a:pt x="197474" y="83518"/>
                </a:cubicBezTo>
                <a:cubicBezTo>
                  <a:pt x="198301" y="85516"/>
                  <a:pt x="198720" y="87611"/>
                  <a:pt x="198734" y="89800"/>
                </a:cubicBezTo>
                <a:cubicBezTo>
                  <a:pt x="198720" y="91993"/>
                  <a:pt x="198301" y="94081"/>
                  <a:pt x="197474" y="96066"/>
                </a:cubicBezTo>
                <a:cubicBezTo>
                  <a:pt x="196648" y="98051"/>
                  <a:pt x="195495" y="99789"/>
                  <a:pt x="194015" y="101280"/>
                </a:cubicBezTo>
                <a:lnTo>
                  <a:pt x="110975" y="184446"/>
                </a:lnTo>
                <a:cubicBezTo>
                  <a:pt x="109423" y="185926"/>
                  <a:pt x="107648" y="187080"/>
                  <a:pt x="105649" y="187906"/>
                </a:cubicBezTo>
                <a:cubicBezTo>
                  <a:pt x="103651" y="188733"/>
                  <a:pt x="101557" y="189153"/>
                  <a:pt x="99367" y="189166"/>
                </a:cubicBezTo>
                <a:cubicBezTo>
                  <a:pt x="97175" y="189153"/>
                  <a:pt x="95086" y="188733"/>
                  <a:pt x="93101" y="187906"/>
                </a:cubicBezTo>
                <a:cubicBezTo>
                  <a:pt x="91116" y="187080"/>
                  <a:pt x="89378" y="185926"/>
                  <a:pt x="87887" y="184446"/>
                </a:cubicBezTo>
                <a:lnTo>
                  <a:pt x="4847" y="101280"/>
                </a:lnTo>
                <a:cubicBezTo>
                  <a:pt x="3306" y="99789"/>
                  <a:pt x="2116" y="98051"/>
                  <a:pt x="1276" y="96066"/>
                </a:cubicBezTo>
                <a:cubicBezTo>
                  <a:pt x="436" y="94081"/>
                  <a:pt x="11" y="91993"/>
                  <a:pt x="0" y="89800"/>
                </a:cubicBezTo>
                <a:cubicBezTo>
                  <a:pt x="11" y="87611"/>
                  <a:pt x="436" y="85517"/>
                  <a:pt x="1276" y="83518"/>
                </a:cubicBezTo>
                <a:cubicBezTo>
                  <a:pt x="2116" y="81520"/>
                  <a:pt x="3306" y="79745"/>
                  <a:pt x="4847" y="78193"/>
                </a:cubicBezTo>
                <a:lnTo>
                  <a:pt x="14287" y="68626"/>
                </a:lnTo>
                <a:cubicBezTo>
                  <a:pt x="15839" y="67146"/>
                  <a:pt x="17614" y="65993"/>
                  <a:pt x="19612" y="65166"/>
                </a:cubicBezTo>
                <a:cubicBezTo>
                  <a:pt x="21611" y="64340"/>
                  <a:pt x="23705" y="63920"/>
                  <a:pt x="25894" y="63907"/>
                </a:cubicBezTo>
                <a:cubicBezTo>
                  <a:pt x="28087" y="63920"/>
                  <a:pt x="30175" y="64340"/>
                  <a:pt x="32161" y="65166"/>
                </a:cubicBezTo>
                <a:cubicBezTo>
                  <a:pt x="34146" y="65993"/>
                  <a:pt x="35884" y="67146"/>
                  <a:pt x="37374" y="68626"/>
                </a:cubicBezTo>
                <a:lnTo>
                  <a:pt x="74876" y="106127"/>
                </a:lnTo>
                <a:lnTo>
                  <a:pt x="74876" y="16328"/>
                </a:lnTo>
                <a:cubicBezTo>
                  <a:pt x="74999" y="11742"/>
                  <a:pt x="76604" y="7904"/>
                  <a:pt x="79692" y="4816"/>
                </a:cubicBezTo>
                <a:cubicBezTo>
                  <a:pt x="82780" y="1728"/>
                  <a:pt x="86617" y="122"/>
                  <a:pt x="912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0" name="Freeform: Shape 59"/>
          <p:cNvSpPr/>
          <p:nvPr/>
        </p:nvSpPr>
        <p:spPr>
          <a:xfrm>
            <a:off x="4820661" y="3672296"/>
            <a:ext cx="395841" cy="407033"/>
          </a:xfrm>
          <a:custGeom>
            <a:avLst/>
            <a:gdLst/>
            <a:ahLst/>
            <a:cxnLst/>
            <a:rect l="l" t="t" r="r" b="b"/>
            <a:pathLst>
              <a:path w="228578" h="228567">
                <a:moveTo>
                  <a:pt x="8156" y="212255"/>
                </a:moveTo>
                <a:cubicBezTo>
                  <a:pt x="10448" y="212316"/>
                  <a:pt x="12365" y="213118"/>
                  <a:pt x="13907" y="214660"/>
                </a:cubicBezTo>
                <a:cubicBezTo>
                  <a:pt x="15450" y="216203"/>
                  <a:pt x="16252" y="218120"/>
                  <a:pt x="16313" y="220411"/>
                </a:cubicBezTo>
                <a:cubicBezTo>
                  <a:pt x="16252" y="222702"/>
                  <a:pt x="15450" y="224619"/>
                  <a:pt x="13907" y="226162"/>
                </a:cubicBezTo>
                <a:cubicBezTo>
                  <a:pt x="12365" y="227705"/>
                  <a:pt x="10448" y="228506"/>
                  <a:pt x="8156" y="228567"/>
                </a:cubicBezTo>
                <a:cubicBezTo>
                  <a:pt x="5865" y="228506"/>
                  <a:pt x="3948" y="227705"/>
                  <a:pt x="2406" y="226162"/>
                </a:cubicBezTo>
                <a:cubicBezTo>
                  <a:pt x="863" y="224619"/>
                  <a:pt x="61" y="222702"/>
                  <a:pt x="0" y="220411"/>
                </a:cubicBezTo>
                <a:cubicBezTo>
                  <a:pt x="61" y="218120"/>
                  <a:pt x="863" y="216203"/>
                  <a:pt x="2406" y="214660"/>
                </a:cubicBezTo>
                <a:cubicBezTo>
                  <a:pt x="3948" y="213118"/>
                  <a:pt x="5865" y="212316"/>
                  <a:pt x="8156" y="212255"/>
                </a:cubicBezTo>
                <a:close/>
                <a:moveTo>
                  <a:pt x="32657" y="187762"/>
                </a:moveTo>
                <a:cubicBezTo>
                  <a:pt x="34949" y="187823"/>
                  <a:pt x="36866" y="188625"/>
                  <a:pt x="38408" y="190167"/>
                </a:cubicBezTo>
                <a:cubicBezTo>
                  <a:pt x="39951" y="191710"/>
                  <a:pt x="40753" y="193627"/>
                  <a:pt x="40814" y="195918"/>
                </a:cubicBezTo>
                <a:cubicBezTo>
                  <a:pt x="40753" y="198210"/>
                  <a:pt x="39951" y="200126"/>
                  <a:pt x="38408" y="201669"/>
                </a:cubicBezTo>
                <a:cubicBezTo>
                  <a:pt x="36866" y="203212"/>
                  <a:pt x="34949" y="204013"/>
                  <a:pt x="32657" y="204075"/>
                </a:cubicBezTo>
                <a:cubicBezTo>
                  <a:pt x="30361" y="204013"/>
                  <a:pt x="28441" y="203212"/>
                  <a:pt x="26895" y="201669"/>
                </a:cubicBezTo>
                <a:cubicBezTo>
                  <a:pt x="25349" y="200126"/>
                  <a:pt x="24546" y="198210"/>
                  <a:pt x="24485" y="195918"/>
                </a:cubicBezTo>
                <a:cubicBezTo>
                  <a:pt x="24546" y="193627"/>
                  <a:pt x="25349" y="191710"/>
                  <a:pt x="26895" y="190167"/>
                </a:cubicBezTo>
                <a:cubicBezTo>
                  <a:pt x="28441" y="188625"/>
                  <a:pt x="30361" y="187823"/>
                  <a:pt x="32657" y="187762"/>
                </a:cubicBezTo>
                <a:close/>
                <a:moveTo>
                  <a:pt x="46549" y="149354"/>
                </a:moveTo>
                <a:lnTo>
                  <a:pt x="79204" y="182019"/>
                </a:lnTo>
                <a:lnTo>
                  <a:pt x="67732" y="193497"/>
                </a:lnTo>
                <a:lnTo>
                  <a:pt x="35079" y="160832"/>
                </a:lnTo>
                <a:close/>
                <a:moveTo>
                  <a:pt x="81630" y="138776"/>
                </a:moveTo>
                <a:cubicBezTo>
                  <a:pt x="83926" y="138837"/>
                  <a:pt x="85846" y="139639"/>
                  <a:pt x="87391" y="141182"/>
                </a:cubicBezTo>
                <a:cubicBezTo>
                  <a:pt x="88936" y="142724"/>
                  <a:pt x="89740" y="144641"/>
                  <a:pt x="89801" y="146933"/>
                </a:cubicBezTo>
                <a:cubicBezTo>
                  <a:pt x="89740" y="149224"/>
                  <a:pt x="88936" y="151141"/>
                  <a:pt x="87391" y="152683"/>
                </a:cubicBezTo>
                <a:cubicBezTo>
                  <a:pt x="85846" y="154226"/>
                  <a:pt x="83926" y="155028"/>
                  <a:pt x="81630" y="155089"/>
                </a:cubicBezTo>
                <a:cubicBezTo>
                  <a:pt x="79336" y="155028"/>
                  <a:pt x="77416" y="154226"/>
                  <a:pt x="75873" y="152683"/>
                </a:cubicBezTo>
                <a:cubicBezTo>
                  <a:pt x="74330" y="151141"/>
                  <a:pt x="73528" y="149224"/>
                  <a:pt x="73467" y="146933"/>
                </a:cubicBezTo>
                <a:cubicBezTo>
                  <a:pt x="73528" y="144641"/>
                  <a:pt x="74330" y="142724"/>
                  <a:pt x="75873" y="141182"/>
                </a:cubicBezTo>
                <a:cubicBezTo>
                  <a:pt x="77416" y="139639"/>
                  <a:pt x="79336" y="138837"/>
                  <a:pt x="81630" y="138776"/>
                </a:cubicBezTo>
                <a:close/>
                <a:moveTo>
                  <a:pt x="106131" y="114274"/>
                </a:moveTo>
                <a:cubicBezTo>
                  <a:pt x="108425" y="114336"/>
                  <a:pt x="110344" y="115138"/>
                  <a:pt x="111889" y="116682"/>
                </a:cubicBezTo>
                <a:cubicBezTo>
                  <a:pt x="113433" y="118227"/>
                  <a:pt x="114236" y="120146"/>
                  <a:pt x="114297" y="122439"/>
                </a:cubicBezTo>
                <a:cubicBezTo>
                  <a:pt x="114236" y="124733"/>
                  <a:pt x="113433" y="126652"/>
                  <a:pt x="111889" y="128196"/>
                </a:cubicBezTo>
                <a:cubicBezTo>
                  <a:pt x="110344" y="129741"/>
                  <a:pt x="108425" y="130543"/>
                  <a:pt x="106131" y="130604"/>
                </a:cubicBezTo>
                <a:cubicBezTo>
                  <a:pt x="103837" y="130543"/>
                  <a:pt x="101918" y="129741"/>
                  <a:pt x="100373" y="128196"/>
                </a:cubicBezTo>
                <a:cubicBezTo>
                  <a:pt x="98829" y="126652"/>
                  <a:pt x="98026" y="124733"/>
                  <a:pt x="97965" y="122439"/>
                </a:cubicBezTo>
                <a:cubicBezTo>
                  <a:pt x="98026" y="120146"/>
                  <a:pt x="98829" y="118227"/>
                  <a:pt x="100373" y="116682"/>
                </a:cubicBezTo>
                <a:cubicBezTo>
                  <a:pt x="101918" y="115138"/>
                  <a:pt x="103837" y="114336"/>
                  <a:pt x="106131" y="114274"/>
                </a:cubicBezTo>
                <a:close/>
                <a:moveTo>
                  <a:pt x="179981" y="106109"/>
                </a:moveTo>
                <a:lnTo>
                  <a:pt x="179981" y="106116"/>
                </a:lnTo>
                <a:lnTo>
                  <a:pt x="179981" y="106112"/>
                </a:lnTo>
                <a:close/>
                <a:moveTo>
                  <a:pt x="106131" y="61202"/>
                </a:moveTo>
                <a:cubicBezTo>
                  <a:pt x="114478" y="61298"/>
                  <a:pt x="122025" y="63345"/>
                  <a:pt x="128772" y="67344"/>
                </a:cubicBezTo>
                <a:cubicBezTo>
                  <a:pt x="135519" y="71343"/>
                  <a:pt x="140891" y="76717"/>
                  <a:pt x="144888" y="83467"/>
                </a:cubicBezTo>
                <a:cubicBezTo>
                  <a:pt x="148885" y="90216"/>
                  <a:pt x="150932" y="97763"/>
                  <a:pt x="151027" y="106109"/>
                </a:cubicBezTo>
                <a:lnTo>
                  <a:pt x="151037" y="106113"/>
                </a:lnTo>
                <a:cubicBezTo>
                  <a:pt x="150975" y="108407"/>
                  <a:pt x="150173" y="110326"/>
                  <a:pt x="148628" y="111871"/>
                </a:cubicBezTo>
                <a:cubicBezTo>
                  <a:pt x="147084" y="113415"/>
                  <a:pt x="145165" y="114218"/>
                  <a:pt x="142871" y="114279"/>
                </a:cubicBezTo>
                <a:cubicBezTo>
                  <a:pt x="140576" y="114218"/>
                  <a:pt x="138657" y="113415"/>
                  <a:pt x="137113" y="111871"/>
                </a:cubicBezTo>
                <a:cubicBezTo>
                  <a:pt x="135568" y="110326"/>
                  <a:pt x="134766" y="108407"/>
                  <a:pt x="134705" y="106113"/>
                </a:cubicBezTo>
                <a:cubicBezTo>
                  <a:pt x="134502" y="98000"/>
                  <a:pt x="131717" y="91259"/>
                  <a:pt x="126347" y="85890"/>
                </a:cubicBezTo>
                <a:cubicBezTo>
                  <a:pt x="120977" y="80521"/>
                  <a:pt x="114236" y="77735"/>
                  <a:pt x="106123" y="77533"/>
                </a:cubicBezTo>
                <a:cubicBezTo>
                  <a:pt x="98067" y="77735"/>
                  <a:pt x="91344" y="80521"/>
                  <a:pt x="85955" y="85890"/>
                </a:cubicBezTo>
                <a:cubicBezTo>
                  <a:pt x="80566" y="91259"/>
                  <a:pt x="77766" y="98000"/>
                  <a:pt x="77557" y="106113"/>
                </a:cubicBezTo>
                <a:cubicBezTo>
                  <a:pt x="77496" y="108407"/>
                  <a:pt x="76694" y="110326"/>
                  <a:pt x="75151" y="111871"/>
                </a:cubicBezTo>
                <a:cubicBezTo>
                  <a:pt x="73607" y="113415"/>
                  <a:pt x="71689" y="114218"/>
                  <a:pt x="69394" y="114279"/>
                </a:cubicBezTo>
                <a:cubicBezTo>
                  <a:pt x="67100" y="114218"/>
                  <a:pt x="65180" y="113415"/>
                  <a:pt x="63634" y="111870"/>
                </a:cubicBezTo>
                <a:cubicBezTo>
                  <a:pt x="62089" y="110325"/>
                  <a:pt x="61283" y="108405"/>
                  <a:pt x="61219" y="106109"/>
                </a:cubicBezTo>
                <a:cubicBezTo>
                  <a:pt x="61315" y="97763"/>
                  <a:pt x="63362" y="90216"/>
                  <a:pt x="67362" y="83467"/>
                </a:cubicBezTo>
                <a:cubicBezTo>
                  <a:pt x="71362" y="76717"/>
                  <a:pt x="76736" y="71343"/>
                  <a:pt x="83486" y="67344"/>
                </a:cubicBezTo>
                <a:cubicBezTo>
                  <a:pt x="90236" y="63345"/>
                  <a:pt x="97784" y="61298"/>
                  <a:pt x="106131" y="61202"/>
                </a:cubicBezTo>
                <a:close/>
                <a:moveTo>
                  <a:pt x="106510" y="32641"/>
                </a:moveTo>
                <a:cubicBezTo>
                  <a:pt x="120186" y="32796"/>
                  <a:pt x="132544" y="36141"/>
                  <a:pt x="143584" y="42675"/>
                </a:cubicBezTo>
                <a:cubicBezTo>
                  <a:pt x="154625" y="49208"/>
                  <a:pt x="163412" y="57996"/>
                  <a:pt x="169946" y="69037"/>
                </a:cubicBezTo>
                <a:cubicBezTo>
                  <a:pt x="173213" y="74557"/>
                  <a:pt x="175683" y="80407"/>
                  <a:pt x="177355" y="86587"/>
                </a:cubicBezTo>
                <a:lnTo>
                  <a:pt x="179981" y="106112"/>
                </a:lnTo>
                <a:lnTo>
                  <a:pt x="177083" y="124329"/>
                </a:lnTo>
                <a:cubicBezTo>
                  <a:pt x="175220" y="129470"/>
                  <a:pt x="172875" y="133993"/>
                  <a:pt x="170049" y="137900"/>
                </a:cubicBezTo>
                <a:cubicBezTo>
                  <a:pt x="167222" y="141807"/>
                  <a:pt x="164330" y="145414"/>
                  <a:pt x="161370" y="148721"/>
                </a:cubicBezTo>
                <a:cubicBezTo>
                  <a:pt x="157250" y="153125"/>
                  <a:pt x="153839" y="157617"/>
                  <a:pt x="151139" y="162196"/>
                </a:cubicBezTo>
                <a:cubicBezTo>
                  <a:pt x="148439" y="166776"/>
                  <a:pt x="147040" y="172575"/>
                  <a:pt x="146941" y="179595"/>
                </a:cubicBezTo>
                <a:cubicBezTo>
                  <a:pt x="146838" y="188714"/>
                  <a:pt x="144609" y="196953"/>
                  <a:pt x="140255" y="204312"/>
                </a:cubicBezTo>
                <a:cubicBezTo>
                  <a:pt x="135901" y="211671"/>
                  <a:pt x="130044" y="217527"/>
                  <a:pt x="122685" y="221881"/>
                </a:cubicBezTo>
                <a:cubicBezTo>
                  <a:pt x="115325" y="226235"/>
                  <a:pt x="107086" y="228464"/>
                  <a:pt x="97965" y="228567"/>
                </a:cubicBezTo>
                <a:cubicBezTo>
                  <a:pt x="95671" y="228506"/>
                  <a:pt x="93752" y="227704"/>
                  <a:pt x="92207" y="226161"/>
                </a:cubicBezTo>
                <a:cubicBezTo>
                  <a:pt x="90661" y="224618"/>
                  <a:pt x="89856" y="222698"/>
                  <a:pt x="89791" y="220403"/>
                </a:cubicBezTo>
                <a:cubicBezTo>
                  <a:pt x="89852" y="218109"/>
                  <a:pt x="90655" y="216191"/>
                  <a:pt x="92201" y="214649"/>
                </a:cubicBezTo>
                <a:cubicBezTo>
                  <a:pt x="93747" y="213106"/>
                  <a:pt x="95671" y="212308"/>
                  <a:pt x="97971" y="212255"/>
                </a:cubicBezTo>
                <a:cubicBezTo>
                  <a:pt x="104033" y="212185"/>
                  <a:pt x="109518" y="210694"/>
                  <a:pt x="114426" y="207783"/>
                </a:cubicBezTo>
                <a:cubicBezTo>
                  <a:pt x="119335" y="204872"/>
                  <a:pt x="123244" y="200962"/>
                  <a:pt x="126156" y="196053"/>
                </a:cubicBezTo>
                <a:cubicBezTo>
                  <a:pt x="129067" y="191144"/>
                  <a:pt x="130558" y="185658"/>
                  <a:pt x="130629" y="179594"/>
                </a:cubicBezTo>
                <a:cubicBezTo>
                  <a:pt x="130697" y="172793"/>
                  <a:pt x="131651" y="166882"/>
                  <a:pt x="133489" y="161861"/>
                </a:cubicBezTo>
                <a:cubicBezTo>
                  <a:pt x="135328" y="156840"/>
                  <a:pt x="137641" y="152415"/>
                  <a:pt x="140429" y="148587"/>
                </a:cubicBezTo>
                <a:cubicBezTo>
                  <a:pt x="143217" y="144758"/>
                  <a:pt x="146068" y="141232"/>
                  <a:pt x="148984" y="138009"/>
                </a:cubicBezTo>
                <a:cubicBezTo>
                  <a:pt x="153060" y="133653"/>
                  <a:pt x="156497" y="129085"/>
                  <a:pt x="159295" y="124305"/>
                </a:cubicBezTo>
                <a:cubicBezTo>
                  <a:pt x="162094" y="119525"/>
                  <a:pt x="163552" y="113462"/>
                  <a:pt x="163668" y="106116"/>
                </a:cubicBezTo>
                <a:cubicBezTo>
                  <a:pt x="163546" y="95487"/>
                  <a:pt x="160941" y="85878"/>
                  <a:pt x="155852" y="77287"/>
                </a:cubicBezTo>
                <a:cubicBezTo>
                  <a:pt x="150763" y="68697"/>
                  <a:pt x="143923" y="61857"/>
                  <a:pt x="135333" y="56769"/>
                </a:cubicBezTo>
                <a:cubicBezTo>
                  <a:pt x="126743" y="51680"/>
                  <a:pt x="117136" y="49075"/>
                  <a:pt x="106510" y="48953"/>
                </a:cubicBezTo>
                <a:cubicBezTo>
                  <a:pt x="95883" y="49075"/>
                  <a:pt x="86275" y="51680"/>
                  <a:pt x="77685" y="56769"/>
                </a:cubicBezTo>
                <a:cubicBezTo>
                  <a:pt x="69095" y="61857"/>
                  <a:pt x="62256" y="68697"/>
                  <a:pt x="57168" y="77287"/>
                </a:cubicBezTo>
                <a:cubicBezTo>
                  <a:pt x="52080" y="85878"/>
                  <a:pt x="49475" y="95487"/>
                  <a:pt x="49353" y="106116"/>
                </a:cubicBezTo>
                <a:cubicBezTo>
                  <a:pt x="49292" y="108410"/>
                  <a:pt x="48490" y="110330"/>
                  <a:pt x="46947" y="111875"/>
                </a:cubicBezTo>
                <a:cubicBezTo>
                  <a:pt x="45404" y="113419"/>
                  <a:pt x="43488" y="114222"/>
                  <a:pt x="41196" y="114283"/>
                </a:cubicBezTo>
                <a:cubicBezTo>
                  <a:pt x="38905" y="114222"/>
                  <a:pt x="36988" y="113419"/>
                  <a:pt x="35445" y="111875"/>
                </a:cubicBezTo>
                <a:cubicBezTo>
                  <a:pt x="33903" y="110330"/>
                  <a:pt x="33101" y="108410"/>
                  <a:pt x="33040" y="106116"/>
                </a:cubicBezTo>
                <a:cubicBezTo>
                  <a:pt x="33196" y="92437"/>
                  <a:pt x="36540" y="80078"/>
                  <a:pt x="43074" y="69037"/>
                </a:cubicBezTo>
                <a:cubicBezTo>
                  <a:pt x="49607" y="57996"/>
                  <a:pt x="58394" y="49208"/>
                  <a:pt x="69434" y="42675"/>
                </a:cubicBezTo>
                <a:cubicBezTo>
                  <a:pt x="80475" y="36141"/>
                  <a:pt x="92833" y="32796"/>
                  <a:pt x="106510" y="32641"/>
                </a:cubicBezTo>
                <a:close/>
                <a:moveTo>
                  <a:pt x="161339" y="22961"/>
                </a:moveTo>
                <a:cubicBezTo>
                  <a:pt x="163492" y="22645"/>
                  <a:pt x="165500" y="23150"/>
                  <a:pt x="167364" y="24476"/>
                </a:cubicBezTo>
                <a:cubicBezTo>
                  <a:pt x="175039" y="30254"/>
                  <a:pt x="181743" y="36933"/>
                  <a:pt x="187477" y="44511"/>
                </a:cubicBezTo>
                <a:cubicBezTo>
                  <a:pt x="193211" y="52090"/>
                  <a:pt x="197814" y="60333"/>
                  <a:pt x="201285" y="69239"/>
                </a:cubicBezTo>
                <a:cubicBezTo>
                  <a:pt x="202077" y="71419"/>
                  <a:pt x="202024" y="73503"/>
                  <a:pt x="201125" y="75491"/>
                </a:cubicBezTo>
                <a:cubicBezTo>
                  <a:pt x="200227" y="77480"/>
                  <a:pt x="198707" y="78926"/>
                  <a:pt x="196565" y="79829"/>
                </a:cubicBezTo>
                <a:cubicBezTo>
                  <a:pt x="196116" y="80018"/>
                  <a:pt x="195643" y="80151"/>
                  <a:pt x="195146" y="80228"/>
                </a:cubicBezTo>
                <a:cubicBezTo>
                  <a:pt x="194649" y="80305"/>
                  <a:pt x="194144" y="80343"/>
                  <a:pt x="193631" y="80340"/>
                </a:cubicBezTo>
                <a:cubicBezTo>
                  <a:pt x="191994" y="80329"/>
                  <a:pt x="190484" y="79872"/>
                  <a:pt x="189102" y="78968"/>
                </a:cubicBezTo>
                <a:cubicBezTo>
                  <a:pt x="187720" y="78064"/>
                  <a:pt x="186721" y="76778"/>
                  <a:pt x="186104" y="75109"/>
                </a:cubicBezTo>
                <a:cubicBezTo>
                  <a:pt x="183208" y="67615"/>
                  <a:pt x="179340" y="60689"/>
                  <a:pt x="174501" y="54330"/>
                </a:cubicBezTo>
                <a:cubicBezTo>
                  <a:pt x="169662" y="47971"/>
                  <a:pt x="164010" y="42355"/>
                  <a:pt x="157544" y="37483"/>
                </a:cubicBezTo>
                <a:cubicBezTo>
                  <a:pt x="155744" y="36063"/>
                  <a:pt x="154686" y="34283"/>
                  <a:pt x="154370" y="32145"/>
                </a:cubicBezTo>
                <a:cubicBezTo>
                  <a:pt x="154054" y="30006"/>
                  <a:pt x="154559" y="28003"/>
                  <a:pt x="155885" y="26135"/>
                </a:cubicBezTo>
                <a:cubicBezTo>
                  <a:pt x="157369" y="24335"/>
                  <a:pt x="159186" y="23278"/>
                  <a:pt x="161339" y="22961"/>
                </a:cubicBezTo>
                <a:close/>
                <a:moveTo>
                  <a:pt x="178562" y="79"/>
                </a:moveTo>
                <a:cubicBezTo>
                  <a:pt x="180701" y="-213"/>
                  <a:pt x="182705" y="308"/>
                  <a:pt x="184574" y="1642"/>
                </a:cubicBezTo>
                <a:cubicBezTo>
                  <a:pt x="194431" y="9027"/>
                  <a:pt x="203036" y="17568"/>
                  <a:pt x="210390" y="27264"/>
                </a:cubicBezTo>
                <a:cubicBezTo>
                  <a:pt x="217744" y="36959"/>
                  <a:pt x="223638" y="47506"/>
                  <a:pt x="228074" y="58905"/>
                </a:cubicBezTo>
                <a:lnTo>
                  <a:pt x="228074" y="58919"/>
                </a:lnTo>
                <a:cubicBezTo>
                  <a:pt x="228810" y="61098"/>
                  <a:pt x="228741" y="63180"/>
                  <a:pt x="227867" y="65166"/>
                </a:cubicBezTo>
                <a:cubicBezTo>
                  <a:pt x="226992" y="67152"/>
                  <a:pt x="225488" y="68597"/>
                  <a:pt x="223354" y="69499"/>
                </a:cubicBezTo>
                <a:cubicBezTo>
                  <a:pt x="222849" y="69688"/>
                  <a:pt x="222360" y="69821"/>
                  <a:pt x="221887" y="69898"/>
                </a:cubicBezTo>
                <a:cubicBezTo>
                  <a:pt x="221414" y="69975"/>
                  <a:pt x="220925" y="70012"/>
                  <a:pt x="220420" y="70009"/>
                </a:cubicBezTo>
                <a:cubicBezTo>
                  <a:pt x="218730" y="69998"/>
                  <a:pt x="217199" y="69542"/>
                  <a:pt x="215827" y="68639"/>
                </a:cubicBezTo>
                <a:cubicBezTo>
                  <a:pt x="214456" y="67736"/>
                  <a:pt x="213436" y="66451"/>
                  <a:pt x="212766" y="64784"/>
                </a:cubicBezTo>
                <a:cubicBezTo>
                  <a:pt x="208907" y="54795"/>
                  <a:pt x="203772" y="45564"/>
                  <a:pt x="197362" y="37089"/>
                </a:cubicBezTo>
                <a:cubicBezTo>
                  <a:pt x="190952" y="28614"/>
                  <a:pt x="183457" y="21136"/>
                  <a:pt x="174879" y="14654"/>
                </a:cubicBezTo>
                <a:cubicBezTo>
                  <a:pt x="173023" y="13232"/>
                  <a:pt x="171950" y="11451"/>
                  <a:pt x="171657" y="9312"/>
                </a:cubicBezTo>
                <a:cubicBezTo>
                  <a:pt x="171365" y="7172"/>
                  <a:pt x="171886" y="5168"/>
                  <a:pt x="173220" y="3300"/>
                </a:cubicBezTo>
                <a:cubicBezTo>
                  <a:pt x="174642" y="1445"/>
                  <a:pt x="176423" y="371"/>
                  <a:pt x="178562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1" name="Freeform: Shape 60"/>
          <p:cNvSpPr/>
          <p:nvPr/>
        </p:nvSpPr>
        <p:spPr>
          <a:xfrm>
            <a:off x="4860861" y="4592446"/>
            <a:ext cx="315439" cy="348907"/>
          </a:xfrm>
          <a:custGeom>
            <a:avLst/>
            <a:gdLst/>
            <a:ahLst/>
            <a:cxnLst/>
            <a:rect l="l" t="t" r="r" b="b"/>
            <a:pathLst>
              <a:path w="182150" h="195927">
                <a:moveTo>
                  <a:pt x="82912" y="0"/>
                </a:moveTo>
                <a:lnTo>
                  <a:pt x="99239" y="0"/>
                </a:lnTo>
                <a:cubicBezTo>
                  <a:pt x="103826" y="122"/>
                  <a:pt x="107663" y="1727"/>
                  <a:pt x="110751" y="4815"/>
                </a:cubicBezTo>
                <a:cubicBezTo>
                  <a:pt x="113839" y="7902"/>
                  <a:pt x="115444" y="11740"/>
                  <a:pt x="115566" y="16326"/>
                </a:cubicBezTo>
                <a:lnTo>
                  <a:pt x="115566" y="55486"/>
                </a:lnTo>
                <a:lnTo>
                  <a:pt x="149496" y="35970"/>
                </a:lnTo>
                <a:cubicBezTo>
                  <a:pt x="153551" y="33780"/>
                  <a:pt x="157686" y="33249"/>
                  <a:pt x="161901" y="34376"/>
                </a:cubicBezTo>
                <a:cubicBezTo>
                  <a:pt x="166115" y="35502"/>
                  <a:pt x="169421" y="38032"/>
                  <a:pt x="171818" y="41965"/>
                </a:cubicBezTo>
                <a:lnTo>
                  <a:pt x="179981" y="55997"/>
                </a:lnTo>
                <a:cubicBezTo>
                  <a:pt x="182172" y="60052"/>
                  <a:pt x="182703" y="64187"/>
                  <a:pt x="181576" y="68402"/>
                </a:cubicBezTo>
                <a:cubicBezTo>
                  <a:pt x="180449" y="72616"/>
                  <a:pt x="177919" y="75922"/>
                  <a:pt x="173986" y="78319"/>
                </a:cubicBezTo>
                <a:lnTo>
                  <a:pt x="140057" y="97963"/>
                </a:lnTo>
                <a:lnTo>
                  <a:pt x="173986" y="117607"/>
                </a:lnTo>
                <a:cubicBezTo>
                  <a:pt x="177919" y="120004"/>
                  <a:pt x="180449" y="123310"/>
                  <a:pt x="181576" y="127524"/>
                </a:cubicBezTo>
                <a:cubicBezTo>
                  <a:pt x="182703" y="131739"/>
                  <a:pt x="182172" y="135874"/>
                  <a:pt x="179981" y="139929"/>
                </a:cubicBezTo>
                <a:lnTo>
                  <a:pt x="171818" y="153961"/>
                </a:lnTo>
                <a:cubicBezTo>
                  <a:pt x="169421" y="157894"/>
                  <a:pt x="166115" y="160423"/>
                  <a:pt x="161901" y="161550"/>
                </a:cubicBezTo>
                <a:cubicBezTo>
                  <a:pt x="157686" y="162677"/>
                  <a:pt x="153551" y="162145"/>
                  <a:pt x="149496" y="159956"/>
                </a:cubicBezTo>
                <a:lnTo>
                  <a:pt x="115566" y="140439"/>
                </a:lnTo>
                <a:lnTo>
                  <a:pt x="115566" y="179600"/>
                </a:lnTo>
                <a:cubicBezTo>
                  <a:pt x="115444" y="184186"/>
                  <a:pt x="113839" y="188024"/>
                  <a:pt x="110751" y="191112"/>
                </a:cubicBezTo>
                <a:cubicBezTo>
                  <a:pt x="107663" y="194200"/>
                  <a:pt x="103826" y="195805"/>
                  <a:pt x="99239" y="195927"/>
                </a:cubicBezTo>
                <a:lnTo>
                  <a:pt x="82912" y="195927"/>
                </a:lnTo>
                <a:cubicBezTo>
                  <a:pt x="78325" y="195805"/>
                  <a:pt x="74488" y="194199"/>
                  <a:pt x="71400" y="191112"/>
                </a:cubicBezTo>
                <a:cubicBezTo>
                  <a:pt x="68312" y="188024"/>
                  <a:pt x="66707" y="184186"/>
                  <a:pt x="66585" y="179600"/>
                </a:cubicBezTo>
                <a:lnTo>
                  <a:pt x="66585" y="140439"/>
                </a:lnTo>
                <a:lnTo>
                  <a:pt x="32655" y="159956"/>
                </a:lnTo>
                <a:cubicBezTo>
                  <a:pt x="28600" y="162145"/>
                  <a:pt x="24465" y="162677"/>
                  <a:pt x="20250" y="161550"/>
                </a:cubicBezTo>
                <a:cubicBezTo>
                  <a:pt x="16036" y="160423"/>
                  <a:pt x="12730" y="157894"/>
                  <a:pt x="10333" y="153961"/>
                </a:cubicBezTo>
                <a:lnTo>
                  <a:pt x="2170" y="139929"/>
                </a:lnTo>
                <a:cubicBezTo>
                  <a:pt x="-20" y="135874"/>
                  <a:pt x="-552" y="131739"/>
                  <a:pt x="575" y="127524"/>
                </a:cubicBezTo>
                <a:cubicBezTo>
                  <a:pt x="1702" y="123310"/>
                  <a:pt x="4232" y="120004"/>
                  <a:pt x="8165" y="117607"/>
                </a:cubicBezTo>
                <a:lnTo>
                  <a:pt x="42094" y="97963"/>
                </a:lnTo>
                <a:lnTo>
                  <a:pt x="8165" y="78319"/>
                </a:lnTo>
                <a:cubicBezTo>
                  <a:pt x="4232" y="75922"/>
                  <a:pt x="1702" y="72616"/>
                  <a:pt x="575" y="68402"/>
                </a:cubicBezTo>
                <a:cubicBezTo>
                  <a:pt x="-552" y="64187"/>
                  <a:pt x="-20" y="60052"/>
                  <a:pt x="2170" y="55997"/>
                </a:cubicBezTo>
                <a:lnTo>
                  <a:pt x="10333" y="41965"/>
                </a:lnTo>
                <a:cubicBezTo>
                  <a:pt x="12730" y="38032"/>
                  <a:pt x="16036" y="35502"/>
                  <a:pt x="20250" y="34376"/>
                </a:cubicBezTo>
                <a:cubicBezTo>
                  <a:pt x="24465" y="33249"/>
                  <a:pt x="28600" y="33780"/>
                  <a:pt x="32655" y="35970"/>
                </a:cubicBezTo>
                <a:lnTo>
                  <a:pt x="66585" y="55486"/>
                </a:lnTo>
                <a:lnTo>
                  <a:pt x="66585" y="16326"/>
                </a:lnTo>
                <a:cubicBezTo>
                  <a:pt x="66707" y="11740"/>
                  <a:pt x="68312" y="7902"/>
                  <a:pt x="71400" y="4815"/>
                </a:cubicBezTo>
                <a:cubicBezTo>
                  <a:pt x="74488" y="1727"/>
                  <a:pt x="78325" y="122"/>
                  <a:pt x="829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2" name="Freeform: Shape 61"/>
          <p:cNvSpPr/>
          <p:nvPr/>
        </p:nvSpPr>
        <p:spPr>
          <a:xfrm>
            <a:off x="4848933" y="5438009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8350" y="53179"/>
                </a:moveTo>
                <a:cubicBezTo>
                  <a:pt x="91139" y="53229"/>
                  <a:pt x="84208" y="55469"/>
                  <a:pt x="77556" y="59899"/>
                </a:cubicBezTo>
                <a:cubicBezTo>
                  <a:pt x="70903" y="64330"/>
                  <a:pt x="65427" y="70652"/>
                  <a:pt x="61128" y="78868"/>
                </a:cubicBezTo>
                <a:cubicBezTo>
                  <a:pt x="56829" y="87083"/>
                  <a:pt x="54605" y="96894"/>
                  <a:pt x="54455" y="108299"/>
                </a:cubicBezTo>
                <a:cubicBezTo>
                  <a:pt x="54503" y="117860"/>
                  <a:pt x="56768" y="125212"/>
                  <a:pt x="61250" y="130356"/>
                </a:cubicBezTo>
                <a:cubicBezTo>
                  <a:pt x="65732" y="135499"/>
                  <a:pt x="72144" y="138098"/>
                  <a:pt x="80486" y="138154"/>
                </a:cubicBezTo>
                <a:cubicBezTo>
                  <a:pt x="89097" y="137954"/>
                  <a:pt x="96656" y="135093"/>
                  <a:pt x="103163" y="129573"/>
                </a:cubicBezTo>
                <a:cubicBezTo>
                  <a:pt x="109670" y="124052"/>
                  <a:pt x="114753" y="117071"/>
                  <a:pt x="118410" y="108629"/>
                </a:cubicBezTo>
                <a:cubicBezTo>
                  <a:pt x="122067" y="100188"/>
                  <a:pt x="123927" y="91487"/>
                  <a:pt x="123989" y="82526"/>
                </a:cubicBezTo>
                <a:cubicBezTo>
                  <a:pt x="123926" y="73265"/>
                  <a:pt x="121662" y="66077"/>
                  <a:pt x="117198" y="60963"/>
                </a:cubicBezTo>
                <a:cubicBezTo>
                  <a:pt x="112735" y="55848"/>
                  <a:pt x="106452" y="53254"/>
                  <a:pt x="98350" y="53179"/>
                </a:cubicBezTo>
                <a:close/>
                <a:moveTo>
                  <a:pt x="97967" y="0"/>
                </a:moveTo>
                <a:cubicBezTo>
                  <a:pt x="117609" y="125"/>
                  <a:pt x="134748" y="4254"/>
                  <a:pt x="149386" y="12387"/>
                </a:cubicBezTo>
                <a:cubicBezTo>
                  <a:pt x="164024" y="20520"/>
                  <a:pt x="175409" y="31906"/>
                  <a:pt x="183541" y="46544"/>
                </a:cubicBezTo>
                <a:cubicBezTo>
                  <a:pt x="187607" y="53863"/>
                  <a:pt x="190672" y="61808"/>
                  <a:pt x="192737" y="70378"/>
                </a:cubicBezTo>
                <a:lnTo>
                  <a:pt x="195927" y="97964"/>
                </a:lnTo>
                <a:lnTo>
                  <a:pt x="193718" y="115789"/>
                </a:lnTo>
                <a:cubicBezTo>
                  <a:pt x="192345" y="121092"/>
                  <a:pt x="190336" y="125757"/>
                  <a:pt x="187691" y="129782"/>
                </a:cubicBezTo>
                <a:cubicBezTo>
                  <a:pt x="182400" y="137832"/>
                  <a:pt x="175762" y="143721"/>
                  <a:pt x="167777" y="147448"/>
                </a:cubicBezTo>
                <a:cubicBezTo>
                  <a:pt x="159793" y="151174"/>
                  <a:pt x="151660" y="153132"/>
                  <a:pt x="143380" y="153322"/>
                </a:cubicBezTo>
                <a:cubicBezTo>
                  <a:pt x="142596" y="153327"/>
                  <a:pt x="141932" y="153348"/>
                  <a:pt x="141387" y="153385"/>
                </a:cubicBezTo>
                <a:cubicBezTo>
                  <a:pt x="140842" y="153423"/>
                  <a:pt x="140146" y="153444"/>
                  <a:pt x="139298" y="153449"/>
                </a:cubicBezTo>
                <a:cubicBezTo>
                  <a:pt x="135329" y="153446"/>
                  <a:pt x="131816" y="152878"/>
                  <a:pt x="128756" y="151744"/>
                </a:cubicBezTo>
                <a:cubicBezTo>
                  <a:pt x="125697" y="150611"/>
                  <a:pt x="123172" y="148927"/>
                  <a:pt x="121181" y="146694"/>
                </a:cubicBezTo>
                <a:cubicBezTo>
                  <a:pt x="118757" y="143869"/>
                  <a:pt x="117353" y="140342"/>
                  <a:pt x="116971" y="136114"/>
                </a:cubicBezTo>
                <a:cubicBezTo>
                  <a:pt x="112965" y="141282"/>
                  <a:pt x="107644" y="145796"/>
                  <a:pt x="101007" y="149657"/>
                </a:cubicBezTo>
                <a:cubicBezTo>
                  <a:pt x="94370" y="153518"/>
                  <a:pt x="86720" y="155547"/>
                  <a:pt x="78058" y="155743"/>
                </a:cubicBezTo>
                <a:cubicBezTo>
                  <a:pt x="64263" y="155654"/>
                  <a:pt x="53650" y="151595"/>
                  <a:pt x="46221" y="143568"/>
                </a:cubicBezTo>
                <a:cubicBezTo>
                  <a:pt x="38791" y="135540"/>
                  <a:pt x="35035" y="124082"/>
                  <a:pt x="34954" y="109192"/>
                </a:cubicBezTo>
                <a:cubicBezTo>
                  <a:pt x="35089" y="95468"/>
                  <a:pt x="37949" y="83067"/>
                  <a:pt x="43534" y="71988"/>
                </a:cubicBezTo>
                <a:cubicBezTo>
                  <a:pt x="49120" y="60908"/>
                  <a:pt x="56619" y="52090"/>
                  <a:pt x="66032" y="45534"/>
                </a:cubicBezTo>
                <a:cubicBezTo>
                  <a:pt x="75445" y="38977"/>
                  <a:pt x="85961" y="35620"/>
                  <a:pt x="97578" y="35464"/>
                </a:cubicBezTo>
                <a:cubicBezTo>
                  <a:pt x="105098" y="35503"/>
                  <a:pt x="111716" y="37017"/>
                  <a:pt x="117433" y="40004"/>
                </a:cubicBezTo>
                <a:cubicBezTo>
                  <a:pt x="123151" y="42991"/>
                  <a:pt x="127632" y="47213"/>
                  <a:pt x="130877" y="52670"/>
                </a:cubicBezTo>
                <a:lnTo>
                  <a:pt x="131132" y="50248"/>
                </a:lnTo>
                <a:lnTo>
                  <a:pt x="132536" y="43111"/>
                </a:lnTo>
                <a:cubicBezTo>
                  <a:pt x="132615" y="42569"/>
                  <a:pt x="132839" y="42059"/>
                  <a:pt x="133206" y="41581"/>
                </a:cubicBezTo>
                <a:cubicBezTo>
                  <a:pt x="133572" y="41103"/>
                  <a:pt x="133987" y="40848"/>
                  <a:pt x="134450" y="40817"/>
                </a:cubicBezTo>
                <a:lnTo>
                  <a:pt x="149504" y="40817"/>
                </a:lnTo>
                <a:cubicBezTo>
                  <a:pt x="149829" y="40843"/>
                  <a:pt x="150137" y="41013"/>
                  <a:pt x="150429" y="41326"/>
                </a:cubicBezTo>
                <a:cubicBezTo>
                  <a:pt x="150722" y="41640"/>
                  <a:pt x="150966" y="41937"/>
                  <a:pt x="151163" y="42219"/>
                </a:cubicBezTo>
                <a:cubicBezTo>
                  <a:pt x="151354" y="42431"/>
                  <a:pt x="151482" y="42739"/>
                  <a:pt x="151546" y="43143"/>
                </a:cubicBezTo>
                <a:cubicBezTo>
                  <a:pt x="151609" y="43546"/>
                  <a:pt x="151609" y="43918"/>
                  <a:pt x="151546" y="44258"/>
                </a:cubicBezTo>
                <a:lnTo>
                  <a:pt x="136236" y="122589"/>
                </a:lnTo>
                <a:cubicBezTo>
                  <a:pt x="135986" y="123793"/>
                  <a:pt x="135816" y="124894"/>
                  <a:pt x="135725" y="125890"/>
                </a:cubicBezTo>
                <a:cubicBezTo>
                  <a:pt x="135635" y="126887"/>
                  <a:pt x="135592" y="127828"/>
                  <a:pt x="135598" y="128713"/>
                </a:cubicBezTo>
                <a:cubicBezTo>
                  <a:pt x="135574" y="132073"/>
                  <a:pt x="136132" y="134317"/>
                  <a:pt x="137272" y="135444"/>
                </a:cubicBezTo>
                <a:cubicBezTo>
                  <a:pt x="138413" y="136571"/>
                  <a:pt x="140278" y="137092"/>
                  <a:pt x="142870" y="137007"/>
                </a:cubicBezTo>
                <a:cubicBezTo>
                  <a:pt x="145163" y="137017"/>
                  <a:pt x="148296" y="136598"/>
                  <a:pt x="152271" y="135751"/>
                </a:cubicBezTo>
                <a:cubicBezTo>
                  <a:pt x="156246" y="134903"/>
                  <a:pt x="160321" y="133185"/>
                  <a:pt x="164496" y="130595"/>
                </a:cubicBezTo>
                <a:cubicBezTo>
                  <a:pt x="168670" y="128006"/>
                  <a:pt x="172203" y="124102"/>
                  <a:pt x="175093" y="118885"/>
                </a:cubicBezTo>
                <a:cubicBezTo>
                  <a:pt x="177984" y="113668"/>
                  <a:pt x="179491" y="106694"/>
                  <a:pt x="179614" y="97964"/>
                </a:cubicBezTo>
                <a:cubicBezTo>
                  <a:pt x="179525" y="81332"/>
                  <a:pt x="176145" y="66924"/>
                  <a:pt x="169474" y="54738"/>
                </a:cubicBezTo>
                <a:cubicBezTo>
                  <a:pt x="162803" y="42553"/>
                  <a:pt x="153375" y="33124"/>
                  <a:pt x="141190" y="26453"/>
                </a:cubicBezTo>
                <a:cubicBezTo>
                  <a:pt x="129005" y="19782"/>
                  <a:pt x="114597" y="16402"/>
                  <a:pt x="97967" y="16313"/>
                </a:cubicBezTo>
                <a:cubicBezTo>
                  <a:pt x="82779" y="16487"/>
                  <a:pt x="69050" y="20207"/>
                  <a:pt x="56779" y="27473"/>
                </a:cubicBezTo>
                <a:cubicBezTo>
                  <a:pt x="44508" y="34739"/>
                  <a:pt x="34740" y="44507"/>
                  <a:pt x="27473" y="56778"/>
                </a:cubicBezTo>
                <a:cubicBezTo>
                  <a:pt x="20207" y="69048"/>
                  <a:pt x="16487" y="82777"/>
                  <a:pt x="16313" y="97964"/>
                </a:cubicBezTo>
                <a:cubicBezTo>
                  <a:pt x="16487" y="113149"/>
                  <a:pt x="20207" y="126877"/>
                  <a:pt x="27473" y="139147"/>
                </a:cubicBezTo>
                <a:cubicBezTo>
                  <a:pt x="34740" y="151418"/>
                  <a:pt x="44508" y="161186"/>
                  <a:pt x="56779" y="168453"/>
                </a:cubicBezTo>
                <a:cubicBezTo>
                  <a:pt x="69050" y="175720"/>
                  <a:pt x="82779" y="179440"/>
                  <a:pt x="97967" y="179614"/>
                </a:cubicBezTo>
                <a:cubicBezTo>
                  <a:pt x="107416" y="179590"/>
                  <a:pt x="116552" y="178011"/>
                  <a:pt x="125375" y="174875"/>
                </a:cubicBezTo>
                <a:cubicBezTo>
                  <a:pt x="134197" y="171740"/>
                  <a:pt x="142281" y="167193"/>
                  <a:pt x="149625" y="161233"/>
                </a:cubicBezTo>
                <a:cubicBezTo>
                  <a:pt x="150559" y="160473"/>
                  <a:pt x="151564" y="160143"/>
                  <a:pt x="152640" y="160244"/>
                </a:cubicBezTo>
                <a:cubicBezTo>
                  <a:pt x="153717" y="160345"/>
                  <a:pt x="154626" y="160845"/>
                  <a:pt x="155368" y="161744"/>
                </a:cubicBezTo>
                <a:lnTo>
                  <a:pt x="160600" y="167999"/>
                </a:lnTo>
                <a:cubicBezTo>
                  <a:pt x="160925" y="168445"/>
                  <a:pt x="161169" y="168924"/>
                  <a:pt x="161334" y="169435"/>
                </a:cubicBezTo>
                <a:cubicBezTo>
                  <a:pt x="161499" y="169945"/>
                  <a:pt x="161552" y="170488"/>
                  <a:pt x="161493" y="171062"/>
                </a:cubicBezTo>
                <a:cubicBezTo>
                  <a:pt x="161430" y="171578"/>
                  <a:pt x="161270" y="172078"/>
                  <a:pt x="161015" y="172562"/>
                </a:cubicBezTo>
                <a:cubicBezTo>
                  <a:pt x="160760" y="173046"/>
                  <a:pt x="160409" y="173482"/>
                  <a:pt x="159962" y="173870"/>
                </a:cubicBezTo>
                <a:cubicBezTo>
                  <a:pt x="151197" y="180982"/>
                  <a:pt x="141518" y="186428"/>
                  <a:pt x="130924" y="190207"/>
                </a:cubicBezTo>
                <a:cubicBezTo>
                  <a:pt x="120330" y="193986"/>
                  <a:pt x="109345" y="195893"/>
                  <a:pt x="97967" y="195927"/>
                </a:cubicBezTo>
                <a:cubicBezTo>
                  <a:pt x="79769" y="195717"/>
                  <a:pt x="63308" y="191247"/>
                  <a:pt x="48584" y="182519"/>
                </a:cubicBezTo>
                <a:cubicBezTo>
                  <a:pt x="33860" y="173790"/>
                  <a:pt x="22135" y="162065"/>
                  <a:pt x="13407" y="147341"/>
                </a:cubicBezTo>
                <a:cubicBezTo>
                  <a:pt x="4679" y="132618"/>
                  <a:pt x="210" y="116159"/>
                  <a:pt x="0" y="97964"/>
                </a:cubicBezTo>
                <a:cubicBezTo>
                  <a:pt x="210" y="79767"/>
                  <a:pt x="4679" y="63307"/>
                  <a:pt x="13407" y="48583"/>
                </a:cubicBezTo>
                <a:cubicBezTo>
                  <a:pt x="22135" y="33860"/>
                  <a:pt x="33860" y="22134"/>
                  <a:pt x="48584" y="13407"/>
                </a:cubicBezTo>
                <a:cubicBezTo>
                  <a:pt x="63308" y="4679"/>
                  <a:pt x="79769" y="210"/>
                  <a:pt x="9796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3" name="Freeform: Shape 62"/>
          <p:cNvSpPr/>
          <p:nvPr/>
        </p:nvSpPr>
        <p:spPr>
          <a:xfrm>
            <a:off x="5533211" y="3715769"/>
            <a:ext cx="395851" cy="320085"/>
          </a:xfrm>
          <a:custGeom>
            <a:avLst/>
            <a:gdLst/>
            <a:ahLst/>
            <a:cxnLst/>
            <a:rect l="l" t="t" r="r" b="b"/>
            <a:pathLst>
              <a:path w="228584" h="179742">
                <a:moveTo>
                  <a:pt x="208571" y="179487"/>
                </a:moveTo>
                <a:lnTo>
                  <a:pt x="208572" y="179487"/>
                </a:lnTo>
                <a:lnTo>
                  <a:pt x="208571" y="179614"/>
                </a:lnTo>
                <a:close/>
                <a:moveTo>
                  <a:pt x="220547" y="128"/>
                </a:moveTo>
                <a:cubicBezTo>
                  <a:pt x="223226" y="128"/>
                  <a:pt x="225905" y="128"/>
                  <a:pt x="228584" y="128"/>
                </a:cubicBezTo>
                <a:cubicBezTo>
                  <a:pt x="228584" y="30047"/>
                  <a:pt x="228584" y="59983"/>
                  <a:pt x="228584" y="89935"/>
                </a:cubicBezTo>
                <a:cubicBezTo>
                  <a:pt x="228584" y="119886"/>
                  <a:pt x="228584" y="149822"/>
                  <a:pt x="228584" y="179742"/>
                </a:cubicBezTo>
                <a:cubicBezTo>
                  <a:pt x="227316" y="179742"/>
                  <a:pt x="226025" y="179742"/>
                  <a:pt x="224709" y="179742"/>
                </a:cubicBezTo>
                <a:cubicBezTo>
                  <a:pt x="223394" y="179742"/>
                  <a:pt x="222006" y="179742"/>
                  <a:pt x="220547" y="179742"/>
                </a:cubicBezTo>
                <a:cubicBezTo>
                  <a:pt x="220547" y="119807"/>
                  <a:pt x="220547" y="59935"/>
                  <a:pt x="220547" y="128"/>
                </a:cubicBezTo>
                <a:close/>
                <a:moveTo>
                  <a:pt x="196578" y="128"/>
                </a:moveTo>
                <a:cubicBezTo>
                  <a:pt x="198553" y="128"/>
                  <a:pt x="200536" y="128"/>
                  <a:pt x="202527" y="128"/>
                </a:cubicBezTo>
                <a:cubicBezTo>
                  <a:pt x="204518" y="128"/>
                  <a:pt x="206532" y="128"/>
                  <a:pt x="208571" y="128"/>
                </a:cubicBezTo>
                <a:lnTo>
                  <a:pt x="208571" y="179487"/>
                </a:lnTo>
                <a:lnTo>
                  <a:pt x="202624" y="179503"/>
                </a:lnTo>
                <a:cubicBezTo>
                  <a:pt x="200633" y="179516"/>
                  <a:pt x="198618" y="179553"/>
                  <a:pt x="196578" y="179614"/>
                </a:cubicBezTo>
                <a:cubicBezTo>
                  <a:pt x="196578" y="119785"/>
                  <a:pt x="196578" y="59956"/>
                  <a:pt x="196578" y="128"/>
                </a:cubicBezTo>
                <a:close/>
                <a:moveTo>
                  <a:pt x="176420" y="128"/>
                </a:moveTo>
                <a:cubicBezTo>
                  <a:pt x="179099" y="128"/>
                  <a:pt x="181778" y="128"/>
                  <a:pt x="184458" y="128"/>
                </a:cubicBezTo>
                <a:cubicBezTo>
                  <a:pt x="184458" y="59829"/>
                  <a:pt x="184458" y="119658"/>
                  <a:pt x="184458" y="179614"/>
                </a:cubicBezTo>
                <a:cubicBezTo>
                  <a:pt x="183134" y="179614"/>
                  <a:pt x="181826" y="179614"/>
                  <a:pt x="180534" y="179614"/>
                </a:cubicBezTo>
                <a:cubicBezTo>
                  <a:pt x="179243" y="179614"/>
                  <a:pt x="177871" y="179614"/>
                  <a:pt x="176420" y="179614"/>
                </a:cubicBezTo>
                <a:cubicBezTo>
                  <a:pt x="176420" y="119785"/>
                  <a:pt x="176420" y="59956"/>
                  <a:pt x="176420" y="128"/>
                </a:cubicBezTo>
                <a:close/>
                <a:moveTo>
                  <a:pt x="164427" y="128"/>
                </a:moveTo>
                <a:cubicBezTo>
                  <a:pt x="167106" y="128"/>
                  <a:pt x="169785" y="128"/>
                  <a:pt x="172465" y="128"/>
                </a:cubicBezTo>
                <a:cubicBezTo>
                  <a:pt x="172465" y="59829"/>
                  <a:pt x="172465" y="119658"/>
                  <a:pt x="172465" y="179614"/>
                </a:cubicBezTo>
                <a:cubicBezTo>
                  <a:pt x="171133" y="179614"/>
                  <a:pt x="169809" y="179614"/>
                  <a:pt x="168494" y="179614"/>
                </a:cubicBezTo>
                <a:cubicBezTo>
                  <a:pt x="167178" y="179614"/>
                  <a:pt x="165822" y="179614"/>
                  <a:pt x="164427" y="179614"/>
                </a:cubicBezTo>
                <a:cubicBezTo>
                  <a:pt x="164427" y="119785"/>
                  <a:pt x="164427" y="59956"/>
                  <a:pt x="164427" y="128"/>
                </a:cubicBezTo>
                <a:close/>
                <a:moveTo>
                  <a:pt x="148351" y="128"/>
                </a:moveTo>
                <a:cubicBezTo>
                  <a:pt x="151030" y="128"/>
                  <a:pt x="153710" y="128"/>
                  <a:pt x="156389" y="128"/>
                </a:cubicBezTo>
                <a:cubicBezTo>
                  <a:pt x="156389" y="59829"/>
                  <a:pt x="156389" y="119658"/>
                  <a:pt x="156389" y="179614"/>
                </a:cubicBezTo>
                <a:cubicBezTo>
                  <a:pt x="155057" y="179614"/>
                  <a:pt x="153734" y="179614"/>
                  <a:pt x="152418" y="179614"/>
                </a:cubicBezTo>
                <a:cubicBezTo>
                  <a:pt x="151102" y="179614"/>
                  <a:pt x="149747" y="179614"/>
                  <a:pt x="148351" y="179614"/>
                </a:cubicBezTo>
                <a:cubicBezTo>
                  <a:pt x="148351" y="119785"/>
                  <a:pt x="148351" y="59956"/>
                  <a:pt x="148351" y="128"/>
                </a:cubicBezTo>
                <a:close/>
                <a:moveTo>
                  <a:pt x="132275" y="128"/>
                </a:moveTo>
                <a:cubicBezTo>
                  <a:pt x="134955" y="128"/>
                  <a:pt x="137634" y="128"/>
                  <a:pt x="140313" y="128"/>
                </a:cubicBezTo>
                <a:cubicBezTo>
                  <a:pt x="140313" y="59829"/>
                  <a:pt x="140313" y="119658"/>
                  <a:pt x="140313" y="179614"/>
                </a:cubicBezTo>
                <a:cubicBezTo>
                  <a:pt x="139045" y="179614"/>
                  <a:pt x="137754" y="179614"/>
                  <a:pt x="136438" y="179614"/>
                </a:cubicBezTo>
                <a:cubicBezTo>
                  <a:pt x="135122" y="179614"/>
                  <a:pt x="133735" y="179614"/>
                  <a:pt x="132275" y="179614"/>
                </a:cubicBezTo>
                <a:cubicBezTo>
                  <a:pt x="132275" y="119785"/>
                  <a:pt x="132275" y="59956"/>
                  <a:pt x="132275" y="128"/>
                </a:cubicBezTo>
                <a:close/>
                <a:moveTo>
                  <a:pt x="96313" y="128"/>
                </a:moveTo>
                <a:cubicBezTo>
                  <a:pt x="96954" y="128"/>
                  <a:pt x="97610" y="128"/>
                  <a:pt x="98282" y="128"/>
                </a:cubicBezTo>
                <a:cubicBezTo>
                  <a:pt x="98955" y="128"/>
                  <a:pt x="99611" y="128"/>
                  <a:pt x="100252" y="128"/>
                </a:cubicBezTo>
                <a:lnTo>
                  <a:pt x="100252" y="179487"/>
                </a:lnTo>
                <a:cubicBezTo>
                  <a:pt x="98995" y="179465"/>
                  <a:pt x="97682" y="179508"/>
                  <a:pt x="96313" y="179614"/>
                </a:cubicBezTo>
                <a:cubicBezTo>
                  <a:pt x="96313" y="119785"/>
                  <a:pt x="96313" y="59956"/>
                  <a:pt x="96313" y="128"/>
                </a:cubicBezTo>
                <a:close/>
                <a:moveTo>
                  <a:pt x="88276" y="128"/>
                </a:moveTo>
                <a:cubicBezTo>
                  <a:pt x="88917" y="128"/>
                  <a:pt x="89573" y="128"/>
                  <a:pt x="90246" y="128"/>
                </a:cubicBezTo>
                <a:cubicBezTo>
                  <a:pt x="90918" y="128"/>
                  <a:pt x="91575" y="128"/>
                  <a:pt x="92215" y="128"/>
                </a:cubicBezTo>
                <a:cubicBezTo>
                  <a:pt x="92215" y="59829"/>
                  <a:pt x="92215" y="119658"/>
                  <a:pt x="92215" y="179614"/>
                </a:cubicBezTo>
                <a:cubicBezTo>
                  <a:pt x="90966" y="179614"/>
                  <a:pt x="89653" y="179614"/>
                  <a:pt x="88276" y="179614"/>
                </a:cubicBezTo>
                <a:cubicBezTo>
                  <a:pt x="88276" y="119785"/>
                  <a:pt x="88276" y="59956"/>
                  <a:pt x="88276" y="128"/>
                </a:cubicBezTo>
                <a:close/>
                <a:moveTo>
                  <a:pt x="80240" y="128"/>
                </a:moveTo>
                <a:cubicBezTo>
                  <a:pt x="80880" y="128"/>
                  <a:pt x="81537" y="128"/>
                  <a:pt x="82209" y="128"/>
                </a:cubicBezTo>
                <a:cubicBezTo>
                  <a:pt x="82881" y="128"/>
                  <a:pt x="83538" y="128"/>
                  <a:pt x="84178" y="128"/>
                </a:cubicBezTo>
                <a:cubicBezTo>
                  <a:pt x="84178" y="59829"/>
                  <a:pt x="84178" y="119658"/>
                  <a:pt x="84178" y="179614"/>
                </a:cubicBezTo>
                <a:cubicBezTo>
                  <a:pt x="82929" y="179614"/>
                  <a:pt x="81616" y="179614"/>
                  <a:pt x="80240" y="179614"/>
                </a:cubicBezTo>
                <a:cubicBezTo>
                  <a:pt x="80240" y="119785"/>
                  <a:pt x="80240" y="59956"/>
                  <a:pt x="80240" y="128"/>
                </a:cubicBezTo>
                <a:close/>
                <a:moveTo>
                  <a:pt x="60212" y="128"/>
                </a:moveTo>
                <a:cubicBezTo>
                  <a:pt x="62906" y="128"/>
                  <a:pt x="65538" y="128"/>
                  <a:pt x="68105" y="128"/>
                </a:cubicBezTo>
                <a:cubicBezTo>
                  <a:pt x="68105" y="59829"/>
                  <a:pt x="68105" y="119658"/>
                  <a:pt x="68105" y="179614"/>
                </a:cubicBezTo>
                <a:cubicBezTo>
                  <a:pt x="66837" y="179614"/>
                  <a:pt x="65553" y="179614"/>
                  <a:pt x="64254" y="179614"/>
                </a:cubicBezTo>
                <a:cubicBezTo>
                  <a:pt x="62954" y="179614"/>
                  <a:pt x="61607" y="179614"/>
                  <a:pt x="60212" y="179614"/>
                </a:cubicBezTo>
                <a:cubicBezTo>
                  <a:pt x="60212" y="119785"/>
                  <a:pt x="60212" y="59956"/>
                  <a:pt x="60212" y="128"/>
                </a:cubicBezTo>
                <a:close/>
                <a:moveTo>
                  <a:pt x="44138" y="128"/>
                </a:moveTo>
                <a:cubicBezTo>
                  <a:pt x="44779" y="128"/>
                  <a:pt x="45435" y="128"/>
                  <a:pt x="46108" y="128"/>
                </a:cubicBezTo>
                <a:cubicBezTo>
                  <a:pt x="46780" y="128"/>
                  <a:pt x="47436" y="128"/>
                  <a:pt x="48077" y="128"/>
                </a:cubicBezTo>
                <a:cubicBezTo>
                  <a:pt x="48077" y="59829"/>
                  <a:pt x="48077" y="119658"/>
                  <a:pt x="48077" y="179614"/>
                </a:cubicBezTo>
                <a:cubicBezTo>
                  <a:pt x="47452" y="179614"/>
                  <a:pt x="46828" y="179614"/>
                  <a:pt x="46203" y="179614"/>
                </a:cubicBezTo>
                <a:cubicBezTo>
                  <a:pt x="45578" y="179614"/>
                  <a:pt x="44890" y="179614"/>
                  <a:pt x="44138" y="179614"/>
                </a:cubicBezTo>
                <a:cubicBezTo>
                  <a:pt x="44138" y="119785"/>
                  <a:pt x="44138" y="59956"/>
                  <a:pt x="44138" y="128"/>
                </a:cubicBezTo>
                <a:close/>
                <a:moveTo>
                  <a:pt x="24110" y="128"/>
                </a:moveTo>
                <a:cubicBezTo>
                  <a:pt x="24751" y="128"/>
                  <a:pt x="25407" y="128"/>
                  <a:pt x="26080" y="128"/>
                </a:cubicBezTo>
                <a:cubicBezTo>
                  <a:pt x="26752" y="128"/>
                  <a:pt x="27408" y="128"/>
                  <a:pt x="28049" y="128"/>
                </a:cubicBezTo>
                <a:cubicBezTo>
                  <a:pt x="28049" y="59829"/>
                  <a:pt x="28049" y="119658"/>
                  <a:pt x="28049" y="179614"/>
                </a:cubicBezTo>
                <a:cubicBezTo>
                  <a:pt x="26800" y="179614"/>
                  <a:pt x="25487" y="179614"/>
                  <a:pt x="24110" y="179614"/>
                </a:cubicBezTo>
                <a:cubicBezTo>
                  <a:pt x="24110" y="119785"/>
                  <a:pt x="24110" y="59956"/>
                  <a:pt x="24110" y="128"/>
                </a:cubicBezTo>
                <a:close/>
                <a:moveTo>
                  <a:pt x="11991" y="128"/>
                </a:moveTo>
                <a:cubicBezTo>
                  <a:pt x="12685" y="128"/>
                  <a:pt x="13363" y="128"/>
                  <a:pt x="14024" y="128"/>
                </a:cubicBezTo>
                <a:cubicBezTo>
                  <a:pt x="14686" y="128"/>
                  <a:pt x="15364" y="128"/>
                  <a:pt x="16058" y="128"/>
                </a:cubicBezTo>
                <a:cubicBezTo>
                  <a:pt x="16058" y="59829"/>
                  <a:pt x="16058" y="119658"/>
                  <a:pt x="16058" y="179614"/>
                </a:cubicBezTo>
                <a:cubicBezTo>
                  <a:pt x="15372" y="179614"/>
                  <a:pt x="14710" y="179614"/>
                  <a:pt x="14072" y="179614"/>
                </a:cubicBezTo>
                <a:cubicBezTo>
                  <a:pt x="13434" y="179614"/>
                  <a:pt x="12741" y="179614"/>
                  <a:pt x="11991" y="179614"/>
                </a:cubicBezTo>
                <a:cubicBezTo>
                  <a:pt x="11991" y="119785"/>
                  <a:pt x="11991" y="59956"/>
                  <a:pt x="11991" y="128"/>
                </a:cubicBezTo>
                <a:close/>
                <a:moveTo>
                  <a:pt x="0" y="128"/>
                </a:moveTo>
                <a:cubicBezTo>
                  <a:pt x="2674" y="128"/>
                  <a:pt x="5347" y="128"/>
                  <a:pt x="8021" y="128"/>
                </a:cubicBezTo>
                <a:cubicBezTo>
                  <a:pt x="8021" y="59808"/>
                  <a:pt x="8021" y="119679"/>
                  <a:pt x="8021" y="179742"/>
                </a:cubicBezTo>
                <a:cubicBezTo>
                  <a:pt x="6628" y="179742"/>
                  <a:pt x="5276" y="179742"/>
                  <a:pt x="3963" y="179742"/>
                </a:cubicBezTo>
                <a:cubicBezTo>
                  <a:pt x="2650" y="179742"/>
                  <a:pt x="1329" y="179742"/>
                  <a:pt x="0" y="179742"/>
                </a:cubicBezTo>
                <a:cubicBezTo>
                  <a:pt x="0" y="149822"/>
                  <a:pt x="0" y="119886"/>
                  <a:pt x="0" y="89935"/>
                </a:cubicBezTo>
                <a:cubicBezTo>
                  <a:pt x="0" y="59983"/>
                  <a:pt x="0" y="30047"/>
                  <a:pt x="0" y="128"/>
                </a:cubicBezTo>
                <a:close/>
                <a:moveTo>
                  <a:pt x="212527" y="0"/>
                </a:moveTo>
                <a:cubicBezTo>
                  <a:pt x="213220" y="0"/>
                  <a:pt x="213898" y="0"/>
                  <a:pt x="214560" y="0"/>
                </a:cubicBezTo>
                <a:cubicBezTo>
                  <a:pt x="215222" y="0"/>
                  <a:pt x="215899" y="0"/>
                  <a:pt x="216593" y="0"/>
                </a:cubicBezTo>
                <a:cubicBezTo>
                  <a:pt x="216593" y="59701"/>
                  <a:pt x="216593" y="119530"/>
                  <a:pt x="216593" y="179487"/>
                </a:cubicBezTo>
                <a:lnTo>
                  <a:pt x="216593" y="179614"/>
                </a:lnTo>
                <a:cubicBezTo>
                  <a:pt x="215904" y="179617"/>
                  <a:pt x="215240" y="179612"/>
                  <a:pt x="214602" y="179598"/>
                </a:cubicBezTo>
                <a:cubicBezTo>
                  <a:pt x="213963" y="179585"/>
                  <a:pt x="213271" y="179548"/>
                  <a:pt x="212527" y="179487"/>
                </a:cubicBezTo>
                <a:cubicBezTo>
                  <a:pt x="212527" y="119658"/>
                  <a:pt x="212527" y="59829"/>
                  <a:pt x="212527" y="0"/>
                </a:cubicBezTo>
                <a:close/>
                <a:moveTo>
                  <a:pt x="112243" y="0"/>
                </a:moveTo>
                <a:cubicBezTo>
                  <a:pt x="114922" y="0"/>
                  <a:pt x="117601" y="0"/>
                  <a:pt x="120280" y="0"/>
                </a:cubicBezTo>
                <a:cubicBezTo>
                  <a:pt x="120280" y="59701"/>
                  <a:pt x="120280" y="119530"/>
                  <a:pt x="120280" y="179487"/>
                </a:cubicBezTo>
                <a:lnTo>
                  <a:pt x="120283" y="179614"/>
                </a:lnTo>
                <a:cubicBezTo>
                  <a:pt x="118959" y="179617"/>
                  <a:pt x="117651" y="179612"/>
                  <a:pt x="116359" y="179598"/>
                </a:cubicBezTo>
                <a:cubicBezTo>
                  <a:pt x="115067" y="179585"/>
                  <a:pt x="113695" y="179548"/>
                  <a:pt x="112243" y="179487"/>
                </a:cubicBezTo>
                <a:cubicBezTo>
                  <a:pt x="112243" y="119658"/>
                  <a:pt x="112243" y="59829"/>
                  <a:pt x="11224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4" name="Freeform: Shape 63"/>
          <p:cNvSpPr/>
          <p:nvPr/>
        </p:nvSpPr>
        <p:spPr>
          <a:xfrm>
            <a:off x="5561489" y="4621525"/>
            <a:ext cx="339297" cy="290750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8164" y="130628"/>
                </a:moveTo>
                <a:lnTo>
                  <a:pt x="187764" y="130628"/>
                </a:lnTo>
                <a:cubicBezTo>
                  <a:pt x="190058" y="130689"/>
                  <a:pt x="191976" y="131491"/>
                  <a:pt x="193520" y="133035"/>
                </a:cubicBezTo>
                <a:cubicBezTo>
                  <a:pt x="195064" y="134578"/>
                  <a:pt x="195866" y="136496"/>
                  <a:pt x="195927" y="138788"/>
                </a:cubicBezTo>
                <a:lnTo>
                  <a:pt x="195927" y="155109"/>
                </a:lnTo>
                <a:cubicBezTo>
                  <a:pt x="195866" y="157401"/>
                  <a:pt x="195064" y="159319"/>
                  <a:pt x="193520" y="160863"/>
                </a:cubicBezTo>
                <a:cubicBezTo>
                  <a:pt x="191976" y="162406"/>
                  <a:pt x="190058" y="163208"/>
                  <a:pt x="187764" y="163269"/>
                </a:cubicBezTo>
                <a:lnTo>
                  <a:pt x="8164" y="163269"/>
                </a:lnTo>
                <a:cubicBezTo>
                  <a:pt x="5870" y="163208"/>
                  <a:pt x="3952" y="162406"/>
                  <a:pt x="2408" y="160863"/>
                </a:cubicBezTo>
                <a:cubicBezTo>
                  <a:pt x="864" y="159319"/>
                  <a:pt x="61" y="157401"/>
                  <a:pt x="0" y="155109"/>
                </a:cubicBezTo>
                <a:lnTo>
                  <a:pt x="0" y="138788"/>
                </a:lnTo>
                <a:cubicBezTo>
                  <a:pt x="61" y="136496"/>
                  <a:pt x="864" y="134578"/>
                  <a:pt x="2408" y="133035"/>
                </a:cubicBezTo>
                <a:cubicBezTo>
                  <a:pt x="3952" y="131491"/>
                  <a:pt x="5870" y="130689"/>
                  <a:pt x="8164" y="130628"/>
                </a:cubicBezTo>
                <a:close/>
                <a:moveTo>
                  <a:pt x="8164" y="65314"/>
                </a:moveTo>
                <a:lnTo>
                  <a:pt x="187764" y="65314"/>
                </a:lnTo>
                <a:cubicBezTo>
                  <a:pt x="190058" y="65375"/>
                  <a:pt x="191976" y="66177"/>
                  <a:pt x="193520" y="67720"/>
                </a:cubicBezTo>
                <a:cubicBezTo>
                  <a:pt x="195064" y="69264"/>
                  <a:pt x="195866" y="71182"/>
                  <a:pt x="195927" y="73474"/>
                </a:cubicBezTo>
                <a:lnTo>
                  <a:pt x="195927" y="89795"/>
                </a:lnTo>
                <a:cubicBezTo>
                  <a:pt x="195866" y="92087"/>
                  <a:pt x="195064" y="94005"/>
                  <a:pt x="193520" y="95548"/>
                </a:cubicBezTo>
                <a:cubicBezTo>
                  <a:pt x="191976" y="97092"/>
                  <a:pt x="190058" y="97894"/>
                  <a:pt x="187764" y="97955"/>
                </a:cubicBezTo>
                <a:lnTo>
                  <a:pt x="8164" y="97955"/>
                </a:lnTo>
                <a:cubicBezTo>
                  <a:pt x="5870" y="97894"/>
                  <a:pt x="3952" y="97092"/>
                  <a:pt x="2408" y="95548"/>
                </a:cubicBezTo>
                <a:cubicBezTo>
                  <a:pt x="864" y="94005"/>
                  <a:pt x="61" y="92087"/>
                  <a:pt x="0" y="89795"/>
                </a:cubicBezTo>
                <a:lnTo>
                  <a:pt x="0" y="73474"/>
                </a:lnTo>
                <a:cubicBezTo>
                  <a:pt x="61" y="71182"/>
                  <a:pt x="864" y="69264"/>
                  <a:pt x="2408" y="67720"/>
                </a:cubicBezTo>
                <a:cubicBezTo>
                  <a:pt x="3952" y="66177"/>
                  <a:pt x="5870" y="65375"/>
                  <a:pt x="8164" y="65314"/>
                </a:cubicBezTo>
                <a:close/>
                <a:moveTo>
                  <a:pt x="8164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6"/>
                </a:cubicBezTo>
                <a:cubicBezTo>
                  <a:pt x="195064" y="3949"/>
                  <a:pt x="195866" y="5867"/>
                  <a:pt x="195927" y="8160"/>
                </a:cubicBezTo>
                <a:lnTo>
                  <a:pt x="195927" y="24480"/>
                </a:lnTo>
                <a:cubicBezTo>
                  <a:pt x="195866" y="26773"/>
                  <a:pt x="195064" y="28691"/>
                  <a:pt x="193520" y="30234"/>
                </a:cubicBezTo>
                <a:cubicBezTo>
                  <a:pt x="191976" y="31777"/>
                  <a:pt x="190058" y="32580"/>
                  <a:pt x="187764" y="32641"/>
                </a:cubicBezTo>
                <a:lnTo>
                  <a:pt x="8164" y="32641"/>
                </a:lnTo>
                <a:cubicBezTo>
                  <a:pt x="5870" y="32580"/>
                  <a:pt x="3952" y="31777"/>
                  <a:pt x="2408" y="30234"/>
                </a:cubicBezTo>
                <a:cubicBezTo>
                  <a:pt x="864" y="28691"/>
                  <a:pt x="61" y="26773"/>
                  <a:pt x="0" y="24480"/>
                </a:cubicBezTo>
                <a:lnTo>
                  <a:pt x="0" y="8160"/>
                </a:lnTo>
                <a:cubicBezTo>
                  <a:pt x="61" y="5867"/>
                  <a:pt x="864" y="3949"/>
                  <a:pt x="2408" y="2406"/>
                </a:cubicBezTo>
                <a:cubicBezTo>
                  <a:pt x="3952" y="863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5" name="Freeform: Shape 64"/>
          <p:cNvSpPr/>
          <p:nvPr/>
        </p:nvSpPr>
        <p:spPr>
          <a:xfrm>
            <a:off x="5476657" y="5467088"/>
            <a:ext cx="508959" cy="290750"/>
          </a:xfrm>
          <a:custGeom>
            <a:avLst/>
            <a:gdLst/>
            <a:ahLst/>
            <a:cxnLst/>
            <a:rect l="l" t="t" r="r" b="b"/>
            <a:pathLst>
              <a:path w="293898" h="163269">
                <a:moveTo>
                  <a:pt x="20395" y="16312"/>
                </a:moveTo>
                <a:cubicBezTo>
                  <a:pt x="19220" y="16339"/>
                  <a:pt x="18253" y="16732"/>
                  <a:pt x="17493" y="17493"/>
                </a:cubicBezTo>
                <a:cubicBezTo>
                  <a:pt x="16733" y="18253"/>
                  <a:pt x="16339" y="19221"/>
                  <a:pt x="16313" y="20397"/>
                </a:cubicBezTo>
                <a:lnTo>
                  <a:pt x="16313" y="142872"/>
                </a:lnTo>
                <a:cubicBezTo>
                  <a:pt x="16339" y="144047"/>
                  <a:pt x="16733" y="145015"/>
                  <a:pt x="17493" y="145776"/>
                </a:cubicBezTo>
                <a:cubicBezTo>
                  <a:pt x="18253" y="146536"/>
                  <a:pt x="19220" y="146930"/>
                  <a:pt x="20395" y="146957"/>
                </a:cubicBezTo>
                <a:lnTo>
                  <a:pt x="257174" y="146957"/>
                </a:lnTo>
                <a:cubicBezTo>
                  <a:pt x="258349" y="146930"/>
                  <a:pt x="259316" y="146536"/>
                  <a:pt x="260077" y="145776"/>
                </a:cubicBezTo>
                <a:cubicBezTo>
                  <a:pt x="260837" y="145015"/>
                  <a:pt x="261231" y="144047"/>
                  <a:pt x="261257" y="142872"/>
                </a:cubicBezTo>
                <a:lnTo>
                  <a:pt x="261256" y="106135"/>
                </a:lnTo>
                <a:lnTo>
                  <a:pt x="277570" y="106135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7"/>
                </a:lnTo>
                <a:cubicBezTo>
                  <a:pt x="261231" y="19221"/>
                  <a:pt x="260837" y="18253"/>
                  <a:pt x="260077" y="17493"/>
                </a:cubicBezTo>
                <a:cubicBezTo>
                  <a:pt x="259316" y="16732"/>
                  <a:pt x="258349" y="16339"/>
                  <a:pt x="257174" y="16312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8"/>
                  <a:pt x="267734" y="2145"/>
                  <a:pt x="271579" y="5990"/>
                </a:cubicBezTo>
                <a:cubicBezTo>
                  <a:pt x="275424" y="9835"/>
                  <a:pt x="277421" y="14638"/>
                  <a:pt x="277570" y="20397"/>
                </a:cubicBezTo>
                <a:lnTo>
                  <a:pt x="277570" y="40821"/>
                </a:lnTo>
                <a:lnTo>
                  <a:pt x="277586" y="40821"/>
                </a:lnTo>
                <a:cubicBezTo>
                  <a:pt x="282224" y="40935"/>
                  <a:pt x="286074" y="42523"/>
                  <a:pt x="289135" y="45584"/>
                </a:cubicBezTo>
                <a:cubicBezTo>
                  <a:pt x="292197" y="48645"/>
                  <a:pt x="293784" y="52495"/>
                  <a:pt x="293898" y="57134"/>
                </a:cubicBezTo>
                <a:lnTo>
                  <a:pt x="293898" y="106135"/>
                </a:lnTo>
                <a:cubicBezTo>
                  <a:pt x="293785" y="110774"/>
                  <a:pt x="292196" y="114623"/>
                  <a:pt x="289133" y="117685"/>
                </a:cubicBezTo>
                <a:cubicBezTo>
                  <a:pt x="286070" y="120746"/>
                  <a:pt x="282216" y="122334"/>
                  <a:pt x="277570" y="122448"/>
                </a:cubicBezTo>
                <a:lnTo>
                  <a:pt x="277570" y="142872"/>
                </a:lnTo>
                <a:cubicBezTo>
                  <a:pt x="277421" y="148631"/>
                  <a:pt x="275424" y="153433"/>
                  <a:pt x="271579" y="157279"/>
                </a:cubicBezTo>
                <a:cubicBezTo>
                  <a:pt x="267734" y="161124"/>
                  <a:pt x="262933" y="163121"/>
                  <a:pt x="257174" y="163269"/>
                </a:cubicBezTo>
                <a:lnTo>
                  <a:pt x="20395" y="163269"/>
                </a:lnTo>
                <a:cubicBezTo>
                  <a:pt x="14637" y="163121"/>
                  <a:pt x="9835" y="161124"/>
                  <a:pt x="5990" y="157279"/>
                </a:cubicBezTo>
                <a:cubicBezTo>
                  <a:pt x="2145" y="153433"/>
                  <a:pt x="149" y="148631"/>
                  <a:pt x="0" y="142872"/>
                </a:cubicBezTo>
                <a:lnTo>
                  <a:pt x="0" y="20397"/>
                </a:lnTo>
                <a:cubicBezTo>
                  <a:pt x="149" y="14638"/>
                  <a:pt x="2145" y="9835"/>
                  <a:pt x="5990" y="5990"/>
                </a:cubicBezTo>
                <a:cubicBezTo>
                  <a:pt x="9835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6" name="Freeform: Shape 65"/>
          <p:cNvSpPr/>
          <p:nvPr/>
        </p:nvSpPr>
        <p:spPr>
          <a:xfrm>
            <a:off x="6143705" y="3730438"/>
            <a:ext cx="508959" cy="290750"/>
          </a:xfrm>
          <a:custGeom>
            <a:avLst/>
            <a:gdLst/>
            <a:ahLst/>
            <a:cxnLst/>
            <a:rect l="l" t="t" r="r" b="b"/>
            <a:pathLst>
              <a:path w="293898" h="163269">
                <a:moveTo>
                  <a:pt x="32642" y="32643"/>
                </a:moveTo>
                <a:lnTo>
                  <a:pt x="195938" y="32643"/>
                </a:lnTo>
                <a:lnTo>
                  <a:pt x="195938" y="130626"/>
                </a:lnTo>
                <a:lnTo>
                  <a:pt x="32642" y="130626"/>
                </a:lnTo>
                <a:close/>
                <a:moveTo>
                  <a:pt x="20395" y="16312"/>
                </a:moveTo>
                <a:cubicBezTo>
                  <a:pt x="19220" y="16339"/>
                  <a:pt x="18253" y="16732"/>
                  <a:pt x="17493" y="17493"/>
                </a:cubicBezTo>
                <a:cubicBezTo>
                  <a:pt x="16733" y="18253"/>
                  <a:pt x="16339" y="19221"/>
                  <a:pt x="16313" y="20397"/>
                </a:cubicBezTo>
                <a:lnTo>
                  <a:pt x="16313" y="142872"/>
                </a:lnTo>
                <a:cubicBezTo>
                  <a:pt x="16339" y="144047"/>
                  <a:pt x="16733" y="145015"/>
                  <a:pt x="17493" y="145776"/>
                </a:cubicBezTo>
                <a:cubicBezTo>
                  <a:pt x="18253" y="146536"/>
                  <a:pt x="19220" y="146930"/>
                  <a:pt x="20395" y="146957"/>
                </a:cubicBezTo>
                <a:lnTo>
                  <a:pt x="257174" y="146957"/>
                </a:lnTo>
                <a:cubicBezTo>
                  <a:pt x="258349" y="146930"/>
                  <a:pt x="259316" y="146536"/>
                  <a:pt x="260077" y="145776"/>
                </a:cubicBezTo>
                <a:cubicBezTo>
                  <a:pt x="260837" y="145015"/>
                  <a:pt x="261231" y="144047"/>
                  <a:pt x="261257" y="142872"/>
                </a:cubicBezTo>
                <a:lnTo>
                  <a:pt x="261256" y="106135"/>
                </a:lnTo>
                <a:lnTo>
                  <a:pt x="277570" y="106135"/>
                </a:lnTo>
                <a:lnTo>
                  <a:pt x="277570" y="57134"/>
                </a:lnTo>
                <a:lnTo>
                  <a:pt x="261257" y="57134"/>
                </a:lnTo>
                <a:lnTo>
                  <a:pt x="261257" y="20397"/>
                </a:lnTo>
                <a:cubicBezTo>
                  <a:pt x="261231" y="19221"/>
                  <a:pt x="260837" y="18253"/>
                  <a:pt x="260077" y="17493"/>
                </a:cubicBezTo>
                <a:cubicBezTo>
                  <a:pt x="259316" y="16732"/>
                  <a:pt x="258349" y="16339"/>
                  <a:pt x="257174" y="16312"/>
                </a:cubicBezTo>
                <a:close/>
                <a:moveTo>
                  <a:pt x="20395" y="0"/>
                </a:moveTo>
                <a:lnTo>
                  <a:pt x="257174" y="0"/>
                </a:lnTo>
                <a:cubicBezTo>
                  <a:pt x="262933" y="148"/>
                  <a:pt x="267734" y="2145"/>
                  <a:pt x="271579" y="5990"/>
                </a:cubicBezTo>
                <a:cubicBezTo>
                  <a:pt x="275424" y="9835"/>
                  <a:pt x="277421" y="14638"/>
                  <a:pt x="277570" y="20397"/>
                </a:cubicBezTo>
                <a:lnTo>
                  <a:pt x="277570" y="40821"/>
                </a:lnTo>
                <a:lnTo>
                  <a:pt x="277586" y="40821"/>
                </a:lnTo>
                <a:cubicBezTo>
                  <a:pt x="282224" y="40935"/>
                  <a:pt x="286074" y="42523"/>
                  <a:pt x="289135" y="45584"/>
                </a:cubicBezTo>
                <a:cubicBezTo>
                  <a:pt x="292197" y="48645"/>
                  <a:pt x="293784" y="52495"/>
                  <a:pt x="293898" y="57134"/>
                </a:cubicBezTo>
                <a:lnTo>
                  <a:pt x="293898" y="106135"/>
                </a:lnTo>
                <a:cubicBezTo>
                  <a:pt x="293785" y="110774"/>
                  <a:pt x="292196" y="114623"/>
                  <a:pt x="289133" y="117685"/>
                </a:cubicBezTo>
                <a:cubicBezTo>
                  <a:pt x="286070" y="120746"/>
                  <a:pt x="282216" y="122334"/>
                  <a:pt x="277570" y="122448"/>
                </a:cubicBezTo>
                <a:lnTo>
                  <a:pt x="277570" y="142872"/>
                </a:lnTo>
                <a:cubicBezTo>
                  <a:pt x="277421" y="148631"/>
                  <a:pt x="275424" y="153433"/>
                  <a:pt x="271579" y="157279"/>
                </a:cubicBezTo>
                <a:cubicBezTo>
                  <a:pt x="267734" y="161124"/>
                  <a:pt x="262933" y="163121"/>
                  <a:pt x="257174" y="163269"/>
                </a:cubicBezTo>
                <a:lnTo>
                  <a:pt x="20395" y="163269"/>
                </a:lnTo>
                <a:cubicBezTo>
                  <a:pt x="14637" y="163121"/>
                  <a:pt x="9835" y="161124"/>
                  <a:pt x="5990" y="157279"/>
                </a:cubicBezTo>
                <a:cubicBezTo>
                  <a:pt x="2145" y="153433"/>
                  <a:pt x="149" y="148631"/>
                  <a:pt x="0" y="142872"/>
                </a:cubicBezTo>
                <a:lnTo>
                  <a:pt x="0" y="20397"/>
                </a:lnTo>
                <a:cubicBezTo>
                  <a:pt x="149" y="14638"/>
                  <a:pt x="2145" y="9835"/>
                  <a:pt x="5990" y="5990"/>
                </a:cubicBezTo>
                <a:cubicBezTo>
                  <a:pt x="9835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7" name="Freeform: Shape 66"/>
          <p:cNvSpPr/>
          <p:nvPr/>
        </p:nvSpPr>
        <p:spPr>
          <a:xfrm>
            <a:off x="6171982" y="4621525"/>
            <a:ext cx="452405" cy="290750"/>
          </a:xfrm>
          <a:custGeom>
            <a:avLst/>
            <a:gdLst/>
            <a:ahLst/>
            <a:cxnLst/>
            <a:rect l="l" t="t" r="r" b="b"/>
            <a:pathLst>
              <a:path w="261241" h="163269">
                <a:moveTo>
                  <a:pt x="122450" y="32657"/>
                </a:moveTo>
                <a:lnTo>
                  <a:pt x="212269" y="32657"/>
                </a:lnTo>
                <a:cubicBezTo>
                  <a:pt x="221387" y="32761"/>
                  <a:pt x="229625" y="34991"/>
                  <a:pt x="236984" y="39347"/>
                </a:cubicBezTo>
                <a:cubicBezTo>
                  <a:pt x="244343" y="43703"/>
                  <a:pt x="250200" y="49562"/>
                  <a:pt x="254554" y="56923"/>
                </a:cubicBezTo>
                <a:cubicBezTo>
                  <a:pt x="258908" y="64284"/>
                  <a:pt x="261137" y="72524"/>
                  <a:pt x="261241" y="81642"/>
                </a:cubicBezTo>
                <a:lnTo>
                  <a:pt x="261241" y="89807"/>
                </a:lnTo>
                <a:lnTo>
                  <a:pt x="114284" y="89807"/>
                </a:lnTo>
                <a:lnTo>
                  <a:pt x="114284" y="40821"/>
                </a:lnTo>
                <a:cubicBezTo>
                  <a:pt x="114345" y="38527"/>
                  <a:pt x="115148" y="36609"/>
                  <a:pt x="116692" y="35064"/>
                </a:cubicBezTo>
                <a:cubicBezTo>
                  <a:pt x="118237" y="33520"/>
                  <a:pt x="120156" y="32718"/>
                  <a:pt x="122450" y="32657"/>
                </a:cubicBezTo>
                <a:close/>
                <a:moveTo>
                  <a:pt x="73471" y="24492"/>
                </a:moveTo>
                <a:cubicBezTo>
                  <a:pt x="79538" y="24562"/>
                  <a:pt x="85027" y="26052"/>
                  <a:pt x="89936" y="28962"/>
                </a:cubicBezTo>
                <a:cubicBezTo>
                  <a:pt x="94845" y="31872"/>
                  <a:pt x="98755" y="35780"/>
                  <a:pt x="101665" y="40689"/>
                </a:cubicBezTo>
                <a:cubicBezTo>
                  <a:pt x="104576" y="45597"/>
                  <a:pt x="106066" y="51084"/>
                  <a:pt x="106136" y="57150"/>
                </a:cubicBezTo>
                <a:cubicBezTo>
                  <a:pt x="106066" y="63215"/>
                  <a:pt x="104576" y="68702"/>
                  <a:pt x="101665" y="73610"/>
                </a:cubicBezTo>
                <a:cubicBezTo>
                  <a:pt x="98755" y="78519"/>
                  <a:pt x="94845" y="82427"/>
                  <a:pt x="89936" y="85337"/>
                </a:cubicBezTo>
                <a:cubicBezTo>
                  <a:pt x="85027" y="88247"/>
                  <a:pt x="79538" y="89737"/>
                  <a:pt x="73471" y="89807"/>
                </a:cubicBezTo>
                <a:cubicBezTo>
                  <a:pt x="67404" y="89737"/>
                  <a:pt x="61916" y="88247"/>
                  <a:pt x="57007" y="85337"/>
                </a:cubicBezTo>
                <a:cubicBezTo>
                  <a:pt x="52098" y="82427"/>
                  <a:pt x="48188" y="78519"/>
                  <a:pt x="45278" y="73610"/>
                </a:cubicBezTo>
                <a:cubicBezTo>
                  <a:pt x="42368" y="68702"/>
                  <a:pt x="40877" y="63215"/>
                  <a:pt x="40807" y="57150"/>
                </a:cubicBezTo>
                <a:cubicBezTo>
                  <a:pt x="40877" y="51084"/>
                  <a:pt x="42368" y="45597"/>
                  <a:pt x="45278" y="40689"/>
                </a:cubicBezTo>
                <a:cubicBezTo>
                  <a:pt x="48188" y="35780"/>
                  <a:pt x="52098" y="31872"/>
                  <a:pt x="57007" y="28962"/>
                </a:cubicBezTo>
                <a:cubicBezTo>
                  <a:pt x="61916" y="26052"/>
                  <a:pt x="67404" y="24562"/>
                  <a:pt x="73471" y="24492"/>
                </a:cubicBezTo>
                <a:close/>
                <a:moveTo>
                  <a:pt x="8160" y="0"/>
                </a:moveTo>
                <a:lnTo>
                  <a:pt x="24481" y="0"/>
                </a:lnTo>
                <a:cubicBezTo>
                  <a:pt x="26773" y="61"/>
                  <a:pt x="28691" y="863"/>
                  <a:pt x="30235" y="2407"/>
                </a:cubicBezTo>
                <a:cubicBezTo>
                  <a:pt x="31778" y="3951"/>
                  <a:pt x="32580" y="5870"/>
                  <a:pt x="32641" y="8164"/>
                </a:cubicBezTo>
                <a:lnTo>
                  <a:pt x="32641" y="97971"/>
                </a:lnTo>
                <a:lnTo>
                  <a:pt x="253081" y="97971"/>
                </a:lnTo>
                <a:cubicBezTo>
                  <a:pt x="255373" y="98032"/>
                  <a:pt x="257291" y="98834"/>
                  <a:pt x="258835" y="100378"/>
                </a:cubicBezTo>
                <a:cubicBezTo>
                  <a:pt x="260378" y="101921"/>
                  <a:pt x="261180" y="103839"/>
                  <a:pt x="261241" y="106131"/>
                </a:cubicBezTo>
                <a:lnTo>
                  <a:pt x="261241" y="163269"/>
                </a:lnTo>
                <a:lnTo>
                  <a:pt x="228600" y="163269"/>
                </a:lnTo>
                <a:lnTo>
                  <a:pt x="228600" y="130612"/>
                </a:lnTo>
                <a:lnTo>
                  <a:pt x="32641" y="130612"/>
                </a:lnTo>
                <a:lnTo>
                  <a:pt x="32641" y="163269"/>
                </a:lnTo>
                <a:lnTo>
                  <a:pt x="0" y="163269"/>
                </a:lnTo>
                <a:lnTo>
                  <a:pt x="0" y="8164"/>
                </a:lnTo>
                <a:cubicBezTo>
                  <a:pt x="61" y="5870"/>
                  <a:pt x="863" y="3951"/>
                  <a:pt x="2407" y="2407"/>
                </a:cubicBezTo>
                <a:cubicBezTo>
                  <a:pt x="3950" y="863"/>
                  <a:pt x="5868" y="61"/>
                  <a:pt x="816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8" name="Freeform: Shape 67"/>
          <p:cNvSpPr/>
          <p:nvPr/>
        </p:nvSpPr>
        <p:spPr>
          <a:xfrm>
            <a:off x="6221465" y="5452548"/>
            <a:ext cx="353437" cy="319829"/>
          </a:xfrm>
          <a:custGeom>
            <a:avLst/>
            <a:gdLst/>
            <a:ahLst/>
            <a:cxnLst/>
            <a:rect l="l" t="t" r="r" b="b"/>
            <a:pathLst>
              <a:path w="204092" h="179598">
                <a:moveTo>
                  <a:pt x="40806" y="48970"/>
                </a:moveTo>
                <a:cubicBezTo>
                  <a:pt x="40806" y="54515"/>
                  <a:pt x="40806" y="59758"/>
                  <a:pt x="40806" y="64699"/>
                </a:cubicBezTo>
                <a:cubicBezTo>
                  <a:pt x="40806" y="69639"/>
                  <a:pt x="40806" y="73672"/>
                  <a:pt x="40806" y="76798"/>
                </a:cubicBezTo>
                <a:cubicBezTo>
                  <a:pt x="40806" y="79924"/>
                  <a:pt x="40806" y="81537"/>
                  <a:pt x="40806" y="81638"/>
                </a:cubicBezTo>
                <a:cubicBezTo>
                  <a:pt x="40920" y="86282"/>
                  <a:pt x="42509" y="90137"/>
                  <a:pt x="45574" y="93202"/>
                </a:cubicBezTo>
                <a:cubicBezTo>
                  <a:pt x="48638" y="96267"/>
                  <a:pt x="52492" y="97857"/>
                  <a:pt x="57134" y="97971"/>
                </a:cubicBezTo>
                <a:cubicBezTo>
                  <a:pt x="61993" y="97971"/>
                  <a:pt x="65703" y="97971"/>
                  <a:pt x="68265" y="97971"/>
                </a:cubicBezTo>
                <a:cubicBezTo>
                  <a:pt x="70827" y="97971"/>
                  <a:pt x="72559" y="97971"/>
                  <a:pt x="73463" y="97971"/>
                </a:cubicBezTo>
                <a:lnTo>
                  <a:pt x="73463" y="48970"/>
                </a:lnTo>
                <a:close/>
                <a:moveTo>
                  <a:pt x="69381" y="0"/>
                </a:moveTo>
                <a:lnTo>
                  <a:pt x="191845" y="0"/>
                </a:lnTo>
                <a:lnTo>
                  <a:pt x="195927" y="24489"/>
                </a:lnTo>
                <a:lnTo>
                  <a:pt x="187763" y="28569"/>
                </a:lnTo>
                <a:lnTo>
                  <a:pt x="187763" y="130613"/>
                </a:lnTo>
                <a:lnTo>
                  <a:pt x="204092" y="155105"/>
                </a:lnTo>
                <a:lnTo>
                  <a:pt x="204092" y="179598"/>
                </a:lnTo>
                <a:lnTo>
                  <a:pt x="57134" y="179598"/>
                </a:lnTo>
                <a:lnTo>
                  <a:pt x="57134" y="155105"/>
                </a:lnTo>
                <a:lnTo>
                  <a:pt x="73463" y="130613"/>
                </a:lnTo>
                <a:cubicBezTo>
                  <a:pt x="72846" y="130613"/>
                  <a:pt x="71331" y="130613"/>
                  <a:pt x="68918" y="130613"/>
                </a:cubicBezTo>
                <a:cubicBezTo>
                  <a:pt x="66505" y="130613"/>
                  <a:pt x="64092" y="130613"/>
                  <a:pt x="61680" y="130613"/>
                </a:cubicBezTo>
                <a:cubicBezTo>
                  <a:pt x="59267" y="130613"/>
                  <a:pt x="57752" y="130613"/>
                  <a:pt x="57134" y="130613"/>
                </a:cubicBezTo>
                <a:cubicBezTo>
                  <a:pt x="48018" y="130509"/>
                  <a:pt x="39780" y="128280"/>
                  <a:pt x="32421" y="123925"/>
                </a:cubicBezTo>
                <a:cubicBezTo>
                  <a:pt x="25063" y="119571"/>
                  <a:pt x="19206" y="113714"/>
                  <a:pt x="14852" y="106354"/>
                </a:cubicBezTo>
                <a:cubicBezTo>
                  <a:pt x="10498" y="98995"/>
                  <a:pt x="8269" y="90756"/>
                  <a:pt x="8165" y="81638"/>
                </a:cubicBezTo>
                <a:lnTo>
                  <a:pt x="8165" y="40809"/>
                </a:lnTo>
                <a:lnTo>
                  <a:pt x="0" y="32649"/>
                </a:lnTo>
                <a:lnTo>
                  <a:pt x="4083" y="16329"/>
                </a:lnTo>
                <a:lnTo>
                  <a:pt x="65299" y="163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9" name="Freeform: Shape 68"/>
          <p:cNvSpPr/>
          <p:nvPr/>
        </p:nvSpPr>
        <p:spPr>
          <a:xfrm>
            <a:off x="6897703" y="3672280"/>
            <a:ext cx="395851" cy="407063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38140" y="163270"/>
                </a:moveTo>
                <a:cubicBezTo>
                  <a:pt x="41280" y="163291"/>
                  <a:pt x="43830" y="163855"/>
                  <a:pt x="45790" y="164960"/>
                </a:cubicBezTo>
                <a:cubicBezTo>
                  <a:pt x="47751" y="166066"/>
                  <a:pt x="49791" y="167586"/>
                  <a:pt x="51910" y="169521"/>
                </a:cubicBezTo>
                <a:cubicBezTo>
                  <a:pt x="54423" y="171894"/>
                  <a:pt x="57558" y="174132"/>
                  <a:pt x="61315" y="176234"/>
                </a:cubicBezTo>
                <a:cubicBezTo>
                  <a:pt x="65072" y="178336"/>
                  <a:pt x="70059" y="179458"/>
                  <a:pt x="76275" y="179599"/>
                </a:cubicBezTo>
                <a:cubicBezTo>
                  <a:pt x="82427" y="179458"/>
                  <a:pt x="87384" y="178336"/>
                  <a:pt x="91143" y="176234"/>
                </a:cubicBezTo>
                <a:cubicBezTo>
                  <a:pt x="94903" y="174132"/>
                  <a:pt x="98071" y="171894"/>
                  <a:pt x="100649" y="169521"/>
                </a:cubicBezTo>
                <a:cubicBezTo>
                  <a:pt x="102708" y="167586"/>
                  <a:pt x="104711" y="166066"/>
                  <a:pt x="106658" y="164960"/>
                </a:cubicBezTo>
                <a:cubicBezTo>
                  <a:pt x="108605" y="163855"/>
                  <a:pt x="111150" y="163291"/>
                  <a:pt x="114292" y="163270"/>
                </a:cubicBezTo>
                <a:cubicBezTo>
                  <a:pt x="117440" y="163291"/>
                  <a:pt x="120006" y="163855"/>
                  <a:pt x="121990" y="164960"/>
                </a:cubicBezTo>
                <a:cubicBezTo>
                  <a:pt x="123975" y="166066"/>
                  <a:pt x="125999" y="167586"/>
                  <a:pt x="128063" y="169521"/>
                </a:cubicBezTo>
                <a:cubicBezTo>
                  <a:pt x="130585" y="171894"/>
                  <a:pt x="133738" y="174132"/>
                  <a:pt x="137521" y="176234"/>
                </a:cubicBezTo>
                <a:cubicBezTo>
                  <a:pt x="141304" y="178336"/>
                  <a:pt x="146277" y="179458"/>
                  <a:pt x="152437" y="179599"/>
                </a:cubicBezTo>
                <a:cubicBezTo>
                  <a:pt x="158597" y="179458"/>
                  <a:pt x="163568" y="178336"/>
                  <a:pt x="167349" y="176234"/>
                </a:cubicBezTo>
                <a:cubicBezTo>
                  <a:pt x="171130" y="174132"/>
                  <a:pt x="174281" y="171894"/>
                  <a:pt x="176801" y="169521"/>
                </a:cubicBezTo>
                <a:cubicBezTo>
                  <a:pt x="178865" y="167586"/>
                  <a:pt x="180889" y="166066"/>
                  <a:pt x="182874" y="164960"/>
                </a:cubicBezTo>
                <a:cubicBezTo>
                  <a:pt x="184858" y="163855"/>
                  <a:pt x="187424" y="163291"/>
                  <a:pt x="190572" y="163270"/>
                </a:cubicBezTo>
                <a:cubicBezTo>
                  <a:pt x="193659" y="163291"/>
                  <a:pt x="196188" y="163855"/>
                  <a:pt x="198160" y="164960"/>
                </a:cubicBezTo>
                <a:cubicBezTo>
                  <a:pt x="200131" y="166066"/>
                  <a:pt x="202151" y="167586"/>
                  <a:pt x="204219" y="169521"/>
                </a:cubicBezTo>
                <a:cubicBezTo>
                  <a:pt x="206741" y="171894"/>
                  <a:pt x="209893" y="174132"/>
                  <a:pt x="213675" y="176234"/>
                </a:cubicBezTo>
                <a:cubicBezTo>
                  <a:pt x="217457" y="178336"/>
                  <a:pt x="222426" y="179458"/>
                  <a:pt x="228584" y="179599"/>
                </a:cubicBezTo>
                <a:lnTo>
                  <a:pt x="228584" y="228584"/>
                </a:lnTo>
                <a:lnTo>
                  <a:pt x="0" y="228584"/>
                </a:lnTo>
                <a:lnTo>
                  <a:pt x="0" y="179599"/>
                </a:lnTo>
                <a:cubicBezTo>
                  <a:pt x="6158" y="179458"/>
                  <a:pt x="11128" y="178336"/>
                  <a:pt x="14909" y="176234"/>
                </a:cubicBezTo>
                <a:cubicBezTo>
                  <a:pt x="18691" y="174132"/>
                  <a:pt x="21843" y="171894"/>
                  <a:pt x="24365" y="169521"/>
                </a:cubicBezTo>
                <a:cubicBezTo>
                  <a:pt x="26430" y="167586"/>
                  <a:pt x="28455" y="166066"/>
                  <a:pt x="30440" y="164960"/>
                </a:cubicBezTo>
                <a:cubicBezTo>
                  <a:pt x="32425" y="163855"/>
                  <a:pt x="34992" y="163291"/>
                  <a:pt x="38140" y="163270"/>
                </a:cubicBezTo>
                <a:close/>
                <a:moveTo>
                  <a:pt x="32657" y="57150"/>
                </a:moveTo>
                <a:lnTo>
                  <a:pt x="65298" y="57150"/>
                </a:lnTo>
                <a:lnTo>
                  <a:pt x="65298" y="114300"/>
                </a:lnTo>
                <a:lnTo>
                  <a:pt x="97972" y="114300"/>
                </a:lnTo>
                <a:lnTo>
                  <a:pt x="97972" y="57150"/>
                </a:lnTo>
                <a:lnTo>
                  <a:pt x="130613" y="57150"/>
                </a:lnTo>
                <a:lnTo>
                  <a:pt x="130613" y="114300"/>
                </a:lnTo>
                <a:lnTo>
                  <a:pt x="163286" y="114300"/>
                </a:lnTo>
                <a:lnTo>
                  <a:pt x="163286" y="57150"/>
                </a:lnTo>
                <a:lnTo>
                  <a:pt x="195927" y="57150"/>
                </a:lnTo>
                <a:lnTo>
                  <a:pt x="195927" y="114300"/>
                </a:lnTo>
                <a:lnTo>
                  <a:pt x="204091" y="114300"/>
                </a:lnTo>
                <a:cubicBezTo>
                  <a:pt x="211028" y="114476"/>
                  <a:pt x="216800" y="116866"/>
                  <a:pt x="221409" y="121473"/>
                </a:cubicBezTo>
                <a:cubicBezTo>
                  <a:pt x="226017" y="126079"/>
                  <a:pt x="228409" y="131848"/>
                  <a:pt x="228584" y="138781"/>
                </a:cubicBezTo>
                <a:lnTo>
                  <a:pt x="228584" y="163270"/>
                </a:lnTo>
                <a:cubicBezTo>
                  <a:pt x="225443" y="163249"/>
                  <a:pt x="222891" y="162685"/>
                  <a:pt x="220930" y="161580"/>
                </a:cubicBezTo>
                <a:cubicBezTo>
                  <a:pt x="218969" y="160474"/>
                  <a:pt x="216928" y="158954"/>
                  <a:pt x="214807" y="157019"/>
                </a:cubicBezTo>
                <a:cubicBezTo>
                  <a:pt x="212290" y="154646"/>
                  <a:pt x="209160" y="152408"/>
                  <a:pt x="205415" y="150306"/>
                </a:cubicBezTo>
                <a:cubicBezTo>
                  <a:pt x="201671" y="148204"/>
                  <a:pt x="196723" y="147082"/>
                  <a:pt x="190572" y="146942"/>
                </a:cubicBezTo>
                <a:cubicBezTo>
                  <a:pt x="184361" y="147082"/>
                  <a:pt x="179378" y="148204"/>
                  <a:pt x="175622" y="150306"/>
                </a:cubicBezTo>
                <a:cubicBezTo>
                  <a:pt x="171866" y="152408"/>
                  <a:pt x="168731" y="154646"/>
                  <a:pt x="166218" y="157019"/>
                </a:cubicBezTo>
                <a:cubicBezTo>
                  <a:pt x="164098" y="158954"/>
                  <a:pt x="162057" y="160474"/>
                  <a:pt x="160095" y="161580"/>
                </a:cubicBezTo>
                <a:cubicBezTo>
                  <a:pt x="158133" y="162685"/>
                  <a:pt x="155580" y="163249"/>
                  <a:pt x="152437" y="163270"/>
                </a:cubicBezTo>
                <a:cubicBezTo>
                  <a:pt x="149286" y="163249"/>
                  <a:pt x="146718" y="162685"/>
                  <a:pt x="144732" y="161580"/>
                </a:cubicBezTo>
                <a:cubicBezTo>
                  <a:pt x="142745" y="160474"/>
                  <a:pt x="140719" y="158954"/>
                  <a:pt x="138653" y="157019"/>
                </a:cubicBezTo>
                <a:cubicBezTo>
                  <a:pt x="136138" y="154646"/>
                  <a:pt x="133001" y="152408"/>
                  <a:pt x="129244" y="150306"/>
                </a:cubicBezTo>
                <a:cubicBezTo>
                  <a:pt x="125487" y="148204"/>
                  <a:pt x="120503" y="147082"/>
                  <a:pt x="114292" y="146942"/>
                </a:cubicBezTo>
                <a:cubicBezTo>
                  <a:pt x="108145" y="147082"/>
                  <a:pt x="103193" y="148204"/>
                  <a:pt x="99436" y="150306"/>
                </a:cubicBezTo>
                <a:cubicBezTo>
                  <a:pt x="95678" y="152408"/>
                  <a:pt x="92510" y="154646"/>
                  <a:pt x="89931" y="157019"/>
                </a:cubicBezTo>
                <a:cubicBezTo>
                  <a:pt x="87870" y="158954"/>
                  <a:pt x="85865" y="160474"/>
                  <a:pt x="83916" y="161580"/>
                </a:cubicBezTo>
                <a:cubicBezTo>
                  <a:pt x="81967" y="162685"/>
                  <a:pt x="79420" y="163249"/>
                  <a:pt x="76275" y="163270"/>
                </a:cubicBezTo>
                <a:cubicBezTo>
                  <a:pt x="73124" y="163249"/>
                  <a:pt x="70555" y="162685"/>
                  <a:pt x="68569" y="161580"/>
                </a:cubicBezTo>
                <a:cubicBezTo>
                  <a:pt x="66583" y="160474"/>
                  <a:pt x="64558" y="158954"/>
                  <a:pt x="62493" y="157019"/>
                </a:cubicBezTo>
                <a:cubicBezTo>
                  <a:pt x="59972" y="154646"/>
                  <a:pt x="56822" y="152408"/>
                  <a:pt x="53042" y="150306"/>
                </a:cubicBezTo>
                <a:cubicBezTo>
                  <a:pt x="49262" y="148204"/>
                  <a:pt x="44295" y="147082"/>
                  <a:pt x="38140" y="146942"/>
                </a:cubicBezTo>
                <a:cubicBezTo>
                  <a:pt x="31928" y="147082"/>
                  <a:pt x="26943" y="148204"/>
                  <a:pt x="23185" y="150306"/>
                </a:cubicBezTo>
                <a:cubicBezTo>
                  <a:pt x="19427" y="152408"/>
                  <a:pt x="16292" y="154646"/>
                  <a:pt x="13777" y="157019"/>
                </a:cubicBezTo>
                <a:cubicBezTo>
                  <a:pt x="11712" y="158954"/>
                  <a:pt x="9687" y="160474"/>
                  <a:pt x="7702" y="161580"/>
                </a:cubicBezTo>
                <a:cubicBezTo>
                  <a:pt x="5717" y="162685"/>
                  <a:pt x="3149" y="163249"/>
                  <a:pt x="0" y="163270"/>
                </a:cubicBezTo>
                <a:lnTo>
                  <a:pt x="0" y="138781"/>
                </a:lnTo>
                <a:cubicBezTo>
                  <a:pt x="176" y="131848"/>
                  <a:pt x="2567" y="126079"/>
                  <a:pt x="7176" y="121473"/>
                </a:cubicBezTo>
                <a:cubicBezTo>
                  <a:pt x="11784" y="116866"/>
                  <a:pt x="17557" y="114476"/>
                  <a:pt x="24493" y="114300"/>
                </a:cubicBezTo>
                <a:lnTo>
                  <a:pt x="32657" y="114300"/>
                </a:lnTo>
                <a:close/>
                <a:moveTo>
                  <a:pt x="179606" y="0"/>
                </a:moveTo>
                <a:cubicBezTo>
                  <a:pt x="181735" y="103"/>
                  <a:pt x="184052" y="1571"/>
                  <a:pt x="186558" y="4404"/>
                </a:cubicBezTo>
                <a:cubicBezTo>
                  <a:pt x="189064" y="7237"/>
                  <a:pt x="191230" y="10822"/>
                  <a:pt x="193056" y="15157"/>
                </a:cubicBezTo>
                <a:cubicBezTo>
                  <a:pt x="194882" y="19493"/>
                  <a:pt x="195839" y="23966"/>
                  <a:pt x="195927" y="28575"/>
                </a:cubicBezTo>
                <a:cubicBezTo>
                  <a:pt x="195813" y="35342"/>
                  <a:pt x="194224" y="40434"/>
                  <a:pt x="191162" y="43852"/>
                </a:cubicBezTo>
                <a:cubicBezTo>
                  <a:pt x="188099" y="47269"/>
                  <a:pt x="184247" y="48981"/>
                  <a:pt x="179606" y="48986"/>
                </a:cubicBezTo>
                <a:cubicBezTo>
                  <a:pt x="174966" y="48872"/>
                  <a:pt x="171114" y="47283"/>
                  <a:pt x="168051" y="44218"/>
                </a:cubicBezTo>
                <a:cubicBezTo>
                  <a:pt x="164989" y="41154"/>
                  <a:pt x="163400" y="37300"/>
                  <a:pt x="163286" y="32658"/>
                </a:cubicBezTo>
                <a:cubicBezTo>
                  <a:pt x="163371" y="28820"/>
                  <a:pt x="164221" y="25875"/>
                  <a:pt x="165836" y="23823"/>
                </a:cubicBezTo>
                <a:cubicBezTo>
                  <a:pt x="167451" y="21772"/>
                  <a:pt x="169321" y="19911"/>
                  <a:pt x="171446" y="18242"/>
                </a:cubicBezTo>
                <a:cubicBezTo>
                  <a:pt x="173571" y="16573"/>
                  <a:pt x="175441" y="14394"/>
                  <a:pt x="177056" y="11705"/>
                </a:cubicBezTo>
                <a:cubicBezTo>
                  <a:pt x="178671" y="9015"/>
                  <a:pt x="179521" y="5114"/>
                  <a:pt x="179606" y="0"/>
                </a:cubicBezTo>
                <a:close/>
                <a:moveTo>
                  <a:pt x="114292" y="0"/>
                </a:moveTo>
                <a:cubicBezTo>
                  <a:pt x="116420" y="103"/>
                  <a:pt x="118737" y="1571"/>
                  <a:pt x="121243" y="4404"/>
                </a:cubicBezTo>
                <a:cubicBezTo>
                  <a:pt x="123750" y="7237"/>
                  <a:pt x="125916" y="10822"/>
                  <a:pt x="127742" y="15157"/>
                </a:cubicBezTo>
                <a:cubicBezTo>
                  <a:pt x="129568" y="19493"/>
                  <a:pt x="130525" y="23966"/>
                  <a:pt x="130613" y="28575"/>
                </a:cubicBezTo>
                <a:cubicBezTo>
                  <a:pt x="130499" y="35342"/>
                  <a:pt x="128910" y="40434"/>
                  <a:pt x="125847" y="43852"/>
                </a:cubicBezTo>
                <a:cubicBezTo>
                  <a:pt x="122784" y="47269"/>
                  <a:pt x="118933" y="48981"/>
                  <a:pt x="114292" y="48986"/>
                </a:cubicBezTo>
                <a:cubicBezTo>
                  <a:pt x="109651" y="48872"/>
                  <a:pt x="105800" y="47283"/>
                  <a:pt x="102737" y="44218"/>
                </a:cubicBezTo>
                <a:cubicBezTo>
                  <a:pt x="99674" y="41154"/>
                  <a:pt x="98086" y="37300"/>
                  <a:pt x="97972" y="32658"/>
                </a:cubicBezTo>
                <a:cubicBezTo>
                  <a:pt x="98057" y="28820"/>
                  <a:pt x="98907" y="25875"/>
                  <a:pt x="100522" y="23823"/>
                </a:cubicBezTo>
                <a:cubicBezTo>
                  <a:pt x="102137" y="21772"/>
                  <a:pt x="104007" y="19911"/>
                  <a:pt x="106132" y="18242"/>
                </a:cubicBezTo>
                <a:cubicBezTo>
                  <a:pt x="108257" y="16573"/>
                  <a:pt x="110127" y="14394"/>
                  <a:pt x="111742" y="11705"/>
                </a:cubicBezTo>
                <a:cubicBezTo>
                  <a:pt x="113357" y="9015"/>
                  <a:pt x="114207" y="5114"/>
                  <a:pt x="114292" y="0"/>
                </a:cubicBezTo>
                <a:close/>
                <a:moveTo>
                  <a:pt x="48978" y="0"/>
                </a:moveTo>
                <a:cubicBezTo>
                  <a:pt x="51106" y="103"/>
                  <a:pt x="53423" y="1571"/>
                  <a:pt x="55929" y="4404"/>
                </a:cubicBezTo>
                <a:cubicBezTo>
                  <a:pt x="58435" y="7237"/>
                  <a:pt x="60601" y="10822"/>
                  <a:pt x="62427" y="15157"/>
                </a:cubicBezTo>
                <a:cubicBezTo>
                  <a:pt x="64253" y="19493"/>
                  <a:pt x="65210" y="23966"/>
                  <a:pt x="65298" y="28575"/>
                </a:cubicBezTo>
                <a:cubicBezTo>
                  <a:pt x="65184" y="35342"/>
                  <a:pt x="63596" y="40434"/>
                  <a:pt x="60533" y="43852"/>
                </a:cubicBezTo>
                <a:cubicBezTo>
                  <a:pt x="57470" y="47269"/>
                  <a:pt x="53618" y="48981"/>
                  <a:pt x="48978" y="48986"/>
                </a:cubicBezTo>
                <a:cubicBezTo>
                  <a:pt x="44337" y="48872"/>
                  <a:pt x="40486" y="47283"/>
                  <a:pt x="37423" y="44218"/>
                </a:cubicBezTo>
                <a:cubicBezTo>
                  <a:pt x="34360" y="41154"/>
                  <a:pt x="32771" y="37300"/>
                  <a:pt x="32657" y="32658"/>
                </a:cubicBezTo>
                <a:cubicBezTo>
                  <a:pt x="32742" y="28820"/>
                  <a:pt x="33592" y="25875"/>
                  <a:pt x="35207" y="23823"/>
                </a:cubicBezTo>
                <a:cubicBezTo>
                  <a:pt x="36822" y="21772"/>
                  <a:pt x="38692" y="19911"/>
                  <a:pt x="40818" y="18242"/>
                </a:cubicBezTo>
                <a:cubicBezTo>
                  <a:pt x="42943" y="16573"/>
                  <a:pt x="44813" y="14394"/>
                  <a:pt x="46428" y="11705"/>
                </a:cubicBezTo>
                <a:cubicBezTo>
                  <a:pt x="48043" y="9015"/>
                  <a:pt x="48893" y="5114"/>
                  <a:pt x="489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0" name="Freeform: Shape 69"/>
          <p:cNvSpPr/>
          <p:nvPr/>
        </p:nvSpPr>
        <p:spPr>
          <a:xfrm>
            <a:off x="6940076" y="4581895"/>
            <a:ext cx="311106" cy="370008"/>
          </a:xfrm>
          <a:custGeom>
            <a:avLst/>
            <a:gdLst/>
            <a:ahLst/>
            <a:cxnLst/>
            <a:rect l="l" t="t" r="r" b="b"/>
            <a:pathLst>
              <a:path w="179648" h="207776">
                <a:moveTo>
                  <a:pt x="25131" y="145918"/>
                </a:moveTo>
                <a:cubicBezTo>
                  <a:pt x="37989" y="154298"/>
                  <a:pt x="51973" y="159886"/>
                  <a:pt x="67083" y="162679"/>
                </a:cubicBezTo>
                <a:cubicBezTo>
                  <a:pt x="82194" y="165473"/>
                  <a:pt x="97312" y="165473"/>
                  <a:pt x="112438" y="162679"/>
                </a:cubicBezTo>
                <a:cubicBezTo>
                  <a:pt x="127564" y="159886"/>
                  <a:pt x="141579" y="154298"/>
                  <a:pt x="154484" y="145918"/>
                </a:cubicBezTo>
                <a:cubicBezTo>
                  <a:pt x="156386" y="146565"/>
                  <a:pt x="157402" y="147666"/>
                  <a:pt x="157531" y="149221"/>
                </a:cubicBezTo>
                <a:cubicBezTo>
                  <a:pt x="157661" y="150776"/>
                  <a:pt x="157452" y="152473"/>
                  <a:pt x="156903" y="154313"/>
                </a:cubicBezTo>
                <a:cubicBezTo>
                  <a:pt x="156354" y="156152"/>
                  <a:pt x="156013" y="157821"/>
                  <a:pt x="155880" y="159320"/>
                </a:cubicBezTo>
                <a:cubicBezTo>
                  <a:pt x="154820" y="163574"/>
                  <a:pt x="153997" y="168052"/>
                  <a:pt x="153409" y="172753"/>
                </a:cubicBezTo>
                <a:cubicBezTo>
                  <a:pt x="152821" y="177454"/>
                  <a:pt x="151693" y="181865"/>
                  <a:pt x="150027" y="185984"/>
                </a:cubicBezTo>
                <a:cubicBezTo>
                  <a:pt x="148360" y="190103"/>
                  <a:pt x="145380" y="193417"/>
                  <a:pt x="141085" y="195926"/>
                </a:cubicBezTo>
                <a:cubicBezTo>
                  <a:pt x="129510" y="202127"/>
                  <a:pt x="117188" y="205857"/>
                  <a:pt x="104119" y="207116"/>
                </a:cubicBezTo>
                <a:cubicBezTo>
                  <a:pt x="91049" y="208376"/>
                  <a:pt x="78157" y="207834"/>
                  <a:pt x="65442" y="205490"/>
                </a:cubicBezTo>
                <a:cubicBezTo>
                  <a:pt x="60954" y="204723"/>
                  <a:pt x="56408" y="203636"/>
                  <a:pt x="51802" y="202231"/>
                </a:cubicBezTo>
                <a:cubicBezTo>
                  <a:pt x="47196" y="200826"/>
                  <a:pt x="42923" y="198861"/>
                  <a:pt x="38984" y="196337"/>
                </a:cubicBezTo>
                <a:cubicBezTo>
                  <a:pt x="35044" y="193813"/>
                  <a:pt x="31830" y="190488"/>
                  <a:pt x="29341" y="186362"/>
                </a:cubicBezTo>
                <a:cubicBezTo>
                  <a:pt x="27770" y="180236"/>
                  <a:pt x="26414" y="174060"/>
                  <a:pt x="25274" y="167836"/>
                </a:cubicBezTo>
                <a:cubicBezTo>
                  <a:pt x="24134" y="161611"/>
                  <a:pt x="23066" y="155367"/>
                  <a:pt x="22069" y="149105"/>
                </a:cubicBezTo>
                <a:lnTo>
                  <a:pt x="22835" y="147065"/>
                </a:lnTo>
                <a:close/>
                <a:moveTo>
                  <a:pt x="92259" y="85977"/>
                </a:moveTo>
                <a:cubicBezTo>
                  <a:pt x="95457" y="86647"/>
                  <a:pt x="98180" y="88160"/>
                  <a:pt x="100429" y="90516"/>
                </a:cubicBezTo>
                <a:cubicBezTo>
                  <a:pt x="102677" y="92872"/>
                  <a:pt x="103851" y="95736"/>
                  <a:pt x="103951" y="99107"/>
                </a:cubicBezTo>
                <a:cubicBezTo>
                  <a:pt x="104306" y="102748"/>
                  <a:pt x="103399" y="105921"/>
                  <a:pt x="101232" y="108623"/>
                </a:cubicBezTo>
                <a:cubicBezTo>
                  <a:pt x="99064" y="111326"/>
                  <a:pt x="96316" y="113129"/>
                  <a:pt x="92987" y="114032"/>
                </a:cubicBezTo>
                <a:cubicBezTo>
                  <a:pt x="89658" y="114934"/>
                  <a:pt x="86428" y="114507"/>
                  <a:pt x="83297" y="112749"/>
                </a:cubicBezTo>
                <a:cubicBezTo>
                  <a:pt x="79898" y="111118"/>
                  <a:pt x="77628" y="108615"/>
                  <a:pt x="76487" y="105241"/>
                </a:cubicBezTo>
                <a:cubicBezTo>
                  <a:pt x="75346" y="101867"/>
                  <a:pt x="75324" y="98486"/>
                  <a:pt x="76421" y="95098"/>
                </a:cubicBezTo>
                <a:cubicBezTo>
                  <a:pt x="77518" y="91710"/>
                  <a:pt x="79725" y="89179"/>
                  <a:pt x="83042" y="87505"/>
                </a:cubicBezTo>
                <a:cubicBezTo>
                  <a:pt x="85989" y="85816"/>
                  <a:pt x="89062" y="85307"/>
                  <a:pt x="92259" y="85977"/>
                </a:cubicBezTo>
                <a:close/>
                <a:moveTo>
                  <a:pt x="87148" y="71644"/>
                </a:moveTo>
                <a:cubicBezTo>
                  <a:pt x="84288" y="71897"/>
                  <a:pt x="81431" y="72630"/>
                  <a:pt x="78580" y="73843"/>
                </a:cubicBezTo>
                <a:cubicBezTo>
                  <a:pt x="73199" y="76328"/>
                  <a:pt x="68942" y="80072"/>
                  <a:pt x="65809" y="85075"/>
                </a:cubicBezTo>
                <a:cubicBezTo>
                  <a:pt x="62675" y="90078"/>
                  <a:pt x="61192" y="95606"/>
                  <a:pt x="61360" y="101657"/>
                </a:cubicBezTo>
                <a:cubicBezTo>
                  <a:pt x="61655" y="106913"/>
                  <a:pt x="63276" y="111649"/>
                  <a:pt x="66221" y="115864"/>
                </a:cubicBezTo>
                <a:cubicBezTo>
                  <a:pt x="69167" y="120079"/>
                  <a:pt x="72941" y="123352"/>
                  <a:pt x="77544" y="125682"/>
                </a:cubicBezTo>
                <a:cubicBezTo>
                  <a:pt x="82146" y="128013"/>
                  <a:pt x="87082" y="128980"/>
                  <a:pt x="92349" y="128582"/>
                </a:cubicBezTo>
                <a:cubicBezTo>
                  <a:pt x="97601" y="128031"/>
                  <a:pt x="102274" y="126197"/>
                  <a:pt x="106369" y="123079"/>
                </a:cubicBezTo>
                <a:cubicBezTo>
                  <a:pt x="110465" y="119961"/>
                  <a:pt x="113589" y="116057"/>
                  <a:pt x="115744" y="111366"/>
                </a:cubicBezTo>
                <a:cubicBezTo>
                  <a:pt x="117898" y="106676"/>
                  <a:pt x="118688" y="101697"/>
                  <a:pt x="118116" y="96429"/>
                </a:cubicBezTo>
                <a:cubicBezTo>
                  <a:pt x="117214" y="90308"/>
                  <a:pt x="114694" y="85114"/>
                  <a:pt x="110556" y="80849"/>
                </a:cubicBezTo>
                <a:cubicBezTo>
                  <a:pt x="106419" y="76584"/>
                  <a:pt x="101481" y="73743"/>
                  <a:pt x="95742" y="72327"/>
                </a:cubicBezTo>
                <a:cubicBezTo>
                  <a:pt x="92873" y="71620"/>
                  <a:pt x="90008" y="71392"/>
                  <a:pt x="87148" y="71644"/>
                </a:cubicBezTo>
                <a:close/>
                <a:moveTo>
                  <a:pt x="88908" y="14316"/>
                </a:moveTo>
                <a:cubicBezTo>
                  <a:pt x="76798" y="14318"/>
                  <a:pt x="64766" y="15366"/>
                  <a:pt x="52813" y="17458"/>
                </a:cubicBezTo>
                <a:cubicBezTo>
                  <a:pt x="48755" y="17979"/>
                  <a:pt x="44752" y="18883"/>
                  <a:pt x="40806" y="20170"/>
                </a:cubicBezTo>
                <a:cubicBezTo>
                  <a:pt x="36859" y="21457"/>
                  <a:pt x="33590" y="23829"/>
                  <a:pt x="30999" y="27286"/>
                </a:cubicBezTo>
                <a:cubicBezTo>
                  <a:pt x="35177" y="30978"/>
                  <a:pt x="39929" y="33456"/>
                  <a:pt x="45254" y="34722"/>
                </a:cubicBezTo>
                <a:cubicBezTo>
                  <a:pt x="50580" y="35988"/>
                  <a:pt x="55906" y="36871"/>
                  <a:pt x="61232" y="37371"/>
                </a:cubicBezTo>
                <a:cubicBezTo>
                  <a:pt x="70692" y="38588"/>
                  <a:pt x="80214" y="39216"/>
                  <a:pt x="89800" y="39253"/>
                </a:cubicBezTo>
                <a:cubicBezTo>
                  <a:pt x="99385" y="39290"/>
                  <a:pt x="108909" y="38705"/>
                  <a:pt x="118371" y="37498"/>
                </a:cubicBezTo>
                <a:cubicBezTo>
                  <a:pt x="123770" y="37009"/>
                  <a:pt x="129146" y="36137"/>
                  <a:pt x="134497" y="34882"/>
                </a:cubicBezTo>
                <a:cubicBezTo>
                  <a:pt x="139849" y="33626"/>
                  <a:pt x="144554" y="31095"/>
                  <a:pt x="148614" y="27286"/>
                </a:cubicBezTo>
                <a:cubicBezTo>
                  <a:pt x="145700" y="23715"/>
                  <a:pt x="142117" y="21284"/>
                  <a:pt x="137863" y="19995"/>
                </a:cubicBezTo>
                <a:cubicBezTo>
                  <a:pt x="133609" y="18705"/>
                  <a:pt x="129324" y="17774"/>
                  <a:pt x="125007" y="17202"/>
                </a:cubicBezTo>
                <a:cubicBezTo>
                  <a:pt x="113051" y="15275"/>
                  <a:pt x="101018" y="14313"/>
                  <a:pt x="88908" y="14316"/>
                </a:cubicBezTo>
                <a:close/>
                <a:moveTo>
                  <a:pt x="107356" y="472"/>
                </a:moveTo>
                <a:cubicBezTo>
                  <a:pt x="121864" y="1327"/>
                  <a:pt x="136127" y="3759"/>
                  <a:pt x="150145" y="7768"/>
                </a:cubicBezTo>
                <a:cubicBezTo>
                  <a:pt x="155212" y="9164"/>
                  <a:pt x="160177" y="11055"/>
                  <a:pt x="165042" y="13440"/>
                </a:cubicBezTo>
                <a:cubicBezTo>
                  <a:pt x="169906" y="15826"/>
                  <a:pt x="174078" y="19122"/>
                  <a:pt x="177557" y="23329"/>
                </a:cubicBezTo>
                <a:cubicBezTo>
                  <a:pt x="178995" y="25340"/>
                  <a:pt x="179691" y="27510"/>
                  <a:pt x="179646" y="29839"/>
                </a:cubicBezTo>
                <a:cubicBezTo>
                  <a:pt x="179601" y="32169"/>
                  <a:pt x="179373" y="34467"/>
                  <a:pt x="178961" y="36733"/>
                </a:cubicBezTo>
                <a:cubicBezTo>
                  <a:pt x="176776" y="50694"/>
                  <a:pt x="174480" y="64634"/>
                  <a:pt x="172072" y="78553"/>
                </a:cubicBezTo>
                <a:cubicBezTo>
                  <a:pt x="169664" y="92472"/>
                  <a:pt x="167240" y="106381"/>
                  <a:pt x="164801" y="120281"/>
                </a:cubicBezTo>
                <a:cubicBezTo>
                  <a:pt x="163937" y="124317"/>
                  <a:pt x="161935" y="127609"/>
                  <a:pt x="158795" y="130158"/>
                </a:cubicBezTo>
                <a:cubicBezTo>
                  <a:pt x="155654" y="132706"/>
                  <a:pt x="152346" y="134815"/>
                  <a:pt x="148869" y="136485"/>
                </a:cubicBezTo>
                <a:cubicBezTo>
                  <a:pt x="136821" y="142370"/>
                  <a:pt x="124136" y="146088"/>
                  <a:pt x="110816" y="147640"/>
                </a:cubicBezTo>
                <a:cubicBezTo>
                  <a:pt x="97495" y="149191"/>
                  <a:pt x="84242" y="149212"/>
                  <a:pt x="71055" y="147702"/>
                </a:cubicBezTo>
                <a:cubicBezTo>
                  <a:pt x="62104" y="146821"/>
                  <a:pt x="53312" y="145015"/>
                  <a:pt x="44680" y="142285"/>
                </a:cubicBezTo>
                <a:cubicBezTo>
                  <a:pt x="36048" y="139555"/>
                  <a:pt x="28086" y="135455"/>
                  <a:pt x="20794" y="129985"/>
                </a:cubicBezTo>
                <a:cubicBezTo>
                  <a:pt x="17580" y="127261"/>
                  <a:pt x="15555" y="123931"/>
                  <a:pt x="14718" y="119995"/>
                </a:cubicBezTo>
                <a:cubicBezTo>
                  <a:pt x="13881" y="116058"/>
                  <a:pt x="13227" y="112156"/>
                  <a:pt x="12757" y="108287"/>
                </a:cubicBezTo>
                <a:cubicBezTo>
                  <a:pt x="10471" y="95220"/>
                  <a:pt x="8186" y="82136"/>
                  <a:pt x="5900" y="69033"/>
                </a:cubicBezTo>
                <a:cubicBezTo>
                  <a:pt x="3615" y="55931"/>
                  <a:pt x="1648" y="42781"/>
                  <a:pt x="0" y="29584"/>
                </a:cubicBezTo>
                <a:cubicBezTo>
                  <a:pt x="601" y="25786"/>
                  <a:pt x="2192" y="22617"/>
                  <a:pt x="4772" y="20077"/>
                </a:cubicBezTo>
                <a:cubicBezTo>
                  <a:pt x="7353" y="17538"/>
                  <a:pt x="10379" y="15438"/>
                  <a:pt x="13853" y="13778"/>
                </a:cubicBezTo>
                <a:cubicBezTo>
                  <a:pt x="17326" y="12118"/>
                  <a:pt x="20703" y="10709"/>
                  <a:pt x="23983" y="9552"/>
                </a:cubicBezTo>
                <a:cubicBezTo>
                  <a:pt x="30382" y="7229"/>
                  <a:pt x="36941" y="5440"/>
                  <a:pt x="43660" y="4184"/>
                </a:cubicBezTo>
                <a:cubicBezTo>
                  <a:pt x="50378" y="2928"/>
                  <a:pt x="57129" y="1999"/>
                  <a:pt x="63911" y="1397"/>
                </a:cubicBezTo>
                <a:cubicBezTo>
                  <a:pt x="78367" y="-75"/>
                  <a:pt x="92848" y="-383"/>
                  <a:pt x="107356" y="47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1" name="Freeform: Shape 70"/>
          <p:cNvSpPr/>
          <p:nvPr/>
        </p:nvSpPr>
        <p:spPr>
          <a:xfrm>
            <a:off x="6925981" y="5438009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51273" y="128330"/>
                </a:moveTo>
                <a:lnTo>
                  <a:pt x="49741" y="129096"/>
                </a:lnTo>
                <a:lnTo>
                  <a:pt x="49103" y="130628"/>
                </a:lnTo>
                <a:cubicBezTo>
                  <a:pt x="49848" y="135095"/>
                  <a:pt x="50624" y="139572"/>
                  <a:pt x="51432" y="144060"/>
                </a:cubicBezTo>
                <a:cubicBezTo>
                  <a:pt x="52240" y="148548"/>
                  <a:pt x="53208" y="152998"/>
                  <a:pt x="54335" y="157410"/>
                </a:cubicBezTo>
                <a:cubicBezTo>
                  <a:pt x="57111" y="161845"/>
                  <a:pt x="60907" y="165068"/>
                  <a:pt x="65724" y="167078"/>
                </a:cubicBezTo>
                <a:cubicBezTo>
                  <a:pt x="70541" y="169088"/>
                  <a:pt x="75421" y="170460"/>
                  <a:pt x="80363" y="171194"/>
                </a:cubicBezTo>
                <a:cubicBezTo>
                  <a:pt x="89532" y="172929"/>
                  <a:pt x="98837" y="173349"/>
                  <a:pt x="108278" y="172453"/>
                </a:cubicBezTo>
                <a:cubicBezTo>
                  <a:pt x="117718" y="171557"/>
                  <a:pt x="126611" y="168883"/>
                  <a:pt x="134956" y="164429"/>
                </a:cubicBezTo>
                <a:cubicBezTo>
                  <a:pt x="138052" y="162582"/>
                  <a:pt x="140198" y="160165"/>
                  <a:pt x="141393" y="157178"/>
                </a:cubicBezTo>
                <a:cubicBezTo>
                  <a:pt x="142589" y="154192"/>
                  <a:pt x="143402" y="151000"/>
                  <a:pt x="143832" y="147603"/>
                </a:cubicBezTo>
                <a:cubicBezTo>
                  <a:pt x="144262" y="144206"/>
                  <a:pt x="144877" y="140968"/>
                  <a:pt x="145676" y="137889"/>
                </a:cubicBezTo>
                <a:cubicBezTo>
                  <a:pt x="145742" y="136833"/>
                  <a:pt x="145964" y="135648"/>
                  <a:pt x="146342" y="134336"/>
                </a:cubicBezTo>
                <a:cubicBezTo>
                  <a:pt x="146720" y="133024"/>
                  <a:pt x="146857" y="131811"/>
                  <a:pt x="146753" y="130697"/>
                </a:cubicBezTo>
                <a:cubicBezTo>
                  <a:pt x="146649" y="129582"/>
                  <a:pt x="145907" y="128793"/>
                  <a:pt x="144527" y="128330"/>
                </a:cubicBezTo>
                <a:cubicBezTo>
                  <a:pt x="135249" y="134364"/>
                  <a:pt x="125168" y="138387"/>
                  <a:pt x="114282" y="140399"/>
                </a:cubicBezTo>
                <a:cubicBezTo>
                  <a:pt x="103396" y="142410"/>
                  <a:pt x="92503" y="142410"/>
                  <a:pt x="81603" y="140399"/>
                </a:cubicBezTo>
                <a:cubicBezTo>
                  <a:pt x="70703" y="138387"/>
                  <a:pt x="60593" y="134364"/>
                  <a:pt x="51273" y="128330"/>
                </a:cubicBezTo>
                <a:close/>
                <a:moveTo>
                  <a:pt x="99741" y="85050"/>
                </a:moveTo>
                <a:cubicBezTo>
                  <a:pt x="97437" y="84552"/>
                  <a:pt x="95227" y="84900"/>
                  <a:pt x="93112" y="86093"/>
                </a:cubicBezTo>
                <a:cubicBezTo>
                  <a:pt x="90687" y="87347"/>
                  <a:pt x="89073" y="89208"/>
                  <a:pt x="88269" y="91677"/>
                </a:cubicBezTo>
                <a:cubicBezTo>
                  <a:pt x="87464" y="94146"/>
                  <a:pt x="87475" y="96594"/>
                  <a:pt x="88302" y="99020"/>
                </a:cubicBezTo>
                <a:cubicBezTo>
                  <a:pt x="89128" y="101446"/>
                  <a:pt x="90774" y="103223"/>
                  <a:pt x="93240" y="104349"/>
                </a:cubicBezTo>
                <a:cubicBezTo>
                  <a:pt x="95533" y="105615"/>
                  <a:pt x="97883" y="105929"/>
                  <a:pt x="100289" y="105292"/>
                </a:cubicBezTo>
                <a:cubicBezTo>
                  <a:pt x="102696" y="104654"/>
                  <a:pt x="104677" y="103372"/>
                  <a:pt x="106232" y="101444"/>
                </a:cubicBezTo>
                <a:cubicBezTo>
                  <a:pt x="107788" y="99517"/>
                  <a:pt x="108436" y="97251"/>
                  <a:pt x="108177" y="94646"/>
                </a:cubicBezTo>
                <a:cubicBezTo>
                  <a:pt x="108104" y="92181"/>
                  <a:pt x="107256" y="90090"/>
                  <a:pt x="105633" y="88373"/>
                </a:cubicBezTo>
                <a:cubicBezTo>
                  <a:pt x="104010" y="86656"/>
                  <a:pt x="102046" y="85548"/>
                  <a:pt x="99741" y="85050"/>
                </a:cubicBezTo>
                <a:close/>
                <a:moveTo>
                  <a:pt x="96080" y="74728"/>
                </a:moveTo>
                <a:cubicBezTo>
                  <a:pt x="98136" y="74554"/>
                  <a:pt x="100197" y="74725"/>
                  <a:pt x="102261" y="75242"/>
                </a:cubicBezTo>
                <a:cubicBezTo>
                  <a:pt x="106390" y="76274"/>
                  <a:pt x="109943" y="78326"/>
                  <a:pt x="112922" y="81399"/>
                </a:cubicBezTo>
                <a:cubicBezTo>
                  <a:pt x="115901" y="84473"/>
                  <a:pt x="117716" y="88207"/>
                  <a:pt x="118366" y="92604"/>
                </a:cubicBezTo>
                <a:cubicBezTo>
                  <a:pt x="118907" y="98422"/>
                  <a:pt x="117383" y="103568"/>
                  <a:pt x="113796" y="108040"/>
                </a:cubicBezTo>
                <a:cubicBezTo>
                  <a:pt x="110208" y="112512"/>
                  <a:pt x="105527" y="115104"/>
                  <a:pt x="99751" y="115815"/>
                </a:cubicBezTo>
                <a:cubicBezTo>
                  <a:pt x="93938" y="116159"/>
                  <a:pt x="88877" y="114455"/>
                  <a:pt x="84570" y="110702"/>
                </a:cubicBezTo>
                <a:cubicBezTo>
                  <a:pt x="80263" y="106950"/>
                  <a:pt x="77884" y="102151"/>
                  <a:pt x="77433" y="96306"/>
                </a:cubicBezTo>
                <a:cubicBezTo>
                  <a:pt x="77308" y="92000"/>
                  <a:pt x="78386" y="88040"/>
                  <a:pt x="80666" y="84424"/>
                </a:cubicBezTo>
                <a:cubicBezTo>
                  <a:pt x="82946" y="80808"/>
                  <a:pt x="86031" y="78095"/>
                  <a:pt x="89921" y="76282"/>
                </a:cubicBezTo>
                <a:cubicBezTo>
                  <a:pt x="91970" y="75419"/>
                  <a:pt x="94023" y="74901"/>
                  <a:pt x="96080" y="74728"/>
                </a:cubicBezTo>
                <a:close/>
                <a:moveTo>
                  <a:pt x="97325" y="33453"/>
                </a:moveTo>
                <a:cubicBezTo>
                  <a:pt x="106049" y="33464"/>
                  <a:pt x="114722" y="34176"/>
                  <a:pt x="123343" y="35589"/>
                </a:cubicBezTo>
                <a:cubicBezTo>
                  <a:pt x="126483" y="35950"/>
                  <a:pt x="129583" y="36598"/>
                  <a:pt x="132643" y="37533"/>
                </a:cubicBezTo>
                <a:cubicBezTo>
                  <a:pt x="135703" y="38468"/>
                  <a:pt x="138261" y="40199"/>
                  <a:pt x="140316" y="42727"/>
                </a:cubicBezTo>
                <a:cubicBezTo>
                  <a:pt x="137426" y="45488"/>
                  <a:pt x="134049" y="47326"/>
                  <a:pt x="130187" y="48239"/>
                </a:cubicBezTo>
                <a:cubicBezTo>
                  <a:pt x="126324" y="49152"/>
                  <a:pt x="122469" y="49779"/>
                  <a:pt x="118622" y="50119"/>
                </a:cubicBezTo>
                <a:cubicBezTo>
                  <a:pt x="111794" y="51004"/>
                  <a:pt x="104924" y="51434"/>
                  <a:pt x="98012" y="51410"/>
                </a:cubicBezTo>
                <a:cubicBezTo>
                  <a:pt x="91099" y="51386"/>
                  <a:pt x="84197" y="50956"/>
                  <a:pt x="77306" y="50119"/>
                </a:cubicBezTo>
                <a:cubicBezTo>
                  <a:pt x="73475" y="49707"/>
                  <a:pt x="69652" y="49033"/>
                  <a:pt x="65837" y="48096"/>
                </a:cubicBezTo>
                <a:cubicBezTo>
                  <a:pt x="62022" y="47158"/>
                  <a:pt x="58613" y="45369"/>
                  <a:pt x="55612" y="42727"/>
                </a:cubicBezTo>
                <a:cubicBezTo>
                  <a:pt x="57470" y="40260"/>
                  <a:pt x="59815" y="38566"/>
                  <a:pt x="62646" y="37644"/>
                </a:cubicBezTo>
                <a:cubicBezTo>
                  <a:pt x="65478" y="36723"/>
                  <a:pt x="68365" y="36080"/>
                  <a:pt x="71308" y="35717"/>
                </a:cubicBezTo>
                <a:cubicBezTo>
                  <a:pt x="79929" y="34197"/>
                  <a:pt x="88602" y="33442"/>
                  <a:pt x="97325" y="33453"/>
                </a:cubicBezTo>
                <a:close/>
                <a:moveTo>
                  <a:pt x="110591" y="23426"/>
                </a:moveTo>
                <a:cubicBezTo>
                  <a:pt x="100128" y="22804"/>
                  <a:pt x="89712" y="23027"/>
                  <a:pt x="79344" y="24096"/>
                </a:cubicBezTo>
                <a:cubicBezTo>
                  <a:pt x="74419" y="24524"/>
                  <a:pt x="69534" y="25200"/>
                  <a:pt x="64688" y="26124"/>
                </a:cubicBezTo>
                <a:cubicBezTo>
                  <a:pt x="59841" y="27048"/>
                  <a:pt x="55114" y="28331"/>
                  <a:pt x="50507" y="29973"/>
                </a:cubicBezTo>
                <a:cubicBezTo>
                  <a:pt x="48145" y="30844"/>
                  <a:pt x="45709" y="31883"/>
                  <a:pt x="43200" y="33089"/>
                </a:cubicBezTo>
                <a:cubicBezTo>
                  <a:pt x="40691" y="34294"/>
                  <a:pt x="38501" y="35804"/>
                  <a:pt x="36630" y="37618"/>
                </a:cubicBezTo>
                <a:cubicBezTo>
                  <a:pt x="34759" y="39432"/>
                  <a:pt x="33600" y="41687"/>
                  <a:pt x="33152" y="44384"/>
                </a:cubicBezTo>
                <a:cubicBezTo>
                  <a:pt x="34340" y="53938"/>
                  <a:pt x="35760" y="63437"/>
                  <a:pt x="37411" y="72880"/>
                </a:cubicBezTo>
                <a:cubicBezTo>
                  <a:pt x="39062" y="82322"/>
                  <a:pt x="40705" y="91790"/>
                  <a:pt x="42340" y="101285"/>
                </a:cubicBezTo>
                <a:cubicBezTo>
                  <a:pt x="42728" y="104039"/>
                  <a:pt x="43228" y="106822"/>
                  <a:pt x="43839" y="109637"/>
                </a:cubicBezTo>
                <a:cubicBezTo>
                  <a:pt x="44451" y="112451"/>
                  <a:pt x="45908" y="114851"/>
                  <a:pt x="48210" y="116836"/>
                </a:cubicBezTo>
                <a:cubicBezTo>
                  <a:pt x="53445" y="120745"/>
                  <a:pt x="59182" y="123687"/>
                  <a:pt x="65420" y="125664"/>
                </a:cubicBezTo>
                <a:cubicBezTo>
                  <a:pt x="71659" y="127641"/>
                  <a:pt x="77998" y="128955"/>
                  <a:pt x="84439" y="129607"/>
                </a:cubicBezTo>
                <a:cubicBezTo>
                  <a:pt x="93964" y="130707"/>
                  <a:pt x="103527" y="130707"/>
                  <a:pt x="113127" y="129606"/>
                </a:cubicBezTo>
                <a:cubicBezTo>
                  <a:pt x="122727" y="128505"/>
                  <a:pt x="131875" y="125824"/>
                  <a:pt x="140571" y="121562"/>
                </a:cubicBezTo>
                <a:cubicBezTo>
                  <a:pt x="143107" y="120321"/>
                  <a:pt x="145500" y="118779"/>
                  <a:pt x="147749" y="116934"/>
                </a:cubicBezTo>
                <a:cubicBezTo>
                  <a:pt x="149999" y="115090"/>
                  <a:pt x="151434" y="112721"/>
                  <a:pt x="152056" y="109828"/>
                </a:cubicBezTo>
                <a:cubicBezTo>
                  <a:pt x="153846" y="99818"/>
                  <a:pt x="155595" y="89793"/>
                  <a:pt x="157304" y="79753"/>
                </a:cubicBezTo>
                <a:cubicBezTo>
                  <a:pt x="159014" y="69713"/>
                  <a:pt x="160668" y="59623"/>
                  <a:pt x="162265" y="49482"/>
                </a:cubicBezTo>
                <a:cubicBezTo>
                  <a:pt x="162582" y="47920"/>
                  <a:pt x="162746" y="46295"/>
                  <a:pt x="162759" y="44607"/>
                </a:cubicBezTo>
                <a:cubicBezTo>
                  <a:pt x="162773" y="42918"/>
                  <a:pt x="162268" y="41356"/>
                  <a:pt x="161245" y="39923"/>
                </a:cubicBezTo>
                <a:cubicBezTo>
                  <a:pt x="158753" y="36914"/>
                  <a:pt x="155760" y="34550"/>
                  <a:pt x="152264" y="32829"/>
                </a:cubicBezTo>
                <a:cubicBezTo>
                  <a:pt x="148768" y="31109"/>
                  <a:pt x="145168" y="29731"/>
                  <a:pt x="141464" y="28695"/>
                </a:cubicBezTo>
                <a:cubicBezTo>
                  <a:pt x="131346" y="25805"/>
                  <a:pt x="121055" y="24049"/>
                  <a:pt x="110591" y="23426"/>
                </a:cubicBezTo>
                <a:close/>
                <a:moveTo>
                  <a:pt x="36725" y="0"/>
                </a:moveTo>
                <a:lnTo>
                  <a:pt x="159203" y="0"/>
                </a:lnTo>
                <a:cubicBezTo>
                  <a:pt x="166039" y="78"/>
                  <a:pt x="172217" y="1749"/>
                  <a:pt x="177735" y="5015"/>
                </a:cubicBezTo>
                <a:cubicBezTo>
                  <a:pt x="183254" y="8280"/>
                  <a:pt x="187646" y="12673"/>
                  <a:pt x="190912" y="18194"/>
                </a:cubicBezTo>
                <a:cubicBezTo>
                  <a:pt x="194177" y="23714"/>
                  <a:pt x="195849" y="29895"/>
                  <a:pt x="195927" y="36736"/>
                </a:cubicBezTo>
                <a:lnTo>
                  <a:pt x="195927" y="159196"/>
                </a:lnTo>
                <a:cubicBezTo>
                  <a:pt x="195849" y="166036"/>
                  <a:pt x="194177" y="172216"/>
                  <a:pt x="190912" y="177735"/>
                </a:cubicBezTo>
                <a:cubicBezTo>
                  <a:pt x="187646" y="183254"/>
                  <a:pt x="183254" y="187647"/>
                  <a:pt x="177735" y="190912"/>
                </a:cubicBezTo>
                <a:cubicBezTo>
                  <a:pt x="172217" y="194177"/>
                  <a:pt x="166039" y="195849"/>
                  <a:pt x="159203" y="195927"/>
                </a:cubicBezTo>
                <a:lnTo>
                  <a:pt x="36725" y="195927"/>
                </a:lnTo>
                <a:cubicBezTo>
                  <a:pt x="29888" y="195849"/>
                  <a:pt x="23710" y="194177"/>
                  <a:pt x="18192" y="190912"/>
                </a:cubicBezTo>
                <a:cubicBezTo>
                  <a:pt x="12673" y="187647"/>
                  <a:pt x="8281" y="183254"/>
                  <a:pt x="5015" y="177735"/>
                </a:cubicBezTo>
                <a:cubicBezTo>
                  <a:pt x="1750" y="172216"/>
                  <a:pt x="78" y="166036"/>
                  <a:pt x="0" y="159196"/>
                </a:cubicBezTo>
                <a:lnTo>
                  <a:pt x="0" y="36736"/>
                </a:lnTo>
                <a:cubicBezTo>
                  <a:pt x="78" y="29895"/>
                  <a:pt x="1750" y="23714"/>
                  <a:pt x="5015" y="18194"/>
                </a:cubicBezTo>
                <a:cubicBezTo>
                  <a:pt x="8281" y="12673"/>
                  <a:pt x="12673" y="8280"/>
                  <a:pt x="18192" y="5015"/>
                </a:cubicBezTo>
                <a:cubicBezTo>
                  <a:pt x="23710" y="1749"/>
                  <a:pt x="29888" y="78"/>
                  <a:pt x="367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2" name="Freeform: Shape 71"/>
          <p:cNvSpPr/>
          <p:nvPr/>
        </p:nvSpPr>
        <p:spPr>
          <a:xfrm>
            <a:off x="7574754" y="3701359"/>
            <a:ext cx="367662" cy="348907"/>
          </a:xfrm>
          <a:custGeom>
            <a:avLst/>
            <a:gdLst/>
            <a:ahLst/>
            <a:cxnLst/>
            <a:rect l="l" t="t" r="r" b="b"/>
            <a:pathLst>
              <a:path w="212306" h="195927">
                <a:moveTo>
                  <a:pt x="70823" y="65298"/>
                </a:moveTo>
                <a:cubicBezTo>
                  <a:pt x="69699" y="65325"/>
                  <a:pt x="68630" y="65718"/>
                  <a:pt x="67618" y="66479"/>
                </a:cubicBezTo>
                <a:cubicBezTo>
                  <a:pt x="66605" y="67239"/>
                  <a:pt x="65887" y="68206"/>
                  <a:pt x="65465" y="69381"/>
                </a:cubicBezTo>
                <a:lnTo>
                  <a:pt x="62786" y="77547"/>
                </a:lnTo>
                <a:cubicBezTo>
                  <a:pt x="62424" y="78721"/>
                  <a:pt x="62509" y="79689"/>
                  <a:pt x="63041" y="80449"/>
                </a:cubicBezTo>
                <a:cubicBezTo>
                  <a:pt x="63572" y="81209"/>
                  <a:pt x="64423" y="81603"/>
                  <a:pt x="65592" y="81629"/>
                </a:cubicBezTo>
                <a:lnTo>
                  <a:pt x="143160" y="81629"/>
                </a:lnTo>
                <a:cubicBezTo>
                  <a:pt x="144284" y="81603"/>
                  <a:pt x="145353" y="81209"/>
                  <a:pt x="146365" y="80449"/>
                </a:cubicBezTo>
                <a:cubicBezTo>
                  <a:pt x="147378" y="79689"/>
                  <a:pt x="148096" y="78721"/>
                  <a:pt x="148518" y="77547"/>
                </a:cubicBezTo>
                <a:lnTo>
                  <a:pt x="151198" y="69381"/>
                </a:lnTo>
                <a:cubicBezTo>
                  <a:pt x="151559" y="68206"/>
                  <a:pt x="151474" y="67239"/>
                  <a:pt x="150942" y="66479"/>
                </a:cubicBezTo>
                <a:cubicBezTo>
                  <a:pt x="150411" y="65718"/>
                  <a:pt x="149560" y="65325"/>
                  <a:pt x="148391" y="65298"/>
                </a:cubicBezTo>
                <a:close/>
                <a:moveTo>
                  <a:pt x="81412" y="32641"/>
                </a:moveTo>
                <a:cubicBezTo>
                  <a:pt x="80288" y="32668"/>
                  <a:pt x="79219" y="33061"/>
                  <a:pt x="78207" y="33822"/>
                </a:cubicBezTo>
                <a:cubicBezTo>
                  <a:pt x="77194" y="34583"/>
                  <a:pt x="76476" y="35551"/>
                  <a:pt x="76054" y="36727"/>
                </a:cubicBezTo>
                <a:lnTo>
                  <a:pt x="73375" y="44900"/>
                </a:lnTo>
                <a:cubicBezTo>
                  <a:pt x="73013" y="46075"/>
                  <a:pt x="73098" y="47044"/>
                  <a:pt x="73630" y="47804"/>
                </a:cubicBezTo>
                <a:cubicBezTo>
                  <a:pt x="74161" y="48565"/>
                  <a:pt x="75012" y="48959"/>
                  <a:pt x="76181" y="48986"/>
                </a:cubicBezTo>
                <a:lnTo>
                  <a:pt x="153749" y="48986"/>
                </a:lnTo>
                <a:cubicBezTo>
                  <a:pt x="154873" y="48959"/>
                  <a:pt x="155942" y="48565"/>
                  <a:pt x="156955" y="47804"/>
                </a:cubicBezTo>
                <a:cubicBezTo>
                  <a:pt x="157967" y="47044"/>
                  <a:pt x="158685" y="46075"/>
                  <a:pt x="159107" y="44900"/>
                </a:cubicBezTo>
                <a:lnTo>
                  <a:pt x="161787" y="36727"/>
                </a:lnTo>
                <a:cubicBezTo>
                  <a:pt x="162148" y="35551"/>
                  <a:pt x="162063" y="34583"/>
                  <a:pt x="161531" y="33822"/>
                </a:cubicBezTo>
                <a:cubicBezTo>
                  <a:pt x="161000" y="33061"/>
                  <a:pt x="160149" y="32668"/>
                  <a:pt x="158980" y="32641"/>
                </a:cubicBezTo>
                <a:close/>
                <a:moveTo>
                  <a:pt x="77330" y="0"/>
                </a:moveTo>
                <a:lnTo>
                  <a:pt x="174417" y="0"/>
                </a:lnTo>
                <a:cubicBezTo>
                  <a:pt x="177447" y="19"/>
                  <a:pt x="180222" y="651"/>
                  <a:pt x="182741" y="1897"/>
                </a:cubicBezTo>
                <a:cubicBezTo>
                  <a:pt x="185261" y="3142"/>
                  <a:pt x="187334" y="4890"/>
                  <a:pt x="188961" y="7140"/>
                </a:cubicBezTo>
                <a:cubicBezTo>
                  <a:pt x="190619" y="9464"/>
                  <a:pt x="191640" y="12052"/>
                  <a:pt x="192023" y="14902"/>
                </a:cubicBezTo>
                <a:cubicBezTo>
                  <a:pt x="192405" y="17752"/>
                  <a:pt x="192150" y="20690"/>
                  <a:pt x="191257" y="23716"/>
                </a:cubicBezTo>
                <a:lnTo>
                  <a:pt x="156301" y="139298"/>
                </a:lnTo>
                <a:cubicBezTo>
                  <a:pt x="154398" y="145779"/>
                  <a:pt x="152505" y="150763"/>
                  <a:pt x="150621" y="154249"/>
                </a:cubicBezTo>
                <a:cubicBezTo>
                  <a:pt x="148737" y="157734"/>
                  <a:pt x="146287" y="160128"/>
                  <a:pt x="143269" y="161431"/>
                </a:cubicBezTo>
                <a:cubicBezTo>
                  <a:pt x="140251" y="162734"/>
                  <a:pt x="136090" y="163351"/>
                  <a:pt x="130785" y="163283"/>
                </a:cubicBezTo>
                <a:lnTo>
                  <a:pt x="19919" y="163283"/>
                </a:lnTo>
                <a:cubicBezTo>
                  <a:pt x="19063" y="163267"/>
                  <a:pt x="18191" y="163395"/>
                  <a:pt x="17304" y="163666"/>
                </a:cubicBezTo>
                <a:cubicBezTo>
                  <a:pt x="16416" y="163937"/>
                  <a:pt x="15672" y="164448"/>
                  <a:pt x="15071" y="165197"/>
                </a:cubicBezTo>
                <a:cubicBezTo>
                  <a:pt x="14556" y="165920"/>
                  <a:pt x="14279" y="166675"/>
                  <a:pt x="14242" y="167462"/>
                </a:cubicBezTo>
                <a:cubicBezTo>
                  <a:pt x="14205" y="168249"/>
                  <a:pt x="14439" y="169322"/>
                  <a:pt x="14944" y="170683"/>
                </a:cubicBezTo>
                <a:cubicBezTo>
                  <a:pt x="16387" y="174293"/>
                  <a:pt x="18891" y="176706"/>
                  <a:pt x="22455" y="177924"/>
                </a:cubicBezTo>
                <a:cubicBezTo>
                  <a:pt x="26019" y="179141"/>
                  <a:pt x="29639" y="179705"/>
                  <a:pt x="33315" y="179614"/>
                </a:cubicBezTo>
                <a:lnTo>
                  <a:pt x="151070" y="179614"/>
                </a:lnTo>
                <a:cubicBezTo>
                  <a:pt x="153531" y="179598"/>
                  <a:pt x="155881" y="178960"/>
                  <a:pt x="158119" y="177700"/>
                </a:cubicBezTo>
                <a:cubicBezTo>
                  <a:pt x="160357" y="176441"/>
                  <a:pt x="161877" y="174654"/>
                  <a:pt x="162680" y="172342"/>
                </a:cubicBezTo>
                <a:lnTo>
                  <a:pt x="200953" y="46432"/>
                </a:lnTo>
                <a:cubicBezTo>
                  <a:pt x="201322" y="45211"/>
                  <a:pt x="201540" y="43982"/>
                  <a:pt x="201606" y="42745"/>
                </a:cubicBezTo>
                <a:cubicBezTo>
                  <a:pt x="201672" y="41508"/>
                  <a:pt x="201667" y="40311"/>
                  <a:pt x="201590" y="39153"/>
                </a:cubicBezTo>
                <a:cubicBezTo>
                  <a:pt x="203065" y="39725"/>
                  <a:pt x="204445" y="40465"/>
                  <a:pt x="205730" y="41372"/>
                </a:cubicBezTo>
                <a:cubicBezTo>
                  <a:pt x="207014" y="42279"/>
                  <a:pt x="208139" y="43370"/>
                  <a:pt x="209105" y="44644"/>
                </a:cubicBezTo>
                <a:cubicBezTo>
                  <a:pt x="210705" y="46974"/>
                  <a:pt x="211709" y="49557"/>
                  <a:pt x="212115" y="52394"/>
                </a:cubicBezTo>
                <a:cubicBezTo>
                  <a:pt x="212521" y="55230"/>
                  <a:pt x="212282" y="58130"/>
                  <a:pt x="211398" y="61093"/>
                </a:cubicBezTo>
                <a:lnTo>
                  <a:pt x="176331" y="176680"/>
                </a:lnTo>
                <a:cubicBezTo>
                  <a:pt x="174563" y="182222"/>
                  <a:pt x="171304" y="186785"/>
                  <a:pt x="166555" y="190367"/>
                </a:cubicBezTo>
                <a:cubicBezTo>
                  <a:pt x="161805" y="193949"/>
                  <a:pt x="156601" y="195802"/>
                  <a:pt x="150942" y="195927"/>
                </a:cubicBezTo>
                <a:lnTo>
                  <a:pt x="33187" y="195927"/>
                </a:lnTo>
                <a:cubicBezTo>
                  <a:pt x="26471" y="195773"/>
                  <a:pt x="20163" y="193500"/>
                  <a:pt x="14263" y="189108"/>
                </a:cubicBezTo>
                <a:cubicBezTo>
                  <a:pt x="8364" y="184715"/>
                  <a:pt x="4130" y="179127"/>
                  <a:pt x="1563" y="172342"/>
                </a:cubicBezTo>
                <a:cubicBezTo>
                  <a:pt x="549" y="169458"/>
                  <a:pt x="28" y="166646"/>
                  <a:pt x="2" y="163905"/>
                </a:cubicBezTo>
                <a:cubicBezTo>
                  <a:pt x="-25" y="161165"/>
                  <a:pt x="411" y="158576"/>
                  <a:pt x="1308" y="156139"/>
                </a:cubicBezTo>
                <a:cubicBezTo>
                  <a:pt x="1449" y="154873"/>
                  <a:pt x="1614" y="153576"/>
                  <a:pt x="1802" y="152247"/>
                </a:cubicBezTo>
                <a:cubicBezTo>
                  <a:pt x="1991" y="150918"/>
                  <a:pt x="2123" y="149494"/>
                  <a:pt x="2200" y="147973"/>
                </a:cubicBezTo>
                <a:cubicBezTo>
                  <a:pt x="2208" y="146958"/>
                  <a:pt x="2065" y="146022"/>
                  <a:pt x="1770" y="145166"/>
                </a:cubicBezTo>
                <a:cubicBezTo>
                  <a:pt x="1476" y="144311"/>
                  <a:pt x="1364" y="143502"/>
                  <a:pt x="1436" y="142742"/>
                </a:cubicBezTo>
                <a:cubicBezTo>
                  <a:pt x="1749" y="141256"/>
                  <a:pt x="2429" y="139858"/>
                  <a:pt x="3475" y="138548"/>
                </a:cubicBezTo>
                <a:cubicBezTo>
                  <a:pt x="4521" y="137238"/>
                  <a:pt x="5582" y="135744"/>
                  <a:pt x="6660" y="134067"/>
                </a:cubicBezTo>
                <a:cubicBezTo>
                  <a:pt x="8643" y="130717"/>
                  <a:pt x="10539" y="126858"/>
                  <a:pt x="12347" y="122488"/>
                </a:cubicBezTo>
                <a:cubicBezTo>
                  <a:pt x="14155" y="118118"/>
                  <a:pt x="15446" y="114195"/>
                  <a:pt x="16219" y="110719"/>
                </a:cubicBezTo>
                <a:cubicBezTo>
                  <a:pt x="16459" y="109485"/>
                  <a:pt x="16459" y="108220"/>
                  <a:pt x="16219" y="106923"/>
                </a:cubicBezTo>
                <a:cubicBezTo>
                  <a:pt x="15980" y="105626"/>
                  <a:pt x="15980" y="104424"/>
                  <a:pt x="16219" y="103319"/>
                </a:cubicBezTo>
                <a:cubicBezTo>
                  <a:pt x="16599" y="102131"/>
                  <a:pt x="17243" y="101030"/>
                  <a:pt x="18149" y="100017"/>
                </a:cubicBezTo>
                <a:cubicBezTo>
                  <a:pt x="19055" y="99005"/>
                  <a:pt x="19858" y="97936"/>
                  <a:pt x="20557" y="96812"/>
                </a:cubicBezTo>
                <a:cubicBezTo>
                  <a:pt x="21735" y="94789"/>
                  <a:pt x="22937" y="92357"/>
                  <a:pt x="24162" y="89516"/>
                </a:cubicBezTo>
                <a:cubicBezTo>
                  <a:pt x="25388" y="86675"/>
                  <a:pt x="26457" y="83827"/>
                  <a:pt x="27371" y="80973"/>
                </a:cubicBezTo>
                <a:cubicBezTo>
                  <a:pt x="28284" y="78118"/>
                  <a:pt x="28862" y="75657"/>
                  <a:pt x="29105" y="73592"/>
                </a:cubicBezTo>
                <a:cubicBezTo>
                  <a:pt x="29158" y="72228"/>
                  <a:pt x="29052" y="70872"/>
                  <a:pt x="28786" y="69525"/>
                </a:cubicBezTo>
                <a:cubicBezTo>
                  <a:pt x="28520" y="68177"/>
                  <a:pt x="28541" y="66981"/>
                  <a:pt x="28850" y="65936"/>
                </a:cubicBezTo>
                <a:cubicBezTo>
                  <a:pt x="29355" y="64531"/>
                  <a:pt x="30163" y="63358"/>
                  <a:pt x="31274" y="62415"/>
                </a:cubicBezTo>
                <a:cubicBezTo>
                  <a:pt x="32385" y="61472"/>
                  <a:pt x="33448" y="60394"/>
                  <a:pt x="34463" y="59181"/>
                </a:cubicBezTo>
                <a:cubicBezTo>
                  <a:pt x="35523" y="57697"/>
                  <a:pt x="36692" y="55580"/>
                  <a:pt x="37969" y="52829"/>
                </a:cubicBezTo>
                <a:cubicBezTo>
                  <a:pt x="39246" y="50078"/>
                  <a:pt x="40396" y="47185"/>
                  <a:pt x="41418" y="44149"/>
                </a:cubicBezTo>
                <a:cubicBezTo>
                  <a:pt x="42441" y="41113"/>
                  <a:pt x="43099" y="38427"/>
                  <a:pt x="43394" y="36089"/>
                </a:cubicBezTo>
                <a:cubicBezTo>
                  <a:pt x="43455" y="35006"/>
                  <a:pt x="43332" y="33916"/>
                  <a:pt x="43027" y="32818"/>
                </a:cubicBezTo>
                <a:cubicBezTo>
                  <a:pt x="42721" y="31720"/>
                  <a:pt x="42631" y="30598"/>
                  <a:pt x="42756" y="29454"/>
                </a:cubicBezTo>
                <a:cubicBezTo>
                  <a:pt x="43085" y="28248"/>
                  <a:pt x="43829" y="26994"/>
                  <a:pt x="44988" y="25692"/>
                </a:cubicBezTo>
                <a:cubicBezTo>
                  <a:pt x="46147" y="24391"/>
                  <a:pt x="47274" y="23009"/>
                  <a:pt x="48369" y="21548"/>
                </a:cubicBezTo>
                <a:cubicBezTo>
                  <a:pt x="50035" y="18718"/>
                  <a:pt x="51580" y="15411"/>
                  <a:pt x="53005" y="11626"/>
                </a:cubicBezTo>
                <a:cubicBezTo>
                  <a:pt x="54429" y="7842"/>
                  <a:pt x="56456" y="4751"/>
                  <a:pt x="59086" y="2356"/>
                </a:cubicBezTo>
                <a:cubicBezTo>
                  <a:pt x="61715" y="-40"/>
                  <a:pt x="65670" y="-570"/>
                  <a:pt x="70951" y="765"/>
                </a:cubicBezTo>
                <a:lnTo>
                  <a:pt x="70823" y="1147"/>
                </a:lnTo>
                <a:cubicBezTo>
                  <a:pt x="71907" y="877"/>
                  <a:pt x="72992" y="622"/>
                  <a:pt x="74076" y="382"/>
                </a:cubicBezTo>
                <a:cubicBezTo>
                  <a:pt x="75161" y="143"/>
                  <a:pt x="76245" y="16"/>
                  <a:pt x="7733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3" name="Freeform: Shape 72"/>
          <p:cNvSpPr/>
          <p:nvPr/>
        </p:nvSpPr>
        <p:spPr>
          <a:xfrm>
            <a:off x="7617214" y="4595059"/>
            <a:ext cx="282743" cy="343683"/>
          </a:xfrm>
          <a:custGeom>
            <a:avLst/>
            <a:gdLst/>
            <a:ahLst/>
            <a:cxnLst/>
            <a:rect l="l" t="t" r="r" b="b"/>
            <a:pathLst>
              <a:path w="163270" h="192993">
                <a:moveTo>
                  <a:pt x="14797" y="0"/>
                </a:moveTo>
                <a:cubicBezTo>
                  <a:pt x="15644" y="0"/>
                  <a:pt x="19310" y="0"/>
                  <a:pt x="25797" y="0"/>
                </a:cubicBezTo>
                <a:cubicBezTo>
                  <a:pt x="32284" y="0"/>
                  <a:pt x="40462" y="0"/>
                  <a:pt x="50332" y="0"/>
                </a:cubicBezTo>
                <a:cubicBezTo>
                  <a:pt x="60203" y="0"/>
                  <a:pt x="70637" y="0"/>
                  <a:pt x="81635" y="0"/>
                </a:cubicBezTo>
                <a:cubicBezTo>
                  <a:pt x="92634" y="0"/>
                  <a:pt x="103068" y="0"/>
                  <a:pt x="112938" y="0"/>
                </a:cubicBezTo>
                <a:cubicBezTo>
                  <a:pt x="122809" y="0"/>
                  <a:pt x="130987" y="0"/>
                  <a:pt x="137474" y="0"/>
                </a:cubicBezTo>
                <a:cubicBezTo>
                  <a:pt x="143961" y="0"/>
                  <a:pt x="147627" y="0"/>
                  <a:pt x="148474" y="0"/>
                </a:cubicBezTo>
                <a:cubicBezTo>
                  <a:pt x="150409" y="0"/>
                  <a:pt x="152280" y="382"/>
                  <a:pt x="154087" y="1147"/>
                </a:cubicBezTo>
                <a:cubicBezTo>
                  <a:pt x="156925" y="2284"/>
                  <a:pt x="159157" y="4027"/>
                  <a:pt x="160783" y="6377"/>
                </a:cubicBezTo>
                <a:cubicBezTo>
                  <a:pt x="162409" y="8726"/>
                  <a:pt x="163238" y="11362"/>
                  <a:pt x="163270" y="14285"/>
                </a:cubicBezTo>
                <a:lnTo>
                  <a:pt x="163270" y="178706"/>
                </a:lnTo>
                <a:cubicBezTo>
                  <a:pt x="163238" y="181630"/>
                  <a:pt x="162409" y="184266"/>
                  <a:pt x="160783" y="186615"/>
                </a:cubicBezTo>
                <a:cubicBezTo>
                  <a:pt x="159157" y="188964"/>
                  <a:pt x="156925" y="190707"/>
                  <a:pt x="154087" y="191845"/>
                </a:cubicBezTo>
                <a:cubicBezTo>
                  <a:pt x="153191" y="192222"/>
                  <a:pt x="152272" y="192488"/>
                  <a:pt x="151329" y="192642"/>
                </a:cubicBezTo>
                <a:cubicBezTo>
                  <a:pt x="150385" y="192796"/>
                  <a:pt x="149434" y="192871"/>
                  <a:pt x="148474" y="192865"/>
                </a:cubicBezTo>
                <a:cubicBezTo>
                  <a:pt x="146487" y="192863"/>
                  <a:pt x="144595" y="192517"/>
                  <a:pt x="142798" y="191829"/>
                </a:cubicBezTo>
                <a:cubicBezTo>
                  <a:pt x="141002" y="191141"/>
                  <a:pt x="139365" y="190125"/>
                  <a:pt x="137887" y="188783"/>
                </a:cubicBezTo>
                <a:lnTo>
                  <a:pt x="81635" y="134699"/>
                </a:lnTo>
                <a:lnTo>
                  <a:pt x="25384" y="188783"/>
                </a:lnTo>
                <a:cubicBezTo>
                  <a:pt x="23906" y="190131"/>
                  <a:pt x="22269" y="191167"/>
                  <a:pt x="20473" y="191893"/>
                </a:cubicBezTo>
                <a:cubicBezTo>
                  <a:pt x="18676" y="192618"/>
                  <a:pt x="16784" y="192985"/>
                  <a:pt x="14797" y="192993"/>
                </a:cubicBezTo>
                <a:cubicBezTo>
                  <a:pt x="12862" y="192993"/>
                  <a:pt x="10991" y="192610"/>
                  <a:pt x="9184" y="191845"/>
                </a:cubicBezTo>
                <a:cubicBezTo>
                  <a:pt x="6346" y="190707"/>
                  <a:pt x="4114" y="188964"/>
                  <a:pt x="2487" y="186615"/>
                </a:cubicBezTo>
                <a:cubicBezTo>
                  <a:pt x="861" y="184266"/>
                  <a:pt x="32" y="181630"/>
                  <a:pt x="0" y="178706"/>
                </a:cubicBezTo>
                <a:lnTo>
                  <a:pt x="0" y="14285"/>
                </a:lnTo>
                <a:cubicBezTo>
                  <a:pt x="32" y="11362"/>
                  <a:pt x="861" y="8726"/>
                  <a:pt x="2487" y="6377"/>
                </a:cubicBezTo>
                <a:cubicBezTo>
                  <a:pt x="4114" y="4027"/>
                  <a:pt x="6346" y="2284"/>
                  <a:pt x="9184" y="1147"/>
                </a:cubicBezTo>
                <a:cubicBezTo>
                  <a:pt x="10991" y="382"/>
                  <a:pt x="12862" y="0"/>
                  <a:pt x="1479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4" name="Freeform: Shape 73"/>
          <p:cNvSpPr/>
          <p:nvPr/>
        </p:nvSpPr>
        <p:spPr>
          <a:xfrm>
            <a:off x="7617214" y="5440622"/>
            <a:ext cx="282743" cy="343683"/>
          </a:xfrm>
          <a:custGeom>
            <a:avLst/>
            <a:gdLst/>
            <a:ahLst/>
            <a:cxnLst/>
            <a:rect l="l" t="t" r="r" b="b"/>
            <a:pathLst>
              <a:path w="163270" h="192993">
                <a:moveTo>
                  <a:pt x="16313" y="16313"/>
                </a:moveTo>
                <a:lnTo>
                  <a:pt x="16313" y="174751"/>
                </a:lnTo>
                <a:lnTo>
                  <a:pt x="70280" y="122959"/>
                </a:lnTo>
                <a:lnTo>
                  <a:pt x="81635" y="112115"/>
                </a:lnTo>
                <a:lnTo>
                  <a:pt x="92990" y="122959"/>
                </a:lnTo>
                <a:lnTo>
                  <a:pt x="146957" y="174751"/>
                </a:lnTo>
                <a:lnTo>
                  <a:pt x="146957" y="16313"/>
                </a:lnTo>
                <a:close/>
                <a:moveTo>
                  <a:pt x="14783" y="0"/>
                </a:moveTo>
                <a:cubicBezTo>
                  <a:pt x="15630" y="0"/>
                  <a:pt x="19298" y="0"/>
                  <a:pt x="25786" y="0"/>
                </a:cubicBezTo>
                <a:cubicBezTo>
                  <a:pt x="32273" y="0"/>
                  <a:pt x="40453" y="0"/>
                  <a:pt x="50326" y="0"/>
                </a:cubicBezTo>
                <a:cubicBezTo>
                  <a:pt x="60198" y="0"/>
                  <a:pt x="70634" y="0"/>
                  <a:pt x="81635" y="0"/>
                </a:cubicBezTo>
                <a:cubicBezTo>
                  <a:pt x="92636" y="0"/>
                  <a:pt x="103072" y="0"/>
                  <a:pt x="112944" y="0"/>
                </a:cubicBezTo>
                <a:cubicBezTo>
                  <a:pt x="122817" y="0"/>
                  <a:pt x="130997" y="0"/>
                  <a:pt x="137484" y="0"/>
                </a:cubicBezTo>
                <a:cubicBezTo>
                  <a:pt x="143972" y="0"/>
                  <a:pt x="147640" y="0"/>
                  <a:pt x="148487" y="0"/>
                </a:cubicBezTo>
                <a:cubicBezTo>
                  <a:pt x="150419" y="0"/>
                  <a:pt x="152289" y="382"/>
                  <a:pt x="154094" y="1147"/>
                </a:cubicBezTo>
                <a:cubicBezTo>
                  <a:pt x="156930" y="2283"/>
                  <a:pt x="159160" y="4025"/>
                  <a:pt x="160785" y="6372"/>
                </a:cubicBezTo>
                <a:cubicBezTo>
                  <a:pt x="162410" y="8719"/>
                  <a:pt x="163238" y="11353"/>
                  <a:pt x="163270" y="14273"/>
                </a:cubicBezTo>
                <a:lnTo>
                  <a:pt x="163270" y="178705"/>
                </a:lnTo>
                <a:cubicBezTo>
                  <a:pt x="163238" y="181629"/>
                  <a:pt x="162410" y="184265"/>
                  <a:pt x="160785" y="186614"/>
                </a:cubicBezTo>
                <a:cubicBezTo>
                  <a:pt x="159160" y="188964"/>
                  <a:pt x="156930" y="190707"/>
                  <a:pt x="154094" y="191845"/>
                </a:cubicBezTo>
                <a:cubicBezTo>
                  <a:pt x="153199" y="192222"/>
                  <a:pt x="152281" y="192488"/>
                  <a:pt x="151338" y="192642"/>
                </a:cubicBezTo>
                <a:cubicBezTo>
                  <a:pt x="150396" y="192796"/>
                  <a:pt x="149445" y="192871"/>
                  <a:pt x="148487" y="192865"/>
                </a:cubicBezTo>
                <a:cubicBezTo>
                  <a:pt x="146499" y="192863"/>
                  <a:pt x="144607" y="192517"/>
                  <a:pt x="142811" y="191829"/>
                </a:cubicBezTo>
                <a:cubicBezTo>
                  <a:pt x="141014" y="191140"/>
                  <a:pt x="139377" y="190125"/>
                  <a:pt x="137899" y="188783"/>
                </a:cubicBezTo>
                <a:lnTo>
                  <a:pt x="81635" y="134695"/>
                </a:lnTo>
                <a:lnTo>
                  <a:pt x="25371" y="188783"/>
                </a:lnTo>
                <a:cubicBezTo>
                  <a:pt x="23893" y="190131"/>
                  <a:pt x="22256" y="191167"/>
                  <a:pt x="20459" y="191893"/>
                </a:cubicBezTo>
                <a:cubicBezTo>
                  <a:pt x="18663" y="192618"/>
                  <a:pt x="16771" y="192985"/>
                  <a:pt x="14783" y="192993"/>
                </a:cubicBezTo>
                <a:cubicBezTo>
                  <a:pt x="12851" y="192993"/>
                  <a:pt x="10981" y="192610"/>
                  <a:pt x="9176" y="191845"/>
                </a:cubicBezTo>
                <a:cubicBezTo>
                  <a:pt x="6340" y="190707"/>
                  <a:pt x="4110" y="188964"/>
                  <a:pt x="2485" y="186614"/>
                </a:cubicBezTo>
                <a:cubicBezTo>
                  <a:pt x="860" y="184265"/>
                  <a:pt x="32" y="181629"/>
                  <a:pt x="0" y="178705"/>
                </a:cubicBezTo>
                <a:lnTo>
                  <a:pt x="0" y="14273"/>
                </a:lnTo>
                <a:cubicBezTo>
                  <a:pt x="32" y="11353"/>
                  <a:pt x="860" y="8719"/>
                  <a:pt x="2485" y="6372"/>
                </a:cubicBezTo>
                <a:cubicBezTo>
                  <a:pt x="4110" y="4025"/>
                  <a:pt x="6340" y="2283"/>
                  <a:pt x="9176" y="1147"/>
                </a:cubicBezTo>
                <a:cubicBezTo>
                  <a:pt x="10981" y="382"/>
                  <a:pt x="12851" y="0"/>
                  <a:pt x="1478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5" name="Freeform: Shape 74"/>
          <p:cNvSpPr/>
          <p:nvPr/>
        </p:nvSpPr>
        <p:spPr>
          <a:xfrm>
            <a:off x="8259670" y="3672280"/>
            <a:ext cx="339301" cy="407063"/>
          </a:xfrm>
          <a:custGeom>
            <a:avLst/>
            <a:gdLst/>
            <a:ahLst/>
            <a:cxnLst/>
            <a:rect l="l" t="t" r="r" b="b"/>
            <a:pathLst>
              <a:path w="195929" h="228584">
                <a:moveTo>
                  <a:pt x="163284" y="138777"/>
                </a:moveTo>
                <a:cubicBezTo>
                  <a:pt x="158641" y="138892"/>
                  <a:pt x="154787" y="140482"/>
                  <a:pt x="151723" y="143547"/>
                </a:cubicBezTo>
                <a:cubicBezTo>
                  <a:pt x="148658" y="146613"/>
                  <a:pt x="147069" y="150469"/>
                  <a:pt x="146954" y="155114"/>
                </a:cubicBezTo>
                <a:cubicBezTo>
                  <a:pt x="147069" y="159759"/>
                  <a:pt x="148658" y="163614"/>
                  <a:pt x="151723" y="166680"/>
                </a:cubicBezTo>
                <a:cubicBezTo>
                  <a:pt x="154787" y="169746"/>
                  <a:pt x="158641" y="171336"/>
                  <a:pt x="163284" y="171450"/>
                </a:cubicBezTo>
                <a:cubicBezTo>
                  <a:pt x="167928" y="171336"/>
                  <a:pt x="171782" y="169746"/>
                  <a:pt x="174847" y="166680"/>
                </a:cubicBezTo>
                <a:cubicBezTo>
                  <a:pt x="177911" y="163614"/>
                  <a:pt x="179501" y="159759"/>
                  <a:pt x="179615" y="155114"/>
                </a:cubicBezTo>
                <a:cubicBezTo>
                  <a:pt x="179501" y="150469"/>
                  <a:pt x="177911" y="146613"/>
                  <a:pt x="174847" y="143547"/>
                </a:cubicBezTo>
                <a:cubicBezTo>
                  <a:pt x="171782" y="140482"/>
                  <a:pt x="167928" y="138892"/>
                  <a:pt x="163284" y="138777"/>
                </a:cubicBezTo>
                <a:close/>
                <a:moveTo>
                  <a:pt x="32644" y="138777"/>
                </a:moveTo>
                <a:cubicBezTo>
                  <a:pt x="28000" y="138892"/>
                  <a:pt x="24147" y="140482"/>
                  <a:pt x="21082" y="143547"/>
                </a:cubicBezTo>
                <a:cubicBezTo>
                  <a:pt x="18017" y="146613"/>
                  <a:pt x="16428" y="150469"/>
                  <a:pt x="16314" y="155114"/>
                </a:cubicBezTo>
                <a:cubicBezTo>
                  <a:pt x="16428" y="159759"/>
                  <a:pt x="18017" y="163614"/>
                  <a:pt x="21082" y="166680"/>
                </a:cubicBezTo>
                <a:cubicBezTo>
                  <a:pt x="24147" y="169746"/>
                  <a:pt x="28000" y="171336"/>
                  <a:pt x="32644" y="171450"/>
                </a:cubicBezTo>
                <a:cubicBezTo>
                  <a:pt x="37287" y="171336"/>
                  <a:pt x="41141" y="169746"/>
                  <a:pt x="44206" y="166680"/>
                </a:cubicBezTo>
                <a:cubicBezTo>
                  <a:pt x="47270" y="163614"/>
                  <a:pt x="48860" y="159759"/>
                  <a:pt x="48974" y="155114"/>
                </a:cubicBezTo>
                <a:cubicBezTo>
                  <a:pt x="48860" y="150469"/>
                  <a:pt x="47270" y="146613"/>
                  <a:pt x="44206" y="143547"/>
                </a:cubicBezTo>
                <a:cubicBezTo>
                  <a:pt x="41141" y="140482"/>
                  <a:pt x="37287" y="138892"/>
                  <a:pt x="32644" y="138777"/>
                </a:cubicBezTo>
                <a:close/>
                <a:moveTo>
                  <a:pt x="39408" y="48970"/>
                </a:moveTo>
                <a:cubicBezTo>
                  <a:pt x="37392" y="49007"/>
                  <a:pt x="35655" y="49635"/>
                  <a:pt x="34196" y="50852"/>
                </a:cubicBezTo>
                <a:cubicBezTo>
                  <a:pt x="32738" y="52070"/>
                  <a:pt x="31798" y="53654"/>
                  <a:pt x="31375" y="55605"/>
                </a:cubicBezTo>
                <a:lnTo>
                  <a:pt x="22195" y="104603"/>
                </a:lnTo>
                <a:cubicBezTo>
                  <a:pt x="21820" y="107240"/>
                  <a:pt x="22410" y="109494"/>
                  <a:pt x="23964" y="111366"/>
                </a:cubicBezTo>
                <a:cubicBezTo>
                  <a:pt x="25518" y="113237"/>
                  <a:pt x="27606" y="114215"/>
                  <a:pt x="30228" y="114300"/>
                </a:cubicBezTo>
                <a:lnTo>
                  <a:pt x="165708" y="114300"/>
                </a:lnTo>
                <a:cubicBezTo>
                  <a:pt x="168332" y="114215"/>
                  <a:pt x="170421" y="113237"/>
                  <a:pt x="171976" y="111366"/>
                </a:cubicBezTo>
                <a:cubicBezTo>
                  <a:pt x="173530" y="109494"/>
                  <a:pt x="174121" y="107240"/>
                  <a:pt x="173746" y="104603"/>
                </a:cubicBezTo>
                <a:lnTo>
                  <a:pt x="173734" y="104603"/>
                </a:lnTo>
                <a:lnTo>
                  <a:pt x="164554" y="55605"/>
                </a:lnTo>
                <a:cubicBezTo>
                  <a:pt x="164132" y="53654"/>
                  <a:pt x="163191" y="52070"/>
                  <a:pt x="161733" y="50852"/>
                </a:cubicBezTo>
                <a:cubicBezTo>
                  <a:pt x="160275" y="49635"/>
                  <a:pt x="158537" y="49007"/>
                  <a:pt x="156521" y="48970"/>
                </a:cubicBezTo>
                <a:close/>
                <a:moveTo>
                  <a:pt x="57139" y="20395"/>
                </a:moveTo>
                <a:cubicBezTo>
                  <a:pt x="55433" y="20435"/>
                  <a:pt x="53997" y="21026"/>
                  <a:pt x="52833" y="22167"/>
                </a:cubicBezTo>
                <a:cubicBezTo>
                  <a:pt x="51669" y="23309"/>
                  <a:pt x="51063" y="24762"/>
                  <a:pt x="51015" y="26526"/>
                </a:cubicBezTo>
                <a:cubicBezTo>
                  <a:pt x="51063" y="28291"/>
                  <a:pt x="51669" y="29744"/>
                  <a:pt x="52833" y="30885"/>
                </a:cubicBezTo>
                <a:cubicBezTo>
                  <a:pt x="53997" y="32027"/>
                  <a:pt x="55431" y="32618"/>
                  <a:pt x="57137" y="32658"/>
                </a:cubicBezTo>
                <a:lnTo>
                  <a:pt x="138793" y="32658"/>
                </a:lnTo>
                <a:cubicBezTo>
                  <a:pt x="140555" y="32618"/>
                  <a:pt x="142007" y="32027"/>
                  <a:pt x="143147" y="30885"/>
                </a:cubicBezTo>
                <a:cubicBezTo>
                  <a:pt x="144287" y="29744"/>
                  <a:pt x="144877" y="28291"/>
                  <a:pt x="144917" y="26526"/>
                </a:cubicBezTo>
                <a:lnTo>
                  <a:pt x="144913" y="26526"/>
                </a:lnTo>
                <a:cubicBezTo>
                  <a:pt x="144873" y="24762"/>
                  <a:pt x="144283" y="23309"/>
                  <a:pt x="143143" y="22167"/>
                </a:cubicBezTo>
                <a:cubicBezTo>
                  <a:pt x="142003" y="21026"/>
                  <a:pt x="140551" y="20435"/>
                  <a:pt x="138789" y="20395"/>
                </a:cubicBezTo>
                <a:close/>
                <a:moveTo>
                  <a:pt x="97964" y="0"/>
                </a:moveTo>
                <a:cubicBezTo>
                  <a:pt x="112623" y="25"/>
                  <a:pt x="125945" y="1335"/>
                  <a:pt x="137929" y="3929"/>
                </a:cubicBezTo>
                <a:cubicBezTo>
                  <a:pt x="149914" y="6523"/>
                  <a:pt x="159616" y="10252"/>
                  <a:pt x="167036" y="15115"/>
                </a:cubicBezTo>
                <a:cubicBezTo>
                  <a:pt x="174457" y="19978"/>
                  <a:pt x="178650" y="25826"/>
                  <a:pt x="179615" y="32658"/>
                </a:cubicBezTo>
                <a:lnTo>
                  <a:pt x="192997" y="90567"/>
                </a:lnTo>
                <a:cubicBezTo>
                  <a:pt x="194123" y="95565"/>
                  <a:pt x="194898" y="100275"/>
                  <a:pt x="195323" y="104698"/>
                </a:cubicBezTo>
                <a:cubicBezTo>
                  <a:pt x="195747" y="109121"/>
                  <a:pt x="195949" y="113894"/>
                  <a:pt x="195928" y="119017"/>
                </a:cubicBezTo>
                <a:lnTo>
                  <a:pt x="195928" y="195927"/>
                </a:lnTo>
                <a:lnTo>
                  <a:pt x="179615" y="195927"/>
                </a:lnTo>
                <a:lnTo>
                  <a:pt x="179615" y="212256"/>
                </a:lnTo>
                <a:cubicBezTo>
                  <a:pt x="179501" y="216899"/>
                  <a:pt x="177911" y="220752"/>
                  <a:pt x="174847" y="223817"/>
                </a:cubicBezTo>
                <a:cubicBezTo>
                  <a:pt x="171782" y="226881"/>
                  <a:pt x="167928" y="228470"/>
                  <a:pt x="163284" y="228584"/>
                </a:cubicBezTo>
                <a:cubicBezTo>
                  <a:pt x="158641" y="228470"/>
                  <a:pt x="154787" y="226881"/>
                  <a:pt x="151723" y="223817"/>
                </a:cubicBezTo>
                <a:cubicBezTo>
                  <a:pt x="148658" y="220752"/>
                  <a:pt x="147069" y="216899"/>
                  <a:pt x="146954" y="212256"/>
                </a:cubicBezTo>
                <a:lnTo>
                  <a:pt x="146954" y="195927"/>
                </a:lnTo>
                <a:lnTo>
                  <a:pt x="48974" y="195927"/>
                </a:lnTo>
                <a:lnTo>
                  <a:pt x="48974" y="212256"/>
                </a:lnTo>
                <a:cubicBezTo>
                  <a:pt x="48860" y="216899"/>
                  <a:pt x="47270" y="220752"/>
                  <a:pt x="44206" y="223817"/>
                </a:cubicBezTo>
                <a:cubicBezTo>
                  <a:pt x="41141" y="226881"/>
                  <a:pt x="37287" y="228470"/>
                  <a:pt x="32644" y="228584"/>
                </a:cubicBezTo>
                <a:cubicBezTo>
                  <a:pt x="28000" y="228470"/>
                  <a:pt x="24147" y="226881"/>
                  <a:pt x="21082" y="223817"/>
                </a:cubicBezTo>
                <a:cubicBezTo>
                  <a:pt x="18017" y="220752"/>
                  <a:pt x="16428" y="216899"/>
                  <a:pt x="16314" y="212256"/>
                </a:cubicBezTo>
                <a:lnTo>
                  <a:pt x="16314" y="195927"/>
                </a:lnTo>
                <a:lnTo>
                  <a:pt x="1" y="195927"/>
                </a:lnTo>
                <a:lnTo>
                  <a:pt x="1" y="119017"/>
                </a:lnTo>
                <a:cubicBezTo>
                  <a:pt x="-10" y="113894"/>
                  <a:pt x="235" y="109121"/>
                  <a:pt x="734" y="104698"/>
                </a:cubicBezTo>
                <a:cubicBezTo>
                  <a:pt x="1233" y="100275"/>
                  <a:pt x="2051" y="95565"/>
                  <a:pt x="3187" y="90567"/>
                </a:cubicBezTo>
                <a:lnTo>
                  <a:pt x="16314" y="32658"/>
                </a:lnTo>
                <a:cubicBezTo>
                  <a:pt x="17279" y="25826"/>
                  <a:pt x="21472" y="19978"/>
                  <a:pt x="28892" y="15115"/>
                </a:cubicBezTo>
                <a:cubicBezTo>
                  <a:pt x="36312" y="10252"/>
                  <a:pt x="46014" y="6523"/>
                  <a:pt x="57999" y="3929"/>
                </a:cubicBezTo>
                <a:cubicBezTo>
                  <a:pt x="69983" y="1335"/>
                  <a:pt x="83305" y="25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6" name="Freeform: Shape 75"/>
          <p:cNvSpPr/>
          <p:nvPr/>
        </p:nvSpPr>
        <p:spPr>
          <a:xfrm>
            <a:off x="8259672" y="4592446"/>
            <a:ext cx="339297" cy="348907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51906"/>
                </a:moveTo>
                <a:lnTo>
                  <a:pt x="116715" y="122204"/>
                </a:lnTo>
                <a:lnTo>
                  <a:pt x="79213" y="122204"/>
                </a:lnTo>
                <a:close/>
                <a:moveTo>
                  <a:pt x="69901" y="32641"/>
                </a:moveTo>
                <a:lnTo>
                  <a:pt x="28573" y="163286"/>
                </a:lnTo>
                <a:lnTo>
                  <a:pt x="68243" y="163286"/>
                </a:lnTo>
                <a:lnTo>
                  <a:pt x="117098" y="123225"/>
                </a:lnTo>
                <a:lnTo>
                  <a:pt x="127685" y="163286"/>
                </a:lnTo>
                <a:lnTo>
                  <a:pt x="167355" y="163286"/>
                </a:lnTo>
                <a:lnTo>
                  <a:pt x="126027" y="32641"/>
                </a:lnTo>
                <a:close/>
                <a:moveTo>
                  <a:pt x="36737" y="0"/>
                </a:moveTo>
                <a:lnTo>
                  <a:pt x="159192" y="0"/>
                </a:lnTo>
                <a:cubicBezTo>
                  <a:pt x="165990" y="80"/>
                  <a:pt x="172150" y="1761"/>
                  <a:pt x="177673" y="5044"/>
                </a:cubicBezTo>
                <a:cubicBezTo>
                  <a:pt x="183195" y="8326"/>
                  <a:pt x="187598" y="12727"/>
                  <a:pt x="190882" y="18248"/>
                </a:cubicBezTo>
                <a:cubicBezTo>
                  <a:pt x="194165" y="23769"/>
                  <a:pt x="195847" y="29927"/>
                  <a:pt x="195927" y="36724"/>
                </a:cubicBezTo>
                <a:lnTo>
                  <a:pt x="195927" y="159203"/>
                </a:lnTo>
                <a:cubicBezTo>
                  <a:pt x="195847" y="165999"/>
                  <a:pt x="194165" y="172158"/>
                  <a:pt x="190882" y="177679"/>
                </a:cubicBezTo>
                <a:cubicBezTo>
                  <a:pt x="187598" y="183200"/>
                  <a:pt x="183196" y="187601"/>
                  <a:pt x="177673" y="190883"/>
                </a:cubicBezTo>
                <a:cubicBezTo>
                  <a:pt x="172150" y="194165"/>
                  <a:pt x="165990" y="195847"/>
                  <a:pt x="159192" y="195927"/>
                </a:cubicBezTo>
                <a:lnTo>
                  <a:pt x="36737" y="195927"/>
                </a:lnTo>
                <a:cubicBezTo>
                  <a:pt x="29938" y="195847"/>
                  <a:pt x="23778" y="194165"/>
                  <a:pt x="18255" y="190883"/>
                </a:cubicBezTo>
                <a:cubicBezTo>
                  <a:pt x="12732" y="187601"/>
                  <a:pt x="8329" y="183200"/>
                  <a:pt x="5046" y="177679"/>
                </a:cubicBezTo>
                <a:cubicBezTo>
                  <a:pt x="1762" y="172158"/>
                  <a:pt x="80" y="165999"/>
                  <a:pt x="0" y="159203"/>
                </a:cubicBezTo>
                <a:lnTo>
                  <a:pt x="0" y="36724"/>
                </a:lnTo>
                <a:cubicBezTo>
                  <a:pt x="80" y="29927"/>
                  <a:pt x="1762" y="23769"/>
                  <a:pt x="5046" y="18248"/>
                </a:cubicBezTo>
                <a:cubicBezTo>
                  <a:pt x="8329" y="12727"/>
                  <a:pt x="12732" y="8326"/>
                  <a:pt x="18255" y="5044"/>
                </a:cubicBezTo>
                <a:cubicBezTo>
                  <a:pt x="23778" y="1761"/>
                  <a:pt x="29938" y="80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7" name="Freeform: Shape 76"/>
          <p:cNvSpPr/>
          <p:nvPr/>
        </p:nvSpPr>
        <p:spPr>
          <a:xfrm>
            <a:off x="8203118" y="5408930"/>
            <a:ext cx="452405" cy="407063"/>
          </a:xfrm>
          <a:custGeom>
            <a:avLst/>
            <a:gdLst/>
            <a:ahLst/>
            <a:cxnLst/>
            <a:rect l="l" t="t" r="r" b="b"/>
            <a:pathLst>
              <a:path w="261241" h="228584">
                <a:moveTo>
                  <a:pt x="220435" y="134695"/>
                </a:moveTo>
                <a:cubicBezTo>
                  <a:pt x="214673" y="134844"/>
                  <a:pt x="209868" y="136843"/>
                  <a:pt x="206019" y="140693"/>
                </a:cubicBezTo>
                <a:cubicBezTo>
                  <a:pt x="202170" y="144543"/>
                  <a:pt x="200172" y="149350"/>
                  <a:pt x="200023" y="155114"/>
                </a:cubicBezTo>
                <a:cubicBezTo>
                  <a:pt x="200172" y="160878"/>
                  <a:pt x="202170" y="165685"/>
                  <a:pt x="206019" y="169534"/>
                </a:cubicBezTo>
                <a:cubicBezTo>
                  <a:pt x="209868" y="173384"/>
                  <a:pt x="214673" y="175384"/>
                  <a:pt x="220435" y="175533"/>
                </a:cubicBezTo>
                <a:cubicBezTo>
                  <a:pt x="226197" y="175384"/>
                  <a:pt x="231003" y="173384"/>
                  <a:pt x="234851" y="169534"/>
                </a:cubicBezTo>
                <a:cubicBezTo>
                  <a:pt x="238699" y="165685"/>
                  <a:pt x="240698" y="160878"/>
                  <a:pt x="240847" y="155114"/>
                </a:cubicBezTo>
                <a:cubicBezTo>
                  <a:pt x="240698" y="149350"/>
                  <a:pt x="238699" y="144543"/>
                  <a:pt x="234851" y="140693"/>
                </a:cubicBezTo>
                <a:cubicBezTo>
                  <a:pt x="231003" y="136843"/>
                  <a:pt x="226197" y="134844"/>
                  <a:pt x="220435" y="134695"/>
                </a:cubicBezTo>
                <a:close/>
                <a:moveTo>
                  <a:pt x="40807" y="134695"/>
                </a:moveTo>
                <a:cubicBezTo>
                  <a:pt x="35045" y="134844"/>
                  <a:pt x="30240" y="136843"/>
                  <a:pt x="26391" y="140693"/>
                </a:cubicBezTo>
                <a:cubicBezTo>
                  <a:pt x="22542" y="144543"/>
                  <a:pt x="20544" y="149350"/>
                  <a:pt x="20395" y="155114"/>
                </a:cubicBezTo>
                <a:cubicBezTo>
                  <a:pt x="20544" y="160878"/>
                  <a:pt x="22542" y="165685"/>
                  <a:pt x="26391" y="169534"/>
                </a:cubicBezTo>
                <a:cubicBezTo>
                  <a:pt x="30240" y="173384"/>
                  <a:pt x="35045" y="175384"/>
                  <a:pt x="40807" y="175533"/>
                </a:cubicBezTo>
                <a:cubicBezTo>
                  <a:pt x="46569" y="175384"/>
                  <a:pt x="51375" y="173384"/>
                  <a:pt x="55223" y="169534"/>
                </a:cubicBezTo>
                <a:cubicBezTo>
                  <a:pt x="59072" y="165685"/>
                  <a:pt x="61071" y="160878"/>
                  <a:pt x="61219" y="155114"/>
                </a:cubicBezTo>
                <a:cubicBezTo>
                  <a:pt x="61071" y="149350"/>
                  <a:pt x="59072" y="144543"/>
                  <a:pt x="55223" y="140693"/>
                </a:cubicBezTo>
                <a:cubicBezTo>
                  <a:pt x="51375" y="136843"/>
                  <a:pt x="46569" y="134844"/>
                  <a:pt x="40807" y="134695"/>
                </a:cubicBezTo>
                <a:close/>
                <a:moveTo>
                  <a:pt x="81632" y="65299"/>
                </a:moveTo>
                <a:cubicBezTo>
                  <a:pt x="80800" y="65355"/>
                  <a:pt x="79912" y="65753"/>
                  <a:pt x="78969" y="66495"/>
                </a:cubicBezTo>
                <a:cubicBezTo>
                  <a:pt x="78025" y="67237"/>
                  <a:pt x="77424" y="67987"/>
                  <a:pt x="77167" y="68744"/>
                </a:cubicBezTo>
                <a:lnTo>
                  <a:pt x="65812" y="114300"/>
                </a:lnTo>
                <a:lnTo>
                  <a:pt x="195430" y="114300"/>
                </a:lnTo>
                <a:lnTo>
                  <a:pt x="184076" y="68744"/>
                </a:lnTo>
                <a:cubicBezTo>
                  <a:pt x="183818" y="67987"/>
                  <a:pt x="183217" y="67237"/>
                  <a:pt x="182274" y="66495"/>
                </a:cubicBezTo>
                <a:cubicBezTo>
                  <a:pt x="181330" y="65753"/>
                  <a:pt x="180443" y="65355"/>
                  <a:pt x="179611" y="65299"/>
                </a:cubicBezTo>
                <a:close/>
                <a:moveTo>
                  <a:pt x="102044" y="0"/>
                </a:moveTo>
                <a:lnTo>
                  <a:pt x="159198" y="0"/>
                </a:lnTo>
                <a:cubicBezTo>
                  <a:pt x="160373" y="27"/>
                  <a:pt x="161341" y="420"/>
                  <a:pt x="162101" y="1180"/>
                </a:cubicBezTo>
                <a:cubicBezTo>
                  <a:pt x="162861" y="1940"/>
                  <a:pt x="163254" y="2908"/>
                  <a:pt x="163281" y="4083"/>
                </a:cubicBezTo>
                <a:lnTo>
                  <a:pt x="163281" y="32658"/>
                </a:lnTo>
                <a:lnTo>
                  <a:pt x="179611" y="32658"/>
                </a:lnTo>
                <a:cubicBezTo>
                  <a:pt x="185204" y="32708"/>
                  <a:pt x="190488" y="33953"/>
                  <a:pt x="195463" y="36393"/>
                </a:cubicBezTo>
                <a:cubicBezTo>
                  <a:pt x="200438" y="38833"/>
                  <a:pt x="204711" y="42165"/>
                  <a:pt x="208282" y="46390"/>
                </a:cubicBezTo>
                <a:cubicBezTo>
                  <a:pt x="211854" y="50615"/>
                  <a:pt x="214331" y="55430"/>
                  <a:pt x="215715" y="60836"/>
                </a:cubicBezTo>
                <a:lnTo>
                  <a:pt x="229110" y="114300"/>
                </a:lnTo>
                <a:lnTo>
                  <a:pt x="232683" y="114300"/>
                </a:lnTo>
                <a:cubicBezTo>
                  <a:pt x="240790" y="114502"/>
                  <a:pt x="247527" y="117285"/>
                  <a:pt x="252891" y="122651"/>
                </a:cubicBezTo>
                <a:cubicBezTo>
                  <a:pt x="258256" y="128016"/>
                  <a:pt x="261040" y="134753"/>
                  <a:pt x="261241" y="142862"/>
                </a:cubicBezTo>
                <a:lnTo>
                  <a:pt x="261241" y="191848"/>
                </a:lnTo>
                <a:cubicBezTo>
                  <a:pt x="261215" y="193022"/>
                  <a:pt x="260822" y="193989"/>
                  <a:pt x="260062" y="194748"/>
                </a:cubicBezTo>
                <a:cubicBezTo>
                  <a:pt x="259303" y="195508"/>
                  <a:pt x="258336" y="195901"/>
                  <a:pt x="257162" y="195927"/>
                </a:cubicBezTo>
                <a:lnTo>
                  <a:pt x="244926" y="195927"/>
                </a:lnTo>
                <a:lnTo>
                  <a:pt x="244926" y="204092"/>
                </a:lnTo>
                <a:cubicBezTo>
                  <a:pt x="244750" y="211028"/>
                  <a:pt x="242359" y="216800"/>
                  <a:pt x="237751" y="221409"/>
                </a:cubicBezTo>
                <a:cubicBezTo>
                  <a:pt x="233144" y="226017"/>
                  <a:pt x="227372" y="228409"/>
                  <a:pt x="220435" y="228584"/>
                </a:cubicBezTo>
                <a:cubicBezTo>
                  <a:pt x="213498" y="228409"/>
                  <a:pt x="207725" y="226017"/>
                  <a:pt x="203117" y="221409"/>
                </a:cubicBezTo>
                <a:cubicBezTo>
                  <a:pt x="198508" y="216800"/>
                  <a:pt x="196116" y="211028"/>
                  <a:pt x="195940" y="204092"/>
                </a:cubicBezTo>
                <a:lnTo>
                  <a:pt x="195940" y="195927"/>
                </a:lnTo>
                <a:lnTo>
                  <a:pt x="65302" y="195927"/>
                </a:lnTo>
                <a:lnTo>
                  <a:pt x="65302" y="204092"/>
                </a:lnTo>
                <a:cubicBezTo>
                  <a:pt x="65126" y="211028"/>
                  <a:pt x="62734" y="216800"/>
                  <a:pt x="58126" y="221409"/>
                </a:cubicBezTo>
                <a:cubicBezTo>
                  <a:pt x="53517" y="226017"/>
                  <a:pt x="47744" y="228409"/>
                  <a:pt x="40807" y="228584"/>
                </a:cubicBezTo>
                <a:cubicBezTo>
                  <a:pt x="33870" y="228409"/>
                  <a:pt x="28098" y="226017"/>
                  <a:pt x="23490" y="221409"/>
                </a:cubicBezTo>
                <a:cubicBezTo>
                  <a:pt x="18883" y="216800"/>
                  <a:pt x="16491" y="211028"/>
                  <a:pt x="16316" y="204092"/>
                </a:cubicBezTo>
                <a:lnTo>
                  <a:pt x="16316" y="195927"/>
                </a:lnTo>
                <a:lnTo>
                  <a:pt x="4079" y="195927"/>
                </a:lnTo>
                <a:cubicBezTo>
                  <a:pt x="2905" y="195901"/>
                  <a:pt x="1939" y="195508"/>
                  <a:pt x="1179" y="194748"/>
                </a:cubicBezTo>
                <a:cubicBezTo>
                  <a:pt x="420" y="193989"/>
                  <a:pt x="27" y="193022"/>
                  <a:pt x="0" y="191848"/>
                </a:cubicBezTo>
                <a:lnTo>
                  <a:pt x="0" y="142862"/>
                </a:lnTo>
                <a:cubicBezTo>
                  <a:pt x="202" y="134753"/>
                  <a:pt x="2985" y="128016"/>
                  <a:pt x="8350" y="122651"/>
                </a:cubicBezTo>
                <a:cubicBezTo>
                  <a:pt x="13715" y="117285"/>
                  <a:pt x="20452" y="114502"/>
                  <a:pt x="28560" y="114300"/>
                </a:cubicBezTo>
                <a:lnTo>
                  <a:pt x="32132" y="114300"/>
                </a:lnTo>
                <a:lnTo>
                  <a:pt x="45527" y="60836"/>
                </a:lnTo>
                <a:cubicBezTo>
                  <a:pt x="46911" y="55430"/>
                  <a:pt x="49389" y="50615"/>
                  <a:pt x="52960" y="46390"/>
                </a:cubicBezTo>
                <a:cubicBezTo>
                  <a:pt x="56531" y="42165"/>
                  <a:pt x="60804" y="38833"/>
                  <a:pt x="65779" y="36393"/>
                </a:cubicBezTo>
                <a:cubicBezTo>
                  <a:pt x="70754" y="33953"/>
                  <a:pt x="76038" y="32708"/>
                  <a:pt x="81632" y="32658"/>
                </a:cubicBezTo>
                <a:lnTo>
                  <a:pt x="97962" y="32658"/>
                </a:lnTo>
                <a:lnTo>
                  <a:pt x="97962" y="4083"/>
                </a:lnTo>
                <a:cubicBezTo>
                  <a:pt x="97988" y="2908"/>
                  <a:pt x="98381" y="1940"/>
                  <a:pt x="99142" y="1180"/>
                </a:cubicBezTo>
                <a:cubicBezTo>
                  <a:pt x="99902" y="420"/>
                  <a:pt x="100869" y="27"/>
                  <a:pt x="10204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8" name="Freeform: Shape 77"/>
          <p:cNvSpPr/>
          <p:nvPr/>
        </p:nvSpPr>
        <p:spPr>
          <a:xfrm>
            <a:off x="8969141" y="3701359"/>
            <a:ext cx="395851" cy="348907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16313" y="163270"/>
                </a:moveTo>
                <a:lnTo>
                  <a:pt x="16313" y="179614"/>
                </a:lnTo>
                <a:lnTo>
                  <a:pt x="212272" y="179614"/>
                </a:lnTo>
                <a:lnTo>
                  <a:pt x="212272" y="163270"/>
                </a:lnTo>
                <a:close/>
                <a:moveTo>
                  <a:pt x="114287" y="85709"/>
                </a:moveTo>
                <a:cubicBezTo>
                  <a:pt x="108525" y="85858"/>
                  <a:pt x="103719" y="87857"/>
                  <a:pt x="99870" y="91706"/>
                </a:cubicBezTo>
                <a:cubicBezTo>
                  <a:pt x="96021" y="95555"/>
                  <a:pt x="94022" y="100361"/>
                  <a:pt x="93874" y="106124"/>
                </a:cubicBezTo>
                <a:cubicBezTo>
                  <a:pt x="93900" y="107299"/>
                  <a:pt x="94294" y="108267"/>
                  <a:pt x="95054" y="109027"/>
                </a:cubicBezTo>
                <a:cubicBezTo>
                  <a:pt x="95814" y="109787"/>
                  <a:pt x="96781" y="110181"/>
                  <a:pt x="97956" y="110207"/>
                </a:cubicBezTo>
                <a:cubicBezTo>
                  <a:pt x="99131" y="110181"/>
                  <a:pt x="100099" y="109787"/>
                  <a:pt x="100859" y="109027"/>
                </a:cubicBezTo>
                <a:cubicBezTo>
                  <a:pt x="101619" y="108267"/>
                  <a:pt x="102012" y="107299"/>
                  <a:pt x="102039" y="106124"/>
                </a:cubicBezTo>
                <a:cubicBezTo>
                  <a:pt x="102127" y="102655"/>
                  <a:pt x="103323" y="99768"/>
                  <a:pt x="105627" y="97464"/>
                </a:cubicBezTo>
                <a:cubicBezTo>
                  <a:pt x="107932" y="95159"/>
                  <a:pt x="110818" y="93963"/>
                  <a:pt x="114287" y="93875"/>
                </a:cubicBezTo>
                <a:cubicBezTo>
                  <a:pt x="115462" y="93849"/>
                  <a:pt x="116429" y="93455"/>
                  <a:pt x="117190" y="92695"/>
                </a:cubicBezTo>
                <a:cubicBezTo>
                  <a:pt x="117950" y="91935"/>
                  <a:pt x="118343" y="90967"/>
                  <a:pt x="118370" y="89792"/>
                </a:cubicBezTo>
                <a:cubicBezTo>
                  <a:pt x="118343" y="88617"/>
                  <a:pt x="117950" y="87650"/>
                  <a:pt x="117190" y="86889"/>
                </a:cubicBezTo>
                <a:cubicBezTo>
                  <a:pt x="116429" y="86129"/>
                  <a:pt x="115462" y="85736"/>
                  <a:pt x="114287" y="85709"/>
                </a:cubicBezTo>
                <a:close/>
                <a:moveTo>
                  <a:pt x="114287" y="73734"/>
                </a:moveTo>
                <a:cubicBezTo>
                  <a:pt x="120354" y="73803"/>
                  <a:pt x="125841" y="75292"/>
                  <a:pt x="130750" y="78199"/>
                </a:cubicBezTo>
                <a:cubicBezTo>
                  <a:pt x="135659" y="81107"/>
                  <a:pt x="139568" y="85013"/>
                  <a:pt x="142479" y="89920"/>
                </a:cubicBezTo>
                <a:cubicBezTo>
                  <a:pt x="145389" y="94826"/>
                  <a:pt x="146879" y="100313"/>
                  <a:pt x="146949" y="106380"/>
                </a:cubicBezTo>
                <a:cubicBezTo>
                  <a:pt x="146879" y="112447"/>
                  <a:pt x="145389" y="117935"/>
                  <a:pt x="142479" y="122844"/>
                </a:cubicBezTo>
                <a:cubicBezTo>
                  <a:pt x="139568" y="127753"/>
                  <a:pt x="135659" y="131663"/>
                  <a:pt x="130750" y="134574"/>
                </a:cubicBezTo>
                <a:cubicBezTo>
                  <a:pt x="125841" y="137484"/>
                  <a:pt x="120354" y="138974"/>
                  <a:pt x="114287" y="139044"/>
                </a:cubicBezTo>
                <a:cubicBezTo>
                  <a:pt x="108221" y="138974"/>
                  <a:pt x="102735" y="137484"/>
                  <a:pt x="97829" y="134574"/>
                </a:cubicBezTo>
                <a:cubicBezTo>
                  <a:pt x="92922" y="131663"/>
                  <a:pt x="89016" y="127753"/>
                  <a:pt x="86109" y="122844"/>
                </a:cubicBezTo>
                <a:cubicBezTo>
                  <a:pt x="83201" y="117935"/>
                  <a:pt x="81713" y="112447"/>
                  <a:pt x="81643" y="106380"/>
                </a:cubicBezTo>
                <a:cubicBezTo>
                  <a:pt x="81713" y="100313"/>
                  <a:pt x="83201" y="94826"/>
                  <a:pt x="86109" y="89920"/>
                </a:cubicBezTo>
                <a:cubicBezTo>
                  <a:pt x="89016" y="85013"/>
                  <a:pt x="92922" y="81107"/>
                  <a:pt x="97829" y="78199"/>
                </a:cubicBezTo>
                <a:cubicBezTo>
                  <a:pt x="102735" y="75292"/>
                  <a:pt x="108221" y="73803"/>
                  <a:pt x="114287" y="73734"/>
                </a:cubicBezTo>
                <a:close/>
                <a:moveTo>
                  <a:pt x="114287" y="57389"/>
                </a:moveTo>
                <a:cubicBezTo>
                  <a:pt x="105170" y="57493"/>
                  <a:pt x="96932" y="59724"/>
                  <a:pt x="89572" y="64081"/>
                </a:cubicBezTo>
                <a:cubicBezTo>
                  <a:pt x="82213" y="68439"/>
                  <a:pt x="76355" y="74298"/>
                  <a:pt x="72000" y="81660"/>
                </a:cubicBezTo>
                <a:cubicBezTo>
                  <a:pt x="67644" y="89022"/>
                  <a:pt x="65414" y="97262"/>
                  <a:pt x="65311" y="106380"/>
                </a:cubicBezTo>
                <a:cubicBezTo>
                  <a:pt x="65414" y="115500"/>
                  <a:pt x="67644" y="123742"/>
                  <a:pt x="72000" y="131105"/>
                </a:cubicBezTo>
                <a:cubicBezTo>
                  <a:pt x="76355" y="138468"/>
                  <a:pt x="82213" y="144328"/>
                  <a:pt x="89572" y="148685"/>
                </a:cubicBezTo>
                <a:cubicBezTo>
                  <a:pt x="96932" y="153042"/>
                  <a:pt x="105170" y="155273"/>
                  <a:pt x="114287" y="155377"/>
                </a:cubicBezTo>
                <a:cubicBezTo>
                  <a:pt x="123407" y="155273"/>
                  <a:pt x="131648" y="153042"/>
                  <a:pt x="139010" y="148685"/>
                </a:cubicBezTo>
                <a:cubicBezTo>
                  <a:pt x="146372" y="144328"/>
                  <a:pt x="152232" y="138468"/>
                  <a:pt x="156588" y="131105"/>
                </a:cubicBezTo>
                <a:cubicBezTo>
                  <a:pt x="160945" y="123742"/>
                  <a:pt x="163176" y="115500"/>
                  <a:pt x="163280" y="106380"/>
                </a:cubicBezTo>
                <a:cubicBezTo>
                  <a:pt x="163176" y="97262"/>
                  <a:pt x="160945" y="89022"/>
                  <a:pt x="156588" y="81660"/>
                </a:cubicBezTo>
                <a:cubicBezTo>
                  <a:pt x="152232" y="74298"/>
                  <a:pt x="146372" y="68439"/>
                  <a:pt x="139010" y="64081"/>
                </a:cubicBezTo>
                <a:cubicBezTo>
                  <a:pt x="131648" y="59724"/>
                  <a:pt x="123407" y="57493"/>
                  <a:pt x="114287" y="57389"/>
                </a:cubicBezTo>
                <a:close/>
                <a:moveTo>
                  <a:pt x="106632" y="16321"/>
                </a:moveTo>
                <a:lnTo>
                  <a:pt x="98467" y="32641"/>
                </a:lnTo>
                <a:lnTo>
                  <a:pt x="16313" y="32641"/>
                </a:lnTo>
                <a:lnTo>
                  <a:pt x="16313" y="48986"/>
                </a:lnTo>
                <a:lnTo>
                  <a:pt x="212272" y="48986"/>
                </a:lnTo>
                <a:lnTo>
                  <a:pt x="212272" y="33918"/>
                </a:lnTo>
                <a:lnTo>
                  <a:pt x="212272" y="16321"/>
                </a:lnTo>
                <a:close/>
                <a:moveTo>
                  <a:pt x="32645" y="8148"/>
                </a:moveTo>
                <a:lnTo>
                  <a:pt x="32645" y="24493"/>
                </a:lnTo>
                <a:lnTo>
                  <a:pt x="81643" y="24493"/>
                </a:lnTo>
                <a:lnTo>
                  <a:pt x="81643" y="8148"/>
                </a:lnTo>
                <a:close/>
                <a:moveTo>
                  <a:pt x="16313" y="0"/>
                </a:moveTo>
                <a:lnTo>
                  <a:pt x="212272" y="0"/>
                </a:lnTo>
                <a:cubicBezTo>
                  <a:pt x="216910" y="113"/>
                  <a:pt x="220760" y="1701"/>
                  <a:pt x="223821" y="4761"/>
                </a:cubicBezTo>
                <a:cubicBezTo>
                  <a:pt x="226882" y="7822"/>
                  <a:pt x="228470" y="11675"/>
                  <a:pt x="228584" y="16321"/>
                </a:cubicBezTo>
                <a:lnTo>
                  <a:pt x="228584" y="179614"/>
                </a:lnTo>
                <a:cubicBezTo>
                  <a:pt x="228470" y="184253"/>
                  <a:pt x="226882" y="188102"/>
                  <a:pt x="223821" y="191164"/>
                </a:cubicBezTo>
                <a:cubicBezTo>
                  <a:pt x="220760" y="194225"/>
                  <a:pt x="216910" y="195813"/>
                  <a:pt x="212272" y="195927"/>
                </a:cubicBezTo>
                <a:lnTo>
                  <a:pt x="16313" y="195927"/>
                </a:lnTo>
                <a:cubicBezTo>
                  <a:pt x="11674" y="195813"/>
                  <a:pt x="7825" y="194225"/>
                  <a:pt x="4763" y="191164"/>
                </a:cubicBezTo>
                <a:cubicBezTo>
                  <a:pt x="1702" y="188102"/>
                  <a:pt x="114" y="184253"/>
                  <a:pt x="0" y="179614"/>
                </a:cubicBezTo>
                <a:lnTo>
                  <a:pt x="0" y="16321"/>
                </a:lnTo>
                <a:cubicBezTo>
                  <a:pt x="114" y="11675"/>
                  <a:pt x="1702" y="7822"/>
                  <a:pt x="4763" y="4761"/>
                </a:cubicBezTo>
                <a:cubicBezTo>
                  <a:pt x="7825" y="1701"/>
                  <a:pt x="11674" y="113"/>
                  <a:pt x="163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9" name="Freeform: Shape 78"/>
          <p:cNvSpPr/>
          <p:nvPr/>
        </p:nvSpPr>
        <p:spPr>
          <a:xfrm>
            <a:off x="8940865" y="4585177"/>
            <a:ext cx="452405" cy="363446"/>
          </a:xfrm>
          <a:custGeom>
            <a:avLst/>
            <a:gdLst/>
            <a:ahLst/>
            <a:cxnLst/>
            <a:rect l="l" t="t" r="r" b="b"/>
            <a:pathLst>
              <a:path w="261241" h="204091">
                <a:moveTo>
                  <a:pt x="220435" y="102038"/>
                </a:moveTo>
                <a:cubicBezTo>
                  <a:pt x="214673" y="102186"/>
                  <a:pt x="209868" y="104186"/>
                  <a:pt x="206019" y="108035"/>
                </a:cubicBezTo>
                <a:cubicBezTo>
                  <a:pt x="202171" y="111885"/>
                  <a:pt x="200172" y="116692"/>
                  <a:pt x="200023" y="122456"/>
                </a:cubicBezTo>
                <a:cubicBezTo>
                  <a:pt x="200172" y="128220"/>
                  <a:pt x="202171" y="133027"/>
                  <a:pt x="206019" y="136877"/>
                </a:cubicBezTo>
                <a:cubicBezTo>
                  <a:pt x="209868" y="140727"/>
                  <a:pt x="214673" y="142726"/>
                  <a:pt x="220435" y="142875"/>
                </a:cubicBezTo>
                <a:cubicBezTo>
                  <a:pt x="226197" y="142726"/>
                  <a:pt x="231003" y="140727"/>
                  <a:pt x="234851" y="136877"/>
                </a:cubicBezTo>
                <a:cubicBezTo>
                  <a:pt x="238699" y="133027"/>
                  <a:pt x="240698" y="128220"/>
                  <a:pt x="240847" y="122456"/>
                </a:cubicBezTo>
                <a:cubicBezTo>
                  <a:pt x="240698" y="116692"/>
                  <a:pt x="238699" y="111885"/>
                  <a:pt x="234851" y="108035"/>
                </a:cubicBezTo>
                <a:cubicBezTo>
                  <a:pt x="231003" y="104186"/>
                  <a:pt x="226197" y="102186"/>
                  <a:pt x="220435" y="102038"/>
                </a:cubicBezTo>
                <a:close/>
                <a:moveTo>
                  <a:pt x="40807" y="102038"/>
                </a:moveTo>
                <a:cubicBezTo>
                  <a:pt x="35045" y="102186"/>
                  <a:pt x="30240" y="104186"/>
                  <a:pt x="26391" y="108035"/>
                </a:cubicBezTo>
                <a:cubicBezTo>
                  <a:pt x="22543" y="111885"/>
                  <a:pt x="20544" y="116692"/>
                  <a:pt x="20395" y="122456"/>
                </a:cubicBezTo>
                <a:cubicBezTo>
                  <a:pt x="20544" y="128220"/>
                  <a:pt x="22543" y="133027"/>
                  <a:pt x="26391" y="136877"/>
                </a:cubicBezTo>
                <a:cubicBezTo>
                  <a:pt x="30240" y="140727"/>
                  <a:pt x="35045" y="142726"/>
                  <a:pt x="40807" y="142875"/>
                </a:cubicBezTo>
                <a:cubicBezTo>
                  <a:pt x="46569" y="142726"/>
                  <a:pt x="51375" y="140727"/>
                  <a:pt x="55223" y="136877"/>
                </a:cubicBezTo>
                <a:cubicBezTo>
                  <a:pt x="59072" y="133027"/>
                  <a:pt x="61071" y="128220"/>
                  <a:pt x="61220" y="122456"/>
                </a:cubicBezTo>
                <a:cubicBezTo>
                  <a:pt x="61071" y="116692"/>
                  <a:pt x="59072" y="111885"/>
                  <a:pt x="55223" y="108035"/>
                </a:cubicBezTo>
                <a:cubicBezTo>
                  <a:pt x="51375" y="104186"/>
                  <a:pt x="46569" y="102186"/>
                  <a:pt x="40807" y="102038"/>
                </a:cubicBezTo>
                <a:close/>
                <a:moveTo>
                  <a:pt x="81632" y="32641"/>
                </a:moveTo>
                <a:cubicBezTo>
                  <a:pt x="80800" y="32697"/>
                  <a:pt x="79912" y="33096"/>
                  <a:pt x="78969" y="33838"/>
                </a:cubicBezTo>
                <a:cubicBezTo>
                  <a:pt x="78025" y="34579"/>
                  <a:pt x="77424" y="35329"/>
                  <a:pt x="77167" y="36087"/>
                </a:cubicBezTo>
                <a:lnTo>
                  <a:pt x="65812" y="81643"/>
                </a:lnTo>
                <a:lnTo>
                  <a:pt x="195430" y="81643"/>
                </a:lnTo>
                <a:lnTo>
                  <a:pt x="184076" y="36087"/>
                </a:lnTo>
                <a:cubicBezTo>
                  <a:pt x="183818" y="35329"/>
                  <a:pt x="183217" y="34579"/>
                  <a:pt x="182274" y="33838"/>
                </a:cubicBezTo>
                <a:cubicBezTo>
                  <a:pt x="181330" y="33096"/>
                  <a:pt x="180443" y="32697"/>
                  <a:pt x="179611" y="32641"/>
                </a:cubicBezTo>
                <a:close/>
                <a:moveTo>
                  <a:pt x="81632" y="0"/>
                </a:moveTo>
                <a:lnTo>
                  <a:pt x="179611" y="0"/>
                </a:lnTo>
                <a:cubicBezTo>
                  <a:pt x="185204" y="50"/>
                  <a:pt x="190489" y="1295"/>
                  <a:pt x="195463" y="3735"/>
                </a:cubicBezTo>
                <a:cubicBezTo>
                  <a:pt x="200438" y="6175"/>
                  <a:pt x="204711" y="9508"/>
                  <a:pt x="208282" y="13733"/>
                </a:cubicBezTo>
                <a:cubicBezTo>
                  <a:pt x="211854" y="17958"/>
                  <a:pt x="214331" y="22773"/>
                  <a:pt x="215715" y="28178"/>
                </a:cubicBezTo>
                <a:lnTo>
                  <a:pt x="229110" y="81643"/>
                </a:lnTo>
                <a:lnTo>
                  <a:pt x="232683" y="81643"/>
                </a:lnTo>
                <a:cubicBezTo>
                  <a:pt x="240790" y="81844"/>
                  <a:pt x="247527" y="84628"/>
                  <a:pt x="252892" y="89993"/>
                </a:cubicBezTo>
                <a:cubicBezTo>
                  <a:pt x="258256" y="95358"/>
                  <a:pt x="261040" y="102096"/>
                  <a:pt x="261241" y="110205"/>
                </a:cubicBezTo>
                <a:lnTo>
                  <a:pt x="261241" y="159191"/>
                </a:lnTo>
                <a:cubicBezTo>
                  <a:pt x="261215" y="160364"/>
                  <a:pt x="260822" y="161331"/>
                  <a:pt x="260062" y="162091"/>
                </a:cubicBezTo>
                <a:cubicBezTo>
                  <a:pt x="259303" y="162850"/>
                  <a:pt x="258336" y="163243"/>
                  <a:pt x="257162" y="163270"/>
                </a:cubicBezTo>
                <a:lnTo>
                  <a:pt x="244926" y="163270"/>
                </a:lnTo>
                <a:lnTo>
                  <a:pt x="244926" y="179598"/>
                </a:lnTo>
                <a:cubicBezTo>
                  <a:pt x="244750" y="186535"/>
                  <a:pt x="242359" y="192307"/>
                  <a:pt x="237752" y="196915"/>
                </a:cubicBezTo>
                <a:cubicBezTo>
                  <a:pt x="233144" y="201524"/>
                  <a:pt x="227372" y="203916"/>
                  <a:pt x="220435" y="204091"/>
                </a:cubicBezTo>
                <a:cubicBezTo>
                  <a:pt x="213498" y="203916"/>
                  <a:pt x="207725" y="201524"/>
                  <a:pt x="203117" y="196915"/>
                </a:cubicBezTo>
                <a:cubicBezTo>
                  <a:pt x="198508" y="192307"/>
                  <a:pt x="196116" y="186535"/>
                  <a:pt x="195941" y="179598"/>
                </a:cubicBezTo>
                <a:lnTo>
                  <a:pt x="195941" y="163270"/>
                </a:lnTo>
                <a:lnTo>
                  <a:pt x="65302" y="163270"/>
                </a:lnTo>
                <a:lnTo>
                  <a:pt x="65302" y="179598"/>
                </a:lnTo>
                <a:cubicBezTo>
                  <a:pt x="65127" y="186535"/>
                  <a:pt x="62735" y="192307"/>
                  <a:pt x="58126" y="196915"/>
                </a:cubicBezTo>
                <a:cubicBezTo>
                  <a:pt x="53517" y="201524"/>
                  <a:pt x="47744" y="203916"/>
                  <a:pt x="40807" y="204091"/>
                </a:cubicBezTo>
                <a:cubicBezTo>
                  <a:pt x="33870" y="203916"/>
                  <a:pt x="28098" y="201524"/>
                  <a:pt x="23490" y="196915"/>
                </a:cubicBezTo>
                <a:cubicBezTo>
                  <a:pt x="18883" y="192307"/>
                  <a:pt x="16491" y="186535"/>
                  <a:pt x="16316" y="179598"/>
                </a:cubicBezTo>
                <a:lnTo>
                  <a:pt x="16316" y="163270"/>
                </a:lnTo>
                <a:lnTo>
                  <a:pt x="4079" y="163270"/>
                </a:lnTo>
                <a:cubicBezTo>
                  <a:pt x="2905" y="163243"/>
                  <a:pt x="1939" y="162850"/>
                  <a:pt x="1179" y="162091"/>
                </a:cubicBezTo>
                <a:cubicBezTo>
                  <a:pt x="420" y="161331"/>
                  <a:pt x="27" y="160364"/>
                  <a:pt x="0" y="159191"/>
                </a:cubicBezTo>
                <a:lnTo>
                  <a:pt x="0" y="110205"/>
                </a:lnTo>
                <a:cubicBezTo>
                  <a:pt x="202" y="102096"/>
                  <a:pt x="2985" y="95358"/>
                  <a:pt x="8350" y="89993"/>
                </a:cubicBezTo>
                <a:cubicBezTo>
                  <a:pt x="13715" y="84628"/>
                  <a:pt x="20452" y="81844"/>
                  <a:pt x="28560" y="81643"/>
                </a:cubicBezTo>
                <a:lnTo>
                  <a:pt x="32132" y="81643"/>
                </a:lnTo>
                <a:lnTo>
                  <a:pt x="45528" y="28178"/>
                </a:lnTo>
                <a:cubicBezTo>
                  <a:pt x="46911" y="22773"/>
                  <a:pt x="49389" y="17958"/>
                  <a:pt x="52960" y="13733"/>
                </a:cubicBezTo>
                <a:cubicBezTo>
                  <a:pt x="56531" y="9508"/>
                  <a:pt x="60805" y="6175"/>
                  <a:pt x="65779" y="3735"/>
                </a:cubicBezTo>
                <a:cubicBezTo>
                  <a:pt x="70754" y="1295"/>
                  <a:pt x="76038" y="50"/>
                  <a:pt x="816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0" name="Freeform: Shape 79"/>
          <p:cNvSpPr/>
          <p:nvPr/>
        </p:nvSpPr>
        <p:spPr>
          <a:xfrm>
            <a:off x="9053973" y="5547051"/>
            <a:ext cx="226189" cy="130823"/>
          </a:xfrm>
          <a:custGeom>
            <a:avLst/>
            <a:gdLst/>
            <a:ahLst/>
            <a:cxnLst/>
            <a:rect l="l" t="t" r="r" b="b"/>
            <a:pathLst>
              <a:path w="130613" h="73463">
                <a:moveTo>
                  <a:pt x="8164" y="0"/>
                </a:moveTo>
                <a:lnTo>
                  <a:pt x="122450" y="0"/>
                </a:lnTo>
                <a:cubicBezTo>
                  <a:pt x="124743" y="61"/>
                  <a:pt x="126661" y="864"/>
                  <a:pt x="128205" y="2407"/>
                </a:cubicBezTo>
                <a:cubicBezTo>
                  <a:pt x="129749" y="3951"/>
                  <a:pt x="130552" y="5869"/>
                  <a:pt x="130613" y="8163"/>
                </a:cubicBezTo>
                <a:cubicBezTo>
                  <a:pt x="130608" y="9255"/>
                  <a:pt x="130395" y="10291"/>
                  <a:pt x="129975" y="11271"/>
                </a:cubicBezTo>
                <a:cubicBezTo>
                  <a:pt x="129555" y="12252"/>
                  <a:pt x="128960" y="13129"/>
                  <a:pt x="128189" y="13902"/>
                </a:cubicBezTo>
                <a:lnTo>
                  <a:pt x="71046" y="71040"/>
                </a:lnTo>
                <a:cubicBezTo>
                  <a:pt x="70273" y="71810"/>
                  <a:pt x="69396" y="72405"/>
                  <a:pt x="68416" y="72825"/>
                </a:cubicBezTo>
                <a:cubicBezTo>
                  <a:pt x="67435" y="73245"/>
                  <a:pt x="66399" y="73458"/>
                  <a:pt x="65307" y="73463"/>
                </a:cubicBezTo>
                <a:cubicBezTo>
                  <a:pt x="64214" y="73458"/>
                  <a:pt x="63178" y="73245"/>
                  <a:pt x="62197" y="72825"/>
                </a:cubicBezTo>
                <a:cubicBezTo>
                  <a:pt x="61217" y="72405"/>
                  <a:pt x="60340" y="71810"/>
                  <a:pt x="59567" y="71040"/>
                </a:cubicBezTo>
                <a:lnTo>
                  <a:pt x="2424" y="13902"/>
                </a:lnTo>
                <a:cubicBezTo>
                  <a:pt x="1653" y="13129"/>
                  <a:pt x="1058" y="12252"/>
                  <a:pt x="638" y="11271"/>
                </a:cubicBezTo>
                <a:cubicBezTo>
                  <a:pt x="218" y="10291"/>
                  <a:pt x="6" y="9255"/>
                  <a:pt x="0" y="8163"/>
                </a:cubicBezTo>
                <a:cubicBezTo>
                  <a:pt x="61" y="5869"/>
                  <a:pt x="864" y="3951"/>
                  <a:pt x="2408" y="2407"/>
                </a:cubicBezTo>
                <a:cubicBezTo>
                  <a:pt x="3952" y="864"/>
                  <a:pt x="5870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1" name="Freeform: Shape 80"/>
          <p:cNvSpPr/>
          <p:nvPr/>
        </p:nvSpPr>
        <p:spPr>
          <a:xfrm>
            <a:off x="9754886" y="3715898"/>
            <a:ext cx="367575" cy="319829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22455" y="24478"/>
                </a:moveTo>
                <a:cubicBezTo>
                  <a:pt x="120162" y="24539"/>
                  <a:pt x="118243" y="25342"/>
                  <a:pt x="116699" y="26886"/>
                </a:cubicBezTo>
                <a:cubicBezTo>
                  <a:pt x="115155" y="28430"/>
                  <a:pt x="114353" y="30349"/>
                  <a:pt x="114292" y="32643"/>
                </a:cubicBezTo>
                <a:lnTo>
                  <a:pt x="114292" y="48974"/>
                </a:lnTo>
                <a:lnTo>
                  <a:pt x="97964" y="48974"/>
                </a:lnTo>
                <a:cubicBezTo>
                  <a:pt x="95671" y="49035"/>
                  <a:pt x="93752" y="49838"/>
                  <a:pt x="92208" y="51382"/>
                </a:cubicBezTo>
                <a:cubicBezTo>
                  <a:pt x="90664" y="52926"/>
                  <a:pt x="89862" y="54845"/>
                  <a:pt x="89800" y="57138"/>
                </a:cubicBezTo>
                <a:cubicBezTo>
                  <a:pt x="89862" y="59432"/>
                  <a:pt x="90664" y="61351"/>
                  <a:pt x="92208" y="62896"/>
                </a:cubicBezTo>
                <a:cubicBezTo>
                  <a:pt x="93752" y="64440"/>
                  <a:pt x="95671" y="65243"/>
                  <a:pt x="97964" y="65304"/>
                </a:cubicBezTo>
                <a:lnTo>
                  <a:pt x="114292" y="65304"/>
                </a:lnTo>
                <a:lnTo>
                  <a:pt x="114292" y="81635"/>
                </a:lnTo>
                <a:cubicBezTo>
                  <a:pt x="114353" y="83929"/>
                  <a:pt x="115155" y="85848"/>
                  <a:pt x="116699" y="87392"/>
                </a:cubicBezTo>
                <a:cubicBezTo>
                  <a:pt x="118243" y="88937"/>
                  <a:pt x="120162" y="89739"/>
                  <a:pt x="122455" y="89800"/>
                </a:cubicBezTo>
                <a:cubicBezTo>
                  <a:pt x="124749" y="89739"/>
                  <a:pt x="126667" y="88937"/>
                  <a:pt x="128211" y="87392"/>
                </a:cubicBezTo>
                <a:cubicBezTo>
                  <a:pt x="129755" y="85848"/>
                  <a:pt x="130558" y="83929"/>
                  <a:pt x="130619" y="81635"/>
                </a:cubicBezTo>
                <a:lnTo>
                  <a:pt x="130619" y="65304"/>
                </a:lnTo>
                <a:lnTo>
                  <a:pt x="146946" y="65304"/>
                </a:lnTo>
                <a:cubicBezTo>
                  <a:pt x="149240" y="65243"/>
                  <a:pt x="151158" y="64440"/>
                  <a:pt x="152702" y="62896"/>
                </a:cubicBezTo>
                <a:lnTo>
                  <a:pt x="155110" y="57139"/>
                </a:lnTo>
                <a:lnTo>
                  <a:pt x="152702" y="51382"/>
                </a:lnTo>
                <a:cubicBezTo>
                  <a:pt x="151158" y="49838"/>
                  <a:pt x="149240" y="49035"/>
                  <a:pt x="146946" y="48974"/>
                </a:cubicBezTo>
                <a:lnTo>
                  <a:pt x="130619" y="48974"/>
                </a:lnTo>
                <a:lnTo>
                  <a:pt x="130619" y="32643"/>
                </a:lnTo>
                <a:cubicBezTo>
                  <a:pt x="130558" y="30349"/>
                  <a:pt x="129755" y="28430"/>
                  <a:pt x="128211" y="26886"/>
                </a:cubicBezTo>
                <a:cubicBezTo>
                  <a:pt x="126667" y="25342"/>
                  <a:pt x="124749" y="24539"/>
                  <a:pt x="122455" y="24478"/>
                </a:cubicBezTo>
                <a:close/>
                <a:moveTo>
                  <a:pt x="8165" y="0"/>
                </a:moveTo>
                <a:lnTo>
                  <a:pt x="40822" y="0"/>
                </a:lnTo>
                <a:cubicBezTo>
                  <a:pt x="43653" y="88"/>
                  <a:pt x="45715" y="1045"/>
                  <a:pt x="47006" y="2872"/>
                </a:cubicBezTo>
                <a:cubicBezTo>
                  <a:pt x="48297" y="4699"/>
                  <a:pt x="49178" y="6866"/>
                  <a:pt x="49647" y="9373"/>
                </a:cubicBezTo>
                <a:cubicBezTo>
                  <a:pt x="50116" y="11881"/>
                  <a:pt x="50533" y="14199"/>
                  <a:pt x="50899" y="16328"/>
                </a:cubicBezTo>
                <a:lnTo>
                  <a:pt x="204091" y="16328"/>
                </a:lnTo>
                <a:cubicBezTo>
                  <a:pt x="206385" y="16389"/>
                  <a:pt x="208304" y="17190"/>
                  <a:pt x="209848" y="18731"/>
                </a:cubicBezTo>
                <a:cubicBezTo>
                  <a:pt x="211392" y="20272"/>
                  <a:pt x="212195" y="22187"/>
                  <a:pt x="212256" y="24476"/>
                </a:cubicBezTo>
                <a:lnTo>
                  <a:pt x="212256" y="89799"/>
                </a:lnTo>
                <a:cubicBezTo>
                  <a:pt x="212216" y="91893"/>
                  <a:pt x="211530" y="93701"/>
                  <a:pt x="210199" y="95221"/>
                </a:cubicBezTo>
                <a:cubicBezTo>
                  <a:pt x="208867" y="96742"/>
                  <a:pt x="207129" y="97656"/>
                  <a:pt x="204984" y="97964"/>
                </a:cubicBezTo>
                <a:lnTo>
                  <a:pt x="71809" y="113530"/>
                </a:lnTo>
                <a:cubicBezTo>
                  <a:pt x="72101" y="114946"/>
                  <a:pt x="72441" y="116419"/>
                  <a:pt x="72829" y="117947"/>
                </a:cubicBezTo>
                <a:cubicBezTo>
                  <a:pt x="73217" y="119475"/>
                  <a:pt x="73430" y="120980"/>
                  <a:pt x="73467" y="122460"/>
                </a:cubicBezTo>
                <a:cubicBezTo>
                  <a:pt x="73419" y="123925"/>
                  <a:pt x="73068" y="125334"/>
                  <a:pt x="72415" y="126687"/>
                </a:cubicBezTo>
                <a:cubicBezTo>
                  <a:pt x="71761" y="128040"/>
                  <a:pt x="71092" y="129353"/>
                  <a:pt x="70407" y="130626"/>
                </a:cubicBezTo>
                <a:lnTo>
                  <a:pt x="187767" y="130626"/>
                </a:lnTo>
                <a:cubicBezTo>
                  <a:pt x="190059" y="130687"/>
                  <a:pt x="191977" y="131490"/>
                  <a:pt x="193520" y="133034"/>
                </a:cubicBezTo>
                <a:cubicBezTo>
                  <a:pt x="195064" y="134578"/>
                  <a:pt x="195866" y="136497"/>
                  <a:pt x="195927" y="138791"/>
                </a:cubicBezTo>
                <a:cubicBezTo>
                  <a:pt x="195866" y="141085"/>
                  <a:pt x="195064" y="143004"/>
                  <a:pt x="193520" y="144548"/>
                </a:cubicBezTo>
                <a:cubicBezTo>
                  <a:pt x="191977" y="146093"/>
                  <a:pt x="190059" y="146896"/>
                  <a:pt x="187767" y="146957"/>
                </a:cubicBezTo>
                <a:lnTo>
                  <a:pt x="179680" y="146957"/>
                </a:lnTo>
                <a:lnTo>
                  <a:pt x="185973" y="148218"/>
                </a:lnTo>
                <a:cubicBezTo>
                  <a:pt x="187899" y="149013"/>
                  <a:pt x="189629" y="150176"/>
                  <a:pt x="191161" y="151709"/>
                </a:cubicBezTo>
                <a:cubicBezTo>
                  <a:pt x="194225" y="154773"/>
                  <a:pt x="195814" y="158626"/>
                  <a:pt x="195928" y="163269"/>
                </a:cubicBezTo>
                <a:lnTo>
                  <a:pt x="195927" y="163277"/>
                </a:lnTo>
                <a:cubicBezTo>
                  <a:pt x="195813" y="167918"/>
                  <a:pt x="194224" y="171770"/>
                  <a:pt x="191162" y="174832"/>
                </a:cubicBezTo>
                <a:cubicBezTo>
                  <a:pt x="188099" y="177895"/>
                  <a:pt x="184247" y="179484"/>
                  <a:pt x="179607" y="179598"/>
                </a:cubicBezTo>
                <a:cubicBezTo>
                  <a:pt x="174966" y="179484"/>
                  <a:pt x="171114" y="177895"/>
                  <a:pt x="168050" y="174831"/>
                </a:cubicBezTo>
                <a:cubicBezTo>
                  <a:pt x="164986" y="171768"/>
                  <a:pt x="163394" y="167914"/>
                  <a:pt x="163273" y="163269"/>
                </a:cubicBezTo>
                <a:cubicBezTo>
                  <a:pt x="163388" y="158626"/>
                  <a:pt x="164977" y="154773"/>
                  <a:pt x="168041" y="151709"/>
                </a:cubicBezTo>
                <a:cubicBezTo>
                  <a:pt x="169573" y="150176"/>
                  <a:pt x="171302" y="149013"/>
                  <a:pt x="173229" y="148218"/>
                </a:cubicBezTo>
                <a:lnTo>
                  <a:pt x="179521" y="146957"/>
                </a:lnTo>
                <a:lnTo>
                  <a:pt x="65389" y="146957"/>
                </a:lnTo>
                <a:lnTo>
                  <a:pt x="71681" y="148218"/>
                </a:lnTo>
                <a:cubicBezTo>
                  <a:pt x="73608" y="149013"/>
                  <a:pt x="75337" y="150176"/>
                  <a:pt x="76869" y="151709"/>
                </a:cubicBezTo>
                <a:cubicBezTo>
                  <a:pt x="79933" y="154773"/>
                  <a:pt x="81523" y="158626"/>
                  <a:pt x="81637" y="163269"/>
                </a:cubicBezTo>
                <a:cubicBezTo>
                  <a:pt x="81523" y="167912"/>
                  <a:pt x="79933" y="171766"/>
                  <a:pt x="76869" y="174830"/>
                </a:cubicBezTo>
                <a:cubicBezTo>
                  <a:pt x="73805" y="177894"/>
                  <a:pt x="69952" y="179484"/>
                  <a:pt x="65310" y="179598"/>
                </a:cubicBezTo>
                <a:cubicBezTo>
                  <a:pt x="60667" y="179484"/>
                  <a:pt x="56814" y="177894"/>
                  <a:pt x="53750" y="174830"/>
                </a:cubicBezTo>
                <a:cubicBezTo>
                  <a:pt x="50686" y="171766"/>
                  <a:pt x="49096" y="167912"/>
                  <a:pt x="48982" y="163269"/>
                </a:cubicBezTo>
                <a:cubicBezTo>
                  <a:pt x="49096" y="158626"/>
                  <a:pt x="50686" y="154773"/>
                  <a:pt x="53750" y="151709"/>
                </a:cubicBezTo>
                <a:cubicBezTo>
                  <a:pt x="55282" y="150176"/>
                  <a:pt x="57011" y="149013"/>
                  <a:pt x="58938" y="148218"/>
                </a:cubicBezTo>
                <a:lnTo>
                  <a:pt x="65230" y="146957"/>
                </a:lnTo>
                <a:lnTo>
                  <a:pt x="57146" y="146957"/>
                </a:lnTo>
                <a:cubicBezTo>
                  <a:pt x="54854" y="146896"/>
                  <a:pt x="52936" y="146093"/>
                  <a:pt x="51393" y="144548"/>
                </a:cubicBezTo>
                <a:cubicBezTo>
                  <a:pt x="49849" y="143004"/>
                  <a:pt x="49047" y="141085"/>
                  <a:pt x="48986" y="138791"/>
                </a:cubicBezTo>
                <a:cubicBezTo>
                  <a:pt x="49049" y="137399"/>
                  <a:pt x="49589" y="135576"/>
                  <a:pt x="50606" y="133324"/>
                </a:cubicBezTo>
                <a:cubicBezTo>
                  <a:pt x="51623" y="131072"/>
                  <a:pt x="52739" y="128833"/>
                  <a:pt x="53954" y="126609"/>
                </a:cubicBezTo>
                <a:cubicBezTo>
                  <a:pt x="55169" y="124385"/>
                  <a:pt x="56106" y="122620"/>
                  <a:pt x="56764" y="121312"/>
                </a:cubicBezTo>
                <a:lnTo>
                  <a:pt x="34188" y="16328"/>
                </a:lnTo>
                <a:lnTo>
                  <a:pt x="8165" y="16328"/>
                </a:lnTo>
                <a:cubicBezTo>
                  <a:pt x="5871" y="16267"/>
                  <a:pt x="3952" y="15464"/>
                  <a:pt x="2408" y="13920"/>
                </a:cubicBezTo>
                <a:cubicBezTo>
                  <a:pt x="864" y="12376"/>
                  <a:pt x="61" y="10457"/>
                  <a:pt x="0" y="8164"/>
                </a:cubicBezTo>
                <a:cubicBezTo>
                  <a:pt x="61" y="5870"/>
                  <a:pt x="864" y="3951"/>
                  <a:pt x="2408" y="2407"/>
                </a:cubicBezTo>
                <a:cubicBezTo>
                  <a:pt x="3952" y="863"/>
                  <a:pt x="5871" y="61"/>
                  <a:pt x="81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2" name="Freeform: Shape 81"/>
          <p:cNvSpPr/>
          <p:nvPr/>
        </p:nvSpPr>
        <p:spPr>
          <a:xfrm>
            <a:off x="9712472" y="4592446"/>
            <a:ext cx="452405" cy="348907"/>
          </a:xfrm>
          <a:custGeom>
            <a:avLst/>
            <a:gdLst/>
            <a:ahLst/>
            <a:cxnLst/>
            <a:rect l="l" t="t" r="r" b="b"/>
            <a:pathLst>
              <a:path w="261241" h="195927">
                <a:moveTo>
                  <a:pt x="174759" y="45669"/>
                </a:moveTo>
                <a:cubicBezTo>
                  <a:pt x="187535" y="45770"/>
                  <a:pt x="197447" y="49520"/>
                  <a:pt x="204495" y="56922"/>
                </a:cubicBezTo>
                <a:cubicBezTo>
                  <a:pt x="211544" y="64323"/>
                  <a:pt x="215619" y="74770"/>
                  <a:pt x="216721" y="88265"/>
                </a:cubicBezTo>
                <a:lnTo>
                  <a:pt x="190713" y="88265"/>
                </a:lnTo>
                <a:cubicBezTo>
                  <a:pt x="190295" y="82807"/>
                  <a:pt x="188801" y="78602"/>
                  <a:pt x="186230" y="75648"/>
                </a:cubicBezTo>
                <a:cubicBezTo>
                  <a:pt x="183658" y="72695"/>
                  <a:pt x="180218" y="71201"/>
                  <a:pt x="175907" y="71166"/>
                </a:cubicBezTo>
                <a:cubicBezTo>
                  <a:pt x="171081" y="71172"/>
                  <a:pt x="167332" y="73713"/>
                  <a:pt x="164659" y="78790"/>
                </a:cubicBezTo>
                <a:cubicBezTo>
                  <a:pt x="161987" y="83868"/>
                  <a:pt x="160631" y="91450"/>
                  <a:pt x="160591" y="101535"/>
                </a:cubicBezTo>
                <a:cubicBezTo>
                  <a:pt x="160535" y="106506"/>
                  <a:pt x="160916" y="111139"/>
                  <a:pt x="161735" y="115435"/>
                </a:cubicBezTo>
                <a:cubicBezTo>
                  <a:pt x="162554" y="119730"/>
                  <a:pt x="164145" y="123210"/>
                  <a:pt x="166510" y="125874"/>
                </a:cubicBezTo>
                <a:cubicBezTo>
                  <a:pt x="168874" y="128539"/>
                  <a:pt x="172347" y="129911"/>
                  <a:pt x="176928" y="129991"/>
                </a:cubicBezTo>
                <a:cubicBezTo>
                  <a:pt x="181303" y="129882"/>
                  <a:pt x="184616" y="128186"/>
                  <a:pt x="186868" y="124903"/>
                </a:cubicBezTo>
                <a:cubicBezTo>
                  <a:pt x="189120" y="121619"/>
                  <a:pt x="190487" y="117403"/>
                  <a:pt x="190968" y="112254"/>
                </a:cubicBezTo>
                <a:lnTo>
                  <a:pt x="217231" y="112254"/>
                </a:lnTo>
                <a:cubicBezTo>
                  <a:pt x="215893" y="125831"/>
                  <a:pt x="211716" y="136401"/>
                  <a:pt x="204703" y="143964"/>
                </a:cubicBezTo>
                <a:cubicBezTo>
                  <a:pt x="197689" y="151528"/>
                  <a:pt x="188601" y="155369"/>
                  <a:pt x="177439" y="155488"/>
                </a:cubicBezTo>
                <a:cubicBezTo>
                  <a:pt x="163539" y="155313"/>
                  <a:pt x="152717" y="150372"/>
                  <a:pt x="144976" y="140664"/>
                </a:cubicBezTo>
                <a:cubicBezTo>
                  <a:pt x="137234" y="130957"/>
                  <a:pt x="133302" y="117531"/>
                  <a:pt x="133180" y="100387"/>
                </a:cubicBezTo>
                <a:cubicBezTo>
                  <a:pt x="133263" y="89108"/>
                  <a:pt x="135137" y="79389"/>
                  <a:pt x="138800" y="71231"/>
                </a:cubicBezTo>
                <a:cubicBezTo>
                  <a:pt x="142463" y="63073"/>
                  <a:pt x="147416" y="56786"/>
                  <a:pt x="153659" y="52370"/>
                </a:cubicBezTo>
                <a:cubicBezTo>
                  <a:pt x="159902" y="47954"/>
                  <a:pt x="166935" y="45721"/>
                  <a:pt x="174759" y="45669"/>
                </a:cubicBezTo>
                <a:close/>
                <a:moveTo>
                  <a:pt x="83931" y="45669"/>
                </a:moveTo>
                <a:cubicBezTo>
                  <a:pt x="96707" y="45770"/>
                  <a:pt x="106619" y="49520"/>
                  <a:pt x="113668" y="56922"/>
                </a:cubicBezTo>
                <a:cubicBezTo>
                  <a:pt x="120716" y="64323"/>
                  <a:pt x="124791" y="74770"/>
                  <a:pt x="125893" y="88265"/>
                </a:cubicBezTo>
                <a:lnTo>
                  <a:pt x="100013" y="88265"/>
                </a:lnTo>
                <a:cubicBezTo>
                  <a:pt x="99542" y="82807"/>
                  <a:pt x="98027" y="78602"/>
                  <a:pt x="95466" y="75648"/>
                </a:cubicBezTo>
                <a:cubicBezTo>
                  <a:pt x="92905" y="72695"/>
                  <a:pt x="89443" y="71201"/>
                  <a:pt x="85080" y="71166"/>
                </a:cubicBezTo>
                <a:cubicBezTo>
                  <a:pt x="80253" y="71172"/>
                  <a:pt x="76504" y="73713"/>
                  <a:pt x="73832" y="78790"/>
                </a:cubicBezTo>
                <a:cubicBezTo>
                  <a:pt x="71159" y="83868"/>
                  <a:pt x="69803" y="91450"/>
                  <a:pt x="69763" y="101535"/>
                </a:cubicBezTo>
                <a:cubicBezTo>
                  <a:pt x="69709" y="106506"/>
                  <a:pt x="70101" y="111139"/>
                  <a:pt x="70940" y="115435"/>
                </a:cubicBezTo>
                <a:cubicBezTo>
                  <a:pt x="71780" y="119730"/>
                  <a:pt x="73392" y="123210"/>
                  <a:pt x="75776" y="125874"/>
                </a:cubicBezTo>
                <a:cubicBezTo>
                  <a:pt x="78161" y="128539"/>
                  <a:pt x="81645" y="129911"/>
                  <a:pt x="86228" y="129991"/>
                </a:cubicBezTo>
                <a:cubicBezTo>
                  <a:pt x="90597" y="129882"/>
                  <a:pt x="93889" y="128186"/>
                  <a:pt x="96104" y="124903"/>
                </a:cubicBezTo>
                <a:cubicBezTo>
                  <a:pt x="98319" y="121619"/>
                  <a:pt x="99664" y="117403"/>
                  <a:pt x="100140" y="112254"/>
                </a:cubicBezTo>
                <a:lnTo>
                  <a:pt x="126532" y="112254"/>
                </a:lnTo>
                <a:cubicBezTo>
                  <a:pt x="125188" y="125831"/>
                  <a:pt x="120990" y="136401"/>
                  <a:pt x="113939" y="143964"/>
                </a:cubicBezTo>
                <a:cubicBezTo>
                  <a:pt x="106888" y="151528"/>
                  <a:pt x="97779" y="155369"/>
                  <a:pt x="86611" y="155488"/>
                </a:cubicBezTo>
                <a:cubicBezTo>
                  <a:pt x="72711" y="155313"/>
                  <a:pt x="61890" y="150372"/>
                  <a:pt x="54148" y="140664"/>
                </a:cubicBezTo>
                <a:cubicBezTo>
                  <a:pt x="46406" y="130957"/>
                  <a:pt x="42474" y="117531"/>
                  <a:pt x="42352" y="100387"/>
                </a:cubicBezTo>
                <a:cubicBezTo>
                  <a:pt x="42436" y="89108"/>
                  <a:pt x="44309" y="79389"/>
                  <a:pt x="47972" y="71231"/>
                </a:cubicBezTo>
                <a:cubicBezTo>
                  <a:pt x="51635" y="63073"/>
                  <a:pt x="56588" y="56786"/>
                  <a:pt x="62832" y="52370"/>
                </a:cubicBezTo>
                <a:cubicBezTo>
                  <a:pt x="69075" y="47954"/>
                  <a:pt x="76108" y="45721"/>
                  <a:pt x="83931" y="45669"/>
                </a:cubicBezTo>
                <a:close/>
                <a:moveTo>
                  <a:pt x="131646" y="24222"/>
                </a:moveTo>
                <a:cubicBezTo>
                  <a:pt x="116979" y="24212"/>
                  <a:pt x="103292" y="24472"/>
                  <a:pt x="90587" y="25002"/>
                </a:cubicBezTo>
                <a:cubicBezTo>
                  <a:pt x="77882" y="25531"/>
                  <a:pt x="67154" y="26387"/>
                  <a:pt x="58403" y="27569"/>
                </a:cubicBezTo>
                <a:cubicBezTo>
                  <a:pt x="49653" y="28751"/>
                  <a:pt x="43877" y="30316"/>
                  <a:pt x="41076" y="32264"/>
                </a:cubicBezTo>
                <a:cubicBezTo>
                  <a:pt x="39892" y="33068"/>
                  <a:pt x="38684" y="33855"/>
                  <a:pt x="37453" y="34626"/>
                </a:cubicBezTo>
                <a:cubicBezTo>
                  <a:pt x="36221" y="35397"/>
                  <a:pt x="35173" y="36312"/>
                  <a:pt x="34308" y="37371"/>
                </a:cubicBezTo>
                <a:cubicBezTo>
                  <a:pt x="31698" y="40810"/>
                  <a:pt x="29698" y="45005"/>
                  <a:pt x="28307" y="49958"/>
                </a:cubicBezTo>
                <a:cubicBezTo>
                  <a:pt x="26917" y="54912"/>
                  <a:pt x="25967" y="61176"/>
                  <a:pt x="25456" y="68751"/>
                </a:cubicBezTo>
                <a:cubicBezTo>
                  <a:pt x="24945" y="76325"/>
                  <a:pt x="24704" y="85765"/>
                  <a:pt x="24732" y="97069"/>
                </a:cubicBezTo>
                <a:cubicBezTo>
                  <a:pt x="24706" y="108416"/>
                  <a:pt x="24957" y="117876"/>
                  <a:pt x="25484" y="125449"/>
                </a:cubicBezTo>
                <a:cubicBezTo>
                  <a:pt x="26011" y="133022"/>
                  <a:pt x="26971" y="139277"/>
                  <a:pt x="28364" y="144212"/>
                </a:cubicBezTo>
                <a:cubicBezTo>
                  <a:pt x="29757" y="149148"/>
                  <a:pt x="31738" y="153332"/>
                  <a:pt x="34308" y="156765"/>
                </a:cubicBezTo>
                <a:cubicBezTo>
                  <a:pt x="35229" y="157933"/>
                  <a:pt x="36293" y="158886"/>
                  <a:pt x="37500" y="159622"/>
                </a:cubicBezTo>
                <a:cubicBezTo>
                  <a:pt x="38708" y="160359"/>
                  <a:pt x="39900" y="161152"/>
                  <a:pt x="41076" y="162001"/>
                </a:cubicBezTo>
                <a:cubicBezTo>
                  <a:pt x="43877" y="163953"/>
                  <a:pt x="49653" y="165540"/>
                  <a:pt x="58403" y="166764"/>
                </a:cubicBezTo>
                <a:cubicBezTo>
                  <a:pt x="67154" y="167987"/>
                  <a:pt x="77882" y="168884"/>
                  <a:pt x="90587" y="169455"/>
                </a:cubicBezTo>
                <a:cubicBezTo>
                  <a:pt x="103292" y="170026"/>
                  <a:pt x="116979" y="170308"/>
                  <a:pt x="131646" y="170302"/>
                </a:cubicBezTo>
                <a:cubicBezTo>
                  <a:pt x="146288" y="170310"/>
                  <a:pt x="159819" y="170038"/>
                  <a:pt x="172241" y="169484"/>
                </a:cubicBezTo>
                <a:cubicBezTo>
                  <a:pt x="184662" y="168929"/>
                  <a:pt x="195113" y="168042"/>
                  <a:pt x="203595" y="166821"/>
                </a:cubicBezTo>
                <a:cubicBezTo>
                  <a:pt x="212076" y="165600"/>
                  <a:pt x="217728" y="163993"/>
                  <a:pt x="220551" y="162001"/>
                </a:cubicBezTo>
                <a:cubicBezTo>
                  <a:pt x="221676" y="161216"/>
                  <a:pt x="222841" y="160455"/>
                  <a:pt x="224045" y="159718"/>
                </a:cubicBezTo>
                <a:cubicBezTo>
                  <a:pt x="225250" y="158981"/>
                  <a:pt x="226256" y="157997"/>
                  <a:pt x="227062" y="156765"/>
                </a:cubicBezTo>
                <a:cubicBezTo>
                  <a:pt x="229714" y="153372"/>
                  <a:pt x="231744" y="149207"/>
                  <a:pt x="233152" y="144269"/>
                </a:cubicBezTo>
                <a:cubicBezTo>
                  <a:pt x="234560" y="139331"/>
                  <a:pt x="235522" y="133067"/>
                  <a:pt x="236036" y="125477"/>
                </a:cubicBezTo>
                <a:cubicBezTo>
                  <a:pt x="236551" y="117888"/>
                  <a:pt x="236794" y="108418"/>
                  <a:pt x="236765" y="97069"/>
                </a:cubicBezTo>
                <a:cubicBezTo>
                  <a:pt x="236791" y="85767"/>
                  <a:pt x="236539" y="76337"/>
                  <a:pt x="236008" y="68779"/>
                </a:cubicBezTo>
                <a:cubicBezTo>
                  <a:pt x="235477" y="61220"/>
                  <a:pt x="234506" y="54966"/>
                  <a:pt x="233095" y="50015"/>
                </a:cubicBezTo>
                <a:cubicBezTo>
                  <a:pt x="231685" y="45064"/>
                  <a:pt x="229673" y="40850"/>
                  <a:pt x="227062" y="37371"/>
                </a:cubicBezTo>
                <a:cubicBezTo>
                  <a:pt x="226200" y="36304"/>
                  <a:pt x="225179" y="35373"/>
                  <a:pt x="223998" y="34578"/>
                </a:cubicBezTo>
                <a:cubicBezTo>
                  <a:pt x="222817" y="33783"/>
                  <a:pt x="221668" y="33012"/>
                  <a:pt x="220551" y="32264"/>
                </a:cubicBezTo>
                <a:cubicBezTo>
                  <a:pt x="217728" y="30316"/>
                  <a:pt x="212076" y="28751"/>
                  <a:pt x="203595" y="27569"/>
                </a:cubicBezTo>
                <a:cubicBezTo>
                  <a:pt x="195113" y="26387"/>
                  <a:pt x="184662" y="25531"/>
                  <a:pt x="172241" y="25002"/>
                </a:cubicBezTo>
                <a:cubicBezTo>
                  <a:pt x="159819" y="24472"/>
                  <a:pt x="146288" y="24212"/>
                  <a:pt x="131646" y="24222"/>
                </a:cubicBezTo>
                <a:close/>
                <a:moveTo>
                  <a:pt x="0" y="0"/>
                </a:moveTo>
                <a:lnTo>
                  <a:pt x="261241" y="0"/>
                </a:lnTo>
                <a:lnTo>
                  <a:pt x="261241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3" name="Freeform: Shape 82"/>
          <p:cNvSpPr/>
          <p:nvPr/>
        </p:nvSpPr>
        <p:spPr>
          <a:xfrm>
            <a:off x="9684194" y="5438009"/>
            <a:ext cx="508961" cy="348907"/>
          </a:xfrm>
          <a:custGeom>
            <a:avLst/>
            <a:gdLst/>
            <a:ahLst/>
            <a:cxnLst/>
            <a:rect l="l" t="t" r="r" b="b"/>
            <a:pathLst>
              <a:path w="293899" h="195927">
                <a:moveTo>
                  <a:pt x="74104" y="117607"/>
                </a:moveTo>
                <a:lnTo>
                  <a:pt x="74104" y="123860"/>
                </a:lnTo>
                <a:lnTo>
                  <a:pt x="92223" y="123867"/>
                </a:lnTo>
                <a:lnTo>
                  <a:pt x="92223" y="130868"/>
                </a:lnTo>
                <a:lnTo>
                  <a:pt x="74101" y="130868"/>
                </a:lnTo>
                <a:lnTo>
                  <a:pt x="74101" y="137772"/>
                </a:lnTo>
                <a:lnTo>
                  <a:pt x="94397" y="137772"/>
                </a:lnTo>
                <a:lnTo>
                  <a:pt x="103832" y="127689"/>
                </a:lnTo>
                <a:lnTo>
                  <a:pt x="94901" y="117607"/>
                </a:lnTo>
                <a:close/>
                <a:moveTo>
                  <a:pt x="172327" y="117601"/>
                </a:moveTo>
                <a:lnTo>
                  <a:pt x="172327" y="125382"/>
                </a:lnTo>
                <a:lnTo>
                  <a:pt x="182660" y="125382"/>
                </a:lnTo>
                <a:cubicBezTo>
                  <a:pt x="184117" y="125427"/>
                  <a:pt x="185382" y="125178"/>
                  <a:pt x="186455" y="124633"/>
                </a:cubicBezTo>
                <a:cubicBezTo>
                  <a:pt x="187529" y="124088"/>
                  <a:pt x="188092" y="122977"/>
                  <a:pt x="188146" y="121300"/>
                </a:cubicBezTo>
                <a:cubicBezTo>
                  <a:pt x="188082" y="119751"/>
                  <a:pt x="187508" y="118736"/>
                  <a:pt x="186423" y="118255"/>
                </a:cubicBezTo>
                <a:cubicBezTo>
                  <a:pt x="185339" y="117773"/>
                  <a:pt x="184127" y="117556"/>
                  <a:pt x="182788" y="117601"/>
                </a:cubicBezTo>
                <a:close/>
                <a:moveTo>
                  <a:pt x="135474" y="117601"/>
                </a:moveTo>
                <a:lnTo>
                  <a:pt x="135474" y="126403"/>
                </a:lnTo>
                <a:lnTo>
                  <a:pt x="146064" y="126403"/>
                </a:lnTo>
                <a:cubicBezTo>
                  <a:pt x="147566" y="126411"/>
                  <a:pt x="148804" y="126044"/>
                  <a:pt x="149779" y="125303"/>
                </a:cubicBezTo>
                <a:cubicBezTo>
                  <a:pt x="150754" y="124561"/>
                  <a:pt x="151258" y="123397"/>
                  <a:pt x="151291" y="121810"/>
                </a:cubicBezTo>
                <a:lnTo>
                  <a:pt x="151279" y="121810"/>
                </a:lnTo>
                <a:cubicBezTo>
                  <a:pt x="151241" y="120296"/>
                  <a:pt x="150742" y="119211"/>
                  <a:pt x="149780" y="118557"/>
                </a:cubicBezTo>
                <a:cubicBezTo>
                  <a:pt x="148818" y="117904"/>
                  <a:pt x="147617" y="117585"/>
                  <a:pt x="146177" y="117601"/>
                </a:cubicBezTo>
                <a:close/>
                <a:moveTo>
                  <a:pt x="127178" y="114156"/>
                </a:moveTo>
                <a:lnTo>
                  <a:pt x="114548" y="127806"/>
                </a:lnTo>
                <a:lnTo>
                  <a:pt x="127178" y="141838"/>
                </a:lnTo>
                <a:close/>
                <a:moveTo>
                  <a:pt x="164051" y="110473"/>
                </a:moveTo>
                <a:lnTo>
                  <a:pt x="183697" y="110473"/>
                </a:lnTo>
                <a:cubicBezTo>
                  <a:pt x="187106" y="110351"/>
                  <a:pt x="190173" y="110881"/>
                  <a:pt x="192897" y="112065"/>
                </a:cubicBezTo>
                <a:cubicBezTo>
                  <a:pt x="195621" y="113249"/>
                  <a:pt x="197062" y="115819"/>
                  <a:pt x="197219" y="119775"/>
                </a:cubicBezTo>
                <a:lnTo>
                  <a:pt x="197203" y="119774"/>
                </a:lnTo>
                <a:cubicBezTo>
                  <a:pt x="197197" y="121739"/>
                  <a:pt x="196699" y="123559"/>
                  <a:pt x="195707" y="125233"/>
                </a:cubicBezTo>
                <a:cubicBezTo>
                  <a:pt x="194714" y="126908"/>
                  <a:pt x="193261" y="128151"/>
                  <a:pt x="191345" y="128962"/>
                </a:cubicBezTo>
                <a:cubicBezTo>
                  <a:pt x="193579" y="129789"/>
                  <a:pt x="195065" y="130967"/>
                  <a:pt x="195802" y="132497"/>
                </a:cubicBezTo>
                <a:cubicBezTo>
                  <a:pt x="196540" y="134026"/>
                  <a:pt x="196879" y="135907"/>
                  <a:pt x="196821" y="138139"/>
                </a:cubicBezTo>
                <a:lnTo>
                  <a:pt x="196821" y="145028"/>
                </a:lnTo>
                <a:lnTo>
                  <a:pt x="188544" y="145028"/>
                </a:lnTo>
                <a:lnTo>
                  <a:pt x="188544" y="139287"/>
                </a:lnTo>
                <a:cubicBezTo>
                  <a:pt x="188578" y="136433"/>
                  <a:pt x="188030" y="134551"/>
                  <a:pt x="186899" y="133643"/>
                </a:cubicBezTo>
                <a:cubicBezTo>
                  <a:pt x="185768" y="132734"/>
                  <a:pt x="183844" y="132321"/>
                  <a:pt x="181129" y="132402"/>
                </a:cubicBezTo>
                <a:lnTo>
                  <a:pt x="172327" y="132402"/>
                </a:lnTo>
                <a:lnTo>
                  <a:pt x="172343" y="145028"/>
                </a:lnTo>
                <a:lnTo>
                  <a:pt x="164051" y="145028"/>
                </a:lnTo>
                <a:close/>
                <a:moveTo>
                  <a:pt x="277451" y="110462"/>
                </a:moveTo>
                <a:lnTo>
                  <a:pt x="293899" y="110462"/>
                </a:lnTo>
                <a:lnTo>
                  <a:pt x="293899" y="117728"/>
                </a:lnTo>
                <a:lnTo>
                  <a:pt x="278858" y="117728"/>
                </a:lnTo>
                <a:cubicBezTo>
                  <a:pt x="277659" y="117686"/>
                  <a:pt x="276603" y="117866"/>
                  <a:pt x="275692" y="118270"/>
                </a:cubicBezTo>
                <a:cubicBezTo>
                  <a:pt x="274781" y="118674"/>
                  <a:pt x="274301" y="119557"/>
                  <a:pt x="274253" y="120917"/>
                </a:cubicBezTo>
                <a:cubicBezTo>
                  <a:pt x="274399" y="122801"/>
                  <a:pt x="275710" y="123782"/>
                  <a:pt x="278186" y="123861"/>
                </a:cubicBezTo>
                <a:cubicBezTo>
                  <a:pt x="280661" y="123940"/>
                  <a:pt x="283427" y="124062"/>
                  <a:pt x="286483" y="124227"/>
                </a:cubicBezTo>
                <a:cubicBezTo>
                  <a:pt x="289540" y="124392"/>
                  <a:pt x="292011" y="125545"/>
                  <a:pt x="293899" y="127687"/>
                </a:cubicBezTo>
                <a:lnTo>
                  <a:pt x="293899" y="140563"/>
                </a:lnTo>
                <a:cubicBezTo>
                  <a:pt x="292627" y="142312"/>
                  <a:pt x="290965" y="143502"/>
                  <a:pt x="288913" y="144135"/>
                </a:cubicBezTo>
                <a:cubicBezTo>
                  <a:pt x="286861" y="144767"/>
                  <a:pt x="284785" y="145065"/>
                  <a:pt x="282686" y="145028"/>
                </a:cubicBezTo>
                <a:lnTo>
                  <a:pt x="266741" y="145028"/>
                </a:lnTo>
                <a:lnTo>
                  <a:pt x="266741" y="137629"/>
                </a:lnTo>
                <a:lnTo>
                  <a:pt x="282686" y="137629"/>
                </a:lnTo>
                <a:cubicBezTo>
                  <a:pt x="283753" y="137655"/>
                  <a:pt x="284708" y="137443"/>
                  <a:pt x="285553" y="136991"/>
                </a:cubicBezTo>
                <a:cubicBezTo>
                  <a:pt x="286397" y="136539"/>
                  <a:pt x="286843" y="135689"/>
                  <a:pt x="286891" y="134440"/>
                </a:cubicBezTo>
                <a:cubicBezTo>
                  <a:pt x="286780" y="132736"/>
                  <a:pt x="285670" y="131774"/>
                  <a:pt x="283563" y="131553"/>
                </a:cubicBezTo>
                <a:cubicBezTo>
                  <a:pt x="281456" y="131333"/>
                  <a:pt x="279015" y="131168"/>
                  <a:pt x="276243" y="131059"/>
                </a:cubicBezTo>
                <a:cubicBezTo>
                  <a:pt x="273470" y="130950"/>
                  <a:pt x="271030" y="130211"/>
                  <a:pt x="268922" y="128843"/>
                </a:cubicBezTo>
                <a:cubicBezTo>
                  <a:pt x="266815" y="127474"/>
                  <a:pt x="265706" y="124790"/>
                  <a:pt x="265595" y="120790"/>
                </a:cubicBezTo>
                <a:cubicBezTo>
                  <a:pt x="265690" y="117291"/>
                  <a:pt x="266868" y="114693"/>
                  <a:pt x="269130" y="112996"/>
                </a:cubicBezTo>
                <a:cubicBezTo>
                  <a:pt x="271392" y="111298"/>
                  <a:pt x="274165" y="110454"/>
                  <a:pt x="277451" y="110462"/>
                </a:cubicBezTo>
                <a:close/>
                <a:moveTo>
                  <a:pt x="245184" y="110462"/>
                </a:moveTo>
                <a:lnTo>
                  <a:pt x="261768" y="110462"/>
                </a:lnTo>
                <a:lnTo>
                  <a:pt x="261768" y="117728"/>
                </a:lnTo>
                <a:lnTo>
                  <a:pt x="246587" y="117728"/>
                </a:lnTo>
                <a:cubicBezTo>
                  <a:pt x="245447" y="117686"/>
                  <a:pt x="244411" y="117867"/>
                  <a:pt x="243478" y="118272"/>
                </a:cubicBezTo>
                <a:cubicBezTo>
                  <a:pt x="242545" y="118677"/>
                  <a:pt x="242051" y="119561"/>
                  <a:pt x="241995" y="120925"/>
                </a:cubicBezTo>
                <a:cubicBezTo>
                  <a:pt x="242106" y="122687"/>
                  <a:pt x="243223" y="123651"/>
                  <a:pt x="245343" y="123820"/>
                </a:cubicBezTo>
                <a:cubicBezTo>
                  <a:pt x="247464" y="123988"/>
                  <a:pt x="249920" y="124079"/>
                  <a:pt x="252710" y="124094"/>
                </a:cubicBezTo>
                <a:cubicBezTo>
                  <a:pt x="255501" y="124109"/>
                  <a:pt x="257957" y="124766"/>
                  <a:pt x="260077" y="126067"/>
                </a:cubicBezTo>
                <a:cubicBezTo>
                  <a:pt x="262198" y="127368"/>
                  <a:pt x="263314" y="130031"/>
                  <a:pt x="263426" y="134057"/>
                </a:cubicBezTo>
                <a:cubicBezTo>
                  <a:pt x="263346" y="138086"/>
                  <a:pt x="262102" y="140935"/>
                  <a:pt x="259695" y="142604"/>
                </a:cubicBezTo>
                <a:cubicBezTo>
                  <a:pt x="257287" y="144273"/>
                  <a:pt x="254193" y="145081"/>
                  <a:pt x="250414" y="145028"/>
                </a:cubicBezTo>
                <a:lnTo>
                  <a:pt x="234341" y="145028"/>
                </a:lnTo>
                <a:lnTo>
                  <a:pt x="234341" y="137629"/>
                </a:lnTo>
                <a:lnTo>
                  <a:pt x="250414" y="137629"/>
                </a:lnTo>
                <a:cubicBezTo>
                  <a:pt x="251488" y="137663"/>
                  <a:pt x="252466" y="137467"/>
                  <a:pt x="253348" y="137039"/>
                </a:cubicBezTo>
                <a:cubicBezTo>
                  <a:pt x="254231" y="136611"/>
                  <a:pt x="254698" y="135744"/>
                  <a:pt x="254751" y="134440"/>
                </a:cubicBezTo>
                <a:cubicBezTo>
                  <a:pt x="254640" y="132707"/>
                  <a:pt x="253531" y="131729"/>
                  <a:pt x="251423" y="131504"/>
                </a:cubicBezTo>
                <a:cubicBezTo>
                  <a:pt x="249315" y="131279"/>
                  <a:pt x="246874" y="131116"/>
                  <a:pt x="244100" y="131016"/>
                </a:cubicBezTo>
                <a:cubicBezTo>
                  <a:pt x="241326" y="130916"/>
                  <a:pt x="238885" y="130187"/>
                  <a:pt x="236776" y="128829"/>
                </a:cubicBezTo>
                <a:cubicBezTo>
                  <a:pt x="234668" y="127472"/>
                  <a:pt x="233559" y="124794"/>
                  <a:pt x="233448" y="120797"/>
                </a:cubicBezTo>
                <a:cubicBezTo>
                  <a:pt x="233538" y="117295"/>
                  <a:pt x="234697" y="114695"/>
                  <a:pt x="236924" y="112997"/>
                </a:cubicBezTo>
                <a:cubicBezTo>
                  <a:pt x="239151" y="111298"/>
                  <a:pt x="241904" y="110453"/>
                  <a:pt x="245184" y="110462"/>
                </a:cubicBezTo>
                <a:close/>
                <a:moveTo>
                  <a:pt x="201811" y="110462"/>
                </a:moveTo>
                <a:lnTo>
                  <a:pt x="229366" y="110462"/>
                </a:lnTo>
                <a:lnTo>
                  <a:pt x="229366" y="117601"/>
                </a:lnTo>
                <a:lnTo>
                  <a:pt x="210103" y="117601"/>
                </a:lnTo>
                <a:lnTo>
                  <a:pt x="210103" y="123867"/>
                </a:lnTo>
                <a:lnTo>
                  <a:pt x="228983" y="123867"/>
                </a:lnTo>
                <a:lnTo>
                  <a:pt x="228983" y="130869"/>
                </a:lnTo>
                <a:lnTo>
                  <a:pt x="210103" y="130869"/>
                </a:lnTo>
                <a:lnTo>
                  <a:pt x="210103" y="137756"/>
                </a:lnTo>
                <a:lnTo>
                  <a:pt x="229366" y="137884"/>
                </a:lnTo>
                <a:lnTo>
                  <a:pt x="229366" y="145028"/>
                </a:lnTo>
                <a:lnTo>
                  <a:pt x="201811" y="145028"/>
                </a:lnTo>
                <a:close/>
                <a:moveTo>
                  <a:pt x="65952" y="110457"/>
                </a:moveTo>
                <a:lnTo>
                  <a:pt x="99120" y="110457"/>
                </a:lnTo>
                <a:lnTo>
                  <a:pt x="109325" y="121810"/>
                </a:lnTo>
                <a:lnTo>
                  <a:pt x="119786" y="110457"/>
                </a:lnTo>
                <a:lnTo>
                  <a:pt x="146192" y="110457"/>
                </a:lnTo>
                <a:cubicBezTo>
                  <a:pt x="150176" y="110388"/>
                  <a:pt x="153466" y="111196"/>
                  <a:pt x="156062" y="112881"/>
                </a:cubicBezTo>
                <a:cubicBezTo>
                  <a:pt x="158659" y="114566"/>
                  <a:pt x="160004" y="117542"/>
                  <a:pt x="160097" y="121810"/>
                </a:cubicBezTo>
                <a:cubicBezTo>
                  <a:pt x="159968" y="126331"/>
                  <a:pt x="158539" y="129394"/>
                  <a:pt x="155811" y="131000"/>
                </a:cubicBezTo>
                <a:cubicBezTo>
                  <a:pt x="153084" y="132606"/>
                  <a:pt x="149832" y="133439"/>
                  <a:pt x="146055" y="133499"/>
                </a:cubicBezTo>
                <a:cubicBezTo>
                  <a:pt x="142278" y="133560"/>
                  <a:pt x="138752" y="133533"/>
                  <a:pt x="135476" y="133419"/>
                </a:cubicBezTo>
                <a:lnTo>
                  <a:pt x="135476" y="145028"/>
                </a:lnTo>
                <a:lnTo>
                  <a:pt x="119403" y="145028"/>
                </a:lnTo>
                <a:lnTo>
                  <a:pt x="109198" y="133547"/>
                </a:lnTo>
                <a:lnTo>
                  <a:pt x="98609" y="145028"/>
                </a:lnTo>
                <a:lnTo>
                  <a:pt x="65952" y="145028"/>
                </a:lnTo>
                <a:close/>
                <a:moveTo>
                  <a:pt x="136864" y="58170"/>
                </a:moveTo>
                <a:lnTo>
                  <a:pt x="136864" y="65824"/>
                </a:lnTo>
                <a:lnTo>
                  <a:pt x="147197" y="65824"/>
                </a:lnTo>
                <a:cubicBezTo>
                  <a:pt x="148653" y="65867"/>
                  <a:pt x="149918" y="65623"/>
                  <a:pt x="150992" y="65091"/>
                </a:cubicBezTo>
                <a:cubicBezTo>
                  <a:pt x="152065" y="64559"/>
                  <a:pt x="152629" y="63486"/>
                  <a:pt x="152682" y="61870"/>
                </a:cubicBezTo>
                <a:lnTo>
                  <a:pt x="152687" y="61859"/>
                </a:lnTo>
                <a:cubicBezTo>
                  <a:pt x="152623" y="60307"/>
                  <a:pt x="152049" y="59291"/>
                  <a:pt x="150964" y="58811"/>
                </a:cubicBezTo>
                <a:cubicBezTo>
                  <a:pt x="149879" y="58331"/>
                  <a:pt x="148666" y="58118"/>
                  <a:pt x="147324" y="58170"/>
                </a:cubicBezTo>
                <a:close/>
                <a:moveTo>
                  <a:pt x="216976" y="56891"/>
                </a:moveTo>
                <a:lnTo>
                  <a:pt x="211244" y="70672"/>
                </a:lnTo>
                <a:lnTo>
                  <a:pt x="222589" y="70660"/>
                </a:lnTo>
                <a:close/>
                <a:moveTo>
                  <a:pt x="20786" y="56891"/>
                </a:moveTo>
                <a:lnTo>
                  <a:pt x="15169" y="70660"/>
                </a:lnTo>
                <a:lnTo>
                  <a:pt x="26530" y="70660"/>
                </a:lnTo>
                <a:close/>
                <a:moveTo>
                  <a:pt x="196071" y="50899"/>
                </a:moveTo>
                <a:lnTo>
                  <a:pt x="204107" y="50899"/>
                </a:lnTo>
                <a:lnTo>
                  <a:pt x="204107" y="58426"/>
                </a:lnTo>
                <a:cubicBezTo>
                  <a:pt x="201172" y="58287"/>
                  <a:pt x="198453" y="58238"/>
                  <a:pt x="195953" y="58279"/>
                </a:cubicBezTo>
                <a:cubicBezTo>
                  <a:pt x="193452" y="58320"/>
                  <a:pt x="191433" y="59027"/>
                  <a:pt x="189895" y="60401"/>
                </a:cubicBezTo>
                <a:cubicBezTo>
                  <a:pt x="188358" y="61774"/>
                  <a:pt x="187568" y="64390"/>
                  <a:pt x="187524" y="68248"/>
                </a:cubicBezTo>
                <a:cubicBezTo>
                  <a:pt x="187444" y="71230"/>
                  <a:pt x="187954" y="73622"/>
                  <a:pt x="189054" y="75424"/>
                </a:cubicBezTo>
                <a:cubicBezTo>
                  <a:pt x="190155" y="77226"/>
                  <a:pt x="192323" y="78151"/>
                  <a:pt x="195560" y="78198"/>
                </a:cubicBezTo>
                <a:lnTo>
                  <a:pt x="199260" y="78198"/>
                </a:lnTo>
                <a:lnTo>
                  <a:pt x="210996" y="51027"/>
                </a:lnTo>
                <a:lnTo>
                  <a:pt x="223370" y="51027"/>
                </a:lnTo>
                <a:lnTo>
                  <a:pt x="237275" y="83684"/>
                </a:lnTo>
                <a:lnTo>
                  <a:pt x="237275" y="51027"/>
                </a:lnTo>
                <a:lnTo>
                  <a:pt x="249904" y="51027"/>
                </a:lnTo>
                <a:lnTo>
                  <a:pt x="264447" y="75009"/>
                </a:lnTo>
                <a:lnTo>
                  <a:pt x="264447" y="51027"/>
                </a:lnTo>
                <a:lnTo>
                  <a:pt x="272853" y="51027"/>
                </a:lnTo>
                <a:lnTo>
                  <a:pt x="272853" y="85470"/>
                </a:lnTo>
                <a:lnTo>
                  <a:pt x="261130" y="85470"/>
                </a:lnTo>
                <a:lnTo>
                  <a:pt x="245567" y="59574"/>
                </a:lnTo>
                <a:lnTo>
                  <a:pt x="245567" y="85470"/>
                </a:lnTo>
                <a:lnTo>
                  <a:pt x="228728" y="85470"/>
                </a:lnTo>
                <a:lnTo>
                  <a:pt x="225411" y="77816"/>
                </a:lnTo>
                <a:lnTo>
                  <a:pt x="208317" y="77816"/>
                </a:lnTo>
                <a:lnTo>
                  <a:pt x="205128" y="85470"/>
                </a:lnTo>
                <a:lnTo>
                  <a:pt x="195560" y="85470"/>
                </a:lnTo>
                <a:cubicBezTo>
                  <a:pt x="189908" y="85456"/>
                  <a:pt x="185746" y="84016"/>
                  <a:pt x="183075" y="81148"/>
                </a:cubicBezTo>
                <a:cubicBezTo>
                  <a:pt x="180404" y="78281"/>
                  <a:pt x="179080" y="74066"/>
                  <a:pt x="179104" y="68503"/>
                </a:cubicBezTo>
                <a:cubicBezTo>
                  <a:pt x="179078" y="62691"/>
                  <a:pt x="180438" y="58306"/>
                  <a:pt x="183186" y="55348"/>
                </a:cubicBezTo>
                <a:cubicBezTo>
                  <a:pt x="185934" y="52390"/>
                  <a:pt x="190229" y="50907"/>
                  <a:pt x="196071" y="50899"/>
                </a:cubicBezTo>
                <a:close/>
                <a:moveTo>
                  <a:pt x="166603" y="50899"/>
                </a:moveTo>
                <a:lnTo>
                  <a:pt x="175022" y="50899"/>
                </a:lnTo>
                <a:lnTo>
                  <a:pt x="175022" y="85454"/>
                </a:lnTo>
                <a:lnTo>
                  <a:pt x="166603" y="85454"/>
                </a:lnTo>
                <a:close/>
                <a:moveTo>
                  <a:pt x="128715" y="50899"/>
                </a:moveTo>
                <a:lnTo>
                  <a:pt x="148233" y="51027"/>
                </a:lnTo>
                <a:cubicBezTo>
                  <a:pt x="151704" y="50899"/>
                  <a:pt x="154808" y="51409"/>
                  <a:pt x="157545" y="52558"/>
                </a:cubicBezTo>
                <a:cubicBezTo>
                  <a:pt x="160283" y="53706"/>
                  <a:pt x="161729" y="56257"/>
                  <a:pt x="161883" y="60212"/>
                </a:cubicBezTo>
                <a:cubicBezTo>
                  <a:pt x="161869" y="62234"/>
                  <a:pt x="161354" y="64089"/>
                  <a:pt x="160336" y="65775"/>
                </a:cubicBezTo>
                <a:cubicBezTo>
                  <a:pt x="159318" y="67462"/>
                  <a:pt x="157878" y="68708"/>
                  <a:pt x="156015" y="69513"/>
                </a:cubicBezTo>
                <a:cubicBezTo>
                  <a:pt x="158308" y="70334"/>
                  <a:pt x="159812" y="71497"/>
                  <a:pt x="160527" y="73003"/>
                </a:cubicBezTo>
                <a:cubicBezTo>
                  <a:pt x="161242" y="74509"/>
                  <a:pt x="161566" y="76406"/>
                  <a:pt x="161500" y="78693"/>
                </a:cubicBezTo>
                <a:lnTo>
                  <a:pt x="161500" y="85454"/>
                </a:lnTo>
                <a:lnTo>
                  <a:pt x="153208" y="85454"/>
                </a:lnTo>
                <a:cubicBezTo>
                  <a:pt x="153247" y="82973"/>
                  <a:pt x="153269" y="80799"/>
                  <a:pt x="153274" y="78931"/>
                </a:cubicBezTo>
                <a:cubicBezTo>
                  <a:pt x="153280" y="77064"/>
                  <a:pt x="152782" y="75607"/>
                  <a:pt x="151781" y="74561"/>
                </a:cubicBezTo>
                <a:cubicBezTo>
                  <a:pt x="150780" y="73515"/>
                  <a:pt x="148790" y="72983"/>
                  <a:pt x="145809" y="72966"/>
                </a:cubicBezTo>
                <a:lnTo>
                  <a:pt x="136880" y="72966"/>
                </a:lnTo>
                <a:lnTo>
                  <a:pt x="136880" y="85454"/>
                </a:lnTo>
                <a:lnTo>
                  <a:pt x="128715" y="85454"/>
                </a:lnTo>
                <a:close/>
                <a:moveTo>
                  <a:pt x="95277" y="50899"/>
                </a:moveTo>
                <a:lnTo>
                  <a:pt x="122959" y="50899"/>
                </a:lnTo>
                <a:lnTo>
                  <a:pt x="122975" y="58157"/>
                </a:lnTo>
                <a:lnTo>
                  <a:pt x="103585" y="58157"/>
                </a:lnTo>
                <a:lnTo>
                  <a:pt x="103585" y="64412"/>
                </a:lnTo>
                <a:lnTo>
                  <a:pt x="122465" y="64412"/>
                </a:lnTo>
                <a:lnTo>
                  <a:pt x="122465" y="71437"/>
                </a:lnTo>
                <a:lnTo>
                  <a:pt x="103585" y="71437"/>
                </a:lnTo>
                <a:lnTo>
                  <a:pt x="103585" y="78310"/>
                </a:lnTo>
                <a:lnTo>
                  <a:pt x="122975" y="78310"/>
                </a:lnTo>
                <a:lnTo>
                  <a:pt x="122959" y="85454"/>
                </a:lnTo>
                <a:lnTo>
                  <a:pt x="95277" y="85454"/>
                </a:lnTo>
                <a:close/>
                <a:moveTo>
                  <a:pt x="14926" y="50899"/>
                </a:moveTo>
                <a:lnTo>
                  <a:pt x="27172" y="50899"/>
                </a:lnTo>
                <a:lnTo>
                  <a:pt x="41204" y="83670"/>
                </a:lnTo>
                <a:lnTo>
                  <a:pt x="41204" y="50899"/>
                </a:lnTo>
                <a:lnTo>
                  <a:pt x="54713" y="50899"/>
                </a:lnTo>
                <a:lnTo>
                  <a:pt x="65562" y="74368"/>
                </a:lnTo>
                <a:lnTo>
                  <a:pt x="75389" y="50899"/>
                </a:lnTo>
                <a:lnTo>
                  <a:pt x="89154" y="50899"/>
                </a:lnTo>
                <a:lnTo>
                  <a:pt x="89170" y="85454"/>
                </a:lnTo>
                <a:lnTo>
                  <a:pt x="80750" y="85454"/>
                </a:lnTo>
                <a:lnTo>
                  <a:pt x="80750" y="58421"/>
                </a:lnTo>
                <a:lnTo>
                  <a:pt x="68759" y="85454"/>
                </a:lnTo>
                <a:lnTo>
                  <a:pt x="61487" y="85454"/>
                </a:lnTo>
                <a:lnTo>
                  <a:pt x="49496" y="58421"/>
                </a:lnTo>
                <a:lnTo>
                  <a:pt x="49496" y="85454"/>
                </a:lnTo>
                <a:lnTo>
                  <a:pt x="32657" y="85454"/>
                </a:lnTo>
                <a:lnTo>
                  <a:pt x="29468" y="77800"/>
                </a:lnTo>
                <a:lnTo>
                  <a:pt x="12247" y="77800"/>
                </a:lnTo>
                <a:lnTo>
                  <a:pt x="9057" y="85454"/>
                </a:lnTo>
                <a:lnTo>
                  <a:pt x="128" y="85454"/>
                </a:lnTo>
                <a:close/>
                <a:moveTo>
                  <a:pt x="16839" y="0"/>
                </a:moveTo>
                <a:lnTo>
                  <a:pt x="277060" y="0"/>
                </a:lnTo>
                <a:cubicBezTo>
                  <a:pt x="281835" y="130"/>
                  <a:pt x="285806" y="1815"/>
                  <a:pt x="288971" y="5055"/>
                </a:cubicBezTo>
                <a:cubicBezTo>
                  <a:pt x="292137" y="8294"/>
                  <a:pt x="293779" y="12307"/>
                  <a:pt x="293899" y="17094"/>
                </a:cubicBezTo>
                <a:lnTo>
                  <a:pt x="293899" y="103584"/>
                </a:lnTo>
                <a:lnTo>
                  <a:pt x="278591" y="103584"/>
                </a:lnTo>
                <a:cubicBezTo>
                  <a:pt x="276781" y="103566"/>
                  <a:pt x="274979" y="103762"/>
                  <a:pt x="273185" y="104174"/>
                </a:cubicBezTo>
                <a:cubicBezTo>
                  <a:pt x="271391" y="104586"/>
                  <a:pt x="269749" y="105325"/>
                  <a:pt x="268258" y="106391"/>
                </a:cubicBezTo>
                <a:lnTo>
                  <a:pt x="268258" y="103584"/>
                </a:lnTo>
                <a:lnTo>
                  <a:pt x="245678" y="103584"/>
                </a:lnTo>
                <a:cubicBezTo>
                  <a:pt x="244020" y="103558"/>
                  <a:pt x="242266" y="103738"/>
                  <a:pt x="240416" y="104126"/>
                </a:cubicBezTo>
                <a:cubicBezTo>
                  <a:pt x="238566" y="104514"/>
                  <a:pt x="237004" y="105269"/>
                  <a:pt x="235728" y="106391"/>
                </a:cubicBezTo>
                <a:lnTo>
                  <a:pt x="235728" y="103580"/>
                </a:lnTo>
                <a:lnTo>
                  <a:pt x="195417" y="103580"/>
                </a:lnTo>
                <a:lnTo>
                  <a:pt x="195417" y="106388"/>
                </a:lnTo>
                <a:cubicBezTo>
                  <a:pt x="193838" y="105322"/>
                  <a:pt x="192052" y="104582"/>
                  <a:pt x="190059" y="104170"/>
                </a:cubicBezTo>
                <a:cubicBezTo>
                  <a:pt x="188066" y="103758"/>
                  <a:pt x="186152" y="103561"/>
                  <a:pt x="184319" y="103580"/>
                </a:cubicBezTo>
                <a:lnTo>
                  <a:pt x="157661" y="103580"/>
                </a:lnTo>
                <a:lnTo>
                  <a:pt x="157661" y="106388"/>
                </a:lnTo>
                <a:cubicBezTo>
                  <a:pt x="156224" y="105154"/>
                  <a:pt x="154387" y="104367"/>
                  <a:pt x="152150" y="104027"/>
                </a:cubicBezTo>
                <a:cubicBezTo>
                  <a:pt x="149913" y="103687"/>
                  <a:pt x="147879" y="103540"/>
                  <a:pt x="146048" y="103584"/>
                </a:cubicBezTo>
                <a:lnTo>
                  <a:pt x="116214" y="103584"/>
                </a:lnTo>
                <a:lnTo>
                  <a:pt x="109325" y="110983"/>
                </a:lnTo>
                <a:lnTo>
                  <a:pt x="102947" y="103584"/>
                </a:lnTo>
                <a:lnTo>
                  <a:pt x="58426" y="103584"/>
                </a:lnTo>
                <a:lnTo>
                  <a:pt x="58426" y="151789"/>
                </a:lnTo>
                <a:lnTo>
                  <a:pt x="102181" y="151789"/>
                </a:lnTo>
                <a:lnTo>
                  <a:pt x="109189" y="144264"/>
                </a:lnTo>
                <a:lnTo>
                  <a:pt x="115824" y="151789"/>
                </a:lnTo>
                <a:lnTo>
                  <a:pt x="142746" y="151789"/>
                </a:lnTo>
                <a:lnTo>
                  <a:pt x="142732" y="140435"/>
                </a:lnTo>
                <a:lnTo>
                  <a:pt x="145411" y="140435"/>
                </a:lnTo>
                <a:cubicBezTo>
                  <a:pt x="147332" y="140462"/>
                  <a:pt x="149262" y="140377"/>
                  <a:pt x="151199" y="140180"/>
                </a:cubicBezTo>
                <a:cubicBezTo>
                  <a:pt x="153136" y="139983"/>
                  <a:pt x="155034" y="139516"/>
                  <a:pt x="156892" y="138777"/>
                </a:cubicBezTo>
                <a:lnTo>
                  <a:pt x="156892" y="151789"/>
                </a:lnTo>
                <a:lnTo>
                  <a:pt x="179088" y="151789"/>
                </a:lnTo>
                <a:lnTo>
                  <a:pt x="179088" y="139160"/>
                </a:lnTo>
                <a:lnTo>
                  <a:pt x="180109" y="139160"/>
                </a:lnTo>
                <a:cubicBezTo>
                  <a:pt x="180731" y="139136"/>
                  <a:pt x="181145" y="139215"/>
                  <a:pt x="181353" y="139399"/>
                </a:cubicBezTo>
                <a:cubicBezTo>
                  <a:pt x="181560" y="139582"/>
                  <a:pt x="181656" y="140013"/>
                  <a:pt x="181640" y="140690"/>
                </a:cubicBezTo>
                <a:lnTo>
                  <a:pt x="181640" y="151789"/>
                </a:lnTo>
                <a:lnTo>
                  <a:pt x="249123" y="151789"/>
                </a:lnTo>
                <a:cubicBezTo>
                  <a:pt x="251025" y="151805"/>
                  <a:pt x="252992" y="151581"/>
                  <a:pt x="255023" y="151119"/>
                </a:cubicBezTo>
                <a:cubicBezTo>
                  <a:pt x="257053" y="150657"/>
                  <a:pt x="258828" y="149859"/>
                  <a:pt x="260348" y="148727"/>
                </a:cubicBezTo>
                <a:lnTo>
                  <a:pt x="260348" y="151789"/>
                </a:lnTo>
                <a:lnTo>
                  <a:pt x="281780" y="151789"/>
                </a:lnTo>
                <a:cubicBezTo>
                  <a:pt x="283839" y="151810"/>
                  <a:pt x="285907" y="151672"/>
                  <a:pt x="287983" y="151374"/>
                </a:cubicBezTo>
                <a:cubicBezTo>
                  <a:pt x="290058" y="151076"/>
                  <a:pt x="292030" y="150492"/>
                  <a:pt x="293899" y="149620"/>
                </a:cubicBezTo>
                <a:lnTo>
                  <a:pt x="293899" y="178833"/>
                </a:lnTo>
                <a:cubicBezTo>
                  <a:pt x="293779" y="183619"/>
                  <a:pt x="292137" y="187632"/>
                  <a:pt x="288971" y="190872"/>
                </a:cubicBezTo>
                <a:cubicBezTo>
                  <a:pt x="285806" y="194112"/>
                  <a:pt x="281835" y="195797"/>
                  <a:pt x="277060" y="195927"/>
                </a:cubicBezTo>
                <a:lnTo>
                  <a:pt x="16839" y="195927"/>
                </a:lnTo>
                <a:cubicBezTo>
                  <a:pt x="12063" y="195797"/>
                  <a:pt x="8093" y="194112"/>
                  <a:pt x="4927" y="190872"/>
                </a:cubicBezTo>
                <a:cubicBezTo>
                  <a:pt x="1762" y="187632"/>
                  <a:pt x="120" y="183619"/>
                  <a:pt x="0" y="178833"/>
                </a:cubicBezTo>
                <a:lnTo>
                  <a:pt x="0" y="92358"/>
                </a:lnTo>
                <a:lnTo>
                  <a:pt x="14160" y="92358"/>
                </a:lnTo>
                <a:lnTo>
                  <a:pt x="17349" y="84577"/>
                </a:lnTo>
                <a:lnTo>
                  <a:pt x="24366" y="84577"/>
                </a:lnTo>
                <a:lnTo>
                  <a:pt x="27555" y="92358"/>
                </a:lnTo>
                <a:lnTo>
                  <a:pt x="55364" y="92358"/>
                </a:lnTo>
                <a:lnTo>
                  <a:pt x="55364" y="86490"/>
                </a:lnTo>
                <a:lnTo>
                  <a:pt x="57788" y="92358"/>
                </a:lnTo>
                <a:lnTo>
                  <a:pt x="72203" y="92358"/>
                </a:lnTo>
                <a:lnTo>
                  <a:pt x="74754" y="86363"/>
                </a:lnTo>
                <a:lnTo>
                  <a:pt x="74754" y="92358"/>
                </a:lnTo>
                <a:lnTo>
                  <a:pt x="143768" y="92358"/>
                </a:lnTo>
                <a:lnTo>
                  <a:pt x="143768" y="79729"/>
                </a:lnTo>
                <a:lnTo>
                  <a:pt x="145044" y="79602"/>
                </a:lnTo>
                <a:cubicBezTo>
                  <a:pt x="145599" y="79620"/>
                  <a:pt x="145955" y="79806"/>
                  <a:pt x="146112" y="80160"/>
                </a:cubicBezTo>
                <a:cubicBezTo>
                  <a:pt x="146269" y="80513"/>
                  <a:pt x="146338" y="80923"/>
                  <a:pt x="146320" y="81388"/>
                </a:cubicBezTo>
                <a:lnTo>
                  <a:pt x="146320" y="92358"/>
                </a:lnTo>
                <a:lnTo>
                  <a:pt x="181911" y="92358"/>
                </a:lnTo>
                <a:lnTo>
                  <a:pt x="181911" y="89424"/>
                </a:lnTo>
                <a:cubicBezTo>
                  <a:pt x="186177" y="91444"/>
                  <a:pt x="190848" y="92475"/>
                  <a:pt x="195925" y="92518"/>
                </a:cubicBezTo>
                <a:cubicBezTo>
                  <a:pt x="201002" y="92560"/>
                  <a:pt x="205765" y="92507"/>
                  <a:pt x="210215" y="92358"/>
                </a:cubicBezTo>
                <a:lnTo>
                  <a:pt x="213406" y="84577"/>
                </a:lnTo>
                <a:lnTo>
                  <a:pt x="220555" y="84577"/>
                </a:lnTo>
                <a:lnTo>
                  <a:pt x="223746" y="92358"/>
                </a:lnTo>
                <a:lnTo>
                  <a:pt x="252708" y="92358"/>
                </a:lnTo>
                <a:lnTo>
                  <a:pt x="252708" y="84960"/>
                </a:lnTo>
                <a:lnTo>
                  <a:pt x="257043" y="92358"/>
                </a:lnTo>
                <a:lnTo>
                  <a:pt x="280249" y="92342"/>
                </a:lnTo>
                <a:lnTo>
                  <a:pt x="280249" y="44138"/>
                </a:lnTo>
                <a:lnTo>
                  <a:pt x="257287" y="44138"/>
                </a:lnTo>
                <a:lnTo>
                  <a:pt x="257287" y="49751"/>
                </a:lnTo>
                <a:lnTo>
                  <a:pt x="254098" y="44138"/>
                </a:lnTo>
                <a:lnTo>
                  <a:pt x="230498" y="44138"/>
                </a:lnTo>
                <a:lnTo>
                  <a:pt x="230498" y="49751"/>
                </a:lnTo>
                <a:lnTo>
                  <a:pt x="227564" y="44138"/>
                </a:lnTo>
                <a:lnTo>
                  <a:pt x="195800" y="44138"/>
                </a:lnTo>
                <a:cubicBezTo>
                  <a:pt x="193418" y="44112"/>
                  <a:pt x="191037" y="44292"/>
                  <a:pt x="188656" y="44680"/>
                </a:cubicBezTo>
                <a:cubicBezTo>
                  <a:pt x="186275" y="45068"/>
                  <a:pt x="184021" y="45823"/>
                  <a:pt x="181895" y="46945"/>
                </a:cubicBezTo>
                <a:lnTo>
                  <a:pt x="181895" y="44138"/>
                </a:lnTo>
                <a:lnTo>
                  <a:pt x="159957" y="44138"/>
                </a:lnTo>
                <a:lnTo>
                  <a:pt x="159957" y="46945"/>
                </a:lnTo>
                <a:cubicBezTo>
                  <a:pt x="158662" y="45823"/>
                  <a:pt x="157208" y="45068"/>
                  <a:pt x="155594" y="44680"/>
                </a:cubicBezTo>
                <a:cubicBezTo>
                  <a:pt x="153981" y="44292"/>
                  <a:pt x="152334" y="44112"/>
                  <a:pt x="150655" y="44138"/>
                </a:cubicBezTo>
                <a:lnTo>
                  <a:pt x="70545" y="44138"/>
                </a:lnTo>
                <a:lnTo>
                  <a:pt x="65059" y="56500"/>
                </a:lnTo>
                <a:lnTo>
                  <a:pt x="59574" y="44138"/>
                </a:lnTo>
                <a:lnTo>
                  <a:pt x="34316" y="44138"/>
                </a:lnTo>
                <a:lnTo>
                  <a:pt x="34316" y="49751"/>
                </a:lnTo>
                <a:lnTo>
                  <a:pt x="31509" y="44138"/>
                </a:lnTo>
                <a:lnTo>
                  <a:pt x="9950" y="44138"/>
                </a:lnTo>
                <a:lnTo>
                  <a:pt x="0" y="66973"/>
                </a:lnTo>
                <a:lnTo>
                  <a:pt x="0" y="17094"/>
                </a:lnTo>
                <a:cubicBezTo>
                  <a:pt x="120" y="12307"/>
                  <a:pt x="1762" y="8294"/>
                  <a:pt x="4927" y="5055"/>
                </a:cubicBezTo>
                <a:cubicBezTo>
                  <a:pt x="8093" y="1815"/>
                  <a:pt x="12063" y="130"/>
                  <a:pt x="168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4" name="Freeform: Shape 83"/>
          <p:cNvSpPr/>
          <p:nvPr/>
        </p:nvSpPr>
        <p:spPr>
          <a:xfrm>
            <a:off x="21347488" y="9677886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36736" y="0"/>
                </a:moveTo>
                <a:lnTo>
                  <a:pt x="159191" y="0"/>
                </a:lnTo>
                <a:cubicBezTo>
                  <a:pt x="166030" y="78"/>
                  <a:pt x="172209" y="1750"/>
                  <a:pt x="177729" y="5017"/>
                </a:cubicBezTo>
                <a:cubicBezTo>
                  <a:pt x="183250" y="8284"/>
                  <a:pt x="187643" y="12677"/>
                  <a:pt x="190910" y="18197"/>
                </a:cubicBezTo>
                <a:cubicBezTo>
                  <a:pt x="194177" y="23717"/>
                  <a:pt x="195849" y="29897"/>
                  <a:pt x="195927" y="36736"/>
                </a:cubicBezTo>
                <a:lnTo>
                  <a:pt x="195927" y="159190"/>
                </a:lnTo>
                <a:cubicBezTo>
                  <a:pt x="195849" y="166029"/>
                  <a:pt x="194177" y="172208"/>
                  <a:pt x="190910" y="177729"/>
                </a:cubicBezTo>
                <a:cubicBezTo>
                  <a:pt x="187643" y="183249"/>
                  <a:pt x="183250" y="187643"/>
                  <a:pt x="177729" y="190909"/>
                </a:cubicBezTo>
                <a:cubicBezTo>
                  <a:pt x="172209" y="194176"/>
                  <a:pt x="166030" y="195849"/>
                  <a:pt x="159191" y="195927"/>
                </a:cubicBezTo>
                <a:lnTo>
                  <a:pt x="36736" y="195927"/>
                </a:lnTo>
                <a:cubicBezTo>
                  <a:pt x="29898" y="195849"/>
                  <a:pt x="23719" y="194176"/>
                  <a:pt x="18198" y="190909"/>
                </a:cubicBezTo>
                <a:cubicBezTo>
                  <a:pt x="12678" y="187643"/>
                  <a:pt x="8284" y="183249"/>
                  <a:pt x="5017" y="177729"/>
                </a:cubicBezTo>
                <a:cubicBezTo>
                  <a:pt x="1750" y="172208"/>
                  <a:pt x="78" y="166029"/>
                  <a:pt x="0" y="159190"/>
                </a:cubicBezTo>
                <a:lnTo>
                  <a:pt x="0" y="36736"/>
                </a:lnTo>
                <a:cubicBezTo>
                  <a:pt x="78" y="29897"/>
                  <a:pt x="1750" y="23717"/>
                  <a:pt x="5017" y="18197"/>
                </a:cubicBezTo>
                <a:cubicBezTo>
                  <a:pt x="8284" y="12677"/>
                  <a:pt x="12678" y="8284"/>
                  <a:pt x="18198" y="5017"/>
                </a:cubicBezTo>
                <a:cubicBezTo>
                  <a:pt x="23719" y="1750"/>
                  <a:pt x="29898" y="78"/>
                  <a:pt x="367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5" name="Freeform: Shape 84"/>
          <p:cNvSpPr/>
          <p:nvPr/>
        </p:nvSpPr>
        <p:spPr>
          <a:xfrm>
            <a:off x="21347488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2908" y="116835"/>
                </a:moveTo>
                <a:cubicBezTo>
                  <a:pt x="76670" y="116849"/>
                  <a:pt x="70520" y="117237"/>
                  <a:pt x="64457" y="117999"/>
                </a:cubicBezTo>
                <a:cubicBezTo>
                  <a:pt x="58394" y="118762"/>
                  <a:pt x="52339" y="119820"/>
                  <a:pt x="46293" y="121172"/>
                </a:cubicBezTo>
                <a:cubicBezTo>
                  <a:pt x="44786" y="121473"/>
                  <a:pt x="43526" y="122148"/>
                  <a:pt x="42513" y="123198"/>
                </a:cubicBezTo>
                <a:cubicBezTo>
                  <a:pt x="41500" y="124247"/>
                  <a:pt x="40974" y="125784"/>
                  <a:pt x="40934" y="127806"/>
                </a:cubicBezTo>
                <a:cubicBezTo>
                  <a:pt x="40955" y="129462"/>
                  <a:pt x="41519" y="130902"/>
                  <a:pt x="42625" y="132127"/>
                </a:cubicBezTo>
                <a:cubicBezTo>
                  <a:pt x="43730" y="133352"/>
                  <a:pt x="45251" y="133996"/>
                  <a:pt x="47186" y="134057"/>
                </a:cubicBezTo>
                <a:cubicBezTo>
                  <a:pt x="47789" y="134038"/>
                  <a:pt x="48528" y="133916"/>
                  <a:pt x="49402" y="133690"/>
                </a:cubicBezTo>
                <a:cubicBezTo>
                  <a:pt x="50277" y="133464"/>
                  <a:pt x="51111" y="133246"/>
                  <a:pt x="51906" y="133036"/>
                </a:cubicBezTo>
                <a:cubicBezTo>
                  <a:pt x="56890" y="132000"/>
                  <a:pt x="61977" y="131171"/>
                  <a:pt x="67168" y="130549"/>
                </a:cubicBezTo>
                <a:cubicBezTo>
                  <a:pt x="72359" y="129927"/>
                  <a:pt x="77606" y="129608"/>
                  <a:pt x="82908" y="129592"/>
                </a:cubicBezTo>
                <a:cubicBezTo>
                  <a:pt x="92339" y="129605"/>
                  <a:pt x="101354" y="130727"/>
                  <a:pt x="109955" y="132956"/>
                </a:cubicBezTo>
                <a:cubicBezTo>
                  <a:pt x="118556" y="135186"/>
                  <a:pt x="126424" y="138445"/>
                  <a:pt x="133558" y="142731"/>
                </a:cubicBezTo>
                <a:cubicBezTo>
                  <a:pt x="134299" y="143180"/>
                  <a:pt x="134985" y="143526"/>
                  <a:pt x="135615" y="143768"/>
                </a:cubicBezTo>
                <a:cubicBezTo>
                  <a:pt x="136245" y="144010"/>
                  <a:pt x="136962" y="144132"/>
                  <a:pt x="137768" y="144135"/>
                </a:cubicBezTo>
                <a:cubicBezTo>
                  <a:pt x="139413" y="144103"/>
                  <a:pt x="140811" y="143529"/>
                  <a:pt x="141962" y="142412"/>
                </a:cubicBezTo>
                <a:cubicBezTo>
                  <a:pt x="143113" y="141296"/>
                  <a:pt x="143714" y="139829"/>
                  <a:pt x="143764" y="138011"/>
                </a:cubicBezTo>
                <a:cubicBezTo>
                  <a:pt x="143756" y="136273"/>
                  <a:pt x="143421" y="134934"/>
                  <a:pt x="142759" y="133993"/>
                </a:cubicBezTo>
                <a:cubicBezTo>
                  <a:pt x="142098" y="133052"/>
                  <a:pt x="141157" y="132223"/>
                  <a:pt x="139937" y="131506"/>
                </a:cubicBezTo>
                <a:cubicBezTo>
                  <a:pt x="131700" y="126597"/>
                  <a:pt x="122817" y="122924"/>
                  <a:pt x="113288" y="120487"/>
                </a:cubicBezTo>
                <a:cubicBezTo>
                  <a:pt x="103760" y="118050"/>
                  <a:pt x="93633" y="116833"/>
                  <a:pt x="82908" y="116835"/>
                </a:cubicBezTo>
                <a:close/>
                <a:moveTo>
                  <a:pt x="81632" y="84816"/>
                </a:moveTo>
                <a:cubicBezTo>
                  <a:pt x="73507" y="84848"/>
                  <a:pt x="66379" y="85359"/>
                  <a:pt x="60247" y="86348"/>
                </a:cubicBezTo>
                <a:cubicBezTo>
                  <a:pt x="54115" y="87338"/>
                  <a:pt x="48358" y="88615"/>
                  <a:pt x="42975" y="90179"/>
                </a:cubicBezTo>
                <a:cubicBezTo>
                  <a:pt x="40934" y="90759"/>
                  <a:pt x="39403" y="91738"/>
                  <a:pt x="38383" y="93116"/>
                </a:cubicBezTo>
                <a:cubicBezTo>
                  <a:pt x="37362" y="94494"/>
                  <a:pt x="36852" y="96239"/>
                  <a:pt x="36852" y="98352"/>
                </a:cubicBezTo>
                <a:cubicBezTo>
                  <a:pt x="36907" y="100512"/>
                  <a:pt x="37657" y="102314"/>
                  <a:pt x="39100" y="103756"/>
                </a:cubicBezTo>
                <a:cubicBezTo>
                  <a:pt x="40543" y="105198"/>
                  <a:pt x="42346" y="105947"/>
                  <a:pt x="44506" y="106003"/>
                </a:cubicBezTo>
                <a:cubicBezTo>
                  <a:pt x="45365" y="105992"/>
                  <a:pt x="46136" y="105886"/>
                  <a:pt x="46819" y="105684"/>
                </a:cubicBezTo>
                <a:cubicBezTo>
                  <a:pt x="47502" y="105482"/>
                  <a:pt x="48305" y="105249"/>
                  <a:pt x="49227" y="104983"/>
                </a:cubicBezTo>
                <a:cubicBezTo>
                  <a:pt x="53695" y="103749"/>
                  <a:pt x="58601" y="102745"/>
                  <a:pt x="63947" y="101972"/>
                </a:cubicBezTo>
                <a:cubicBezTo>
                  <a:pt x="69292" y="101200"/>
                  <a:pt x="75059" y="100802"/>
                  <a:pt x="81250" y="100778"/>
                </a:cubicBezTo>
                <a:cubicBezTo>
                  <a:pt x="93452" y="100847"/>
                  <a:pt x="104865" y="102302"/>
                  <a:pt x="115489" y="105143"/>
                </a:cubicBezTo>
                <a:cubicBezTo>
                  <a:pt x="126113" y="107983"/>
                  <a:pt x="135453" y="111796"/>
                  <a:pt x="143509" y="116580"/>
                </a:cubicBezTo>
                <a:cubicBezTo>
                  <a:pt x="144197" y="116984"/>
                  <a:pt x="144926" y="117356"/>
                  <a:pt x="145694" y="117697"/>
                </a:cubicBezTo>
                <a:cubicBezTo>
                  <a:pt x="146462" y="118036"/>
                  <a:pt x="147350" y="118217"/>
                  <a:pt x="148357" y="118239"/>
                </a:cubicBezTo>
                <a:cubicBezTo>
                  <a:pt x="150574" y="118183"/>
                  <a:pt x="152392" y="117434"/>
                  <a:pt x="153811" y="115992"/>
                </a:cubicBezTo>
                <a:cubicBezTo>
                  <a:pt x="155230" y="114550"/>
                  <a:pt x="155964" y="112749"/>
                  <a:pt x="156012" y="110591"/>
                </a:cubicBezTo>
                <a:cubicBezTo>
                  <a:pt x="156025" y="108881"/>
                  <a:pt x="155680" y="107394"/>
                  <a:pt x="154975" y="106130"/>
                </a:cubicBezTo>
                <a:cubicBezTo>
                  <a:pt x="154271" y="104866"/>
                  <a:pt x="153128" y="103762"/>
                  <a:pt x="151547" y="102817"/>
                </a:cubicBezTo>
                <a:cubicBezTo>
                  <a:pt x="141696" y="96985"/>
                  <a:pt x="130809" y="92532"/>
                  <a:pt x="118886" y="89460"/>
                </a:cubicBezTo>
                <a:cubicBezTo>
                  <a:pt x="106962" y="86388"/>
                  <a:pt x="94545" y="84840"/>
                  <a:pt x="81632" y="84816"/>
                </a:cubicBezTo>
                <a:close/>
                <a:moveTo>
                  <a:pt x="83546" y="51154"/>
                </a:moveTo>
                <a:cubicBezTo>
                  <a:pt x="75057" y="51149"/>
                  <a:pt x="66934" y="51638"/>
                  <a:pt x="59178" y="52621"/>
                </a:cubicBezTo>
                <a:cubicBezTo>
                  <a:pt x="51422" y="53605"/>
                  <a:pt x="44065" y="55114"/>
                  <a:pt x="37107" y="57150"/>
                </a:cubicBezTo>
                <a:cubicBezTo>
                  <a:pt x="35257" y="57655"/>
                  <a:pt x="33662" y="58686"/>
                  <a:pt x="32322" y="60243"/>
                </a:cubicBezTo>
                <a:cubicBezTo>
                  <a:pt x="30983" y="61801"/>
                  <a:pt x="30281" y="63916"/>
                  <a:pt x="30217" y="66590"/>
                </a:cubicBezTo>
                <a:cubicBezTo>
                  <a:pt x="30273" y="69265"/>
                  <a:pt x="31150" y="71470"/>
                  <a:pt x="32849" y="73203"/>
                </a:cubicBezTo>
                <a:cubicBezTo>
                  <a:pt x="34547" y="74937"/>
                  <a:pt x="36732" y="75835"/>
                  <a:pt x="39403" y="75896"/>
                </a:cubicBezTo>
                <a:cubicBezTo>
                  <a:pt x="40365" y="75878"/>
                  <a:pt x="41280" y="75755"/>
                  <a:pt x="42146" y="75530"/>
                </a:cubicBezTo>
                <a:cubicBezTo>
                  <a:pt x="43013" y="75304"/>
                  <a:pt x="43799" y="75086"/>
                  <a:pt x="44506" y="74876"/>
                </a:cubicBezTo>
                <a:cubicBezTo>
                  <a:pt x="50715" y="73175"/>
                  <a:pt x="57116" y="71959"/>
                  <a:pt x="63707" y="71229"/>
                </a:cubicBezTo>
                <a:cubicBezTo>
                  <a:pt x="70299" y="70499"/>
                  <a:pt x="76954" y="70143"/>
                  <a:pt x="83674" y="70162"/>
                </a:cubicBezTo>
                <a:cubicBezTo>
                  <a:pt x="92586" y="70169"/>
                  <a:pt x="101411" y="70806"/>
                  <a:pt x="110149" y="72073"/>
                </a:cubicBezTo>
                <a:cubicBezTo>
                  <a:pt x="118887" y="73341"/>
                  <a:pt x="127135" y="75196"/>
                  <a:pt x="134895" y="77639"/>
                </a:cubicBezTo>
                <a:cubicBezTo>
                  <a:pt x="142654" y="80082"/>
                  <a:pt x="149523" y="83070"/>
                  <a:pt x="155502" y="86604"/>
                </a:cubicBezTo>
                <a:cubicBezTo>
                  <a:pt x="156368" y="87114"/>
                  <a:pt x="157187" y="87497"/>
                  <a:pt x="157957" y="87753"/>
                </a:cubicBezTo>
                <a:cubicBezTo>
                  <a:pt x="158728" y="88008"/>
                  <a:pt x="159611" y="88136"/>
                  <a:pt x="160605" y="88136"/>
                </a:cubicBezTo>
                <a:cubicBezTo>
                  <a:pt x="163109" y="88088"/>
                  <a:pt x="165246" y="87227"/>
                  <a:pt x="167016" y="85552"/>
                </a:cubicBezTo>
                <a:cubicBezTo>
                  <a:pt x="168787" y="83878"/>
                  <a:pt x="169712" y="81678"/>
                  <a:pt x="169792" y="78954"/>
                </a:cubicBezTo>
                <a:cubicBezTo>
                  <a:pt x="169770" y="76631"/>
                  <a:pt x="169302" y="74778"/>
                  <a:pt x="168388" y="73395"/>
                </a:cubicBezTo>
                <a:cubicBezTo>
                  <a:pt x="167473" y="72012"/>
                  <a:pt x="166240" y="70892"/>
                  <a:pt x="164687" y="70034"/>
                </a:cubicBezTo>
                <a:cubicBezTo>
                  <a:pt x="153452" y="63611"/>
                  <a:pt x="140774" y="58853"/>
                  <a:pt x="126652" y="55763"/>
                </a:cubicBezTo>
                <a:cubicBezTo>
                  <a:pt x="112531" y="52672"/>
                  <a:pt x="98162" y="51136"/>
                  <a:pt x="83546" y="51154"/>
                </a:cubicBezTo>
                <a:close/>
                <a:moveTo>
                  <a:pt x="97963" y="0"/>
                </a:moveTo>
                <a:cubicBezTo>
                  <a:pt x="116202" y="208"/>
                  <a:pt x="132682" y="4668"/>
                  <a:pt x="147403" y="13380"/>
                </a:cubicBezTo>
                <a:cubicBezTo>
                  <a:pt x="162124" y="22092"/>
                  <a:pt x="173839" y="33810"/>
                  <a:pt x="182550" y="48531"/>
                </a:cubicBezTo>
                <a:cubicBezTo>
                  <a:pt x="191260" y="63253"/>
                  <a:pt x="195719" y="79732"/>
                  <a:pt x="195927" y="97969"/>
                </a:cubicBezTo>
                <a:cubicBezTo>
                  <a:pt x="195719" y="116201"/>
                  <a:pt x="191260" y="132678"/>
                  <a:pt x="182550" y="147398"/>
                </a:cubicBezTo>
                <a:cubicBezTo>
                  <a:pt x="173839" y="162119"/>
                  <a:pt x="162124" y="173835"/>
                  <a:pt x="147403" y="182547"/>
                </a:cubicBezTo>
                <a:cubicBezTo>
                  <a:pt x="132682" y="191259"/>
                  <a:pt x="116202" y="195719"/>
                  <a:pt x="97963" y="195927"/>
                </a:cubicBezTo>
                <a:cubicBezTo>
                  <a:pt x="79724" y="195719"/>
                  <a:pt x="63244" y="191259"/>
                  <a:pt x="48523" y="182547"/>
                </a:cubicBezTo>
                <a:cubicBezTo>
                  <a:pt x="33802" y="173835"/>
                  <a:pt x="22087" y="162119"/>
                  <a:pt x="13377" y="147398"/>
                </a:cubicBezTo>
                <a:cubicBezTo>
                  <a:pt x="4667" y="132678"/>
                  <a:pt x="208" y="116201"/>
                  <a:pt x="0" y="97969"/>
                </a:cubicBezTo>
                <a:cubicBezTo>
                  <a:pt x="208" y="79732"/>
                  <a:pt x="4667" y="63253"/>
                  <a:pt x="13377" y="48531"/>
                </a:cubicBezTo>
                <a:cubicBezTo>
                  <a:pt x="22087" y="33810"/>
                  <a:pt x="33802" y="22092"/>
                  <a:pt x="48523" y="13380"/>
                </a:cubicBezTo>
                <a:cubicBezTo>
                  <a:pt x="63244" y="4668"/>
                  <a:pt x="79724" y="208"/>
                  <a:pt x="979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6" name="Freeform: Shape 85"/>
          <p:cNvSpPr/>
          <p:nvPr/>
        </p:nvSpPr>
        <p:spPr>
          <a:xfrm>
            <a:off x="21445993" y="7971655"/>
            <a:ext cx="140693" cy="393990"/>
          </a:xfrm>
          <a:custGeom>
            <a:avLst/>
            <a:gdLst/>
            <a:ahLst/>
            <a:cxnLst/>
            <a:rect l="l" t="t" r="r" b="b"/>
            <a:pathLst>
              <a:path w="81627" h="228584">
                <a:moveTo>
                  <a:pt x="40814" y="0"/>
                </a:moveTo>
                <a:cubicBezTo>
                  <a:pt x="46494" y="96"/>
                  <a:pt x="51794" y="2073"/>
                  <a:pt x="56714" y="5932"/>
                </a:cubicBezTo>
                <a:cubicBezTo>
                  <a:pt x="61635" y="9791"/>
                  <a:pt x="65959" y="14957"/>
                  <a:pt x="69686" y="21431"/>
                </a:cubicBezTo>
                <a:cubicBezTo>
                  <a:pt x="73413" y="27904"/>
                  <a:pt x="76326" y="35112"/>
                  <a:pt x="78425" y="43052"/>
                </a:cubicBezTo>
                <a:cubicBezTo>
                  <a:pt x="80523" y="50993"/>
                  <a:pt x="81591" y="59093"/>
                  <a:pt x="81627" y="67352"/>
                </a:cubicBezTo>
                <a:cubicBezTo>
                  <a:pt x="81489" y="80145"/>
                  <a:pt x="78991" y="90626"/>
                  <a:pt x="74134" y="98795"/>
                </a:cubicBezTo>
                <a:cubicBezTo>
                  <a:pt x="69277" y="106964"/>
                  <a:pt x="62889" y="112598"/>
                  <a:pt x="54971" y="115696"/>
                </a:cubicBezTo>
                <a:lnTo>
                  <a:pt x="60710" y="220421"/>
                </a:lnTo>
                <a:cubicBezTo>
                  <a:pt x="60782" y="222714"/>
                  <a:pt x="60096" y="224633"/>
                  <a:pt x="58653" y="226177"/>
                </a:cubicBezTo>
                <a:cubicBezTo>
                  <a:pt x="57211" y="227721"/>
                  <a:pt x="55345" y="228523"/>
                  <a:pt x="53058" y="228584"/>
                </a:cubicBezTo>
                <a:lnTo>
                  <a:pt x="28570" y="228584"/>
                </a:lnTo>
                <a:cubicBezTo>
                  <a:pt x="26282" y="228523"/>
                  <a:pt x="24417" y="227721"/>
                  <a:pt x="22974" y="226177"/>
                </a:cubicBezTo>
                <a:cubicBezTo>
                  <a:pt x="21531" y="224633"/>
                  <a:pt x="20845" y="222714"/>
                  <a:pt x="20917" y="220421"/>
                </a:cubicBezTo>
                <a:lnTo>
                  <a:pt x="26656" y="115696"/>
                </a:lnTo>
                <a:cubicBezTo>
                  <a:pt x="18738" y="112598"/>
                  <a:pt x="12351" y="106964"/>
                  <a:pt x="7493" y="98795"/>
                </a:cubicBezTo>
                <a:cubicBezTo>
                  <a:pt x="2636" y="90626"/>
                  <a:pt x="138" y="80145"/>
                  <a:pt x="0" y="67352"/>
                </a:cubicBezTo>
                <a:cubicBezTo>
                  <a:pt x="36" y="59093"/>
                  <a:pt x="1104" y="50993"/>
                  <a:pt x="3203" y="43052"/>
                </a:cubicBezTo>
                <a:cubicBezTo>
                  <a:pt x="5302" y="35112"/>
                  <a:pt x="8214" y="27904"/>
                  <a:pt x="11941" y="21431"/>
                </a:cubicBezTo>
                <a:cubicBezTo>
                  <a:pt x="15668" y="14957"/>
                  <a:pt x="19992" y="9791"/>
                  <a:pt x="24913" y="5932"/>
                </a:cubicBezTo>
                <a:cubicBezTo>
                  <a:pt x="29833" y="2073"/>
                  <a:pt x="35134" y="96"/>
                  <a:pt x="4081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7" name="Freeform: Shape 86"/>
          <p:cNvSpPr/>
          <p:nvPr/>
        </p:nvSpPr>
        <p:spPr>
          <a:xfrm>
            <a:off x="21333415" y="7139696"/>
            <a:ext cx="365847" cy="379919"/>
          </a:xfrm>
          <a:custGeom>
            <a:avLst/>
            <a:gdLst/>
            <a:ahLst/>
            <a:cxnLst/>
            <a:rect l="l" t="t" r="r" b="b"/>
            <a:pathLst>
              <a:path w="212256" h="220420">
                <a:moveTo>
                  <a:pt x="106128" y="187766"/>
                </a:moveTo>
                <a:cubicBezTo>
                  <a:pt x="110770" y="187880"/>
                  <a:pt x="114624" y="189469"/>
                  <a:pt x="117688" y="192532"/>
                </a:cubicBezTo>
                <a:cubicBezTo>
                  <a:pt x="120752" y="195596"/>
                  <a:pt x="122341" y="199449"/>
                  <a:pt x="122455" y="204091"/>
                </a:cubicBezTo>
                <a:cubicBezTo>
                  <a:pt x="122341" y="208734"/>
                  <a:pt x="120752" y="212588"/>
                  <a:pt x="117688" y="215652"/>
                </a:cubicBezTo>
                <a:cubicBezTo>
                  <a:pt x="114624" y="218717"/>
                  <a:pt x="110770" y="220306"/>
                  <a:pt x="106128" y="220420"/>
                </a:cubicBezTo>
                <a:cubicBezTo>
                  <a:pt x="101485" y="220306"/>
                  <a:pt x="97632" y="218717"/>
                  <a:pt x="94568" y="215652"/>
                </a:cubicBezTo>
                <a:cubicBezTo>
                  <a:pt x="91504" y="212588"/>
                  <a:pt x="89915" y="208734"/>
                  <a:pt x="89801" y="204091"/>
                </a:cubicBezTo>
                <a:cubicBezTo>
                  <a:pt x="89915" y="199449"/>
                  <a:pt x="91504" y="195596"/>
                  <a:pt x="94568" y="192532"/>
                </a:cubicBezTo>
                <a:cubicBezTo>
                  <a:pt x="97632" y="189469"/>
                  <a:pt x="101485" y="187880"/>
                  <a:pt x="106128" y="187766"/>
                </a:cubicBezTo>
                <a:close/>
                <a:moveTo>
                  <a:pt x="169651" y="161500"/>
                </a:moveTo>
                <a:cubicBezTo>
                  <a:pt x="174238" y="161614"/>
                  <a:pt x="178075" y="163203"/>
                  <a:pt x="181163" y="166266"/>
                </a:cubicBezTo>
                <a:cubicBezTo>
                  <a:pt x="184251" y="169328"/>
                  <a:pt x="185856" y="173180"/>
                  <a:pt x="185979" y="177821"/>
                </a:cubicBezTo>
                <a:cubicBezTo>
                  <a:pt x="185856" y="182405"/>
                  <a:pt x="184251" y="186241"/>
                  <a:pt x="181163" y="189328"/>
                </a:cubicBezTo>
                <a:cubicBezTo>
                  <a:pt x="178075" y="192415"/>
                  <a:pt x="174238" y="194019"/>
                  <a:pt x="169651" y="194141"/>
                </a:cubicBezTo>
                <a:cubicBezTo>
                  <a:pt x="165009" y="194019"/>
                  <a:pt x="161156" y="192415"/>
                  <a:pt x="158092" y="189328"/>
                </a:cubicBezTo>
                <a:cubicBezTo>
                  <a:pt x="155027" y="186241"/>
                  <a:pt x="153438" y="182405"/>
                  <a:pt x="153324" y="177821"/>
                </a:cubicBezTo>
                <a:cubicBezTo>
                  <a:pt x="153438" y="173180"/>
                  <a:pt x="155027" y="169328"/>
                  <a:pt x="158092" y="166266"/>
                </a:cubicBezTo>
                <a:cubicBezTo>
                  <a:pt x="161156" y="163203"/>
                  <a:pt x="165009" y="161614"/>
                  <a:pt x="169651" y="161500"/>
                </a:cubicBezTo>
                <a:close/>
                <a:moveTo>
                  <a:pt x="42604" y="161500"/>
                </a:moveTo>
                <a:cubicBezTo>
                  <a:pt x="47247" y="161614"/>
                  <a:pt x="51100" y="163203"/>
                  <a:pt x="54164" y="166266"/>
                </a:cubicBezTo>
                <a:cubicBezTo>
                  <a:pt x="57228" y="169328"/>
                  <a:pt x="58817" y="173180"/>
                  <a:pt x="58932" y="177821"/>
                </a:cubicBezTo>
                <a:cubicBezTo>
                  <a:pt x="58817" y="182405"/>
                  <a:pt x="57228" y="186241"/>
                  <a:pt x="54164" y="189328"/>
                </a:cubicBezTo>
                <a:cubicBezTo>
                  <a:pt x="51100" y="192415"/>
                  <a:pt x="47247" y="194019"/>
                  <a:pt x="42604" y="194141"/>
                </a:cubicBezTo>
                <a:cubicBezTo>
                  <a:pt x="38018" y="194019"/>
                  <a:pt x="34180" y="192415"/>
                  <a:pt x="31092" y="189328"/>
                </a:cubicBezTo>
                <a:cubicBezTo>
                  <a:pt x="28004" y="186241"/>
                  <a:pt x="26399" y="182405"/>
                  <a:pt x="26277" y="177821"/>
                </a:cubicBezTo>
                <a:cubicBezTo>
                  <a:pt x="26399" y="173180"/>
                  <a:pt x="28004" y="169328"/>
                  <a:pt x="31092" y="166266"/>
                </a:cubicBezTo>
                <a:cubicBezTo>
                  <a:pt x="34180" y="163203"/>
                  <a:pt x="38018" y="161614"/>
                  <a:pt x="42604" y="161500"/>
                </a:cubicBezTo>
                <a:close/>
                <a:moveTo>
                  <a:pt x="195927" y="97972"/>
                </a:moveTo>
                <a:cubicBezTo>
                  <a:pt x="200570" y="98086"/>
                  <a:pt x="204424" y="99675"/>
                  <a:pt x="207488" y="102740"/>
                </a:cubicBezTo>
                <a:cubicBezTo>
                  <a:pt x="210552" y="105804"/>
                  <a:pt x="212141" y="109657"/>
                  <a:pt x="212256" y="114300"/>
                </a:cubicBezTo>
                <a:cubicBezTo>
                  <a:pt x="212141" y="118943"/>
                  <a:pt x="210552" y="122797"/>
                  <a:pt x="207488" y="125861"/>
                </a:cubicBezTo>
                <a:cubicBezTo>
                  <a:pt x="204424" y="128925"/>
                  <a:pt x="200570" y="130515"/>
                  <a:pt x="195927" y="130629"/>
                </a:cubicBezTo>
                <a:cubicBezTo>
                  <a:pt x="191284" y="130515"/>
                  <a:pt x="187431" y="128925"/>
                  <a:pt x="184366" y="125861"/>
                </a:cubicBezTo>
                <a:cubicBezTo>
                  <a:pt x="181302" y="122797"/>
                  <a:pt x="179713" y="118943"/>
                  <a:pt x="179599" y="114300"/>
                </a:cubicBezTo>
                <a:cubicBezTo>
                  <a:pt x="179713" y="109657"/>
                  <a:pt x="181302" y="105804"/>
                  <a:pt x="184366" y="102740"/>
                </a:cubicBezTo>
                <a:cubicBezTo>
                  <a:pt x="187431" y="99675"/>
                  <a:pt x="191284" y="98086"/>
                  <a:pt x="195927" y="97972"/>
                </a:cubicBezTo>
                <a:close/>
                <a:moveTo>
                  <a:pt x="16328" y="97972"/>
                </a:moveTo>
                <a:cubicBezTo>
                  <a:pt x="20970" y="98086"/>
                  <a:pt x="24823" y="99674"/>
                  <a:pt x="27887" y="102737"/>
                </a:cubicBezTo>
                <a:cubicBezTo>
                  <a:pt x="30952" y="105800"/>
                  <a:pt x="32541" y="109652"/>
                  <a:pt x="32655" y="114292"/>
                </a:cubicBezTo>
                <a:cubicBezTo>
                  <a:pt x="32541" y="118933"/>
                  <a:pt x="30952" y="122785"/>
                  <a:pt x="27887" y="125847"/>
                </a:cubicBezTo>
                <a:cubicBezTo>
                  <a:pt x="24823" y="128910"/>
                  <a:pt x="20970" y="130499"/>
                  <a:pt x="16328" y="130613"/>
                </a:cubicBezTo>
                <a:cubicBezTo>
                  <a:pt x="11685" y="130499"/>
                  <a:pt x="7832" y="128910"/>
                  <a:pt x="4768" y="125847"/>
                </a:cubicBezTo>
                <a:cubicBezTo>
                  <a:pt x="1704" y="122785"/>
                  <a:pt x="115" y="118933"/>
                  <a:pt x="0" y="114292"/>
                </a:cubicBezTo>
                <a:cubicBezTo>
                  <a:pt x="115" y="109652"/>
                  <a:pt x="1704" y="105800"/>
                  <a:pt x="4768" y="102737"/>
                </a:cubicBezTo>
                <a:cubicBezTo>
                  <a:pt x="7832" y="99674"/>
                  <a:pt x="11685" y="98086"/>
                  <a:pt x="16328" y="97972"/>
                </a:cubicBezTo>
                <a:close/>
                <a:moveTo>
                  <a:pt x="42604" y="30361"/>
                </a:moveTo>
                <a:cubicBezTo>
                  <a:pt x="48366" y="30510"/>
                  <a:pt x="53170" y="32509"/>
                  <a:pt x="57018" y="36357"/>
                </a:cubicBezTo>
                <a:cubicBezTo>
                  <a:pt x="60866" y="40205"/>
                  <a:pt x="62865" y="45010"/>
                  <a:pt x="63014" y="50772"/>
                </a:cubicBezTo>
                <a:lnTo>
                  <a:pt x="63002" y="50772"/>
                </a:lnTo>
                <a:cubicBezTo>
                  <a:pt x="62853" y="56534"/>
                  <a:pt x="60856" y="61339"/>
                  <a:pt x="57009" y="65187"/>
                </a:cubicBezTo>
                <a:cubicBezTo>
                  <a:pt x="53163" y="69035"/>
                  <a:pt x="48361" y="71034"/>
                  <a:pt x="42604" y="71183"/>
                </a:cubicBezTo>
                <a:cubicBezTo>
                  <a:pt x="36843" y="71034"/>
                  <a:pt x="32038" y="69035"/>
                  <a:pt x="28190" y="65187"/>
                </a:cubicBezTo>
                <a:cubicBezTo>
                  <a:pt x="24342" y="61339"/>
                  <a:pt x="22344" y="56534"/>
                  <a:pt x="22195" y="50772"/>
                </a:cubicBezTo>
                <a:cubicBezTo>
                  <a:pt x="22344" y="45010"/>
                  <a:pt x="24342" y="40205"/>
                  <a:pt x="28190" y="36357"/>
                </a:cubicBezTo>
                <a:cubicBezTo>
                  <a:pt x="32038" y="32509"/>
                  <a:pt x="36843" y="30510"/>
                  <a:pt x="42604" y="30361"/>
                </a:cubicBezTo>
                <a:close/>
                <a:moveTo>
                  <a:pt x="169648" y="22197"/>
                </a:moveTo>
                <a:cubicBezTo>
                  <a:pt x="177704" y="22407"/>
                  <a:pt x="184428" y="25208"/>
                  <a:pt x="189820" y="30600"/>
                </a:cubicBezTo>
                <a:cubicBezTo>
                  <a:pt x="195212" y="35993"/>
                  <a:pt x="198013" y="42717"/>
                  <a:pt x="198223" y="50772"/>
                </a:cubicBezTo>
                <a:lnTo>
                  <a:pt x="198230" y="50772"/>
                </a:lnTo>
                <a:cubicBezTo>
                  <a:pt x="198021" y="58883"/>
                  <a:pt x="195220" y="65623"/>
                  <a:pt x="189828" y="70991"/>
                </a:cubicBezTo>
                <a:cubicBezTo>
                  <a:pt x="184436" y="76360"/>
                  <a:pt x="177710" y="79145"/>
                  <a:pt x="169648" y="79347"/>
                </a:cubicBezTo>
                <a:cubicBezTo>
                  <a:pt x="161537" y="79145"/>
                  <a:pt x="154797" y="76360"/>
                  <a:pt x="149429" y="70991"/>
                </a:cubicBezTo>
                <a:cubicBezTo>
                  <a:pt x="144061" y="65623"/>
                  <a:pt x="141275" y="58883"/>
                  <a:pt x="141073" y="50772"/>
                </a:cubicBezTo>
                <a:cubicBezTo>
                  <a:pt x="141275" y="42717"/>
                  <a:pt x="144061" y="35993"/>
                  <a:pt x="149429" y="30600"/>
                </a:cubicBezTo>
                <a:cubicBezTo>
                  <a:pt x="154797" y="25208"/>
                  <a:pt x="161537" y="22407"/>
                  <a:pt x="169648" y="22197"/>
                </a:cubicBezTo>
                <a:close/>
                <a:moveTo>
                  <a:pt x="106120" y="0"/>
                </a:moveTo>
                <a:cubicBezTo>
                  <a:pt x="113056" y="176"/>
                  <a:pt x="118829" y="2568"/>
                  <a:pt x="123437" y="7176"/>
                </a:cubicBezTo>
                <a:cubicBezTo>
                  <a:pt x="128046" y="11784"/>
                  <a:pt x="130437" y="17557"/>
                  <a:pt x="130613" y="24493"/>
                </a:cubicBezTo>
                <a:cubicBezTo>
                  <a:pt x="130438" y="31430"/>
                  <a:pt x="128046" y="37202"/>
                  <a:pt x="123438" y="41810"/>
                </a:cubicBezTo>
                <a:cubicBezTo>
                  <a:pt x="118830" y="46419"/>
                  <a:pt x="113057" y="48810"/>
                  <a:pt x="106120" y="48986"/>
                </a:cubicBezTo>
                <a:cubicBezTo>
                  <a:pt x="99184" y="48810"/>
                  <a:pt x="93411" y="46419"/>
                  <a:pt x="88803" y="41810"/>
                </a:cubicBezTo>
                <a:cubicBezTo>
                  <a:pt x="84194" y="37202"/>
                  <a:pt x="81803" y="31430"/>
                  <a:pt x="81627" y="24493"/>
                </a:cubicBezTo>
                <a:cubicBezTo>
                  <a:pt x="81803" y="17557"/>
                  <a:pt x="84194" y="11784"/>
                  <a:pt x="88803" y="7176"/>
                </a:cubicBezTo>
                <a:cubicBezTo>
                  <a:pt x="93411" y="2568"/>
                  <a:pt x="99184" y="176"/>
                  <a:pt x="1061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8" name="Freeform: Shape 87"/>
          <p:cNvSpPr/>
          <p:nvPr/>
        </p:nvSpPr>
        <p:spPr>
          <a:xfrm>
            <a:off x="21277120" y="6335833"/>
            <a:ext cx="478437" cy="309559"/>
          </a:xfrm>
          <a:custGeom>
            <a:avLst/>
            <a:gdLst/>
            <a:ahLst/>
            <a:cxnLst/>
            <a:rect l="l" t="t" r="r" b="b"/>
            <a:pathLst>
              <a:path w="277578" h="179599">
                <a:moveTo>
                  <a:pt x="79724" y="112259"/>
                </a:moveTo>
                <a:lnTo>
                  <a:pt x="209197" y="112259"/>
                </a:lnTo>
                <a:cubicBezTo>
                  <a:pt x="209044" y="112286"/>
                  <a:pt x="206275" y="112770"/>
                  <a:pt x="200892" y="113712"/>
                </a:cubicBezTo>
                <a:cubicBezTo>
                  <a:pt x="195508" y="114654"/>
                  <a:pt x="188431" y="115893"/>
                  <a:pt x="179660" y="117430"/>
                </a:cubicBezTo>
                <a:cubicBezTo>
                  <a:pt x="170889" y="118966"/>
                  <a:pt x="161346" y="120639"/>
                  <a:pt x="151030" y="122449"/>
                </a:cubicBezTo>
                <a:cubicBezTo>
                  <a:pt x="145537" y="122600"/>
                  <a:pt x="140649" y="123658"/>
                  <a:pt x="136365" y="125624"/>
                </a:cubicBezTo>
                <a:cubicBezTo>
                  <a:pt x="132082" y="127589"/>
                  <a:pt x="128706" y="129555"/>
                  <a:pt x="126236" y="131520"/>
                </a:cubicBezTo>
                <a:cubicBezTo>
                  <a:pt x="123767" y="133486"/>
                  <a:pt x="122507" y="134544"/>
                  <a:pt x="122457" y="134695"/>
                </a:cubicBezTo>
                <a:cubicBezTo>
                  <a:pt x="118224" y="138929"/>
                  <a:pt x="113537" y="143615"/>
                  <a:pt x="108397" y="148756"/>
                </a:cubicBezTo>
                <a:cubicBezTo>
                  <a:pt x="103257" y="153896"/>
                  <a:pt x="98570" y="158583"/>
                  <a:pt x="94337" y="162817"/>
                </a:cubicBezTo>
                <a:cubicBezTo>
                  <a:pt x="90104" y="167050"/>
                  <a:pt x="87232" y="169923"/>
                  <a:pt x="85720" y="171434"/>
                </a:cubicBezTo>
                <a:cubicBezTo>
                  <a:pt x="83586" y="173561"/>
                  <a:pt x="80678" y="175431"/>
                  <a:pt x="76998" y="177047"/>
                </a:cubicBezTo>
                <a:cubicBezTo>
                  <a:pt x="73317" y="178663"/>
                  <a:pt x="69421" y="179514"/>
                  <a:pt x="65310" y="179599"/>
                </a:cubicBezTo>
                <a:cubicBezTo>
                  <a:pt x="65237" y="179599"/>
                  <a:pt x="64491" y="179599"/>
                  <a:pt x="63071" y="179599"/>
                </a:cubicBezTo>
                <a:cubicBezTo>
                  <a:pt x="61651" y="179599"/>
                  <a:pt x="59998" y="179599"/>
                  <a:pt x="58110" y="179599"/>
                </a:cubicBezTo>
                <a:cubicBezTo>
                  <a:pt x="56223" y="179599"/>
                  <a:pt x="54541" y="179599"/>
                  <a:pt x="53065" y="179599"/>
                </a:cubicBezTo>
                <a:lnTo>
                  <a:pt x="41202" y="120411"/>
                </a:lnTo>
                <a:lnTo>
                  <a:pt x="44901" y="120411"/>
                </a:lnTo>
                <a:cubicBezTo>
                  <a:pt x="51454" y="120398"/>
                  <a:pt x="57705" y="119692"/>
                  <a:pt x="63652" y="118293"/>
                </a:cubicBezTo>
                <a:cubicBezTo>
                  <a:pt x="69599" y="116895"/>
                  <a:pt x="74957" y="114884"/>
                  <a:pt x="79724" y="112259"/>
                </a:cubicBezTo>
                <a:close/>
                <a:moveTo>
                  <a:pt x="232158" y="74243"/>
                </a:moveTo>
                <a:lnTo>
                  <a:pt x="221825" y="78068"/>
                </a:lnTo>
                <a:cubicBezTo>
                  <a:pt x="223893" y="79490"/>
                  <a:pt x="225530" y="81206"/>
                  <a:pt x="226736" y="83217"/>
                </a:cubicBezTo>
                <a:cubicBezTo>
                  <a:pt x="227943" y="85228"/>
                  <a:pt x="228559" y="87422"/>
                  <a:pt x="228586" y="89800"/>
                </a:cubicBezTo>
                <a:cubicBezTo>
                  <a:pt x="228559" y="92177"/>
                  <a:pt x="227943" y="94372"/>
                  <a:pt x="226736" y="96383"/>
                </a:cubicBezTo>
                <a:cubicBezTo>
                  <a:pt x="225530" y="98394"/>
                  <a:pt x="223893" y="100110"/>
                  <a:pt x="221825" y="101531"/>
                </a:cubicBezTo>
                <a:lnTo>
                  <a:pt x="232158" y="105357"/>
                </a:lnTo>
                <a:cubicBezTo>
                  <a:pt x="234807" y="103481"/>
                  <a:pt x="236907" y="101207"/>
                  <a:pt x="238456" y="98535"/>
                </a:cubicBezTo>
                <a:cubicBezTo>
                  <a:pt x="240005" y="95862"/>
                  <a:pt x="240797" y="92950"/>
                  <a:pt x="240832" y="89800"/>
                </a:cubicBezTo>
                <a:cubicBezTo>
                  <a:pt x="240797" y="86649"/>
                  <a:pt x="240005" y="83737"/>
                  <a:pt x="238456" y="81065"/>
                </a:cubicBezTo>
                <a:cubicBezTo>
                  <a:pt x="236907" y="78392"/>
                  <a:pt x="234807" y="76118"/>
                  <a:pt x="232158" y="74243"/>
                </a:cubicBezTo>
                <a:close/>
                <a:moveTo>
                  <a:pt x="28573" y="61226"/>
                </a:moveTo>
                <a:lnTo>
                  <a:pt x="44901" y="61226"/>
                </a:lnTo>
                <a:cubicBezTo>
                  <a:pt x="51635" y="61247"/>
                  <a:pt x="57907" y="61970"/>
                  <a:pt x="63716" y="63394"/>
                </a:cubicBezTo>
                <a:cubicBezTo>
                  <a:pt x="69525" y="64818"/>
                  <a:pt x="74649" y="66819"/>
                  <a:pt x="79087" y="69397"/>
                </a:cubicBezTo>
                <a:lnTo>
                  <a:pt x="221060" y="69397"/>
                </a:lnTo>
                <a:cubicBezTo>
                  <a:pt x="225817" y="70228"/>
                  <a:pt x="230239" y="70988"/>
                  <a:pt x="234326" y="71676"/>
                </a:cubicBezTo>
                <a:cubicBezTo>
                  <a:pt x="238413" y="72365"/>
                  <a:pt x="241942" y="72965"/>
                  <a:pt x="244914" y="73478"/>
                </a:cubicBezTo>
                <a:cubicBezTo>
                  <a:pt x="256989" y="75688"/>
                  <a:pt x="265493" y="78408"/>
                  <a:pt x="270426" y="81639"/>
                </a:cubicBezTo>
                <a:cubicBezTo>
                  <a:pt x="275358" y="84869"/>
                  <a:pt x="277740" y="87589"/>
                  <a:pt x="277570" y="89800"/>
                </a:cubicBezTo>
                <a:cubicBezTo>
                  <a:pt x="277740" y="92010"/>
                  <a:pt x="275358" y="94730"/>
                  <a:pt x="270426" y="97961"/>
                </a:cubicBezTo>
                <a:cubicBezTo>
                  <a:pt x="265493" y="101191"/>
                  <a:pt x="256989" y="103912"/>
                  <a:pt x="244914" y="106122"/>
                </a:cubicBezTo>
                <a:cubicBezTo>
                  <a:pt x="241942" y="106635"/>
                  <a:pt x="238413" y="107235"/>
                  <a:pt x="234326" y="107923"/>
                </a:cubicBezTo>
                <a:cubicBezTo>
                  <a:pt x="230239" y="108611"/>
                  <a:pt x="225817" y="109371"/>
                  <a:pt x="221060" y="110202"/>
                </a:cubicBezTo>
                <a:lnTo>
                  <a:pt x="79087" y="110202"/>
                </a:lnTo>
                <a:cubicBezTo>
                  <a:pt x="74649" y="112780"/>
                  <a:pt x="69525" y="114781"/>
                  <a:pt x="63716" y="116205"/>
                </a:cubicBezTo>
                <a:cubicBezTo>
                  <a:pt x="57907" y="117630"/>
                  <a:pt x="51635" y="118352"/>
                  <a:pt x="44901" y="118373"/>
                </a:cubicBezTo>
                <a:lnTo>
                  <a:pt x="28573" y="118373"/>
                </a:lnTo>
                <a:lnTo>
                  <a:pt x="28573" y="110202"/>
                </a:lnTo>
                <a:lnTo>
                  <a:pt x="20409" y="110202"/>
                </a:lnTo>
                <a:cubicBezTo>
                  <a:pt x="19235" y="110128"/>
                  <a:pt x="18268" y="109129"/>
                  <a:pt x="17507" y="107206"/>
                </a:cubicBezTo>
                <a:cubicBezTo>
                  <a:pt x="16747" y="105282"/>
                  <a:pt x="16354" y="102881"/>
                  <a:pt x="16328" y="100001"/>
                </a:cubicBezTo>
                <a:cubicBezTo>
                  <a:pt x="16333" y="98848"/>
                  <a:pt x="16418" y="97743"/>
                  <a:pt x="16583" y="96685"/>
                </a:cubicBezTo>
                <a:cubicBezTo>
                  <a:pt x="16747" y="95627"/>
                  <a:pt x="16960" y="94647"/>
                  <a:pt x="17220" y="93746"/>
                </a:cubicBezTo>
                <a:cubicBezTo>
                  <a:pt x="12206" y="93598"/>
                  <a:pt x="8108" y="93163"/>
                  <a:pt x="4927" y="92441"/>
                </a:cubicBezTo>
                <a:cubicBezTo>
                  <a:pt x="1746" y="91720"/>
                  <a:pt x="104" y="90839"/>
                  <a:pt x="0" y="89800"/>
                </a:cubicBezTo>
                <a:cubicBezTo>
                  <a:pt x="104" y="88760"/>
                  <a:pt x="1746" y="87879"/>
                  <a:pt x="4927" y="87158"/>
                </a:cubicBezTo>
                <a:cubicBezTo>
                  <a:pt x="8108" y="86436"/>
                  <a:pt x="12206" y="86001"/>
                  <a:pt x="17220" y="85853"/>
                </a:cubicBezTo>
                <a:cubicBezTo>
                  <a:pt x="16960" y="84954"/>
                  <a:pt x="16747" y="83975"/>
                  <a:pt x="16583" y="82917"/>
                </a:cubicBezTo>
                <a:cubicBezTo>
                  <a:pt x="16418" y="81858"/>
                  <a:pt x="16333" y="80752"/>
                  <a:pt x="16328" y="79598"/>
                </a:cubicBezTo>
                <a:cubicBezTo>
                  <a:pt x="16354" y="76719"/>
                  <a:pt x="16747" y="74317"/>
                  <a:pt x="17507" y="72394"/>
                </a:cubicBezTo>
                <a:cubicBezTo>
                  <a:pt x="18268" y="70470"/>
                  <a:pt x="19235" y="69471"/>
                  <a:pt x="20409" y="69397"/>
                </a:cubicBezTo>
                <a:lnTo>
                  <a:pt x="28573" y="69397"/>
                </a:lnTo>
                <a:close/>
                <a:moveTo>
                  <a:pt x="53065" y="0"/>
                </a:moveTo>
                <a:cubicBezTo>
                  <a:pt x="54461" y="0"/>
                  <a:pt x="56105" y="0"/>
                  <a:pt x="57997" y="0"/>
                </a:cubicBezTo>
                <a:cubicBezTo>
                  <a:pt x="59889" y="0"/>
                  <a:pt x="61561" y="0"/>
                  <a:pt x="63014" y="0"/>
                </a:cubicBezTo>
                <a:cubicBezTo>
                  <a:pt x="64467" y="0"/>
                  <a:pt x="65232" y="0"/>
                  <a:pt x="65310" y="0"/>
                </a:cubicBezTo>
                <a:cubicBezTo>
                  <a:pt x="69533" y="85"/>
                  <a:pt x="73461" y="936"/>
                  <a:pt x="77094" y="2552"/>
                </a:cubicBezTo>
                <a:cubicBezTo>
                  <a:pt x="80726" y="4168"/>
                  <a:pt x="83602" y="6039"/>
                  <a:pt x="85720" y="8165"/>
                </a:cubicBezTo>
                <a:cubicBezTo>
                  <a:pt x="87232" y="9677"/>
                  <a:pt x="90104" y="12549"/>
                  <a:pt x="94337" y="16783"/>
                </a:cubicBezTo>
                <a:cubicBezTo>
                  <a:pt x="98570" y="21016"/>
                  <a:pt x="103257" y="25703"/>
                  <a:pt x="108397" y="30843"/>
                </a:cubicBezTo>
                <a:cubicBezTo>
                  <a:pt x="113537" y="35984"/>
                  <a:pt x="118224" y="40671"/>
                  <a:pt x="122457" y="44904"/>
                </a:cubicBezTo>
                <a:cubicBezTo>
                  <a:pt x="122507" y="45055"/>
                  <a:pt x="123767" y="46114"/>
                  <a:pt x="126236" y="48079"/>
                </a:cubicBezTo>
                <a:cubicBezTo>
                  <a:pt x="128706" y="50044"/>
                  <a:pt x="132082" y="52010"/>
                  <a:pt x="136365" y="53975"/>
                </a:cubicBezTo>
                <a:cubicBezTo>
                  <a:pt x="140649" y="55941"/>
                  <a:pt x="145537" y="56999"/>
                  <a:pt x="151030" y="57150"/>
                </a:cubicBezTo>
                <a:cubicBezTo>
                  <a:pt x="161346" y="58960"/>
                  <a:pt x="170889" y="60633"/>
                  <a:pt x="179660" y="62170"/>
                </a:cubicBezTo>
                <a:cubicBezTo>
                  <a:pt x="188431" y="63706"/>
                  <a:pt x="195508" y="64945"/>
                  <a:pt x="200892" y="65887"/>
                </a:cubicBezTo>
                <a:cubicBezTo>
                  <a:pt x="206275" y="66829"/>
                  <a:pt x="209044" y="67313"/>
                  <a:pt x="209197" y="67340"/>
                </a:cubicBezTo>
                <a:lnTo>
                  <a:pt x="79724" y="67340"/>
                </a:lnTo>
                <a:cubicBezTo>
                  <a:pt x="74957" y="64716"/>
                  <a:pt x="69599" y="62704"/>
                  <a:pt x="63652" y="61306"/>
                </a:cubicBezTo>
                <a:cubicBezTo>
                  <a:pt x="57705" y="59907"/>
                  <a:pt x="51454" y="59201"/>
                  <a:pt x="44901" y="59188"/>
                </a:cubicBezTo>
                <a:lnTo>
                  <a:pt x="41202" y="591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9" name="Freeform: Shape 88"/>
          <p:cNvSpPr/>
          <p:nvPr/>
        </p:nvSpPr>
        <p:spPr>
          <a:xfrm>
            <a:off x="20701685" y="9783413"/>
            <a:ext cx="225126" cy="126649"/>
          </a:xfrm>
          <a:custGeom>
            <a:avLst/>
            <a:gdLst/>
            <a:ahLst/>
            <a:cxnLst/>
            <a:rect l="l" t="t" r="r" b="b"/>
            <a:pathLst>
              <a:path w="130613" h="73479">
                <a:moveTo>
                  <a:pt x="65306" y="0"/>
                </a:moveTo>
                <a:cubicBezTo>
                  <a:pt x="66398" y="5"/>
                  <a:pt x="67435" y="218"/>
                  <a:pt x="68415" y="638"/>
                </a:cubicBezTo>
                <a:cubicBezTo>
                  <a:pt x="69396" y="1058"/>
                  <a:pt x="70273" y="1653"/>
                  <a:pt x="71046" y="2424"/>
                </a:cubicBezTo>
                <a:lnTo>
                  <a:pt x="128189" y="59574"/>
                </a:lnTo>
                <a:cubicBezTo>
                  <a:pt x="128960" y="60347"/>
                  <a:pt x="129555" y="61224"/>
                  <a:pt x="129975" y="62205"/>
                </a:cubicBezTo>
                <a:cubicBezTo>
                  <a:pt x="130395" y="63186"/>
                  <a:pt x="130607" y="64222"/>
                  <a:pt x="130613" y="65314"/>
                </a:cubicBezTo>
                <a:cubicBezTo>
                  <a:pt x="130551" y="67608"/>
                  <a:pt x="129749" y="69527"/>
                  <a:pt x="128205" y="71071"/>
                </a:cubicBezTo>
                <a:cubicBezTo>
                  <a:pt x="126661" y="72615"/>
                  <a:pt x="124743" y="73418"/>
                  <a:pt x="122449" y="73479"/>
                </a:cubicBezTo>
                <a:lnTo>
                  <a:pt x="8163" y="73479"/>
                </a:lnTo>
                <a:cubicBezTo>
                  <a:pt x="5870" y="73418"/>
                  <a:pt x="3951" y="72615"/>
                  <a:pt x="2408" y="71071"/>
                </a:cubicBezTo>
                <a:cubicBezTo>
                  <a:pt x="864" y="69527"/>
                  <a:pt x="61" y="67608"/>
                  <a:pt x="0" y="65314"/>
                </a:cubicBezTo>
                <a:cubicBezTo>
                  <a:pt x="5" y="64222"/>
                  <a:pt x="218" y="63186"/>
                  <a:pt x="638" y="62205"/>
                </a:cubicBezTo>
                <a:cubicBezTo>
                  <a:pt x="1058" y="61224"/>
                  <a:pt x="1653" y="60347"/>
                  <a:pt x="2423" y="59574"/>
                </a:cubicBezTo>
                <a:lnTo>
                  <a:pt x="59566" y="2424"/>
                </a:lnTo>
                <a:cubicBezTo>
                  <a:pt x="60340" y="1653"/>
                  <a:pt x="61217" y="1058"/>
                  <a:pt x="62197" y="638"/>
                </a:cubicBezTo>
                <a:cubicBezTo>
                  <a:pt x="63178" y="218"/>
                  <a:pt x="64214" y="5"/>
                  <a:pt x="65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0" name="Freeform: Shape 89"/>
          <p:cNvSpPr/>
          <p:nvPr/>
        </p:nvSpPr>
        <p:spPr>
          <a:xfrm>
            <a:off x="20620724" y="8810713"/>
            <a:ext cx="387048" cy="393992"/>
          </a:xfrm>
          <a:custGeom>
            <a:avLst/>
            <a:gdLst/>
            <a:ahLst/>
            <a:cxnLst/>
            <a:rect l="l" t="t" r="r" b="b"/>
            <a:pathLst>
              <a:path w="224556" h="228585">
                <a:moveTo>
                  <a:pt x="114352" y="195943"/>
                </a:moveTo>
                <a:lnTo>
                  <a:pt x="146997" y="195943"/>
                </a:lnTo>
                <a:cubicBezTo>
                  <a:pt x="148171" y="195970"/>
                  <a:pt x="149138" y="196363"/>
                  <a:pt x="149898" y="197123"/>
                </a:cubicBezTo>
                <a:cubicBezTo>
                  <a:pt x="150658" y="197882"/>
                  <a:pt x="151051" y="198849"/>
                  <a:pt x="151077" y="200023"/>
                </a:cubicBezTo>
                <a:lnTo>
                  <a:pt x="151077" y="224504"/>
                </a:lnTo>
                <a:cubicBezTo>
                  <a:pt x="151051" y="225678"/>
                  <a:pt x="150658" y="226645"/>
                  <a:pt x="149898" y="227405"/>
                </a:cubicBezTo>
                <a:cubicBezTo>
                  <a:pt x="149138" y="228165"/>
                  <a:pt x="148171" y="228558"/>
                  <a:pt x="146997" y="228585"/>
                </a:cubicBezTo>
                <a:lnTo>
                  <a:pt x="114352" y="228585"/>
                </a:lnTo>
                <a:cubicBezTo>
                  <a:pt x="113178" y="228558"/>
                  <a:pt x="112211" y="228165"/>
                  <a:pt x="111452" y="227405"/>
                </a:cubicBezTo>
                <a:cubicBezTo>
                  <a:pt x="110692" y="226645"/>
                  <a:pt x="110299" y="225678"/>
                  <a:pt x="110272" y="224504"/>
                </a:cubicBezTo>
                <a:lnTo>
                  <a:pt x="110272" y="200023"/>
                </a:lnTo>
                <a:cubicBezTo>
                  <a:pt x="110299" y="198849"/>
                  <a:pt x="110692" y="197882"/>
                  <a:pt x="111452" y="197123"/>
                </a:cubicBezTo>
                <a:cubicBezTo>
                  <a:pt x="112211" y="196363"/>
                  <a:pt x="113178" y="195970"/>
                  <a:pt x="114352" y="195943"/>
                </a:cubicBezTo>
                <a:close/>
                <a:moveTo>
                  <a:pt x="114352" y="130629"/>
                </a:moveTo>
                <a:lnTo>
                  <a:pt x="171488" y="130629"/>
                </a:lnTo>
                <a:cubicBezTo>
                  <a:pt x="172663" y="130656"/>
                  <a:pt x="173630" y="131049"/>
                  <a:pt x="174390" y="131808"/>
                </a:cubicBezTo>
                <a:cubicBezTo>
                  <a:pt x="175150" y="132568"/>
                  <a:pt x="175544" y="133535"/>
                  <a:pt x="175570" y="134709"/>
                </a:cubicBezTo>
                <a:lnTo>
                  <a:pt x="175570" y="159190"/>
                </a:lnTo>
                <a:cubicBezTo>
                  <a:pt x="175544" y="160364"/>
                  <a:pt x="175150" y="161331"/>
                  <a:pt x="174390" y="162091"/>
                </a:cubicBezTo>
                <a:cubicBezTo>
                  <a:pt x="173630" y="162850"/>
                  <a:pt x="172663" y="163243"/>
                  <a:pt x="171488" y="163270"/>
                </a:cubicBezTo>
                <a:lnTo>
                  <a:pt x="114352" y="163270"/>
                </a:lnTo>
                <a:cubicBezTo>
                  <a:pt x="113178" y="163243"/>
                  <a:pt x="112211" y="162850"/>
                  <a:pt x="111452" y="162091"/>
                </a:cubicBezTo>
                <a:cubicBezTo>
                  <a:pt x="110692" y="161331"/>
                  <a:pt x="110299" y="160364"/>
                  <a:pt x="110272" y="159190"/>
                </a:cubicBezTo>
                <a:lnTo>
                  <a:pt x="110272" y="134709"/>
                </a:lnTo>
                <a:cubicBezTo>
                  <a:pt x="110299" y="133535"/>
                  <a:pt x="110692" y="132568"/>
                  <a:pt x="111452" y="131808"/>
                </a:cubicBezTo>
                <a:cubicBezTo>
                  <a:pt x="112211" y="131049"/>
                  <a:pt x="113178" y="130656"/>
                  <a:pt x="114352" y="130629"/>
                </a:cubicBezTo>
                <a:close/>
                <a:moveTo>
                  <a:pt x="114352" y="65315"/>
                </a:moveTo>
                <a:lnTo>
                  <a:pt x="195981" y="65315"/>
                </a:lnTo>
                <a:cubicBezTo>
                  <a:pt x="197156" y="65341"/>
                  <a:pt x="198123" y="65734"/>
                  <a:pt x="198883" y="66494"/>
                </a:cubicBezTo>
                <a:cubicBezTo>
                  <a:pt x="199643" y="67254"/>
                  <a:pt x="200037" y="68221"/>
                  <a:pt x="200063" y="69395"/>
                </a:cubicBezTo>
                <a:lnTo>
                  <a:pt x="200063" y="93876"/>
                </a:lnTo>
                <a:cubicBezTo>
                  <a:pt x="200037" y="95050"/>
                  <a:pt x="199643" y="96017"/>
                  <a:pt x="198883" y="96776"/>
                </a:cubicBezTo>
                <a:cubicBezTo>
                  <a:pt x="198123" y="97536"/>
                  <a:pt x="197156" y="97929"/>
                  <a:pt x="195981" y="97956"/>
                </a:cubicBezTo>
                <a:lnTo>
                  <a:pt x="114352" y="97956"/>
                </a:lnTo>
                <a:cubicBezTo>
                  <a:pt x="113178" y="97929"/>
                  <a:pt x="112211" y="97536"/>
                  <a:pt x="111452" y="96776"/>
                </a:cubicBezTo>
                <a:cubicBezTo>
                  <a:pt x="110692" y="96017"/>
                  <a:pt x="110299" y="95050"/>
                  <a:pt x="110272" y="93876"/>
                </a:cubicBezTo>
                <a:lnTo>
                  <a:pt x="110272" y="69395"/>
                </a:lnTo>
                <a:cubicBezTo>
                  <a:pt x="110299" y="68221"/>
                  <a:pt x="110692" y="67254"/>
                  <a:pt x="111452" y="66494"/>
                </a:cubicBezTo>
                <a:cubicBezTo>
                  <a:pt x="112211" y="65734"/>
                  <a:pt x="113178" y="65341"/>
                  <a:pt x="114352" y="65315"/>
                </a:cubicBezTo>
                <a:close/>
                <a:moveTo>
                  <a:pt x="114352" y="0"/>
                </a:moveTo>
                <a:lnTo>
                  <a:pt x="220474" y="0"/>
                </a:lnTo>
                <a:cubicBezTo>
                  <a:pt x="221649" y="27"/>
                  <a:pt x="222616" y="420"/>
                  <a:pt x="223376" y="1180"/>
                </a:cubicBezTo>
                <a:cubicBezTo>
                  <a:pt x="224136" y="1939"/>
                  <a:pt x="224529" y="2907"/>
                  <a:pt x="224556" y="4081"/>
                </a:cubicBezTo>
                <a:lnTo>
                  <a:pt x="224556" y="28561"/>
                </a:lnTo>
                <a:cubicBezTo>
                  <a:pt x="224529" y="29735"/>
                  <a:pt x="224136" y="30702"/>
                  <a:pt x="223376" y="31462"/>
                </a:cubicBezTo>
                <a:cubicBezTo>
                  <a:pt x="222616" y="32222"/>
                  <a:pt x="221649" y="32615"/>
                  <a:pt x="220474" y="32641"/>
                </a:cubicBezTo>
                <a:lnTo>
                  <a:pt x="114352" y="32641"/>
                </a:lnTo>
                <a:cubicBezTo>
                  <a:pt x="113178" y="32615"/>
                  <a:pt x="112211" y="32222"/>
                  <a:pt x="111452" y="31462"/>
                </a:cubicBezTo>
                <a:cubicBezTo>
                  <a:pt x="110692" y="30702"/>
                  <a:pt x="110299" y="29735"/>
                  <a:pt x="110272" y="28561"/>
                </a:cubicBezTo>
                <a:lnTo>
                  <a:pt x="110272" y="4081"/>
                </a:lnTo>
                <a:cubicBezTo>
                  <a:pt x="110299" y="2907"/>
                  <a:pt x="110692" y="1939"/>
                  <a:pt x="111452" y="1180"/>
                </a:cubicBezTo>
                <a:cubicBezTo>
                  <a:pt x="112211" y="420"/>
                  <a:pt x="113178" y="27"/>
                  <a:pt x="114352" y="0"/>
                </a:cubicBez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80"/>
                </a:cubicBezTo>
                <a:cubicBezTo>
                  <a:pt x="60851" y="1939"/>
                  <a:pt x="61244" y="2907"/>
                  <a:pt x="61270" y="4081"/>
                </a:cubicBezTo>
                <a:lnTo>
                  <a:pt x="61270" y="179607"/>
                </a:lnTo>
                <a:lnTo>
                  <a:pt x="85771" y="179607"/>
                </a:lnTo>
                <a:cubicBezTo>
                  <a:pt x="86946" y="179633"/>
                  <a:pt x="87914" y="180027"/>
                  <a:pt x="88674" y="180787"/>
                </a:cubicBezTo>
                <a:cubicBezTo>
                  <a:pt x="89434" y="181548"/>
                  <a:pt x="89828" y="182515"/>
                  <a:pt x="89854" y="183691"/>
                </a:cubicBezTo>
                <a:cubicBezTo>
                  <a:pt x="89849" y="184265"/>
                  <a:pt x="89732" y="184807"/>
                  <a:pt x="89504" y="185318"/>
                </a:cubicBezTo>
                <a:cubicBezTo>
                  <a:pt x="89275" y="185828"/>
                  <a:pt x="88967" y="186307"/>
                  <a:pt x="88578" y="186754"/>
                </a:cubicBezTo>
                <a:lnTo>
                  <a:pt x="47882" y="227437"/>
                </a:lnTo>
                <a:cubicBezTo>
                  <a:pt x="46969" y="228202"/>
                  <a:pt x="45991" y="228585"/>
                  <a:pt x="44950" y="228585"/>
                </a:cubicBezTo>
                <a:cubicBezTo>
                  <a:pt x="43908" y="228585"/>
                  <a:pt x="42931" y="228202"/>
                  <a:pt x="42017" y="227437"/>
                </a:cubicBezTo>
                <a:lnTo>
                  <a:pt x="1202" y="186626"/>
                </a:lnTo>
                <a:cubicBezTo>
                  <a:pt x="623" y="185977"/>
                  <a:pt x="251" y="185265"/>
                  <a:pt x="86" y="184489"/>
                </a:cubicBezTo>
                <a:cubicBezTo>
                  <a:pt x="-79" y="183712"/>
                  <a:pt x="-4" y="182936"/>
                  <a:pt x="309" y="182159"/>
                </a:cubicBezTo>
                <a:cubicBezTo>
                  <a:pt x="644" y="181383"/>
                  <a:pt x="1154" y="180766"/>
                  <a:pt x="1840" y="180309"/>
                </a:cubicBezTo>
                <a:cubicBezTo>
                  <a:pt x="2526" y="179851"/>
                  <a:pt x="3291" y="179617"/>
                  <a:pt x="4136" y="179607"/>
                </a:cubicBezTo>
                <a:lnTo>
                  <a:pt x="28629" y="179607"/>
                </a:lnTo>
                <a:lnTo>
                  <a:pt x="28629" y="4081"/>
                </a:lnTo>
                <a:cubicBezTo>
                  <a:pt x="28656" y="2907"/>
                  <a:pt x="29049" y="1939"/>
                  <a:pt x="29809" y="1180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1" name="Freeform: Shape 90"/>
          <p:cNvSpPr/>
          <p:nvPr/>
        </p:nvSpPr>
        <p:spPr>
          <a:xfrm>
            <a:off x="20620724" y="7971655"/>
            <a:ext cx="387048" cy="393990"/>
          </a:xfrm>
          <a:custGeom>
            <a:avLst/>
            <a:gdLst/>
            <a:ahLst/>
            <a:cxnLst/>
            <a:rect l="l" t="t" r="r" b="b"/>
            <a:pathLst>
              <a:path w="224556" h="228584">
                <a:moveTo>
                  <a:pt x="114352" y="195943"/>
                </a:moveTo>
                <a:lnTo>
                  <a:pt x="220474" y="195943"/>
                </a:lnTo>
                <a:cubicBezTo>
                  <a:pt x="221649" y="195970"/>
                  <a:pt x="222616" y="196363"/>
                  <a:pt x="223376" y="197123"/>
                </a:cubicBezTo>
                <a:cubicBezTo>
                  <a:pt x="224136" y="197882"/>
                  <a:pt x="224529" y="198849"/>
                  <a:pt x="224556" y="200023"/>
                </a:cubicBezTo>
                <a:lnTo>
                  <a:pt x="224556" y="224504"/>
                </a:lnTo>
                <a:cubicBezTo>
                  <a:pt x="224529" y="225678"/>
                  <a:pt x="224136" y="226645"/>
                  <a:pt x="223376" y="227405"/>
                </a:cubicBezTo>
                <a:cubicBezTo>
                  <a:pt x="222616" y="228165"/>
                  <a:pt x="221649" y="228558"/>
                  <a:pt x="220474" y="228584"/>
                </a:cubicBezTo>
                <a:lnTo>
                  <a:pt x="114352" y="228584"/>
                </a:lnTo>
                <a:cubicBezTo>
                  <a:pt x="113178" y="228558"/>
                  <a:pt x="112211" y="228165"/>
                  <a:pt x="111452" y="227405"/>
                </a:cubicBezTo>
                <a:cubicBezTo>
                  <a:pt x="110692" y="226645"/>
                  <a:pt x="110299" y="225678"/>
                  <a:pt x="110272" y="224504"/>
                </a:cubicBezTo>
                <a:lnTo>
                  <a:pt x="110272" y="200023"/>
                </a:lnTo>
                <a:cubicBezTo>
                  <a:pt x="110299" y="198849"/>
                  <a:pt x="110692" y="197882"/>
                  <a:pt x="111452" y="197123"/>
                </a:cubicBezTo>
                <a:cubicBezTo>
                  <a:pt x="112211" y="196363"/>
                  <a:pt x="113178" y="195970"/>
                  <a:pt x="114352" y="195943"/>
                </a:cubicBezTo>
                <a:close/>
                <a:moveTo>
                  <a:pt x="114352" y="130629"/>
                </a:moveTo>
                <a:lnTo>
                  <a:pt x="195981" y="130629"/>
                </a:lnTo>
                <a:cubicBezTo>
                  <a:pt x="197156" y="130655"/>
                  <a:pt x="198123" y="131049"/>
                  <a:pt x="198883" y="131808"/>
                </a:cubicBezTo>
                <a:cubicBezTo>
                  <a:pt x="199643" y="132568"/>
                  <a:pt x="200037" y="133535"/>
                  <a:pt x="200063" y="134709"/>
                </a:cubicBezTo>
                <a:lnTo>
                  <a:pt x="200063" y="159190"/>
                </a:lnTo>
                <a:cubicBezTo>
                  <a:pt x="200037" y="160364"/>
                  <a:pt x="199643" y="161331"/>
                  <a:pt x="198883" y="162091"/>
                </a:cubicBezTo>
                <a:cubicBezTo>
                  <a:pt x="198123" y="162850"/>
                  <a:pt x="197156" y="163244"/>
                  <a:pt x="195981" y="163270"/>
                </a:cubicBezTo>
                <a:lnTo>
                  <a:pt x="114352" y="163270"/>
                </a:lnTo>
                <a:cubicBezTo>
                  <a:pt x="113178" y="163244"/>
                  <a:pt x="112211" y="162850"/>
                  <a:pt x="111452" y="162091"/>
                </a:cubicBezTo>
                <a:cubicBezTo>
                  <a:pt x="110692" y="161331"/>
                  <a:pt x="110299" y="160364"/>
                  <a:pt x="110272" y="159190"/>
                </a:cubicBezTo>
                <a:lnTo>
                  <a:pt x="110272" y="134709"/>
                </a:lnTo>
                <a:cubicBezTo>
                  <a:pt x="110299" y="133535"/>
                  <a:pt x="110692" y="132568"/>
                  <a:pt x="111452" y="131808"/>
                </a:cubicBezTo>
                <a:cubicBezTo>
                  <a:pt x="112211" y="131049"/>
                  <a:pt x="113178" y="130655"/>
                  <a:pt x="114352" y="130629"/>
                </a:cubicBezTo>
                <a:close/>
                <a:moveTo>
                  <a:pt x="114352" y="65315"/>
                </a:moveTo>
                <a:lnTo>
                  <a:pt x="171488" y="65315"/>
                </a:lnTo>
                <a:cubicBezTo>
                  <a:pt x="172663" y="65341"/>
                  <a:pt x="173630" y="65734"/>
                  <a:pt x="174390" y="66494"/>
                </a:cubicBezTo>
                <a:cubicBezTo>
                  <a:pt x="175150" y="67254"/>
                  <a:pt x="175544" y="68221"/>
                  <a:pt x="175570" y="69395"/>
                </a:cubicBezTo>
                <a:lnTo>
                  <a:pt x="175570" y="93876"/>
                </a:lnTo>
                <a:cubicBezTo>
                  <a:pt x="175544" y="95050"/>
                  <a:pt x="175150" y="96017"/>
                  <a:pt x="174390" y="96776"/>
                </a:cubicBezTo>
                <a:cubicBezTo>
                  <a:pt x="173630" y="97536"/>
                  <a:pt x="172663" y="97929"/>
                  <a:pt x="171488" y="97956"/>
                </a:cubicBezTo>
                <a:lnTo>
                  <a:pt x="114352" y="97956"/>
                </a:lnTo>
                <a:cubicBezTo>
                  <a:pt x="113178" y="97929"/>
                  <a:pt x="112211" y="97536"/>
                  <a:pt x="111452" y="96776"/>
                </a:cubicBezTo>
                <a:cubicBezTo>
                  <a:pt x="110692" y="96017"/>
                  <a:pt x="110299" y="95050"/>
                  <a:pt x="110272" y="93876"/>
                </a:cubicBezTo>
                <a:lnTo>
                  <a:pt x="110272" y="69395"/>
                </a:lnTo>
                <a:cubicBezTo>
                  <a:pt x="110299" y="68221"/>
                  <a:pt x="110692" y="67254"/>
                  <a:pt x="111452" y="66494"/>
                </a:cubicBezTo>
                <a:cubicBezTo>
                  <a:pt x="112211" y="65734"/>
                  <a:pt x="113178" y="65341"/>
                  <a:pt x="114352" y="65315"/>
                </a:cubicBezTo>
                <a:close/>
                <a:moveTo>
                  <a:pt x="114352" y="0"/>
                </a:moveTo>
                <a:lnTo>
                  <a:pt x="146997" y="0"/>
                </a:lnTo>
                <a:cubicBezTo>
                  <a:pt x="148171" y="27"/>
                  <a:pt x="149138" y="420"/>
                  <a:pt x="149898" y="1180"/>
                </a:cubicBezTo>
                <a:cubicBezTo>
                  <a:pt x="150658" y="1939"/>
                  <a:pt x="151051" y="2906"/>
                  <a:pt x="151077" y="4080"/>
                </a:cubicBezTo>
                <a:lnTo>
                  <a:pt x="151077" y="28561"/>
                </a:lnTo>
                <a:cubicBezTo>
                  <a:pt x="151051" y="29735"/>
                  <a:pt x="150658" y="30702"/>
                  <a:pt x="149898" y="31462"/>
                </a:cubicBezTo>
                <a:cubicBezTo>
                  <a:pt x="149138" y="32222"/>
                  <a:pt x="148171" y="32615"/>
                  <a:pt x="146997" y="32642"/>
                </a:cubicBezTo>
                <a:lnTo>
                  <a:pt x="114352" y="32642"/>
                </a:lnTo>
                <a:cubicBezTo>
                  <a:pt x="113178" y="32615"/>
                  <a:pt x="112211" y="32222"/>
                  <a:pt x="111452" y="31462"/>
                </a:cubicBezTo>
                <a:cubicBezTo>
                  <a:pt x="110692" y="30702"/>
                  <a:pt x="110299" y="29735"/>
                  <a:pt x="110272" y="28561"/>
                </a:cubicBezTo>
                <a:lnTo>
                  <a:pt x="110272" y="4080"/>
                </a:lnTo>
                <a:cubicBezTo>
                  <a:pt x="110299" y="2906"/>
                  <a:pt x="110692" y="1939"/>
                  <a:pt x="111452" y="1180"/>
                </a:cubicBezTo>
                <a:cubicBezTo>
                  <a:pt x="112211" y="420"/>
                  <a:pt x="113178" y="27"/>
                  <a:pt x="114352" y="0"/>
                </a:cubicBez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80"/>
                </a:cubicBezTo>
                <a:cubicBezTo>
                  <a:pt x="60851" y="1939"/>
                  <a:pt x="61244" y="2906"/>
                  <a:pt x="61270" y="4080"/>
                </a:cubicBezTo>
                <a:lnTo>
                  <a:pt x="61270" y="179607"/>
                </a:lnTo>
                <a:lnTo>
                  <a:pt x="85771" y="179607"/>
                </a:lnTo>
                <a:cubicBezTo>
                  <a:pt x="86946" y="179633"/>
                  <a:pt x="87914" y="180027"/>
                  <a:pt x="88674" y="180787"/>
                </a:cubicBezTo>
                <a:cubicBezTo>
                  <a:pt x="89434" y="181548"/>
                  <a:pt x="89828" y="182515"/>
                  <a:pt x="89854" y="183691"/>
                </a:cubicBezTo>
                <a:cubicBezTo>
                  <a:pt x="89849" y="184265"/>
                  <a:pt x="89732" y="184808"/>
                  <a:pt x="89504" y="185318"/>
                </a:cubicBezTo>
                <a:cubicBezTo>
                  <a:pt x="89275" y="185829"/>
                  <a:pt x="88967" y="186307"/>
                  <a:pt x="88578" y="186754"/>
                </a:cubicBezTo>
                <a:lnTo>
                  <a:pt x="47882" y="227437"/>
                </a:lnTo>
                <a:cubicBezTo>
                  <a:pt x="46969" y="228202"/>
                  <a:pt x="45991" y="228584"/>
                  <a:pt x="44950" y="228584"/>
                </a:cubicBezTo>
                <a:cubicBezTo>
                  <a:pt x="43908" y="228584"/>
                  <a:pt x="42931" y="228202"/>
                  <a:pt x="42017" y="227437"/>
                </a:cubicBezTo>
                <a:lnTo>
                  <a:pt x="1202" y="186626"/>
                </a:lnTo>
                <a:cubicBezTo>
                  <a:pt x="623" y="185978"/>
                  <a:pt x="251" y="185265"/>
                  <a:pt x="86" y="184488"/>
                </a:cubicBezTo>
                <a:cubicBezTo>
                  <a:pt x="-79" y="183712"/>
                  <a:pt x="-4" y="182936"/>
                  <a:pt x="309" y="182159"/>
                </a:cubicBezTo>
                <a:cubicBezTo>
                  <a:pt x="644" y="181383"/>
                  <a:pt x="1154" y="180766"/>
                  <a:pt x="1840" y="180309"/>
                </a:cubicBezTo>
                <a:cubicBezTo>
                  <a:pt x="2526" y="179851"/>
                  <a:pt x="3291" y="179617"/>
                  <a:pt x="4136" y="179607"/>
                </a:cubicBezTo>
                <a:lnTo>
                  <a:pt x="28629" y="179607"/>
                </a:lnTo>
                <a:lnTo>
                  <a:pt x="28629" y="4080"/>
                </a:lnTo>
                <a:cubicBezTo>
                  <a:pt x="28656" y="2906"/>
                  <a:pt x="29049" y="1939"/>
                  <a:pt x="29809" y="1180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2" name="Freeform: Shape 91"/>
          <p:cNvSpPr/>
          <p:nvPr/>
        </p:nvSpPr>
        <p:spPr>
          <a:xfrm>
            <a:off x="20635126" y="7132660"/>
            <a:ext cx="358244" cy="393990"/>
          </a:xfrm>
          <a:custGeom>
            <a:avLst/>
            <a:gdLst/>
            <a:ahLst/>
            <a:cxnLst/>
            <a:rect l="l" t="t" r="r" b="b"/>
            <a:pathLst>
              <a:path w="207845" h="228584">
                <a:moveTo>
                  <a:pt x="158994" y="146304"/>
                </a:moveTo>
                <a:lnTo>
                  <a:pt x="158611" y="148856"/>
                </a:lnTo>
                <a:cubicBezTo>
                  <a:pt x="158441" y="149616"/>
                  <a:pt x="158271" y="150488"/>
                  <a:pt x="158101" y="151472"/>
                </a:cubicBezTo>
                <a:cubicBezTo>
                  <a:pt x="157931" y="152456"/>
                  <a:pt x="157633" y="153583"/>
                  <a:pt x="157208" y="154854"/>
                </a:cubicBezTo>
                <a:lnTo>
                  <a:pt x="147892" y="182676"/>
                </a:lnTo>
                <a:lnTo>
                  <a:pt x="170480" y="182676"/>
                </a:lnTo>
                <a:lnTo>
                  <a:pt x="161291" y="154854"/>
                </a:lnTo>
                <a:lnTo>
                  <a:pt x="159760" y="148856"/>
                </a:lnTo>
                <a:cubicBezTo>
                  <a:pt x="159694" y="148351"/>
                  <a:pt x="159635" y="147893"/>
                  <a:pt x="159585" y="147484"/>
                </a:cubicBezTo>
                <a:cubicBezTo>
                  <a:pt x="159534" y="147074"/>
                  <a:pt x="159507" y="146681"/>
                  <a:pt x="159505" y="146304"/>
                </a:cubicBezTo>
                <a:close/>
                <a:moveTo>
                  <a:pt x="148910" y="130629"/>
                </a:moveTo>
                <a:lnTo>
                  <a:pt x="169590" y="130629"/>
                </a:lnTo>
                <a:lnTo>
                  <a:pt x="198919" y="215078"/>
                </a:lnTo>
                <a:lnTo>
                  <a:pt x="207845" y="215078"/>
                </a:lnTo>
                <a:lnTo>
                  <a:pt x="207845" y="228584"/>
                </a:lnTo>
                <a:lnTo>
                  <a:pt x="171121" y="228584"/>
                </a:lnTo>
                <a:lnTo>
                  <a:pt x="171121" y="215078"/>
                </a:lnTo>
                <a:lnTo>
                  <a:pt x="180685" y="215078"/>
                </a:lnTo>
                <a:lnTo>
                  <a:pt x="174692" y="196693"/>
                </a:lnTo>
                <a:lnTo>
                  <a:pt x="143680" y="196693"/>
                </a:lnTo>
                <a:lnTo>
                  <a:pt x="137687" y="215078"/>
                </a:lnTo>
                <a:lnTo>
                  <a:pt x="147250" y="215078"/>
                </a:lnTo>
                <a:lnTo>
                  <a:pt x="147250" y="228584"/>
                </a:lnTo>
                <a:lnTo>
                  <a:pt x="110655" y="228584"/>
                </a:lnTo>
                <a:lnTo>
                  <a:pt x="110655" y="215078"/>
                </a:lnTo>
                <a:lnTo>
                  <a:pt x="119580" y="215078"/>
                </a:lnTo>
                <a:close/>
                <a:moveTo>
                  <a:pt x="122641" y="0"/>
                </a:moveTo>
                <a:lnTo>
                  <a:pt x="194966" y="0"/>
                </a:lnTo>
                <a:lnTo>
                  <a:pt x="194966" y="11341"/>
                </a:lnTo>
                <a:lnTo>
                  <a:pt x="147889" y="78963"/>
                </a:lnTo>
                <a:cubicBezTo>
                  <a:pt x="147498" y="79540"/>
                  <a:pt x="147067" y="80109"/>
                  <a:pt x="146597" y="80670"/>
                </a:cubicBezTo>
                <a:cubicBezTo>
                  <a:pt x="146127" y="81231"/>
                  <a:pt x="145664" y="81768"/>
                  <a:pt x="145210" y="82281"/>
                </a:cubicBezTo>
                <a:lnTo>
                  <a:pt x="143807" y="83557"/>
                </a:lnTo>
                <a:lnTo>
                  <a:pt x="143807" y="83939"/>
                </a:lnTo>
                <a:lnTo>
                  <a:pt x="145593" y="83557"/>
                </a:lnTo>
                <a:cubicBezTo>
                  <a:pt x="146158" y="83495"/>
                  <a:pt x="146748" y="83458"/>
                  <a:pt x="147362" y="83445"/>
                </a:cubicBezTo>
                <a:cubicBezTo>
                  <a:pt x="147977" y="83432"/>
                  <a:pt x="148663" y="83426"/>
                  <a:pt x="149421" y="83429"/>
                </a:cubicBezTo>
                <a:lnTo>
                  <a:pt x="181067" y="83429"/>
                </a:lnTo>
                <a:lnTo>
                  <a:pt x="181067" y="68245"/>
                </a:lnTo>
                <a:lnTo>
                  <a:pt x="196496" y="68245"/>
                </a:lnTo>
                <a:lnTo>
                  <a:pt x="196491" y="97956"/>
                </a:lnTo>
                <a:lnTo>
                  <a:pt x="122008" y="97956"/>
                </a:lnTo>
                <a:lnTo>
                  <a:pt x="122008" y="86487"/>
                </a:lnTo>
                <a:lnTo>
                  <a:pt x="169076" y="18993"/>
                </a:lnTo>
                <a:cubicBezTo>
                  <a:pt x="169594" y="18219"/>
                  <a:pt x="170089" y="17534"/>
                  <a:pt x="170559" y="16936"/>
                </a:cubicBezTo>
                <a:cubicBezTo>
                  <a:pt x="171030" y="16337"/>
                  <a:pt x="171429" y="15875"/>
                  <a:pt x="171756" y="15548"/>
                </a:cubicBezTo>
                <a:lnTo>
                  <a:pt x="173159" y="14400"/>
                </a:lnTo>
                <a:lnTo>
                  <a:pt x="173159" y="14017"/>
                </a:lnTo>
                <a:cubicBezTo>
                  <a:pt x="172910" y="14023"/>
                  <a:pt x="172644" y="14044"/>
                  <a:pt x="172362" y="14081"/>
                </a:cubicBezTo>
                <a:cubicBezTo>
                  <a:pt x="172080" y="14118"/>
                  <a:pt x="171750" y="14139"/>
                  <a:pt x="171373" y="14145"/>
                </a:cubicBezTo>
                <a:cubicBezTo>
                  <a:pt x="170352" y="14400"/>
                  <a:pt x="169076" y="14527"/>
                  <a:pt x="167544" y="14527"/>
                </a:cubicBezTo>
                <a:lnTo>
                  <a:pt x="137942" y="14527"/>
                </a:lnTo>
                <a:lnTo>
                  <a:pt x="137942" y="29201"/>
                </a:lnTo>
                <a:lnTo>
                  <a:pt x="122641" y="29201"/>
                </a:ln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79"/>
                </a:cubicBezTo>
                <a:cubicBezTo>
                  <a:pt x="60851" y="1938"/>
                  <a:pt x="61244" y="2905"/>
                  <a:pt x="61270" y="4078"/>
                </a:cubicBezTo>
                <a:lnTo>
                  <a:pt x="61270" y="179613"/>
                </a:lnTo>
                <a:lnTo>
                  <a:pt x="85770" y="179613"/>
                </a:lnTo>
                <a:cubicBezTo>
                  <a:pt x="86944" y="179640"/>
                  <a:pt x="87912" y="180033"/>
                  <a:pt x="88672" y="180794"/>
                </a:cubicBezTo>
                <a:cubicBezTo>
                  <a:pt x="89433" y="181554"/>
                  <a:pt x="89826" y="182521"/>
                  <a:pt x="89853" y="183695"/>
                </a:cubicBezTo>
                <a:lnTo>
                  <a:pt x="89854" y="183695"/>
                </a:lnTo>
                <a:cubicBezTo>
                  <a:pt x="89849" y="184269"/>
                  <a:pt x="89732" y="184810"/>
                  <a:pt x="89503" y="185320"/>
                </a:cubicBezTo>
                <a:cubicBezTo>
                  <a:pt x="89275" y="185830"/>
                  <a:pt x="88966" y="186308"/>
                  <a:pt x="88577" y="186754"/>
                </a:cubicBezTo>
                <a:lnTo>
                  <a:pt x="47882" y="227438"/>
                </a:lnTo>
                <a:cubicBezTo>
                  <a:pt x="46969" y="228202"/>
                  <a:pt x="45991" y="228584"/>
                  <a:pt x="44950" y="228584"/>
                </a:cubicBezTo>
                <a:cubicBezTo>
                  <a:pt x="43908" y="228584"/>
                  <a:pt x="42931" y="228202"/>
                  <a:pt x="42017" y="227438"/>
                </a:cubicBezTo>
                <a:lnTo>
                  <a:pt x="1202" y="186626"/>
                </a:lnTo>
                <a:cubicBezTo>
                  <a:pt x="623" y="185978"/>
                  <a:pt x="251" y="185267"/>
                  <a:pt x="86" y="184492"/>
                </a:cubicBezTo>
                <a:cubicBezTo>
                  <a:pt x="-79" y="183717"/>
                  <a:pt x="-4" y="182941"/>
                  <a:pt x="309" y="182166"/>
                </a:cubicBezTo>
                <a:cubicBezTo>
                  <a:pt x="644" y="181389"/>
                  <a:pt x="1154" y="180772"/>
                  <a:pt x="1840" y="180315"/>
                </a:cubicBezTo>
                <a:cubicBezTo>
                  <a:pt x="2526" y="179858"/>
                  <a:pt x="3291" y="179624"/>
                  <a:pt x="4136" y="179613"/>
                </a:cubicBezTo>
                <a:lnTo>
                  <a:pt x="28629" y="179613"/>
                </a:lnTo>
                <a:lnTo>
                  <a:pt x="28629" y="4078"/>
                </a:lnTo>
                <a:cubicBezTo>
                  <a:pt x="28656" y="2905"/>
                  <a:pt x="29049" y="1938"/>
                  <a:pt x="29809" y="1179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3" name="Freeform: Shape 92"/>
          <p:cNvSpPr/>
          <p:nvPr/>
        </p:nvSpPr>
        <p:spPr>
          <a:xfrm>
            <a:off x="20635126" y="6293616"/>
            <a:ext cx="358244" cy="393990"/>
          </a:xfrm>
          <a:custGeom>
            <a:avLst/>
            <a:gdLst/>
            <a:ahLst/>
            <a:cxnLst/>
            <a:rect l="l" t="t" r="r" b="b"/>
            <a:pathLst>
              <a:path w="207845" h="228584">
                <a:moveTo>
                  <a:pt x="122641" y="130629"/>
                </a:moveTo>
                <a:lnTo>
                  <a:pt x="194966" y="130629"/>
                </a:lnTo>
                <a:lnTo>
                  <a:pt x="194966" y="141970"/>
                </a:lnTo>
                <a:lnTo>
                  <a:pt x="147889" y="209592"/>
                </a:lnTo>
                <a:cubicBezTo>
                  <a:pt x="147498" y="210169"/>
                  <a:pt x="147067" y="210737"/>
                  <a:pt x="146597" y="211298"/>
                </a:cubicBezTo>
                <a:cubicBezTo>
                  <a:pt x="146127" y="211859"/>
                  <a:pt x="145664" y="212396"/>
                  <a:pt x="145210" y="212909"/>
                </a:cubicBezTo>
                <a:lnTo>
                  <a:pt x="143807" y="214313"/>
                </a:lnTo>
                <a:lnTo>
                  <a:pt x="143807" y="214567"/>
                </a:lnTo>
                <a:lnTo>
                  <a:pt x="145593" y="214313"/>
                </a:lnTo>
                <a:cubicBezTo>
                  <a:pt x="146158" y="214190"/>
                  <a:pt x="146748" y="214116"/>
                  <a:pt x="147362" y="214090"/>
                </a:cubicBezTo>
                <a:cubicBezTo>
                  <a:pt x="147977" y="214063"/>
                  <a:pt x="148663" y="214052"/>
                  <a:pt x="149421" y="214058"/>
                </a:cubicBezTo>
                <a:lnTo>
                  <a:pt x="181067" y="214058"/>
                </a:lnTo>
                <a:lnTo>
                  <a:pt x="181067" y="198874"/>
                </a:lnTo>
                <a:lnTo>
                  <a:pt x="196496" y="198874"/>
                </a:lnTo>
                <a:lnTo>
                  <a:pt x="196496" y="228584"/>
                </a:lnTo>
                <a:lnTo>
                  <a:pt x="122003" y="228584"/>
                </a:lnTo>
                <a:lnTo>
                  <a:pt x="122003" y="217116"/>
                </a:lnTo>
                <a:lnTo>
                  <a:pt x="169079" y="149621"/>
                </a:lnTo>
                <a:cubicBezTo>
                  <a:pt x="169598" y="148848"/>
                  <a:pt x="170092" y="148162"/>
                  <a:pt x="170563" y="147564"/>
                </a:cubicBezTo>
                <a:cubicBezTo>
                  <a:pt x="171034" y="146966"/>
                  <a:pt x="171432" y="146503"/>
                  <a:pt x="171759" y="146176"/>
                </a:cubicBezTo>
                <a:lnTo>
                  <a:pt x="173162" y="145028"/>
                </a:lnTo>
                <a:lnTo>
                  <a:pt x="173162" y="144646"/>
                </a:lnTo>
                <a:cubicBezTo>
                  <a:pt x="172912" y="144651"/>
                  <a:pt x="172646" y="144672"/>
                  <a:pt x="172365" y="144710"/>
                </a:cubicBezTo>
                <a:cubicBezTo>
                  <a:pt x="172083" y="144747"/>
                  <a:pt x="171754" y="144768"/>
                  <a:pt x="171376" y="144773"/>
                </a:cubicBezTo>
                <a:cubicBezTo>
                  <a:pt x="170356" y="145028"/>
                  <a:pt x="169079" y="145155"/>
                  <a:pt x="167547" y="145155"/>
                </a:cubicBezTo>
                <a:lnTo>
                  <a:pt x="137942" y="145155"/>
                </a:lnTo>
                <a:lnTo>
                  <a:pt x="137942" y="159829"/>
                </a:lnTo>
                <a:lnTo>
                  <a:pt x="122641" y="159829"/>
                </a:lnTo>
                <a:close/>
                <a:moveTo>
                  <a:pt x="158994" y="15675"/>
                </a:moveTo>
                <a:lnTo>
                  <a:pt x="158611" y="18227"/>
                </a:lnTo>
                <a:cubicBezTo>
                  <a:pt x="158441" y="18988"/>
                  <a:pt x="158271" y="19860"/>
                  <a:pt x="158101" y="20844"/>
                </a:cubicBezTo>
                <a:cubicBezTo>
                  <a:pt x="157931" y="21827"/>
                  <a:pt x="157633" y="22955"/>
                  <a:pt x="157208" y="24226"/>
                </a:cubicBezTo>
                <a:lnTo>
                  <a:pt x="147892" y="52048"/>
                </a:lnTo>
                <a:lnTo>
                  <a:pt x="170480" y="52048"/>
                </a:lnTo>
                <a:lnTo>
                  <a:pt x="161291" y="24226"/>
                </a:lnTo>
                <a:lnTo>
                  <a:pt x="159760" y="18227"/>
                </a:lnTo>
                <a:cubicBezTo>
                  <a:pt x="159694" y="17722"/>
                  <a:pt x="159635" y="17265"/>
                  <a:pt x="159585" y="16855"/>
                </a:cubicBezTo>
                <a:cubicBezTo>
                  <a:pt x="159534" y="16446"/>
                  <a:pt x="159507" y="16053"/>
                  <a:pt x="159505" y="15675"/>
                </a:cubicBezTo>
                <a:close/>
                <a:moveTo>
                  <a:pt x="148910" y="0"/>
                </a:moveTo>
                <a:lnTo>
                  <a:pt x="169590" y="0"/>
                </a:lnTo>
                <a:lnTo>
                  <a:pt x="198919" y="84450"/>
                </a:lnTo>
                <a:lnTo>
                  <a:pt x="207845" y="84450"/>
                </a:lnTo>
                <a:lnTo>
                  <a:pt x="207845" y="97956"/>
                </a:lnTo>
                <a:lnTo>
                  <a:pt x="171118" y="97956"/>
                </a:lnTo>
                <a:lnTo>
                  <a:pt x="171118" y="84450"/>
                </a:lnTo>
                <a:lnTo>
                  <a:pt x="180689" y="84450"/>
                </a:lnTo>
                <a:lnTo>
                  <a:pt x="174691" y="66064"/>
                </a:lnTo>
                <a:lnTo>
                  <a:pt x="143681" y="66064"/>
                </a:lnTo>
                <a:lnTo>
                  <a:pt x="137683" y="84450"/>
                </a:lnTo>
                <a:lnTo>
                  <a:pt x="147254" y="84450"/>
                </a:lnTo>
                <a:lnTo>
                  <a:pt x="147254" y="97956"/>
                </a:lnTo>
                <a:lnTo>
                  <a:pt x="110655" y="97956"/>
                </a:lnTo>
                <a:lnTo>
                  <a:pt x="110655" y="84450"/>
                </a:lnTo>
                <a:lnTo>
                  <a:pt x="119580" y="84450"/>
                </a:lnTo>
                <a:close/>
                <a:moveTo>
                  <a:pt x="32709" y="0"/>
                </a:moveTo>
                <a:lnTo>
                  <a:pt x="57190" y="0"/>
                </a:lnTo>
                <a:cubicBezTo>
                  <a:pt x="58364" y="27"/>
                  <a:pt x="59331" y="420"/>
                  <a:pt x="60091" y="1179"/>
                </a:cubicBezTo>
                <a:cubicBezTo>
                  <a:pt x="60851" y="1938"/>
                  <a:pt x="61244" y="2905"/>
                  <a:pt x="61270" y="4078"/>
                </a:cubicBezTo>
                <a:lnTo>
                  <a:pt x="61270" y="179607"/>
                </a:lnTo>
                <a:lnTo>
                  <a:pt x="85770" y="179607"/>
                </a:lnTo>
                <a:cubicBezTo>
                  <a:pt x="86944" y="179633"/>
                  <a:pt x="87912" y="180027"/>
                  <a:pt x="88672" y="180787"/>
                </a:cubicBezTo>
                <a:cubicBezTo>
                  <a:pt x="89433" y="181547"/>
                  <a:pt x="89826" y="182515"/>
                  <a:pt x="89853" y="183690"/>
                </a:cubicBezTo>
                <a:lnTo>
                  <a:pt x="89854" y="183690"/>
                </a:lnTo>
                <a:cubicBezTo>
                  <a:pt x="89849" y="184264"/>
                  <a:pt x="89732" y="184806"/>
                  <a:pt x="89503" y="185317"/>
                </a:cubicBezTo>
                <a:cubicBezTo>
                  <a:pt x="89275" y="185827"/>
                  <a:pt x="88966" y="186305"/>
                  <a:pt x="88577" y="186752"/>
                </a:cubicBezTo>
                <a:lnTo>
                  <a:pt x="47882" y="227437"/>
                </a:lnTo>
                <a:cubicBezTo>
                  <a:pt x="46969" y="228202"/>
                  <a:pt x="45991" y="228584"/>
                  <a:pt x="44950" y="228584"/>
                </a:cubicBezTo>
                <a:cubicBezTo>
                  <a:pt x="43908" y="228584"/>
                  <a:pt x="42931" y="228202"/>
                  <a:pt x="42017" y="227437"/>
                </a:cubicBezTo>
                <a:lnTo>
                  <a:pt x="1202" y="186624"/>
                </a:lnTo>
                <a:cubicBezTo>
                  <a:pt x="623" y="185976"/>
                  <a:pt x="251" y="185263"/>
                  <a:pt x="86" y="184487"/>
                </a:cubicBezTo>
                <a:cubicBezTo>
                  <a:pt x="-79" y="183711"/>
                  <a:pt x="-4" y="182935"/>
                  <a:pt x="309" y="182159"/>
                </a:cubicBezTo>
                <a:cubicBezTo>
                  <a:pt x="644" y="181382"/>
                  <a:pt x="1154" y="180766"/>
                  <a:pt x="1840" y="180308"/>
                </a:cubicBezTo>
                <a:cubicBezTo>
                  <a:pt x="2526" y="179851"/>
                  <a:pt x="3291" y="179617"/>
                  <a:pt x="4136" y="179607"/>
                </a:cubicBezTo>
                <a:lnTo>
                  <a:pt x="28629" y="179607"/>
                </a:lnTo>
                <a:lnTo>
                  <a:pt x="28629" y="4078"/>
                </a:lnTo>
                <a:cubicBezTo>
                  <a:pt x="28656" y="2905"/>
                  <a:pt x="29049" y="1938"/>
                  <a:pt x="29809" y="1179"/>
                </a:cubicBezTo>
                <a:cubicBezTo>
                  <a:pt x="30568" y="420"/>
                  <a:pt x="31535" y="27"/>
                  <a:pt x="3270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4" name="Freeform: Shape 93"/>
          <p:cNvSpPr/>
          <p:nvPr/>
        </p:nvSpPr>
        <p:spPr>
          <a:xfrm>
            <a:off x="19876620" y="9649746"/>
            <a:ext cx="386656" cy="393982"/>
          </a:xfrm>
          <a:custGeom>
            <a:avLst/>
            <a:gdLst/>
            <a:ahLst/>
            <a:cxnLst/>
            <a:rect l="l" t="t" r="r" b="b"/>
            <a:pathLst>
              <a:path w="224329" h="228579">
                <a:moveTo>
                  <a:pt x="145718" y="68615"/>
                </a:moveTo>
                <a:cubicBezTo>
                  <a:pt x="153564" y="68796"/>
                  <a:pt x="160071" y="71305"/>
                  <a:pt x="165238" y="76142"/>
                </a:cubicBezTo>
                <a:cubicBezTo>
                  <a:pt x="170405" y="80979"/>
                  <a:pt x="173084" y="87059"/>
                  <a:pt x="173275" y="94384"/>
                </a:cubicBezTo>
                <a:cubicBezTo>
                  <a:pt x="173084" y="101653"/>
                  <a:pt x="170405" y="107717"/>
                  <a:pt x="165238" y="112578"/>
                </a:cubicBezTo>
                <a:cubicBezTo>
                  <a:pt x="160071" y="117439"/>
                  <a:pt x="153564" y="119964"/>
                  <a:pt x="145718" y="120152"/>
                </a:cubicBezTo>
                <a:cubicBezTo>
                  <a:pt x="137928" y="119964"/>
                  <a:pt x="131437" y="117439"/>
                  <a:pt x="126247" y="112578"/>
                </a:cubicBezTo>
                <a:cubicBezTo>
                  <a:pt x="121056" y="107717"/>
                  <a:pt x="118361" y="101653"/>
                  <a:pt x="118161" y="94384"/>
                </a:cubicBezTo>
                <a:cubicBezTo>
                  <a:pt x="118361" y="87059"/>
                  <a:pt x="121056" y="80979"/>
                  <a:pt x="126247" y="76142"/>
                </a:cubicBezTo>
                <a:cubicBezTo>
                  <a:pt x="131437" y="71305"/>
                  <a:pt x="137928" y="68796"/>
                  <a:pt x="145718" y="68615"/>
                </a:cubicBezTo>
                <a:close/>
                <a:moveTo>
                  <a:pt x="81674" y="68615"/>
                </a:moveTo>
                <a:cubicBezTo>
                  <a:pt x="89464" y="68796"/>
                  <a:pt x="95955" y="71305"/>
                  <a:pt x="101146" y="76142"/>
                </a:cubicBezTo>
                <a:cubicBezTo>
                  <a:pt x="106336" y="80979"/>
                  <a:pt x="109031" y="87059"/>
                  <a:pt x="109231" y="94384"/>
                </a:cubicBezTo>
                <a:cubicBezTo>
                  <a:pt x="109031" y="101653"/>
                  <a:pt x="106336" y="107717"/>
                  <a:pt x="101146" y="112578"/>
                </a:cubicBezTo>
                <a:cubicBezTo>
                  <a:pt x="95955" y="117439"/>
                  <a:pt x="89464" y="119964"/>
                  <a:pt x="81674" y="120152"/>
                </a:cubicBezTo>
                <a:cubicBezTo>
                  <a:pt x="73884" y="119964"/>
                  <a:pt x="67393" y="117439"/>
                  <a:pt x="62202" y="112578"/>
                </a:cubicBezTo>
                <a:cubicBezTo>
                  <a:pt x="57011" y="107717"/>
                  <a:pt x="54316" y="101653"/>
                  <a:pt x="54117" y="94384"/>
                </a:cubicBezTo>
                <a:cubicBezTo>
                  <a:pt x="54316" y="87059"/>
                  <a:pt x="57011" y="80979"/>
                  <a:pt x="62202" y="76142"/>
                </a:cubicBezTo>
                <a:cubicBezTo>
                  <a:pt x="67393" y="71305"/>
                  <a:pt x="73884" y="68796"/>
                  <a:pt x="81674" y="68615"/>
                </a:cubicBezTo>
                <a:close/>
                <a:moveTo>
                  <a:pt x="41869" y="11848"/>
                </a:moveTo>
                <a:cubicBezTo>
                  <a:pt x="34919" y="11726"/>
                  <a:pt x="30129" y="13182"/>
                  <a:pt x="27501" y="16217"/>
                </a:cubicBezTo>
                <a:cubicBezTo>
                  <a:pt x="24872" y="19252"/>
                  <a:pt x="23623" y="24599"/>
                  <a:pt x="23753" y="32259"/>
                </a:cubicBezTo>
                <a:lnTo>
                  <a:pt x="23753" y="118111"/>
                </a:lnTo>
                <a:cubicBezTo>
                  <a:pt x="33878" y="123255"/>
                  <a:pt x="43383" y="126717"/>
                  <a:pt x="52269" y="128496"/>
                </a:cubicBezTo>
                <a:cubicBezTo>
                  <a:pt x="61156" y="130276"/>
                  <a:pt x="69149" y="131149"/>
                  <a:pt x="76249" y="131114"/>
                </a:cubicBezTo>
                <a:cubicBezTo>
                  <a:pt x="83350" y="131079"/>
                  <a:pt x="89283" y="130912"/>
                  <a:pt x="94049" y="130613"/>
                </a:cubicBezTo>
                <a:cubicBezTo>
                  <a:pt x="97034" y="130549"/>
                  <a:pt x="99516" y="130804"/>
                  <a:pt x="101496" y="131378"/>
                </a:cubicBezTo>
                <a:cubicBezTo>
                  <a:pt x="103476" y="131952"/>
                  <a:pt x="105034" y="132846"/>
                  <a:pt x="106169" y="134057"/>
                </a:cubicBezTo>
                <a:cubicBezTo>
                  <a:pt x="106358" y="134249"/>
                  <a:pt x="106554" y="134440"/>
                  <a:pt x="106759" y="134631"/>
                </a:cubicBezTo>
                <a:cubicBezTo>
                  <a:pt x="106964" y="134823"/>
                  <a:pt x="107192" y="135014"/>
                  <a:pt x="107445" y="135205"/>
                </a:cubicBezTo>
                <a:cubicBezTo>
                  <a:pt x="108782" y="136473"/>
                  <a:pt x="110095" y="137637"/>
                  <a:pt x="111384" y="138697"/>
                </a:cubicBezTo>
                <a:cubicBezTo>
                  <a:pt x="112673" y="139758"/>
                  <a:pt x="113954" y="140762"/>
                  <a:pt x="115227" y="141711"/>
                </a:cubicBezTo>
                <a:cubicBezTo>
                  <a:pt x="115416" y="138155"/>
                  <a:pt x="116665" y="135381"/>
                  <a:pt x="118975" y="133387"/>
                </a:cubicBezTo>
                <a:cubicBezTo>
                  <a:pt x="121284" y="131394"/>
                  <a:pt x="125053" y="130469"/>
                  <a:pt x="130281" y="130613"/>
                </a:cubicBezTo>
                <a:cubicBezTo>
                  <a:pt x="135136" y="130959"/>
                  <a:pt x="141190" y="131145"/>
                  <a:pt x="148445" y="131170"/>
                </a:cubicBezTo>
                <a:cubicBezTo>
                  <a:pt x="155699" y="131196"/>
                  <a:pt x="163861" y="130257"/>
                  <a:pt x="172930" y="128354"/>
                </a:cubicBezTo>
                <a:cubicBezTo>
                  <a:pt x="181999" y="126452"/>
                  <a:pt x="191683" y="122782"/>
                  <a:pt x="201980" y="117346"/>
                </a:cubicBezTo>
                <a:lnTo>
                  <a:pt x="201980" y="32259"/>
                </a:lnTo>
                <a:cubicBezTo>
                  <a:pt x="202065" y="24990"/>
                  <a:pt x="200715" y="19755"/>
                  <a:pt x="197930" y="16552"/>
                </a:cubicBezTo>
                <a:cubicBezTo>
                  <a:pt x="195144" y="13350"/>
                  <a:pt x="190413" y="11782"/>
                  <a:pt x="183737" y="11848"/>
                </a:cubicBezTo>
                <a:close/>
                <a:moveTo>
                  <a:pt x="32046" y="0"/>
                </a:moveTo>
                <a:lnTo>
                  <a:pt x="192412" y="0"/>
                </a:lnTo>
                <a:cubicBezTo>
                  <a:pt x="198233" y="159"/>
                  <a:pt x="203073" y="2326"/>
                  <a:pt x="206930" y="6499"/>
                </a:cubicBezTo>
                <a:cubicBezTo>
                  <a:pt x="210788" y="10673"/>
                  <a:pt x="212789" y="15900"/>
                  <a:pt x="212935" y="22181"/>
                </a:cubicBezTo>
                <a:lnTo>
                  <a:pt x="212935" y="110712"/>
                </a:lnTo>
                <a:cubicBezTo>
                  <a:pt x="213828" y="110075"/>
                  <a:pt x="214721" y="109437"/>
                  <a:pt x="215614" y="108799"/>
                </a:cubicBezTo>
                <a:cubicBezTo>
                  <a:pt x="217906" y="107297"/>
                  <a:pt x="219827" y="106828"/>
                  <a:pt x="221378" y="107391"/>
                </a:cubicBezTo>
                <a:cubicBezTo>
                  <a:pt x="222928" y="107954"/>
                  <a:pt x="223877" y="109119"/>
                  <a:pt x="224222" y="110887"/>
                </a:cubicBezTo>
                <a:cubicBezTo>
                  <a:pt x="224568" y="112655"/>
                  <a:pt x="224080" y="114595"/>
                  <a:pt x="222758" y="116708"/>
                </a:cubicBezTo>
                <a:cubicBezTo>
                  <a:pt x="218692" y="121851"/>
                  <a:pt x="212731" y="127256"/>
                  <a:pt x="204874" y="132925"/>
                </a:cubicBezTo>
                <a:cubicBezTo>
                  <a:pt x="197017" y="138594"/>
                  <a:pt x="187165" y="143904"/>
                  <a:pt x="175317" y="148855"/>
                </a:cubicBezTo>
                <a:cubicBezTo>
                  <a:pt x="179351" y="163110"/>
                  <a:pt x="180747" y="175400"/>
                  <a:pt x="179504" y="185725"/>
                </a:cubicBezTo>
                <a:cubicBezTo>
                  <a:pt x="178261" y="196050"/>
                  <a:pt x="175303" y="204476"/>
                  <a:pt x="170629" y="211004"/>
                </a:cubicBezTo>
                <a:cubicBezTo>
                  <a:pt x="165956" y="217532"/>
                  <a:pt x="160491" y="222228"/>
                  <a:pt x="154234" y="225092"/>
                </a:cubicBezTo>
                <a:cubicBezTo>
                  <a:pt x="147978" y="227957"/>
                  <a:pt x="141854" y="229056"/>
                  <a:pt x="135862" y="228391"/>
                </a:cubicBezTo>
                <a:cubicBezTo>
                  <a:pt x="129870" y="227725"/>
                  <a:pt x="124934" y="225362"/>
                  <a:pt x="121054" y="221299"/>
                </a:cubicBezTo>
                <a:cubicBezTo>
                  <a:pt x="117175" y="217237"/>
                  <a:pt x="115275" y="211544"/>
                  <a:pt x="115355" y="204219"/>
                </a:cubicBezTo>
                <a:cubicBezTo>
                  <a:pt x="115353" y="204281"/>
                  <a:pt x="115342" y="202131"/>
                  <a:pt x="115322" y="197770"/>
                </a:cubicBezTo>
                <a:cubicBezTo>
                  <a:pt x="115301" y="193409"/>
                  <a:pt x="115281" y="187999"/>
                  <a:pt x="115260" y="181540"/>
                </a:cubicBezTo>
                <a:cubicBezTo>
                  <a:pt x="115240" y="175082"/>
                  <a:pt x="115229" y="168736"/>
                  <a:pt x="115227" y="162505"/>
                </a:cubicBezTo>
                <a:cubicBezTo>
                  <a:pt x="114278" y="162311"/>
                  <a:pt x="113305" y="162093"/>
                  <a:pt x="112309" y="161851"/>
                </a:cubicBezTo>
                <a:cubicBezTo>
                  <a:pt x="111312" y="161609"/>
                  <a:pt x="110243" y="161359"/>
                  <a:pt x="109103" y="161101"/>
                </a:cubicBezTo>
                <a:cubicBezTo>
                  <a:pt x="109102" y="167391"/>
                  <a:pt x="109091" y="173876"/>
                  <a:pt x="109070" y="180558"/>
                </a:cubicBezTo>
                <a:cubicBezTo>
                  <a:pt x="109050" y="187239"/>
                  <a:pt x="109029" y="192865"/>
                  <a:pt x="109009" y="197434"/>
                </a:cubicBezTo>
                <a:cubicBezTo>
                  <a:pt x="108988" y="202004"/>
                  <a:pt x="108977" y="204265"/>
                  <a:pt x="108976" y="204219"/>
                </a:cubicBezTo>
                <a:cubicBezTo>
                  <a:pt x="109056" y="211544"/>
                  <a:pt x="107156" y="217237"/>
                  <a:pt x="103276" y="221299"/>
                </a:cubicBezTo>
                <a:cubicBezTo>
                  <a:pt x="99396" y="225362"/>
                  <a:pt x="94460" y="227725"/>
                  <a:pt x="88469" y="228391"/>
                </a:cubicBezTo>
                <a:cubicBezTo>
                  <a:pt x="82477" y="229056"/>
                  <a:pt x="76353" y="227957"/>
                  <a:pt x="70096" y="225092"/>
                </a:cubicBezTo>
                <a:cubicBezTo>
                  <a:pt x="63840" y="222228"/>
                  <a:pt x="58375" y="217532"/>
                  <a:pt x="53701" y="211004"/>
                </a:cubicBezTo>
                <a:cubicBezTo>
                  <a:pt x="49027" y="204476"/>
                  <a:pt x="46069" y="196050"/>
                  <a:pt x="44826" y="185725"/>
                </a:cubicBezTo>
                <a:cubicBezTo>
                  <a:pt x="43583" y="175400"/>
                  <a:pt x="44979" y="163110"/>
                  <a:pt x="49014" y="148855"/>
                </a:cubicBezTo>
                <a:cubicBezTo>
                  <a:pt x="37166" y="143904"/>
                  <a:pt x="27313" y="138594"/>
                  <a:pt x="19456" y="132925"/>
                </a:cubicBezTo>
                <a:cubicBezTo>
                  <a:pt x="11599" y="127256"/>
                  <a:pt x="5638" y="121851"/>
                  <a:pt x="1572" y="116708"/>
                </a:cubicBezTo>
                <a:cubicBezTo>
                  <a:pt x="250" y="114595"/>
                  <a:pt x="-238" y="112655"/>
                  <a:pt x="108" y="110887"/>
                </a:cubicBezTo>
                <a:cubicBezTo>
                  <a:pt x="453" y="109119"/>
                  <a:pt x="1402" y="107954"/>
                  <a:pt x="2952" y="107391"/>
                </a:cubicBezTo>
                <a:cubicBezTo>
                  <a:pt x="4503" y="106828"/>
                  <a:pt x="6424" y="107297"/>
                  <a:pt x="8716" y="108799"/>
                </a:cubicBezTo>
                <a:cubicBezTo>
                  <a:pt x="9168" y="109118"/>
                  <a:pt x="9636" y="109437"/>
                  <a:pt x="10119" y="109756"/>
                </a:cubicBezTo>
                <a:cubicBezTo>
                  <a:pt x="10603" y="110075"/>
                  <a:pt x="11071" y="110394"/>
                  <a:pt x="11523" y="110712"/>
                </a:cubicBezTo>
                <a:lnTo>
                  <a:pt x="11523" y="22181"/>
                </a:lnTo>
                <a:cubicBezTo>
                  <a:pt x="11668" y="15900"/>
                  <a:pt x="13670" y="10673"/>
                  <a:pt x="17528" y="6499"/>
                </a:cubicBezTo>
                <a:cubicBezTo>
                  <a:pt x="21386" y="2326"/>
                  <a:pt x="26225" y="159"/>
                  <a:pt x="320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5" name="Freeform: Shape 94"/>
          <p:cNvSpPr/>
          <p:nvPr/>
        </p:nvSpPr>
        <p:spPr>
          <a:xfrm>
            <a:off x="19901097" y="8867001"/>
            <a:ext cx="337702" cy="309557"/>
          </a:xfrm>
          <a:custGeom>
            <a:avLst/>
            <a:gdLst/>
            <a:ahLst/>
            <a:cxnLst/>
            <a:rect l="l" t="t" r="r" b="b"/>
            <a:pathLst>
              <a:path w="195927" h="179598">
                <a:moveTo>
                  <a:pt x="102047" y="146957"/>
                </a:moveTo>
                <a:lnTo>
                  <a:pt x="195927" y="146957"/>
                </a:lnTo>
                <a:lnTo>
                  <a:pt x="195927" y="163269"/>
                </a:lnTo>
                <a:lnTo>
                  <a:pt x="102047" y="163269"/>
                </a:lnTo>
                <a:close/>
                <a:moveTo>
                  <a:pt x="0" y="146957"/>
                </a:moveTo>
                <a:lnTo>
                  <a:pt x="44890" y="146957"/>
                </a:lnTo>
                <a:lnTo>
                  <a:pt x="44890" y="163269"/>
                </a:lnTo>
                <a:lnTo>
                  <a:pt x="0" y="163269"/>
                </a:lnTo>
                <a:close/>
                <a:moveTo>
                  <a:pt x="57138" y="130623"/>
                </a:moveTo>
                <a:lnTo>
                  <a:pt x="89799" y="130623"/>
                </a:lnTo>
                <a:cubicBezTo>
                  <a:pt x="92092" y="130684"/>
                  <a:pt x="94012" y="131487"/>
                  <a:pt x="95556" y="133031"/>
                </a:cubicBezTo>
                <a:cubicBezTo>
                  <a:pt x="97100" y="134576"/>
                  <a:pt x="97903" y="136495"/>
                  <a:pt x="97964" y="138790"/>
                </a:cubicBezTo>
                <a:lnTo>
                  <a:pt x="97964" y="171434"/>
                </a:lnTo>
                <a:cubicBezTo>
                  <a:pt x="97903" y="173727"/>
                  <a:pt x="97100" y="175646"/>
                  <a:pt x="95556" y="177190"/>
                </a:cubicBezTo>
                <a:cubicBezTo>
                  <a:pt x="94012" y="178734"/>
                  <a:pt x="92092" y="179537"/>
                  <a:pt x="89799" y="179598"/>
                </a:cubicBezTo>
                <a:lnTo>
                  <a:pt x="57138" y="179598"/>
                </a:lnTo>
                <a:cubicBezTo>
                  <a:pt x="54844" y="179537"/>
                  <a:pt x="52925" y="178734"/>
                  <a:pt x="51380" y="177190"/>
                </a:cubicBezTo>
                <a:cubicBezTo>
                  <a:pt x="49836" y="175646"/>
                  <a:pt x="49033" y="173727"/>
                  <a:pt x="48972" y="171434"/>
                </a:cubicBezTo>
                <a:lnTo>
                  <a:pt x="48972" y="138790"/>
                </a:lnTo>
                <a:cubicBezTo>
                  <a:pt x="49033" y="136495"/>
                  <a:pt x="49836" y="134576"/>
                  <a:pt x="51380" y="133031"/>
                </a:cubicBezTo>
                <a:cubicBezTo>
                  <a:pt x="52925" y="131487"/>
                  <a:pt x="54844" y="130684"/>
                  <a:pt x="57138" y="130623"/>
                </a:cubicBezTo>
                <a:close/>
                <a:moveTo>
                  <a:pt x="167368" y="81642"/>
                </a:moveTo>
                <a:lnTo>
                  <a:pt x="195927" y="81642"/>
                </a:lnTo>
                <a:lnTo>
                  <a:pt x="195927" y="97955"/>
                </a:lnTo>
                <a:lnTo>
                  <a:pt x="167368" y="97955"/>
                </a:lnTo>
                <a:close/>
                <a:moveTo>
                  <a:pt x="0" y="81642"/>
                </a:moveTo>
                <a:lnTo>
                  <a:pt x="110212" y="81642"/>
                </a:lnTo>
                <a:lnTo>
                  <a:pt x="110212" y="97955"/>
                </a:lnTo>
                <a:lnTo>
                  <a:pt x="0" y="97955"/>
                </a:lnTo>
                <a:close/>
                <a:moveTo>
                  <a:pt x="122460" y="65308"/>
                </a:moveTo>
                <a:lnTo>
                  <a:pt x="155121" y="65308"/>
                </a:lnTo>
                <a:cubicBezTo>
                  <a:pt x="157415" y="65370"/>
                  <a:pt x="159334" y="66173"/>
                  <a:pt x="160878" y="67717"/>
                </a:cubicBezTo>
                <a:cubicBezTo>
                  <a:pt x="162422" y="69262"/>
                  <a:pt x="163225" y="71181"/>
                  <a:pt x="163286" y="73475"/>
                </a:cubicBezTo>
                <a:lnTo>
                  <a:pt x="163286" y="106122"/>
                </a:lnTo>
                <a:cubicBezTo>
                  <a:pt x="163225" y="108417"/>
                  <a:pt x="162422" y="110336"/>
                  <a:pt x="160878" y="111881"/>
                </a:cubicBezTo>
                <a:cubicBezTo>
                  <a:pt x="159334" y="113425"/>
                  <a:pt x="157415" y="114228"/>
                  <a:pt x="155121" y="114289"/>
                </a:cubicBezTo>
                <a:lnTo>
                  <a:pt x="122460" y="114289"/>
                </a:lnTo>
                <a:cubicBezTo>
                  <a:pt x="120166" y="114228"/>
                  <a:pt x="118247" y="113425"/>
                  <a:pt x="116703" y="111881"/>
                </a:cubicBezTo>
                <a:cubicBezTo>
                  <a:pt x="115158" y="110336"/>
                  <a:pt x="114356" y="108417"/>
                  <a:pt x="114294" y="106122"/>
                </a:cubicBezTo>
                <a:lnTo>
                  <a:pt x="114294" y="73475"/>
                </a:lnTo>
                <a:cubicBezTo>
                  <a:pt x="114356" y="71181"/>
                  <a:pt x="115158" y="69262"/>
                  <a:pt x="116703" y="67717"/>
                </a:cubicBezTo>
                <a:cubicBezTo>
                  <a:pt x="118247" y="66173"/>
                  <a:pt x="120166" y="65370"/>
                  <a:pt x="122460" y="65308"/>
                </a:cubicBezTo>
                <a:close/>
                <a:moveTo>
                  <a:pt x="85716" y="16328"/>
                </a:moveTo>
                <a:lnTo>
                  <a:pt x="195927" y="16328"/>
                </a:lnTo>
                <a:lnTo>
                  <a:pt x="195927" y="32641"/>
                </a:lnTo>
                <a:lnTo>
                  <a:pt x="85716" y="32641"/>
                </a:lnTo>
                <a:close/>
                <a:moveTo>
                  <a:pt x="0" y="16328"/>
                </a:moveTo>
                <a:lnTo>
                  <a:pt x="28559" y="16328"/>
                </a:lnTo>
                <a:lnTo>
                  <a:pt x="28559" y="32641"/>
                </a:lnTo>
                <a:lnTo>
                  <a:pt x="0" y="32641"/>
                </a:lnTo>
                <a:close/>
                <a:moveTo>
                  <a:pt x="40807" y="0"/>
                </a:moveTo>
                <a:lnTo>
                  <a:pt x="73468" y="0"/>
                </a:lnTo>
                <a:cubicBezTo>
                  <a:pt x="75762" y="61"/>
                  <a:pt x="77681" y="863"/>
                  <a:pt x="79225" y="2407"/>
                </a:cubicBezTo>
                <a:cubicBezTo>
                  <a:pt x="80770" y="3951"/>
                  <a:pt x="81572" y="5870"/>
                  <a:pt x="81633" y="8164"/>
                </a:cubicBezTo>
                <a:lnTo>
                  <a:pt x="81633" y="40808"/>
                </a:lnTo>
                <a:cubicBezTo>
                  <a:pt x="81572" y="43102"/>
                  <a:pt x="80770" y="45022"/>
                  <a:pt x="79225" y="46566"/>
                </a:cubicBezTo>
                <a:cubicBezTo>
                  <a:pt x="77681" y="48111"/>
                  <a:pt x="75762" y="48914"/>
                  <a:pt x="73468" y="48975"/>
                </a:cubicBezTo>
                <a:lnTo>
                  <a:pt x="40807" y="48975"/>
                </a:lnTo>
                <a:cubicBezTo>
                  <a:pt x="38513" y="48914"/>
                  <a:pt x="36594" y="48111"/>
                  <a:pt x="35050" y="46566"/>
                </a:cubicBezTo>
                <a:cubicBezTo>
                  <a:pt x="33506" y="45022"/>
                  <a:pt x="32703" y="43102"/>
                  <a:pt x="32642" y="40808"/>
                </a:cubicBezTo>
                <a:lnTo>
                  <a:pt x="32642" y="8164"/>
                </a:lnTo>
                <a:cubicBezTo>
                  <a:pt x="32703" y="5870"/>
                  <a:pt x="33506" y="3951"/>
                  <a:pt x="35050" y="2407"/>
                </a:cubicBezTo>
                <a:cubicBezTo>
                  <a:pt x="36594" y="863"/>
                  <a:pt x="38513" y="61"/>
                  <a:pt x="408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6" name="Freeform: Shape 95"/>
          <p:cNvSpPr/>
          <p:nvPr/>
        </p:nvSpPr>
        <p:spPr>
          <a:xfrm>
            <a:off x="19887025" y="7985726"/>
            <a:ext cx="365845" cy="365847"/>
          </a:xfrm>
          <a:custGeom>
            <a:avLst/>
            <a:gdLst/>
            <a:ahLst/>
            <a:cxnLst/>
            <a:rect l="l" t="t" r="r" b="b"/>
            <a:pathLst>
              <a:path w="212255" h="212256">
                <a:moveTo>
                  <a:pt x="118628" y="78831"/>
                </a:moveTo>
                <a:lnTo>
                  <a:pt x="79085" y="92480"/>
                </a:lnTo>
                <a:lnTo>
                  <a:pt x="92479" y="132405"/>
                </a:lnTo>
                <a:lnTo>
                  <a:pt x="132022" y="119011"/>
                </a:lnTo>
                <a:close/>
                <a:moveTo>
                  <a:pt x="117735" y="0"/>
                </a:moveTo>
                <a:cubicBezTo>
                  <a:pt x="121830" y="56"/>
                  <a:pt x="125471" y="1220"/>
                  <a:pt x="128657" y="3492"/>
                </a:cubicBezTo>
                <a:cubicBezTo>
                  <a:pt x="131844" y="5764"/>
                  <a:pt x="134113" y="8810"/>
                  <a:pt x="135466" y="12629"/>
                </a:cubicBezTo>
                <a:lnTo>
                  <a:pt x="142226" y="33165"/>
                </a:lnTo>
                <a:lnTo>
                  <a:pt x="162891" y="26150"/>
                </a:lnTo>
                <a:cubicBezTo>
                  <a:pt x="164655" y="25640"/>
                  <a:pt x="166483" y="25384"/>
                  <a:pt x="168376" y="25384"/>
                </a:cubicBezTo>
                <a:cubicBezTo>
                  <a:pt x="173499" y="25480"/>
                  <a:pt x="177825" y="27138"/>
                  <a:pt x="181354" y="30359"/>
                </a:cubicBezTo>
                <a:cubicBezTo>
                  <a:pt x="184884" y="33580"/>
                  <a:pt x="186722" y="37789"/>
                  <a:pt x="186871" y="42987"/>
                </a:cubicBezTo>
                <a:cubicBezTo>
                  <a:pt x="186765" y="47003"/>
                  <a:pt x="185447" y="50516"/>
                  <a:pt x="182917" y="53527"/>
                </a:cubicBezTo>
                <a:cubicBezTo>
                  <a:pt x="180387" y="56538"/>
                  <a:pt x="177283" y="58680"/>
                  <a:pt x="173605" y="59952"/>
                </a:cubicBezTo>
                <a:lnTo>
                  <a:pt x="153579" y="66840"/>
                </a:lnTo>
                <a:lnTo>
                  <a:pt x="166972" y="107149"/>
                </a:lnTo>
                <a:lnTo>
                  <a:pt x="187892" y="100005"/>
                </a:lnTo>
                <a:cubicBezTo>
                  <a:pt x="188854" y="99684"/>
                  <a:pt x="189832" y="99434"/>
                  <a:pt x="190826" y="99256"/>
                </a:cubicBezTo>
                <a:cubicBezTo>
                  <a:pt x="191819" y="99078"/>
                  <a:pt x="192797" y="98987"/>
                  <a:pt x="193759" y="98985"/>
                </a:cubicBezTo>
                <a:cubicBezTo>
                  <a:pt x="199106" y="99086"/>
                  <a:pt x="203496" y="100797"/>
                  <a:pt x="206930" y="104119"/>
                </a:cubicBezTo>
                <a:cubicBezTo>
                  <a:pt x="210363" y="107441"/>
                  <a:pt x="212139" y="111767"/>
                  <a:pt x="212255" y="117098"/>
                </a:cubicBezTo>
                <a:cubicBezTo>
                  <a:pt x="212240" y="121193"/>
                  <a:pt x="211219" y="124643"/>
                  <a:pt x="209194" y="127446"/>
                </a:cubicBezTo>
                <a:cubicBezTo>
                  <a:pt x="207169" y="130250"/>
                  <a:pt x="204235" y="132328"/>
                  <a:pt x="200392" y="133681"/>
                </a:cubicBezTo>
                <a:lnTo>
                  <a:pt x="178453" y="141206"/>
                </a:lnTo>
                <a:lnTo>
                  <a:pt x="185596" y="162508"/>
                </a:lnTo>
                <a:cubicBezTo>
                  <a:pt x="186212" y="164443"/>
                  <a:pt x="186510" y="166441"/>
                  <a:pt x="186489" y="168504"/>
                </a:cubicBezTo>
                <a:cubicBezTo>
                  <a:pt x="186358" y="173683"/>
                  <a:pt x="184578" y="178025"/>
                  <a:pt x="181147" y="181531"/>
                </a:cubicBezTo>
                <a:cubicBezTo>
                  <a:pt x="177716" y="185036"/>
                  <a:pt x="173417" y="186859"/>
                  <a:pt x="168248" y="186999"/>
                </a:cubicBezTo>
                <a:cubicBezTo>
                  <a:pt x="164153" y="186952"/>
                  <a:pt x="160512" y="185804"/>
                  <a:pt x="157326" y="183555"/>
                </a:cubicBezTo>
                <a:cubicBezTo>
                  <a:pt x="154140" y="181307"/>
                  <a:pt x="151870" y="178246"/>
                  <a:pt x="150518" y="174371"/>
                </a:cubicBezTo>
                <a:lnTo>
                  <a:pt x="143502" y="153324"/>
                </a:lnTo>
                <a:lnTo>
                  <a:pt x="103959" y="166845"/>
                </a:lnTo>
                <a:lnTo>
                  <a:pt x="110975" y="187765"/>
                </a:lnTo>
                <a:cubicBezTo>
                  <a:pt x="111634" y="189699"/>
                  <a:pt x="111974" y="191698"/>
                  <a:pt x="111995" y="193760"/>
                </a:cubicBezTo>
                <a:cubicBezTo>
                  <a:pt x="111868" y="198883"/>
                  <a:pt x="110082" y="203210"/>
                  <a:pt x="106638" y="206739"/>
                </a:cubicBezTo>
                <a:cubicBezTo>
                  <a:pt x="103194" y="210268"/>
                  <a:pt x="98857" y="212107"/>
                  <a:pt x="93627" y="212256"/>
                </a:cubicBezTo>
                <a:cubicBezTo>
                  <a:pt x="89537" y="212208"/>
                  <a:pt x="85918" y="211060"/>
                  <a:pt x="82769" y="208812"/>
                </a:cubicBezTo>
                <a:cubicBezTo>
                  <a:pt x="79620" y="206564"/>
                  <a:pt x="77371" y="203502"/>
                  <a:pt x="76024" y="199628"/>
                </a:cubicBezTo>
                <a:lnTo>
                  <a:pt x="69008" y="178836"/>
                </a:lnTo>
                <a:lnTo>
                  <a:pt x="49492" y="185596"/>
                </a:lnTo>
                <a:cubicBezTo>
                  <a:pt x="48469" y="185923"/>
                  <a:pt x="47422" y="186194"/>
                  <a:pt x="46351" y="186409"/>
                </a:cubicBezTo>
                <a:cubicBezTo>
                  <a:pt x="45280" y="186625"/>
                  <a:pt x="44201" y="186736"/>
                  <a:pt x="43114" y="186744"/>
                </a:cubicBezTo>
                <a:cubicBezTo>
                  <a:pt x="37839" y="186641"/>
                  <a:pt x="33529" y="184935"/>
                  <a:pt x="30183" y="181626"/>
                </a:cubicBezTo>
                <a:cubicBezTo>
                  <a:pt x="26837" y="178318"/>
                  <a:pt x="25110" y="174028"/>
                  <a:pt x="25001" y="168759"/>
                </a:cubicBezTo>
                <a:cubicBezTo>
                  <a:pt x="25057" y="164725"/>
                  <a:pt x="26221" y="161121"/>
                  <a:pt x="28493" y="157948"/>
                </a:cubicBezTo>
                <a:cubicBezTo>
                  <a:pt x="30765" y="154775"/>
                  <a:pt x="33811" y="152511"/>
                  <a:pt x="37629" y="151156"/>
                </a:cubicBezTo>
                <a:lnTo>
                  <a:pt x="57528" y="144395"/>
                </a:lnTo>
                <a:lnTo>
                  <a:pt x="44135" y="104470"/>
                </a:lnTo>
                <a:lnTo>
                  <a:pt x="24236" y="111358"/>
                </a:lnTo>
                <a:cubicBezTo>
                  <a:pt x="22195" y="112017"/>
                  <a:pt x="20154" y="112357"/>
                  <a:pt x="18113" y="112378"/>
                </a:cubicBezTo>
                <a:cubicBezTo>
                  <a:pt x="12894" y="112267"/>
                  <a:pt x="8599" y="110545"/>
                  <a:pt x="5230" y="107212"/>
                </a:cubicBezTo>
                <a:cubicBezTo>
                  <a:pt x="1860" y="103880"/>
                  <a:pt x="117" y="99607"/>
                  <a:pt x="0" y="94393"/>
                </a:cubicBezTo>
                <a:cubicBezTo>
                  <a:pt x="56" y="90359"/>
                  <a:pt x="1220" y="86755"/>
                  <a:pt x="3492" y="83582"/>
                </a:cubicBezTo>
                <a:cubicBezTo>
                  <a:pt x="5764" y="80409"/>
                  <a:pt x="8809" y="78145"/>
                  <a:pt x="12628" y="76790"/>
                </a:cubicBezTo>
                <a:lnTo>
                  <a:pt x="32655" y="70029"/>
                </a:lnTo>
                <a:lnTo>
                  <a:pt x="25894" y="49748"/>
                </a:lnTo>
                <a:cubicBezTo>
                  <a:pt x="25235" y="47813"/>
                  <a:pt x="24895" y="45815"/>
                  <a:pt x="24874" y="43753"/>
                </a:cubicBezTo>
                <a:cubicBezTo>
                  <a:pt x="25001" y="38573"/>
                  <a:pt x="26787" y="34231"/>
                  <a:pt x="30231" y="30726"/>
                </a:cubicBezTo>
                <a:cubicBezTo>
                  <a:pt x="33675" y="27221"/>
                  <a:pt x="38012" y="25398"/>
                  <a:pt x="43242" y="25257"/>
                </a:cubicBezTo>
                <a:cubicBezTo>
                  <a:pt x="47332" y="25305"/>
                  <a:pt x="50951" y="26453"/>
                  <a:pt x="54100" y="28701"/>
                </a:cubicBezTo>
                <a:cubicBezTo>
                  <a:pt x="57249" y="30949"/>
                  <a:pt x="59497" y="34010"/>
                  <a:pt x="60845" y="37885"/>
                </a:cubicBezTo>
                <a:lnTo>
                  <a:pt x="67733" y="58294"/>
                </a:lnTo>
                <a:lnTo>
                  <a:pt x="107276" y="44901"/>
                </a:lnTo>
                <a:lnTo>
                  <a:pt x="100388" y="24492"/>
                </a:lnTo>
                <a:cubicBezTo>
                  <a:pt x="99728" y="22557"/>
                  <a:pt x="99388" y="20559"/>
                  <a:pt x="99367" y="18496"/>
                </a:cubicBezTo>
                <a:cubicBezTo>
                  <a:pt x="99503" y="13317"/>
                  <a:pt x="101304" y="8975"/>
                  <a:pt x="104772" y="5469"/>
                </a:cubicBezTo>
                <a:cubicBezTo>
                  <a:pt x="108240" y="1964"/>
                  <a:pt x="112561" y="141"/>
                  <a:pt x="1177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7" name="Freeform: Shape 96"/>
          <p:cNvSpPr/>
          <p:nvPr/>
        </p:nvSpPr>
        <p:spPr>
          <a:xfrm>
            <a:off x="19901097" y="7160805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5668" y="37616"/>
                </a:moveTo>
                <a:cubicBezTo>
                  <a:pt x="88132" y="37574"/>
                  <a:pt x="80740" y="38721"/>
                  <a:pt x="73492" y="41056"/>
                </a:cubicBezTo>
                <a:cubicBezTo>
                  <a:pt x="66244" y="43391"/>
                  <a:pt x="60222" y="47165"/>
                  <a:pt x="55426" y="52378"/>
                </a:cubicBezTo>
                <a:cubicBezTo>
                  <a:pt x="50630" y="57591"/>
                  <a:pt x="48142" y="64493"/>
                  <a:pt x="47962" y="73084"/>
                </a:cubicBezTo>
                <a:cubicBezTo>
                  <a:pt x="48023" y="80164"/>
                  <a:pt x="49487" y="85908"/>
                  <a:pt x="52355" y="90318"/>
                </a:cubicBezTo>
                <a:cubicBezTo>
                  <a:pt x="55223" y="94727"/>
                  <a:pt x="59125" y="98194"/>
                  <a:pt x="64062" y="100718"/>
                </a:cubicBezTo>
                <a:cubicBezTo>
                  <a:pt x="68999" y="103242"/>
                  <a:pt x="74602" y="105216"/>
                  <a:pt x="80871" y="106639"/>
                </a:cubicBezTo>
                <a:lnTo>
                  <a:pt x="99495" y="111232"/>
                </a:lnTo>
                <a:cubicBezTo>
                  <a:pt x="105227" y="112460"/>
                  <a:pt x="109707" y="113831"/>
                  <a:pt x="112936" y="115347"/>
                </a:cubicBezTo>
                <a:cubicBezTo>
                  <a:pt x="116165" y="116862"/>
                  <a:pt x="117807" y="119573"/>
                  <a:pt x="117863" y="123480"/>
                </a:cubicBezTo>
                <a:cubicBezTo>
                  <a:pt x="117794" y="126805"/>
                  <a:pt x="116114" y="129532"/>
                  <a:pt x="112824" y="131661"/>
                </a:cubicBezTo>
                <a:cubicBezTo>
                  <a:pt x="109534" y="133790"/>
                  <a:pt x="105049" y="134891"/>
                  <a:pt x="99367" y="134963"/>
                </a:cubicBezTo>
                <a:cubicBezTo>
                  <a:pt x="93558" y="134860"/>
                  <a:pt x="88873" y="133837"/>
                  <a:pt x="85312" y="131893"/>
                </a:cubicBezTo>
                <a:cubicBezTo>
                  <a:pt x="81751" y="129948"/>
                  <a:pt x="78772" y="127697"/>
                  <a:pt x="76375" y="125139"/>
                </a:cubicBezTo>
                <a:cubicBezTo>
                  <a:pt x="73978" y="122580"/>
                  <a:pt x="71621" y="120329"/>
                  <a:pt x="69303" y="118385"/>
                </a:cubicBezTo>
                <a:cubicBezTo>
                  <a:pt x="66986" y="116440"/>
                  <a:pt x="64167" y="115417"/>
                  <a:pt x="60845" y="115315"/>
                </a:cubicBezTo>
                <a:cubicBezTo>
                  <a:pt x="56402" y="115434"/>
                  <a:pt x="53138" y="116790"/>
                  <a:pt x="51055" y="119381"/>
                </a:cubicBezTo>
                <a:cubicBezTo>
                  <a:pt x="48971" y="121973"/>
                  <a:pt x="47940" y="125083"/>
                  <a:pt x="47962" y="128711"/>
                </a:cubicBezTo>
                <a:cubicBezTo>
                  <a:pt x="48080" y="134003"/>
                  <a:pt x="50507" y="138786"/>
                  <a:pt x="55242" y="143062"/>
                </a:cubicBezTo>
                <a:cubicBezTo>
                  <a:pt x="59976" y="147338"/>
                  <a:pt x="66305" y="150741"/>
                  <a:pt x="74229" y="153273"/>
                </a:cubicBezTo>
                <a:cubicBezTo>
                  <a:pt x="82152" y="155805"/>
                  <a:pt x="90957" y="157102"/>
                  <a:pt x="100643" y="157162"/>
                </a:cubicBezTo>
                <a:cubicBezTo>
                  <a:pt x="108797" y="157174"/>
                  <a:pt x="116583" y="155818"/>
                  <a:pt x="124000" y="153094"/>
                </a:cubicBezTo>
                <a:cubicBezTo>
                  <a:pt x="131417" y="150370"/>
                  <a:pt x="137502" y="146207"/>
                  <a:pt x="142255" y="140605"/>
                </a:cubicBezTo>
                <a:cubicBezTo>
                  <a:pt x="147007" y="135003"/>
                  <a:pt x="149464" y="127891"/>
                  <a:pt x="149625" y="119270"/>
                </a:cubicBezTo>
                <a:cubicBezTo>
                  <a:pt x="149470" y="111938"/>
                  <a:pt x="147384" y="106018"/>
                  <a:pt x="143365" y="101512"/>
                </a:cubicBezTo>
                <a:cubicBezTo>
                  <a:pt x="139346" y="97005"/>
                  <a:pt x="134321" y="93506"/>
                  <a:pt x="128289" y="91012"/>
                </a:cubicBezTo>
                <a:cubicBezTo>
                  <a:pt x="122258" y="88519"/>
                  <a:pt x="116146" y="86625"/>
                  <a:pt x="109954" y="85332"/>
                </a:cubicBezTo>
                <a:lnTo>
                  <a:pt x="96688" y="82270"/>
                </a:lnTo>
                <a:cubicBezTo>
                  <a:pt x="91740" y="81255"/>
                  <a:pt x="87701" y="80000"/>
                  <a:pt x="84570" y="78506"/>
                </a:cubicBezTo>
                <a:cubicBezTo>
                  <a:pt x="81440" y="77013"/>
                  <a:pt x="79824" y="74482"/>
                  <a:pt x="79723" y="70915"/>
                </a:cubicBezTo>
                <a:cubicBezTo>
                  <a:pt x="79787" y="67548"/>
                  <a:pt x="81445" y="65065"/>
                  <a:pt x="84698" y="63468"/>
                </a:cubicBezTo>
                <a:cubicBezTo>
                  <a:pt x="87951" y="61870"/>
                  <a:pt x="92415" y="61078"/>
                  <a:pt x="98091" y="61091"/>
                </a:cubicBezTo>
                <a:cubicBezTo>
                  <a:pt x="104572" y="61272"/>
                  <a:pt x="109455" y="62540"/>
                  <a:pt x="112742" y="64895"/>
                </a:cubicBezTo>
                <a:cubicBezTo>
                  <a:pt x="116028" y="67250"/>
                  <a:pt x="118890" y="69605"/>
                  <a:pt x="121326" y="71960"/>
                </a:cubicBezTo>
                <a:cubicBezTo>
                  <a:pt x="123762" y="74314"/>
                  <a:pt x="126945" y="75582"/>
                  <a:pt x="130874" y="75763"/>
                </a:cubicBezTo>
                <a:cubicBezTo>
                  <a:pt x="135054" y="75647"/>
                  <a:pt x="138301" y="74254"/>
                  <a:pt x="140616" y="71585"/>
                </a:cubicBezTo>
                <a:cubicBezTo>
                  <a:pt x="142930" y="68916"/>
                  <a:pt x="144105" y="65674"/>
                  <a:pt x="144140" y="61857"/>
                </a:cubicBezTo>
                <a:cubicBezTo>
                  <a:pt x="143988" y="56938"/>
                  <a:pt x="141585" y="52670"/>
                  <a:pt x="136930" y="49051"/>
                </a:cubicBezTo>
                <a:cubicBezTo>
                  <a:pt x="132276" y="45432"/>
                  <a:pt x="126282" y="42629"/>
                  <a:pt x="118949" y="40640"/>
                </a:cubicBezTo>
                <a:cubicBezTo>
                  <a:pt x="111616" y="38652"/>
                  <a:pt x="103856" y="37644"/>
                  <a:pt x="95668" y="37616"/>
                </a:cubicBezTo>
                <a:close/>
                <a:moveTo>
                  <a:pt x="48982" y="0"/>
                </a:moveTo>
                <a:cubicBezTo>
                  <a:pt x="54618" y="26"/>
                  <a:pt x="59960" y="930"/>
                  <a:pt x="65006" y="2711"/>
                </a:cubicBezTo>
                <a:cubicBezTo>
                  <a:pt x="70053" y="4491"/>
                  <a:pt x="74661" y="6989"/>
                  <a:pt x="78830" y="10204"/>
                </a:cubicBezTo>
                <a:cubicBezTo>
                  <a:pt x="81900" y="9561"/>
                  <a:pt x="85041" y="9062"/>
                  <a:pt x="88254" y="8706"/>
                </a:cubicBezTo>
                <a:cubicBezTo>
                  <a:pt x="91466" y="8350"/>
                  <a:pt x="94703" y="8169"/>
                  <a:pt x="97964" y="8164"/>
                </a:cubicBezTo>
                <a:cubicBezTo>
                  <a:pt x="114694" y="8354"/>
                  <a:pt x="129805" y="12438"/>
                  <a:pt x="143299" y="20416"/>
                </a:cubicBezTo>
                <a:cubicBezTo>
                  <a:pt x="156792" y="28395"/>
                  <a:pt x="167529" y="39131"/>
                  <a:pt x="175509" y="52624"/>
                </a:cubicBezTo>
                <a:cubicBezTo>
                  <a:pt x="183490" y="66117"/>
                  <a:pt x="187574" y="81230"/>
                  <a:pt x="187764" y="97963"/>
                </a:cubicBezTo>
                <a:cubicBezTo>
                  <a:pt x="187759" y="101225"/>
                  <a:pt x="187578" y="104462"/>
                  <a:pt x="187222" y="107676"/>
                </a:cubicBezTo>
                <a:cubicBezTo>
                  <a:pt x="186866" y="110889"/>
                  <a:pt x="186366" y="114031"/>
                  <a:pt x="185723" y="117101"/>
                </a:cubicBezTo>
                <a:cubicBezTo>
                  <a:pt x="188939" y="121271"/>
                  <a:pt x="191437" y="125880"/>
                  <a:pt x="193217" y="130928"/>
                </a:cubicBezTo>
                <a:cubicBezTo>
                  <a:pt x="194997" y="135975"/>
                  <a:pt x="195900" y="141318"/>
                  <a:pt x="195927" y="146956"/>
                </a:cubicBezTo>
                <a:cubicBezTo>
                  <a:pt x="195823" y="156072"/>
                  <a:pt x="193593" y="164309"/>
                  <a:pt x="189238" y="171668"/>
                </a:cubicBezTo>
                <a:cubicBezTo>
                  <a:pt x="184883" y="179027"/>
                  <a:pt x="179025" y="184884"/>
                  <a:pt x="171665" y="189239"/>
                </a:cubicBezTo>
                <a:cubicBezTo>
                  <a:pt x="164305" y="193594"/>
                  <a:pt x="156065" y="195823"/>
                  <a:pt x="146946" y="195927"/>
                </a:cubicBezTo>
                <a:cubicBezTo>
                  <a:pt x="141309" y="195900"/>
                  <a:pt x="135968" y="194997"/>
                  <a:pt x="130922" y="193216"/>
                </a:cubicBezTo>
                <a:cubicBezTo>
                  <a:pt x="125875" y="191436"/>
                  <a:pt x="121267" y="188938"/>
                  <a:pt x="117098" y="185722"/>
                </a:cubicBezTo>
                <a:cubicBezTo>
                  <a:pt x="114028" y="186365"/>
                  <a:pt x="110887" y="186865"/>
                  <a:pt x="107674" y="187221"/>
                </a:cubicBezTo>
                <a:cubicBezTo>
                  <a:pt x="104461" y="187576"/>
                  <a:pt x="101225" y="187757"/>
                  <a:pt x="97964" y="187762"/>
                </a:cubicBezTo>
                <a:cubicBezTo>
                  <a:pt x="81234" y="187573"/>
                  <a:pt x="66123" y="183489"/>
                  <a:pt x="52629" y="175510"/>
                </a:cubicBezTo>
                <a:cubicBezTo>
                  <a:pt x="39136" y="167531"/>
                  <a:pt x="28399" y="156795"/>
                  <a:pt x="20419" y="143302"/>
                </a:cubicBezTo>
                <a:cubicBezTo>
                  <a:pt x="12438" y="129809"/>
                  <a:pt x="8353" y="114696"/>
                  <a:pt x="8164" y="97963"/>
                </a:cubicBezTo>
                <a:cubicBezTo>
                  <a:pt x="8169" y="94702"/>
                  <a:pt x="8350" y="91464"/>
                  <a:pt x="8706" y="88251"/>
                </a:cubicBezTo>
                <a:cubicBezTo>
                  <a:pt x="9062" y="85037"/>
                  <a:pt x="9561" y="81895"/>
                  <a:pt x="10205" y="78825"/>
                </a:cubicBezTo>
                <a:cubicBezTo>
                  <a:pt x="6989" y="74655"/>
                  <a:pt x="4491" y="70046"/>
                  <a:pt x="2711" y="64999"/>
                </a:cubicBezTo>
                <a:cubicBezTo>
                  <a:pt x="930" y="59951"/>
                  <a:pt x="27" y="54608"/>
                  <a:pt x="0" y="48971"/>
                </a:cubicBezTo>
                <a:cubicBezTo>
                  <a:pt x="104" y="39855"/>
                  <a:pt x="2334" y="31617"/>
                  <a:pt x="6690" y="24258"/>
                </a:cubicBezTo>
                <a:cubicBezTo>
                  <a:pt x="11045" y="16899"/>
                  <a:pt x="16904" y="11042"/>
                  <a:pt x="24264" y="6688"/>
                </a:cubicBezTo>
                <a:cubicBezTo>
                  <a:pt x="31625" y="2333"/>
                  <a:pt x="39864" y="104"/>
                  <a:pt x="489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8" name="Freeform: Shape 97"/>
          <p:cNvSpPr/>
          <p:nvPr/>
        </p:nvSpPr>
        <p:spPr>
          <a:xfrm>
            <a:off x="19844809" y="6358590"/>
            <a:ext cx="450278" cy="264044"/>
          </a:xfrm>
          <a:custGeom>
            <a:avLst/>
            <a:gdLst/>
            <a:ahLst/>
            <a:cxnLst/>
            <a:rect l="l" t="t" r="r" b="b"/>
            <a:pathLst>
              <a:path w="261241" h="153192">
                <a:moveTo>
                  <a:pt x="144656" y="0"/>
                </a:moveTo>
                <a:cubicBezTo>
                  <a:pt x="155558" y="94"/>
                  <a:pt x="165264" y="2555"/>
                  <a:pt x="173773" y="7382"/>
                </a:cubicBezTo>
                <a:cubicBezTo>
                  <a:pt x="182282" y="12210"/>
                  <a:pt x="188990" y="18837"/>
                  <a:pt x="193899" y="27264"/>
                </a:cubicBezTo>
                <a:cubicBezTo>
                  <a:pt x="198807" y="35692"/>
                  <a:pt x="201312" y="45353"/>
                  <a:pt x="201412" y="56248"/>
                </a:cubicBezTo>
                <a:cubicBezTo>
                  <a:pt x="201434" y="59059"/>
                  <a:pt x="201264" y="61867"/>
                  <a:pt x="200903" y="64674"/>
                </a:cubicBezTo>
                <a:cubicBezTo>
                  <a:pt x="203332" y="64037"/>
                  <a:pt x="205778" y="63559"/>
                  <a:pt x="208240" y="63240"/>
                </a:cubicBezTo>
                <a:cubicBezTo>
                  <a:pt x="210702" y="62922"/>
                  <a:pt x="213148" y="62762"/>
                  <a:pt x="215578" y="62762"/>
                </a:cubicBezTo>
                <a:cubicBezTo>
                  <a:pt x="223936" y="62835"/>
                  <a:pt x="231550" y="64744"/>
                  <a:pt x="238420" y="68490"/>
                </a:cubicBezTo>
                <a:cubicBezTo>
                  <a:pt x="245290" y="72236"/>
                  <a:pt x="250785" y="77386"/>
                  <a:pt x="254904" y="83939"/>
                </a:cubicBezTo>
                <a:cubicBezTo>
                  <a:pt x="259024" y="90493"/>
                  <a:pt x="261136" y="98017"/>
                  <a:pt x="261241" y="106511"/>
                </a:cubicBezTo>
                <a:cubicBezTo>
                  <a:pt x="261141" y="115563"/>
                  <a:pt x="258962" y="123586"/>
                  <a:pt x="254706" y="130579"/>
                </a:cubicBezTo>
                <a:cubicBezTo>
                  <a:pt x="250450" y="137573"/>
                  <a:pt x="244718" y="143070"/>
                  <a:pt x="237513" y="147072"/>
                </a:cubicBezTo>
                <a:cubicBezTo>
                  <a:pt x="230307" y="151074"/>
                  <a:pt x="222230" y="153114"/>
                  <a:pt x="213281" y="153192"/>
                </a:cubicBezTo>
                <a:cubicBezTo>
                  <a:pt x="202077" y="153034"/>
                  <a:pt x="192153" y="150517"/>
                  <a:pt x="183511" y="145641"/>
                </a:cubicBezTo>
                <a:cubicBezTo>
                  <a:pt x="174869" y="140765"/>
                  <a:pt x="167002" y="134474"/>
                  <a:pt x="159910" y="126766"/>
                </a:cubicBezTo>
                <a:cubicBezTo>
                  <a:pt x="152818" y="119059"/>
                  <a:pt x="145994" y="110880"/>
                  <a:pt x="139440" y="102229"/>
                </a:cubicBezTo>
                <a:cubicBezTo>
                  <a:pt x="132885" y="93577"/>
                  <a:pt x="126094" y="85398"/>
                  <a:pt x="119064" y="77691"/>
                </a:cubicBezTo>
                <a:cubicBezTo>
                  <a:pt x="112035" y="69983"/>
                  <a:pt x="104263" y="63692"/>
                  <a:pt x="95747" y="58816"/>
                </a:cubicBezTo>
                <a:cubicBezTo>
                  <a:pt x="87231" y="53939"/>
                  <a:pt x="77465" y="51423"/>
                  <a:pt x="66450" y="51265"/>
                </a:cubicBezTo>
                <a:cubicBezTo>
                  <a:pt x="57788" y="51306"/>
                  <a:pt x="50122" y="53055"/>
                  <a:pt x="43453" y="56512"/>
                </a:cubicBezTo>
                <a:cubicBezTo>
                  <a:pt x="36785" y="59970"/>
                  <a:pt x="31548" y="64894"/>
                  <a:pt x="27742" y="71285"/>
                </a:cubicBezTo>
                <a:cubicBezTo>
                  <a:pt x="23937" y="77676"/>
                  <a:pt x="21998" y="85292"/>
                  <a:pt x="21926" y="94133"/>
                </a:cubicBezTo>
                <a:cubicBezTo>
                  <a:pt x="22015" y="103269"/>
                  <a:pt x="24105" y="111097"/>
                  <a:pt x="28196" y="117616"/>
                </a:cubicBezTo>
                <a:cubicBezTo>
                  <a:pt x="32287" y="124134"/>
                  <a:pt x="37845" y="129136"/>
                  <a:pt x="44871" y="132621"/>
                </a:cubicBezTo>
                <a:cubicBezTo>
                  <a:pt x="51896" y="136105"/>
                  <a:pt x="59855" y="137865"/>
                  <a:pt x="68747" y="137899"/>
                </a:cubicBezTo>
                <a:cubicBezTo>
                  <a:pt x="77592" y="137806"/>
                  <a:pt x="86534" y="136174"/>
                  <a:pt x="95570" y="133003"/>
                </a:cubicBezTo>
                <a:cubicBezTo>
                  <a:pt x="104607" y="129831"/>
                  <a:pt x="112719" y="125679"/>
                  <a:pt x="119906" y="120546"/>
                </a:cubicBezTo>
                <a:cubicBezTo>
                  <a:pt x="121147" y="119544"/>
                  <a:pt x="122683" y="118230"/>
                  <a:pt x="124515" y="116606"/>
                </a:cubicBezTo>
                <a:cubicBezTo>
                  <a:pt x="126346" y="114982"/>
                  <a:pt x="127914" y="114083"/>
                  <a:pt x="129219" y="113911"/>
                </a:cubicBezTo>
                <a:cubicBezTo>
                  <a:pt x="130466" y="113945"/>
                  <a:pt x="131513" y="114386"/>
                  <a:pt x="132361" y="115234"/>
                </a:cubicBezTo>
                <a:cubicBezTo>
                  <a:pt x="133209" y="116082"/>
                  <a:pt x="133650" y="117130"/>
                  <a:pt x="133684" y="118377"/>
                </a:cubicBezTo>
                <a:cubicBezTo>
                  <a:pt x="133509" y="120054"/>
                  <a:pt x="132520" y="121835"/>
                  <a:pt x="130718" y="123720"/>
                </a:cubicBezTo>
                <a:cubicBezTo>
                  <a:pt x="128916" y="125605"/>
                  <a:pt x="127353" y="127099"/>
                  <a:pt x="126030" y="128202"/>
                </a:cubicBezTo>
                <a:cubicBezTo>
                  <a:pt x="117474" y="135604"/>
                  <a:pt x="107634" y="141587"/>
                  <a:pt x="96511" y="146149"/>
                </a:cubicBezTo>
                <a:cubicBezTo>
                  <a:pt x="85388" y="150712"/>
                  <a:pt x="74177" y="153059"/>
                  <a:pt x="62878" y="153192"/>
                </a:cubicBezTo>
                <a:cubicBezTo>
                  <a:pt x="51378" y="153111"/>
                  <a:pt x="40898" y="150595"/>
                  <a:pt x="31437" y="145645"/>
                </a:cubicBezTo>
                <a:cubicBezTo>
                  <a:pt x="21976" y="140694"/>
                  <a:pt x="14408" y="133794"/>
                  <a:pt x="8732" y="124945"/>
                </a:cubicBezTo>
                <a:cubicBezTo>
                  <a:pt x="3056" y="116096"/>
                  <a:pt x="145" y="105783"/>
                  <a:pt x="0" y="94005"/>
                </a:cubicBezTo>
                <a:cubicBezTo>
                  <a:pt x="125" y="82212"/>
                  <a:pt x="2935" y="71758"/>
                  <a:pt x="8430" y="62643"/>
                </a:cubicBezTo>
                <a:cubicBezTo>
                  <a:pt x="13924" y="53529"/>
                  <a:pt x="21354" y="46363"/>
                  <a:pt x="30719" y="41145"/>
                </a:cubicBezTo>
                <a:cubicBezTo>
                  <a:pt x="40084" y="35928"/>
                  <a:pt x="50633" y="33269"/>
                  <a:pt x="62368" y="33167"/>
                </a:cubicBezTo>
                <a:cubicBezTo>
                  <a:pt x="74898" y="33322"/>
                  <a:pt x="85985" y="35801"/>
                  <a:pt x="95629" y="40604"/>
                </a:cubicBezTo>
                <a:cubicBezTo>
                  <a:pt x="105272" y="45406"/>
                  <a:pt x="113946" y="51604"/>
                  <a:pt x="121649" y="59195"/>
                </a:cubicBezTo>
                <a:cubicBezTo>
                  <a:pt x="129352" y="66787"/>
                  <a:pt x="136558" y="74843"/>
                  <a:pt x="143267" y="83365"/>
                </a:cubicBezTo>
                <a:cubicBezTo>
                  <a:pt x="149976" y="91886"/>
                  <a:pt x="156661" y="99942"/>
                  <a:pt x="163321" y="107534"/>
                </a:cubicBezTo>
                <a:cubicBezTo>
                  <a:pt x="169982" y="115125"/>
                  <a:pt x="177091" y="121323"/>
                  <a:pt x="184650" y="126125"/>
                </a:cubicBezTo>
                <a:cubicBezTo>
                  <a:pt x="192208" y="130928"/>
                  <a:pt x="200688" y="133407"/>
                  <a:pt x="210090" y="133562"/>
                </a:cubicBezTo>
                <a:cubicBezTo>
                  <a:pt x="218822" y="133464"/>
                  <a:pt x="225958" y="130885"/>
                  <a:pt x="231499" y="125826"/>
                </a:cubicBezTo>
                <a:cubicBezTo>
                  <a:pt x="237039" y="120767"/>
                  <a:pt x="239900" y="113818"/>
                  <a:pt x="240081" y="104979"/>
                </a:cubicBezTo>
                <a:cubicBezTo>
                  <a:pt x="239895" y="96704"/>
                  <a:pt x="237140" y="89936"/>
                  <a:pt x="231818" y="84675"/>
                </a:cubicBezTo>
                <a:cubicBezTo>
                  <a:pt x="226495" y="79413"/>
                  <a:pt x="219720" y="76697"/>
                  <a:pt x="211494" y="76524"/>
                </a:cubicBezTo>
                <a:cubicBezTo>
                  <a:pt x="207873" y="76721"/>
                  <a:pt x="204397" y="77507"/>
                  <a:pt x="201066" y="78885"/>
                </a:cubicBezTo>
                <a:cubicBezTo>
                  <a:pt x="197734" y="80262"/>
                  <a:pt x="194834" y="81049"/>
                  <a:pt x="192366" y="81245"/>
                </a:cubicBezTo>
                <a:cubicBezTo>
                  <a:pt x="190590" y="81195"/>
                  <a:pt x="189076" y="80562"/>
                  <a:pt x="187825" y="79347"/>
                </a:cubicBezTo>
                <a:cubicBezTo>
                  <a:pt x="186574" y="78133"/>
                  <a:pt x="185920" y="76639"/>
                  <a:pt x="185864" y="74867"/>
                </a:cubicBezTo>
                <a:cubicBezTo>
                  <a:pt x="185954" y="72508"/>
                  <a:pt x="186316" y="70092"/>
                  <a:pt x="186949" y="67620"/>
                </a:cubicBezTo>
                <a:cubicBezTo>
                  <a:pt x="187582" y="65147"/>
                  <a:pt x="187943" y="62634"/>
                  <a:pt x="188034" y="60080"/>
                </a:cubicBezTo>
                <a:cubicBezTo>
                  <a:pt x="187943" y="50949"/>
                  <a:pt x="185814" y="42877"/>
                  <a:pt x="181645" y="35864"/>
                </a:cubicBezTo>
                <a:cubicBezTo>
                  <a:pt x="177477" y="28851"/>
                  <a:pt x="171813" y="23348"/>
                  <a:pt x="164653" y="19354"/>
                </a:cubicBezTo>
                <a:cubicBezTo>
                  <a:pt x="157494" y="15360"/>
                  <a:pt x="149382" y="13326"/>
                  <a:pt x="140319" y="13250"/>
                </a:cubicBezTo>
                <a:cubicBezTo>
                  <a:pt x="133110" y="13436"/>
                  <a:pt x="127030" y="14738"/>
                  <a:pt x="122080" y="17156"/>
                </a:cubicBezTo>
                <a:cubicBezTo>
                  <a:pt x="117129" y="19574"/>
                  <a:pt x="113185" y="21992"/>
                  <a:pt x="110248" y="24410"/>
                </a:cubicBezTo>
                <a:cubicBezTo>
                  <a:pt x="107310" y="26828"/>
                  <a:pt x="105256" y="28129"/>
                  <a:pt x="104086" y="28315"/>
                </a:cubicBezTo>
                <a:cubicBezTo>
                  <a:pt x="102778" y="28283"/>
                  <a:pt x="101694" y="27837"/>
                  <a:pt x="100833" y="26975"/>
                </a:cubicBezTo>
                <a:cubicBezTo>
                  <a:pt x="99972" y="26113"/>
                  <a:pt x="99525" y="25028"/>
                  <a:pt x="99493" y="23719"/>
                </a:cubicBezTo>
                <a:cubicBezTo>
                  <a:pt x="99531" y="22573"/>
                  <a:pt x="99871" y="21514"/>
                  <a:pt x="100514" y="20544"/>
                </a:cubicBezTo>
                <a:cubicBezTo>
                  <a:pt x="101157" y="19573"/>
                  <a:pt x="101880" y="18674"/>
                  <a:pt x="102683" y="17846"/>
                </a:cubicBezTo>
                <a:cubicBezTo>
                  <a:pt x="107980" y="11971"/>
                  <a:pt x="114322" y="7530"/>
                  <a:pt x="121708" y="4524"/>
                </a:cubicBezTo>
                <a:cubicBezTo>
                  <a:pt x="129094" y="1518"/>
                  <a:pt x="136744" y="10"/>
                  <a:pt x="1446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9" name="Freeform: Shape 98"/>
          <p:cNvSpPr/>
          <p:nvPr/>
        </p:nvSpPr>
        <p:spPr>
          <a:xfrm>
            <a:off x="19184899" y="9706029"/>
            <a:ext cx="337702" cy="281414"/>
          </a:xfrm>
          <a:custGeom>
            <a:avLst/>
            <a:gdLst/>
            <a:ahLst/>
            <a:cxnLst/>
            <a:rect l="l" t="t" r="r" b="b"/>
            <a:pathLst>
              <a:path w="195927" h="163270">
                <a:moveTo>
                  <a:pt x="73479" y="4079"/>
                </a:moveTo>
                <a:cubicBezTo>
                  <a:pt x="74571" y="4084"/>
                  <a:pt x="75607" y="4297"/>
                  <a:pt x="76588" y="4716"/>
                </a:cubicBezTo>
                <a:cubicBezTo>
                  <a:pt x="77569" y="5136"/>
                  <a:pt x="78446" y="5730"/>
                  <a:pt x="79219" y="6500"/>
                </a:cubicBezTo>
                <a:lnTo>
                  <a:pt x="148615" y="75894"/>
                </a:lnTo>
                <a:cubicBezTo>
                  <a:pt x="149386" y="76668"/>
                  <a:pt x="149982" y="77545"/>
                  <a:pt x="150401" y="78526"/>
                </a:cubicBezTo>
                <a:cubicBezTo>
                  <a:pt x="150821" y="79506"/>
                  <a:pt x="151034" y="80543"/>
                  <a:pt x="151039" y="81635"/>
                </a:cubicBezTo>
                <a:cubicBezTo>
                  <a:pt x="151034" y="82728"/>
                  <a:pt x="150821" y="83765"/>
                  <a:pt x="150401" y="84745"/>
                </a:cubicBezTo>
                <a:cubicBezTo>
                  <a:pt x="149982" y="85726"/>
                  <a:pt x="149386" y="86603"/>
                  <a:pt x="148615" y="87376"/>
                </a:cubicBezTo>
                <a:lnTo>
                  <a:pt x="79219" y="156771"/>
                </a:lnTo>
                <a:cubicBezTo>
                  <a:pt x="78446" y="157541"/>
                  <a:pt x="77569" y="158135"/>
                  <a:pt x="76588" y="158555"/>
                </a:cubicBezTo>
                <a:cubicBezTo>
                  <a:pt x="75607" y="158974"/>
                  <a:pt x="74571" y="159187"/>
                  <a:pt x="73479" y="159192"/>
                </a:cubicBezTo>
                <a:cubicBezTo>
                  <a:pt x="71185" y="159131"/>
                  <a:pt x="69266" y="158329"/>
                  <a:pt x="67722" y="156787"/>
                </a:cubicBezTo>
                <a:cubicBezTo>
                  <a:pt x="66178" y="155244"/>
                  <a:pt x="65375" y="153327"/>
                  <a:pt x="65314" y="151036"/>
                </a:cubicBezTo>
                <a:lnTo>
                  <a:pt x="65314" y="114296"/>
                </a:lnTo>
                <a:lnTo>
                  <a:pt x="8164" y="114296"/>
                </a:lnTo>
                <a:cubicBezTo>
                  <a:pt x="5871" y="114235"/>
                  <a:pt x="3952" y="113433"/>
                  <a:pt x="2408" y="111889"/>
                </a:cubicBezTo>
                <a:cubicBezTo>
                  <a:pt x="864" y="110344"/>
                  <a:pt x="61" y="108425"/>
                  <a:pt x="0" y="106131"/>
                </a:cubicBezTo>
                <a:lnTo>
                  <a:pt x="0" y="57139"/>
                </a:lnTo>
                <a:cubicBezTo>
                  <a:pt x="61" y="54846"/>
                  <a:pt x="864" y="52927"/>
                  <a:pt x="2408" y="51382"/>
                </a:cubicBezTo>
                <a:cubicBezTo>
                  <a:pt x="3952" y="49838"/>
                  <a:pt x="5871" y="49036"/>
                  <a:pt x="8164" y="48974"/>
                </a:cubicBezTo>
                <a:lnTo>
                  <a:pt x="65314" y="48974"/>
                </a:lnTo>
                <a:lnTo>
                  <a:pt x="65314" y="12235"/>
                </a:lnTo>
                <a:cubicBezTo>
                  <a:pt x="65375" y="9944"/>
                  <a:pt x="66178" y="8027"/>
                  <a:pt x="67722" y="6484"/>
                </a:cubicBezTo>
                <a:cubicBezTo>
                  <a:pt x="69266" y="4941"/>
                  <a:pt x="71185" y="4140"/>
                  <a:pt x="73479" y="4079"/>
                </a:cubicBezTo>
                <a:close/>
                <a:moveTo>
                  <a:pt x="118382" y="0"/>
                </a:moveTo>
                <a:lnTo>
                  <a:pt x="159204" y="0"/>
                </a:lnTo>
                <a:cubicBezTo>
                  <a:pt x="166042" y="78"/>
                  <a:pt x="172221" y="1749"/>
                  <a:pt x="177739" y="5014"/>
                </a:cubicBezTo>
                <a:cubicBezTo>
                  <a:pt x="183257" y="8279"/>
                  <a:pt x="187649" y="12670"/>
                  <a:pt x="190913" y="18189"/>
                </a:cubicBezTo>
                <a:cubicBezTo>
                  <a:pt x="194178" y="23707"/>
                  <a:pt x="195849" y="29887"/>
                  <a:pt x="195927" y="36726"/>
                </a:cubicBezTo>
                <a:lnTo>
                  <a:pt x="195927" y="126544"/>
                </a:lnTo>
                <a:cubicBezTo>
                  <a:pt x="195849" y="133384"/>
                  <a:pt x="194178" y="139563"/>
                  <a:pt x="190913" y="145082"/>
                </a:cubicBezTo>
                <a:cubicBezTo>
                  <a:pt x="187649" y="150600"/>
                  <a:pt x="183257" y="154992"/>
                  <a:pt x="177739" y="158257"/>
                </a:cubicBezTo>
                <a:cubicBezTo>
                  <a:pt x="172221" y="161521"/>
                  <a:pt x="166042" y="163192"/>
                  <a:pt x="159204" y="163270"/>
                </a:cubicBezTo>
                <a:lnTo>
                  <a:pt x="118382" y="163270"/>
                </a:lnTo>
                <a:cubicBezTo>
                  <a:pt x="117263" y="163236"/>
                  <a:pt x="116312" y="162827"/>
                  <a:pt x="115528" y="162044"/>
                </a:cubicBezTo>
                <a:cubicBezTo>
                  <a:pt x="114744" y="161261"/>
                  <a:pt x="114335" y="160310"/>
                  <a:pt x="114300" y="159192"/>
                </a:cubicBezTo>
                <a:cubicBezTo>
                  <a:pt x="114244" y="157918"/>
                  <a:pt x="114172" y="156332"/>
                  <a:pt x="114083" y="154434"/>
                </a:cubicBezTo>
                <a:cubicBezTo>
                  <a:pt x="113994" y="152537"/>
                  <a:pt x="114224" y="150838"/>
                  <a:pt x="114772" y="149337"/>
                </a:cubicBezTo>
                <a:cubicBezTo>
                  <a:pt x="115321" y="147836"/>
                  <a:pt x="116525" y="147043"/>
                  <a:pt x="118382" y="146958"/>
                </a:cubicBezTo>
                <a:lnTo>
                  <a:pt x="159204" y="146958"/>
                </a:lnTo>
                <a:cubicBezTo>
                  <a:pt x="164965" y="146809"/>
                  <a:pt x="169770" y="144810"/>
                  <a:pt x="173619" y="140961"/>
                </a:cubicBezTo>
                <a:cubicBezTo>
                  <a:pt x="177467" y="137112"/>
                  <a:pt x="179465" y="132307"/>
                  <a:pt x="179614" y="126544"/>
                </a:cubicBezTo>
                <a:lnTo>
                  <a:pt x="179614" y="36726"/>
                </a:lnTo>
                <a:cubicBezTo>
                  <a:pt x="179465" y="30964"/>
                  <a:pt x="177467" y="26158"/>
                  <a:pt x="173619" y="22310"/>
                </a:cubicBezTo>
                <a:cubicBezTo>
                  <a:pt x="169770" y="18461"/>
                  <a:pt x="164965" y="16462"/>
                  <a:pt x="159204" y="16313"/>
                </a:cubicBezTo>
                <a:lnTo>
                  <a:pt x="122464" y="16313"/>
                </a:lnTo>
                <a:cubicBezTo>
                  <a:pt x="120729" y="16438"/>
                  <a:pt x="118969" y="16348"/>
                  <a:pt x="117186" y="16042"/>
                </a:cubicBezTo>
                <a:cubicBezTo>
                  <a:pt x="115403" y="15737"/>
                  <a:pt x="114441" y="14468"/>
                  <a:pt x="114300" y="12235"/>
                </a:cubicBezTo>
                <a:cubicBezTo>
                  <a:pt x="114244" y="10960"/>
                  <a:pt x="114172" y="9374"/>
                  <a:pt x="114083" y="7477"/>
                </a:cubicBezTo>
                <a:cubicBezTo>
                  <a:pt x="113994" y="5580"/>
                  <a:pt x="114224" y="3880"/>
                  <a:pt x="114772" y="2379"/>
                </a:cubicBezTo>
                <a:cubicBezTo>
                  <a:pt x="115321" y="878"/>
                  <a:pt x="116525" y="85"/>
                  <a:pt x="1183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0" name="Freeform: Shape 99"/>
          <p:cNvSpPr/>
          <p:nvPr/>
        </p:nvSpPr>
        <p:spPr>
          <a:xfrm>
            <a:off x="19170828" y="8867001"/>
            <a:ext cx="365845" cy="309557"/>
          </a:xfrm>
          <a:custGeom>
            <a:avLst/>
            <a:gdLst/>
            <a:ahLst/>
            <a:cxnLst/>
            <a:rect l="l" t="t" r="r" b="b"/>
            <a:pathLst>
              <a:path w="212255" h="179598">
                <a:moveTo>
                  <a:pt x="8164" y="0"/>
                </a:moveTo>
                <a:lnTo>
                  <a:pt x="40821" y="0"/>
                </a:lnTo>
                <a:cubicBezTo>
                  <a:pt x="43613" y="88"/>
                  <a:pt x="45655" y="1044"/>
                  <a:pt x="46949" y="2869"/>
                </a:cubicBezTo>
                <a:cubicBezTo>
                  <a:pt x="48243" y="4694"/>
                  <a:pt x="49133" y="6859"/>
                  <a:pt x="49618" y="9364"/>
                </a:cubicBezTo>
                <a:cubicBezTo>
                  <a:pt x="50104" y="11869"/>
                  <a:pt x="50531" y="14185"/>
                  <a:pt x="50898" y="16312"/>
                </a:cubicBezTo>
                <a:lnTo>
                  <a:pt x="204091" y="16312"/>
                </a:lnTo>
                <a:cubicBezTo>
                  <a:pt x="206385" y="16373"/>
                  <a:pt x="208304" y="17176"/>
                  <a:pt x="209848" y="18720"/>
                </a:cubicBezTo>
                <a:cubicBezTo>
                  <a:pt x="211392" y="20264"/>
                  <a:pt x="212194" y="22183"/>
                  <a:pt x="212255" y="24478"/>
                </a:cubicBezTo>
                <a:lnTo>
                  <a:pt x="212255" y="89801"/>
                </a:lnTo>
                <a:cubicBezTo>
                  <a:pt x="212208" y="91896"/>
                  <a:pt x="211506" y="93703"/>
                  <a:pt x="210151" y="95223"/>
                </a:cubicBezTo>
                <a:cubicBezTo>
                  <a:pt x="208795" y="96744"/>
                  <a:pt x="207073" y="97657"/>
                  <a:pt x="204984" y="97965"/>
                </a:cubicBezTo>
                <a:lnTo>
                  <a:pt x="71809" y="113530"/>
                </a:lnTo>
                <a:cubicBezTo>
                  <a:pt x="72157" y="114995"/>
                  <a:pt x="72513" y="116467"/>
                  <a:pt x="72877" y="117947"/>
                </a:cubicBezTo>
                <a:cubicBezTo>
                  <a:pt x="73241" y="119428"/>
                  <a:pt x="73437" y="120932"/>
                  <a:pt x="73467" y="122461"/>
                </a:cubicBezTo>
                <a:cubicBezTo>
                  <a:pt x="73419" y="123925"/>
                  <a:pt x="73068" y="125334"/>
                  <a:pt x="72415" y="126687"/>
                </a:cubicBezTo>
                <a:cubicBezTo>
                  <a:pt x="71761" y="128040"/>
                  <a:pt x="71092" y="129353"/>
                  <a:pt x="70406" y="130626"/>
                </a:cubicBezTo>
                <a:lnTo>
                  <a:pt x="187763" y="130626"/>
                </a:lnTo>
                <a:cubicBezTo>
                  <a:pt x="190056" y="130687"/>
                  <a:pt x="191975" y="131490"/>
                  <a:pt x="193519" y="133034"/>
                </a:cubicBezTo>
                <a:cubicBezTo>
                  <a:pt x="195063" y="134579"/>
                  <a:pt x="195866" y="136497"/>
                  <a:pt x="195927" y="138791"/>
                </a:cubicBezTo>
                <a:cubicBezTo>
                  <a:pt x="195866" y="141085"/>
                  <a:pt x="195063" y="143004"/>
                  <a:pt x="193519" y="144548"/>
                </a:cubicBezTo>
                <a:cubicBezTo>
                  <a:pt x="191975" y="146093"/>
                  <a:pt x="190056" y="146895"/>
                  <a:pt x="187763" y="146957"/>
                </a:cubicBezTo>
                <a:lnTo>
                  <a:pt x="179678" y="146957"/>
                </a:lnTo>
                <a:lnTo>
                  <a:pt x="185919" y="148236"/>
                </a:lnTo>
                <a:cubicBezTo>
                  <a:pt x="187837" y="149039"/>
                  <a:pt x="189569" y="150212"/>
                  <a:pt x="191113" y="151756"/>
                </a:cubicBezTo>
                <a:cubicBezTo>
                  <a:pt x="194201" y="154844"/>
                  <a:pt x="195806" y="158682"/>
                  <a:pt x="195928" y="163269"/>
                </a:cubicBezTo>
                <a:lnTo>
                  <a:pt x="195927" y="163277"/>
                </a:lnTo>
                <a:cubicBezTo>
                  <a:pt x="195805" y="167862"/>
                  <a:pt x="194199" y="171698"/>
                  <a:pt x="191112" y="174784"/>
                </a:cubicBezTo>
                <a:cubicBezTo>
                  <a:pt x="188024" y="177871"/>
                  <a:pt x="184187" y="179476"/>
                  <a:pt x="179601" y="179598"/>
                </a:cubicBezTo>
                <a:cubicBezTo>
                  <a:pt x="175014" y="179476"/>
                  <a:pt x="171176" y="177870"/>
                  <a:pt x="168089" y="174782"/>
                </a:cubicBezTo>
                <a:cubicBezTo>
                  <a:pt x="165001" y="171694"/>
                  <a:pt x="163395" y="167856"/>
                  <a:pt x="163273" y="163269"/>
                </a:cubicBezTo>
                <a:cubicBezTo>
                  <a:pt x="163395" y="158682"/>
                  <a:pt x="165001" y="154844"/>
                  <a:pt x="168089" y="151756"/>
                </a:cubicBezTo>
                <a:cubicBezTo>
                  <a:pt x="169632" y="150212"/>
                  <a:pt x="171364" y="149039"/>
                  <a:pt x="173282" y="148236"/>
                </a:cubicBezTo>
                <a:lnTo>
                  <a:pt x="179523" y="146957"/>
                </a:lnTo>
                <a:lnTo>
                  <a:pt x="65387" y="146957"/>
                </a:lnTo>
                <a:lnTo>
                  <a:pt x="71627" y="148236"/>
                </a:lnTo>
                <a:cubicBezTo>
                  <a:pt x="73546" y="149039"/>
                  <a:pt x="75277" y="150212"/>
                  <a:pt x="76821" y="151756"/>
                </a:cubicBezTo>
                <a:cubicBezTo>
                  <a:pt x="79909" y="154844"/>
                  <a:pt x="81514" y="158682"/>
                  <a:pt x="81637" y="163269"/>
                </a:cubicBezTo>
                <a:cubicBezTo>
                  <a:pt x="81514" y="167856"/>
                  <a:pt x="79909" y="171694"/>
                  <a:pt x="76821" y="174782"/>
                </a:cubicBezTo>
                <a:cubicBezTo>
                  <a:pt x="73733" y="177870"/>
                  <a:pt x="69896" y="179476"/>
                  <a:pt x="65309" y="179598"/>
                </a:cubicBezTo>
                <a:cubicBezTo>
                  <a:pt x="60723" y="179476"/>
                  <a:pt x="56885" y="177870"/>
                  <a:pt x="53797" y="174782"/>
                </a:cubicBezTo>
                <a:cubicBezTo>
                  <a:pt x="50709" y="171694"/>
                  <a:pt x="49104" y="167856"/>
                  <a:pt x="48982" y="163269"/>
                </a:cubicBezTo>
                <a:cubicBezTo>
                  <a:pt x="49104" y="158682"/>
                  <a:pt x="50709" y="154844"/>
                  <a:pt x="53797" y="151756"/>
                </a:cubicBezTo>
                <a:cubicBezTo>
                  <a:pt x="55341" y="150212"/>
                  <a:pt x="57073" y="149039"/>
                  <a:pt x="58991" y="148236"/>
                </a:cubicBezTo>
                <a:lnTo>
                  <a:pt x="65232" y="146957"/>
                </a:lnTo>
                <a:lnTo>
                  <a:pt x="57146" y="146957"/>
                </a:lnTo>
                <a:cubicBezTo>
                  <a:pt x="54854" y="146895"/>
                  <a:pt x="52936" y="146093"/>
                  <a:pt x="51392" y="144548"/>
                </a:cubicBezTo>
                <a:cubicBezTo>
                  <a:pt x="49849" y="143004"/>
                  <a:pt x="49047" y="141085"/>
                  <a:pt x="48986" y="138791"/>
                </a:cubicBezTo>
                <a:cubicBezTo>
                  <a:pt x="49044" y="137404"/>
                  <a:pt x="49565" y="135600"/>
                  <a:pt x="50549" y="133381"/>
                </a:cubicBezTo>
                <a:cubicBezTo>
                  <a:pt x="51533" y="131162"/>
                  <a:pt x="52630" y="128942"/>
                  <a:pt x="53840" y="126723"/>
                </a:cubicBezTo>
                <a:cubicBezTo>
                  <a:pt x="55051" y="124504"/>
                  <a:pt x="56025" y="122700"/>
                  <a:pt x="56763" y="121312"/>
                </a:cubicBezTo>
                <a:lnTo>
                  <a:pt x="34188" y="16312"/>
                </a:lnTo>
                <a:lnTo>
                  <a:pt x="8164" y="16312"/>
                </a:lnTo>
                <a:cubicBezTo>
                  <a:pt x="5871" y="16251"/>
                  <a:pt x="3952" y="15449"/>
                  <a:pt x="2408" y="13907"/>
                </a:cubicBezTo>
                <a:cubicBezTo>
                  <a:pt x="864" y="12364"/>
                  <a:pt x="61" y="10447"/>
                  <a:pt x="0" y="8156"/>
                </a:cubicBezTo>
                <a:cubicBezTo>
                  <a:pt x="61" y="5864"/>
                  <a:pt x="864" y="3948"/>
                  <a:pt x="2408" y="2405"/>
                </a:cubicBezTo>
                <a:cubicBezTo>
                  <a:pt x="3952" y="862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1" name="Freeform: Shape 100"/>
          <p:cNvSpPr/>
          <p:nvPr/>
        </p:nvSpPr>
        <p:spPr>
          <a:xfrm>
            <a:off x="19128611" y="7971655"/>
            <a:ext cx="450278" cy="393990"/>
          </a:xfrm>
          <a:custGeom>
            <a:avLst/>
            <a:gdLst/>
            <a:ahLst/>
            <a:cxnLst/>
            <a:rect l="l" t="t" r="r" b="b"/>
            <a:pathLst>
              <a:path w="261241" h="228584">
                <a:moveTo>
                  <a:pt x="204729" y="130613"/>
                </a:moveTo>
                <a:cubicBezTo>
                  <a:pt x="202433" y="130480"/>
                  <a:pt x="200456" y="131129"/>
                  <a:pt x="198797" y="132559"/>
                </a:cubicBezTo>
                <a:cubicBezTo>
                  <a:pt x="197139" y="133989"/>
                  <a:pt x="196182" y="135850"/>
                  <a:pt x="195927" y="138141"/>
                </a:cubicBezTo>
                <a:lnTo>
                  <a:pt x="191845" y="191221"/>
                </a:lnTo>
                <a:cubicBezTo>
                  <a:pt x="191712" y="193518"/>
                  <a:pt x="192360" y="195496"/>
                  <a:pt x="193790" y="197154"/>
                </a:cubicBezTo>
                <a:cubicBezTo>
                  <a:pt x="195220" y="198813"/>
                  <a:pt x="197080" y="199770"/>
                  <a:pt x="199371" y="200025"/>
                </a:cubicBezTo>
                <a:cubicBezTo>
                  <a:pt x="199493" y="200025"/>
                  <a:pt x="199600" y="200025"/>
                  <a:pt x="199690" y="200025"/>
                </a:cubicBezTo>
                <a:cubicBezTo>
                  <a:pt x="199780" y="200025"/>
                  <a:pt x="199887" y="200025"/>
                  <a:pt x="200009" y="200025"/>
                </a:cubicBezTo>
                <a:cubicBezTo>
                  <a:pt x="202167" y="199975"/>
                  <a:pt x="204006" y="199246"/>
                  <a:pt x="205526" y="197840"/>
                </a:cubicBezTo>
                <a:cubicBezTo>
                  <a:pt x="207046" y="196434"/>
                  <a:pt x="207929" y="194653"/>
                  <a:pt x="208173" y="192497"/>
                </a:cubicBezTo>
                <a:lnTo>
                  <a:pt x="212255" y="139417"/>
                </a:lnTo>
                <a:cubicBezTo>
                  <a:pt x="212388" y="137120"/>
                  <a:pt x="211740" y="135143"/>
                  <a:pt x="210310" y="133484"/>
                </a:cubicBezTo>
                <a:cubicBezTo>
                  <a:pt x="208880" y="131825"/>
                  <a:pt x="207020" y="130868"/>
                  <a:pt x="204729" y="130613"/>
                </a:cubicBezTo>
                <a:close/>
                <a:moveTo>
                  <a:pt x="155105" y="130613"/>
                </a:moveTo>
                <a:cubicBezTo>
                  <a:pt x="152812" y="130674"/>
                  <a:pt x="150893" y="131477"/>
                  <a:pt x="149349" y="133021"/>
                </a:cubicBezTo>
                <a:cubicBezTo>
                  <a:pt x="147805" y="134566"/>
                  <a:pt x="147002" y="136485"/>
                  <a:pt x="146941" y="138779"/>
                </a:cubicBezTo>
                <a:lnTo>
                  <a:pt x="146941" y="191859"/>
                </a:lnTo>
                <a:cubicBezTo>
                  <a:pt x="147002" y="194153"/>
                  <a:pt x="147805" y="196072"/>
                  <a:pt x="149349" y="197617"/>
                </a:cubicBezTo>
                <a:cubicBezTo>
                  <a:pt x="150893" y="199162"/>
                  <a:pt x="152812" y="199964"/>
                  <a:pt x="155105" y="200025"/>
                </a:cubicBezTo>
                <a:cubicBezTo>
                  <a:pt x="157399" y="199964"/>
                  <a:pt x="159318" y="199162"/>
                  <a:pt x="160862" y="197617"/>
                </a:cubicBezTo>
                <a:cubicBezTo>
                  <a:pt x="162406" y="196072"/>
                  <a:pt x="163209" y="194153"/>
                  <a:pt x="163270" y="191859"/>
                </a:cubicBezTo>
                <a:lnTo>
                  <a:pt x="163270" y="138779"/>
                </a:lnTo>
                <a:cubicBezTo>
                  <a:pt x="163209" y="136485"/>
                  <a:pt x="162406" y="134566"/>
                  <a:pt x="160862" y="133021"/>
                </a:cubicBezTo>
                <a:cubicBezTo>
                  <a:pt x="159318" y="131477"/>
                  <a:pt x="157399" y="130674"/>
                  <a:pt x="155105" y="130613"/>
                </a:cubicBezTo>
                <a:close/>
                <a:moveTo>
                  <a:pt x="106128" y="130613"/>
                </a:moveTo>
                <a:cubicBezTo>
                  <a:pt x="103832" y="130674"/>
                  <a:pt x="101911" y="131477"/>
                  <a:pt x="100366" y="133021"/>
                </a:cubicBezTo>
                <a:cubicBezTo>
                  <a:pt x="98820" y="134566"/>
                  <a:pt x="98017" y="136485"/>
                  <a:pt x="97955" y="138779"/>
                </a:cubicBezTo>
                <a:lnTo>
                  <a:pt x="97955" y="191859"/>
                </a:lnTo>
                <a:cubicBezTo>
                  <a:pt x="98017" y="194153"/>
                  <a:pt x="98820" y="196072"/>
                  <a:pt x="100366" y="197617"/>
                </a:cubicBezTo>
                <a:cubicBezTo>
                  <a:pt x="101911" y="199162"/>
                  <a:pt x="103832" y="199964"/>
                  <a:pt x="106128" y="200025"/>
                </a:cubicBezTo>
                <a:cubicBezTo>
                  <a:pt x="108424" y="199964"/>
                  <a:pt x="110344" y="199162"/>
                  <a:pt x="111890" y="197617"/>
                </a:cubicBezTo>
                <a:cubicBezTo>
                  <a:pt x="113435" y="196072"/>
                  <a:pt x="114239" y="194153"/>
                  <a:pt x="114300" y="191859"/>
                </a:cubicBezTo>
                <a:lnTo>
                  <a:pt x="114300" y="138779"/>
                </a:lnTo>
                <a:cubicBezTo>
                  <a:pt x="114239" y="136485"/>
                  <a:pt x="113435" y="134566"/>
                  <a:pt x="111890" y="133021"/>
                </a:cubicBezTo>
                <a:cubicBezTo>
                  <a:pt x="110344" y="131477"/>
                  <a:pt x="108424" y="130674"/>
                  <a:pt x="106128" y="130613"/>
                </a:cubicBezTo>
                <a:close/>
                <a:moveTo>
                  <a:pt x="56512" y="130613"/>
                </a:moveTo>
                <a:cubicBezTo>
                  <a:pt x="54221" y="130868"/>
                  <a:pt x="52361" y="131825"/>
                  <a:pt x="50931" y="133484"/>
                </a:cubicBezTo>
                <a:cubicBezTo>
                  <a:pt x="49501" y="135143"/>
                  <a:pt x="48853" y="137120"/>
                  <a:pt x="48986" y="139417"/>
                </a:cubicBezTo>
                <a:lnTo>
                  <a:pt x="53068" y="192497"/>
                </a:lnTo>
                <a:cubicBezTo>
                  <a:pt x="53312" y="194653"/>
                  <a:pt x="54195" y="196434"/>
                  <a:pt x="55715" y="197840"/>
                </a:cubicBezTo>
                <a:cubicBezTo>
                  <a:pt x="57235" y="199246"/>
                  <a:pt x="59074" y="199975"/>
                  <a:pt x="61232" y="200025"/>
                </a:cubicBezTo>
                <a:cubicBezTo>
                  <a:pt x="61354" y="200025"/>
                  <a:pt x="61461" y="200025"/>
                  <a:pt x="61551" y="200025"/>
                </a:cubicBezTo>
                <a:cubicBezTo>
                  <a:pt x="61641" y="200025"/>
                  <a:pt x="61748" y="200025"/>
                  <a:pt x="61870" y="200025"/>
                </a:cubicBezTo>
                <a:cubicBezTo>
                  <a:pt x="64161" y="199770"/>
                  <a:pt x="66021" y="198813"/>
                  <a:pt x="67451" y="197154"/>
                </a:cubicBezTo>
                <a:cubicBezTo>
                  <a:pt x="68881" y="195496"/>
                  <a:pt x="69529" y="193518"/>
                  <a:pt x="69396" y="191221"/>
                </a:cubicBezTo>
                <a:lnTo>
                  <a:pt x="65314" y="138141"/>
                </a:lnTo>
                <a:cubicBezTo>
                  <a:pt x="65059" y="135850"/>
                  <a:pt x="64102" y="133989"/>
                  <a:pt x="62444" y="132559"/>
                </a:cubicBezTo>
                <a:cubicBezTo>
                  <a:pt x="60786" y="131129"/>
                  <a:pt x="58808" y="130480"/>
                  <a:pt x="56512" y="130613"/>
                </a:cubicBezTo>
                <a:close/>
                <a:moveTo>
                  <a:pt x="16329" y="97972"/>
                </a:moveTo>
                <a:lnTo>
                  <a:pt x="244913" y="97972"/>
                </a:lnTo>
                <a:cubicBezTo>
                  <a:pt x="249556" y="98086"/>
                  <a:pt x="253409" y="99674"/>
                  <a:pt x="256473" y="102737"/>
                </a:cubicBezTo>
                <a:cubicBezTo>
                  <a:pt x="259538" y="105800"/>
                  <a:pt x="261127" y="109652"/>
                  <a:pt x="261241" y="114292"/>
                </a:cubicBezTo>
                <a:cubicBezTo>
                  <a:pt x="261127" y="118933"/>
                  <a:pt x="259538" y="122785"/>
                  <a:pt x="256473" y="125847"/>
                </a:cubicBezTo>
                <a:cubicBezTo>
                  <a:pt x="253409" y="128910"/>
                  <a:pt x="249556" y="130499"/>
                  <a:pt x="244913" y="130613"/>
                </a:cubicBezTo>
                <a:lnTo>
                  <a:pt x="242999" y="130613"/>
                </a:lnTo>
                <a:lnTo>
                  <a:pt x="228329" y="215070"/>
                </a:lnTo>
                <a:cubicBezTo>
                  <a:pt x="227540" y="219035"/>
                  <a:pt x="225674" y="222260"/>
                  <a:pt x="222732" y="224744"/>
                </a:cubicBezTo>
                <a:cubicBezTo>
                  <a:pt x="219790" y="227227"/>
                  <a:pt x="216298" y="228507"/>
                  <a:pt x="212255" y="228584"/>
                </a:cubicBezTo>
                <a:lnTo>
                  <a:pt x="48986" y="228584"/>
                </a:lnTo>
                <a:cubicBezTo>
                  <a:pt x="44943" y="228507"/>
                  <a:pt x="41451" y="227227"/>
                  <a:pt x="38509" y="224744"/>
                </a:cubicBezTo>
                <a:cubicBezTo>
                  <a:pt x="35567" y="222260"/>
                  <a:pt x="33702" y="219035"/>
                  <a:pt x="32912" y="215070"/>
                </a:cubicBezTo>
                <a:lnTo>
                  <a:pt x="18242" y="130613"/>
                </a:lnTo>
                <a:lnTo>
                  <a:pt x="16329" y="130613"/>
                </a:lnTo>
                <a:cubicBezTo>
                  <a:pt x="11686" y="130499"/>
                  <a:pt x="7832" y="128910"/>
                  <a:pt x="4768" y="125847"/>
                </a:cubicBezTo>
                <a:cubicBezTo>
                  <a:pt x="1704" y="122785"/>
                  <a:pt x="114" y="118933"/>
                  <a:pt x="0" y="114292"/>
                </a:cubicBezTo>
                <a:cubicBezTo>
                  <a:pt x="114" y="109652"/>
                  <a:pt x="1704" y="105800"/>
                  <a:pt x="4768" y="102737"/>
                </a:cubicBezTo>
                <a:cubicBezTo>
                  <a:pt x="7832" y="99674"/>
                  <a:pt x="11686" y="98086"/>
                  <a:pt x="16329" y="97972"/>
                </a:cubicBezTo>
                <a:close/>
                <a:moveTo>
                  <a:pt x="106128" y="0"/>
                </a:moveTo>
                <a:lnTo>
                  <a:pt x="155105" y="0"/>
                </a:lnTo>
                <a:cubicBezTo>
                  <a:pt x="157399" y="61"/>
                  <a:pt x="159318" y="864"/>
                  <a:pt x="160862" y="2408"/>
                </a:cubicBezTo>
                <a:cubicBezTo>
                  <a:pt x="162406" y="3952"/>
                  <a:pt x="163209" y="5871"/>
                  <a:pt x="163270" y="8165"/>
                </a:cubicBezTo>
                <a:lnTo>
                  <a:pt x="184573" y="8165"/>
                </a:lnTo>
                <a:cubicBezTo>
                  <a:pt x="192387" y="8289"/>
                  <a:pt x="199180" y="10653"/>
                  <a:pt x="204952" y="15255"/>
                </a:cubicBezTo>
                <a:cubicBezTo>
                  <a:pt x="210725" y="19857"/>
                  <a:pt x="214520" y="25951"/>
                  <a:pt x="216338" y="33537"/>
                </a:cubicBezTo>
                <a:lnTo>
                  <a:pt x="229222" y="89806"/>
                </a:lnTo>
                <a:lnTo>
                  <a:pt x="212383" y="89806"/>
                </a:lnTo>
                <a:lnTo>
                  <a:pt x="200519" y="37237"/>
                </a:lnTo>
                <a:cubicBezTo>
                  <a:pt x="199552" y="33412"/>
                  <a:pt x="197628" y="30344"/>
                  <a:pt x="194747" y="28034"/>
                </a:cubicBezTo>
                <a:cubicBezTo>
                  <a:pt x="191866" y="25724"/>
                  <a:pt x="188475" y="24538"/>
                  <a:pt x="184573" y="24477"/>
                </a:cubicBezTo>
                <a:lnTo>
                  <a:pt x="163270" y="24477"/>
                </a:lnTo>
                <a:cubicBezTo>
                  <a:pt x="163209" y="26771"/>
                  <a:pt x="162406" y="28691"/>
                  <a:pt x="160862" y="30235"/>
                </a:cubicBezTo>
                <a:cubicBezTo>
                  <a:pt x="159318" y="31780"/>
                  <a:pt x="157399" y="32582"/>
                  <a:pt x="155105" y="32643"/>
                </a:cubicBezTo>
                <a:lnTo>
                  <a:pt x="106128" y="32643"/>
                </a:lnTo>
                <a:cubicBezTo>
                  <a:pt x="103832" y="32582"/>
                  <a:pt x="101911" y="31780"/>
                  <a:pt x="100366" y="30235"/>
                </a:cubicBezTo>
                <a:cubicBezTo>
                  <a:pt x="98820" y="28691"/>
                  <a:pt x="98017" y="26771"/>
                  <a:pt x="97955" y="24477"/>
                </a:cubicBezTo>
                <a:lnTo>
                  <a:pt x="76664" y="24477"/>
                </a:lnTo>
                <a:cubicBezTo>
                  <a:pt x="72764" y="24538"/>
                  <a:pt x="69374" y="25724"/>
                  <a:pt x="66494" y="28034"/>
                </a:cubicBezTo>
                <a:cubicBezTo>
                  <a:pt x="63613" y="30344"/>
                  <a:pt x="61689" y="33412"/>
                  <a:pt x="60722" y="37237"/>
                </a:cubicBezTo>
                <a:lnTo>
                  <a:pt x="48858" y="89806"/>
                </a:lnTo>
                <a:lnTo>
                  <a:pt x="32019" y="89806"/>
                </a:lnTo>
                <a:lnTo>
                  <a:pt x="44904" y="33537"/>
                </a:lnTo>
                <a:cubicBezTo>
                  <a:pt x="46721" y="25951"/>
                  <a:pt x="50516" y="19857"/>
                  <a:pt x="56288" y="15255"/>
                </a:cubicBezTo>
                <a:cubicBezTo>
                  <a:pt x="62060" y="10653"/>
                  <a:pt x="68852" y="8289"/>
                  <a:pt x="76664" y="8165"/>
                </a:cubicBezTo>
                <a:lnTo>
                  <a:pt x="97955" y="8165"/>
                </a:lnTo>
                <a:cubicBezTo>
                  <a:pt x="98017" y="5871"/>
                  <a:pt x="98820" y="3952"/>
                  <a:pt x="100366" y="2408"/>
                </a:cubicBezTo>
                <a:cubicBezTo>
                  <a:pt x="101911" y="864"/>
                  <a:pt x="103832" y="61"/>
                  <a:pt x="1061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2" name="Freeform: Shape 101"/>
          <p:cNvSpPr/>
          <p:nvPr/>
        </p:nvSpPr>
        <p:spPr>
          <a:xfrm>
            <a:off x="19156675" y="7132660"/>
            <a:ext cx="394151" cy="393990"/>
          </a:xfrm>
          <a:custGeom>
            <a:avLst/>
            <a:gdLst/>
            <a:ahLst/>
            <a:cxnLst/>
            <a:rect l="l" t="t" r="r" b="b"/>
            <a:pathLst>
              <a:path w="228677" h="228584">
                <a:moveTo>
                  <a:pt x="4512" y="179599"/>
                </a:moveTo>
                <a:lnTo>
                  <a:pt x="224166" y="179599"/>
                </a:lnTo>
                <a:lnTo>
                  <a:pt x="228631" y="219527"/>
                </a:lnTo>
                <a:cubicBezTo>
                  <a:pt x="228753" y="220686"/>
                  <a:pt x="228636" y="221813"/>
                  <a:pt x="228280" y="222908"/>
                </a:cubicBezTo>
                <a:cubicBezTo>
                  <a:pt x="227924" y="224003"/>
                  <a:pt x="227361" y="225002"/>
                  <a:pt x="226590" y="225905"/>
                </a:cubicBezTo>
                <a:cubicBezTo>
                  <a:pt x="225809" y="226743"/>
                  <a:pt x="224884" y="227396"/>
                  <a:pt x="223815" y="227867"/>
                </a:cubicBezTo>
                <a:cubicBezTo>
                  <a:pt x="222747" y="228337"/>
                  <a:pt x="221631" y="228576"/>
                  <a:pt x="220467" y="228584"/>
                </a:cubicBezTo>
                <a:lnTo>
                  <a:pt x="8211" y="228584"/>
                </a:lnTo>
                <a:cubicBezTo>
                  <a:pt x="7047" y="228576"/>
                  <a:pt x="5931" y="228337"/>
                  <a:pt x="4863" y="227867"/>
                </a:cubicBezTo>
                <a:cubicBezTo>
                  <a:pt x="3794" y="227396"/>
                  <a:pt x="2869" y="226743"/>
                  <a:pt x="2088" y="225905"/>
                </a:cubicBezTo>
                <a:cubicBezTo>
                  <a:pt x="1317" y="225002"/>
                  <a:pt x="754" y="224003"/>
                  <a:pt x="398" y="222908"/>
                </a:cubicBezTo>
                <a:cubicBezTo>
                  <a:pt x="42" y="221813"/>
                  <a:pt x="-75" y="220686"/>
                  <a:pt x="47" y="219527"/>
                </a:cubicBezTo>
                <a:close/>
                <a:moveTo>
                  <a:pt x="24540" y="65299"/>
                </a:moveTo>
                <a:lnTo>
                  <a:pt x="57197" y="65299"/>
                </a:lnTo>
                <a:lnTo>
                  <a:pt x="57197" y="81627"/>
                </a:lnTo>
                <a:cubicBezTo>
                  <a:pt x="57311" y="86270"/>
                  <a:pt x="58900" y="90124"/>
                  <a:pt x="61964" y="93188"/>
                </a:cubicBezTo>
                <a:cubicBezTo>
                  <a:pt x="65027" y="96252"/>
                  <a:pt x="68879" y="97842"/>
                  <a:pt x="73518" y="97956"/>
                </a:cubicBezTo>
                <a:cubicBezTo>
                  <a:pt x="78157" y="97842"/>
                  <a:pt x="82008" y="96252"/>
                  <a:pt x="85072" y="93188"/>
                </a:cubicBezTo>
                <a:cubicBezTo>
                  <a:pt x="88136" y="90124"/>
                  <a:pt x="89726" y="86270"/>
                  <a:pt x="89840" y="81627"/>
                </a:cubicBezTo>
                <a:lnTo>
                  <a:pt x="89840" y="65299"/>
                </a:lnTo>
                <a:lnTo>
                  <a:pt x="138838" y="65299"/>
                </a:lnTo>
                <a:lnTo>
                  <a:pt x="138838" y="81627"/>
                </a:lnTo>
                <a:cubicBezTo>
                  <a:pt x="138952" y="86270"/>
                  <a:pt x="140542" y="90124"/>
                  <a:pt x="143606" y="93188"/>
                </a:cubicBezTo>
                <a:cubicBezTo>
                  <a:pt x="146670" y="96252"/>
                  <a:pt x="150521" y="97842"/>
                  <a:pt x="155160" y="97956"/>
                </a:cubicBezTo>
                <a:cubicBezTo>
                  <a:pt x="159800" y="97842"/>
                  <a:pt x="163651" y="96252"/>
                  <a:pt x="166714" y="93188"/>
                </a:cubicBezTo>
                <a:cubicBezTo>
                  <a:pt x="169778" y="90124"/>
                  <a:pt x="171367" y="86270"/>
                  <a:pt x="171481" y="81627"/>
                </a:cubicBezTo>
                <a:lnTo>
                  <a:pt x="171481" y="65299"/>
                </a:lnTo>
                <a:lnTo>
                  <a:pt x="204138" y="65299"/>
                </a:lnTo>
                <a:cubicBezTo>
                  <a:pt x="206288" y="65346"/>
                  <a:pt x="208111" y="66048"/>
                  <a:pt x="209608" y="67403"/>
                </a:cubicBezTo>
                <a:cubicBezTo>
                  <a:pt x="211104" y="68759"/>
                  <a:pt x="212002" y="70481"/>
                  <a:pt x="212302" y="72570"/>
                </a:cubicBezTo>
                <a:lnTo>
                  <a:pt x="223273" y="171434"/>
                </a:lnTo>
                <a:lnTo>
                  <a:pt x="5405" y="171434"/>
                </a:lnTo>
                <a:lnTo>
                  <a:pt x="16376" y="72570"/>
                </a:lnTo>
                <a:cubicBezTo>
                  <a:pt x="16676" y="70481"/>
                  <a:pt x="17574" y="68759"/>
                  <a:pt x="19070" y="67403"/>
                </a:cubicBezTo>
                <a:cubicBezTo>
                  <a:pt x="20567" y="66048"/>
                  <a:pt x="22390" y="65346"/>
                  <a:pt x="24540" y="65299"/>
                </a:cubicBezTo>
                <a:close/>
                <a:moveTo>
                  <a:pt x="114339" y="0"/>
                </a:moveTo>
                <a:cubicBezTo>
                  <a:pt x="123460" y="104"/>
                  <a:pt x="131700" y="2333"/>
                  <a:pt x="139059" y="6686"/>
                </a:cubicBezTo>
                <a:cubicBezTo>
                  <a:pt x="146419" y="11040"/>
                  <a:pt x="152276" y="16896"/>
                  <a:pt x="156630" y="24255"/>
                </a:cubicBezTo>
                <a:cubicBezTo>
                  <a:pt x="160984" y="31613"/>
                  <a:pt x="163213" y="39852"/>
                  <a:pt x="163317" y="48970"/>
                </a:cubicBezTo>
                <a:lnTo>
                  <a:pt x="163317" y="81627"/>
                </a:lnTo>
                <a:cubicBezTo>
                  <a:pt x="163256" y="83921"/>
                  <a:pt x="162454" y="85840"/>
                  <a:pt x="160911" y="87384"/>
                </a:cubicBezTo>
                <a:cubicBezTo>
                  <a:pt x="159369" y="88928"/>
                  <a:pt x="157452" y="89730"/>
                  <a:pt x="155160" y="89791"/>
                </a:cubicBezTo>
                <a:cubicBezTo>
                  <a:pt x="152869" y="89730"/>
                  <a:pt x="150952" y="88928"/>
                  <a:pt x="149410" y="87384"/>
                </a:cubicBezTo>
                <a:cubicBezTo>
                  <a:pt x="147867" y="85840"/>
                  <a:pt x="147065" y="83921"/>
                  <a:pt x="147004" y="81627"/>
                </a:cubicBezTo>
                <a:lnTo>
                  <a:pt x="147004" y="48970"/>
                </a:lnTo>
                <a:cubicBezTo>
                  <a:pt x="146934" y="42904"/>
                  <a:pt x="145444" y="37417"/>
                  <a:pt x="142533" y="32509"/>
                </a:cubicBezTo>
                <a:cubicBezTo>
                  <a:pt x="139623" y="27601"/>
                  <a:pt x="135713" y="23692"/>
                  <a:pt x="130804" y="20782"/>
                </a:cubicBezTo>
                <a:cubicBezTo>
                  <a:pt x="125895" y="17873"/>
                  <a:pt x="120406" y="16383"/>
                  <a:pt x="114339" y="16313"/>
                </a:cubicBezTo>
                <a:cubicBezTo>
                  <a:pt x="108272" y="16383"/>
                  <a:pt x="102783" y="17873"/>
                  <a:pt x="97874" y="20782"/>
                </a:cubicBezTo>
                <a:cubicBezTo>
                  <a:pt x="92965" y="23692"/>
                  <a:pt x="89055" y="27601"/>
                  <a:pt x="86145" y="32509"/>
                </a:cubicBezTo>
                <a:cubicBezTo>
                  <a:pt x="83234" y="37417"/>
                  <a:pt x="81744" y="42904"/>
                  <a:pt x="81674" y="48970"/>
                </a:cubicBezTo>
                <a:lnTo>
                  <a:pt x="81674" y="81627"/>
                </a:lnTo>
                <a:cubicBezTo>
                  <a:pt x="81613" y="83921"/>
                  <a:pt x="80811" y="85840"/>
                  <a:pt x="79268" y="87384"/>
                </a:cubicBezTo>
                <a:cubicBezTo>
                  <a:pt x="77726" y="88928"/>
                  <a:pt x="75809" y="89730"/>
                  <a:pt x="73518" y="89791"/>
                </a:cubicBezTo>
                <a:cubicBezTo>
                  <a:pt x="71226" y="89730"/>
                  <a:pt x="69309" y="88928"/>
                  <a:pt x="67767" y="87384"/>
                </a:cubicBezTo>
                <a:cubicBezTo>
                  <a:pt x="66224" y="85840"/>
                  <a:pt x="65422" y="83921"/>
                  <a:pt x="65361" y="81627"/>
                </a:cubicBezTo>
                <a:lnTo>
                  <a:pt x="65361" y="48970"/>
                </a:lnTo>
                <a:cubicBezTo>
                  <a:pt x="65465" y="39852"/>
                  <a:pt x="67694" y="31613"/>
                  <a:pt x="72048" y="24255"/>
                </a:cubicBezTo>
                <a:cubicBezTo>
                  <a:pt x="76402" y="16896"/>
                  <a:pt x="82259" y="11040"/>
                  <a:pt x="89619" y="6686"/>
                </a:cubicBezTo>
                <a:cubicBezTo>
                  <a:pt x="96978" y="2333"/>
                  <a:pt x="105218" y="104"/>
                  <a:pt x="1143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3" name="Freeform: Shape 102"/>
          <p:cNvSpPr/>
          <p:nvPr/>
        </p:nvSpPr>
        <p:spPr>
          <a:xfrm>
            <a:off x="19184899" y="6300433"/>
            <a:ext cx="337702" cy="380358"/>
          </a:xfrm>
          <a:custGeom>
            <a:avLst/>
            <a:gdLst/>
            <a:ahLst/>
            <a:cxnLst/>
            <a:rect l="l" t="t" r="r" b="b"/>
            <a:pathLst>
              <a:path w="195927" h="220675">
                <a:moveTo>
                  <a:pt x="115049" y="188783"/>
                </a:moveTo>
                <a:lnTo>
                  <a:pt x="116963" y="192993"/>
                </a:lnTo>
                <a:lnTo>
                  <a:pt x="103568" y="198989"/>
                </a:lnTo>
                <a:lnTo>
                  <a:pt x="101655" y="194652"/>
                </a:lnTo>
                <a:close/>
                <a:moveTo>
                  <a:pt x="80224" y="188783"/>
                </a:moveTo>
                <a:lnTo>
                  <a:pt x="93491" y="194652"/>
                </a:lnTo>
                <a:lnTo>
                  <a:pt x="91577" y="198989"/>
                </a:lnTo>
                <a:lnTo>
                  <a:pt x="78310" y="192993"/>
                </a:lnTo>
                <a:close/>
                <a:moveTo>
                  <a:pt x="132271" y="181129"/>
                </a:moveTo>
                <a:lnTo>
                  <a:pt x="134184" y="185467"/>
                </a:lnTo>
                <a:lnTo>
                  <a:pt x="120790" y="191335"/>
                </a:lnTo>
                <a:lnTo>
                  <a:pt x="118876" y="186998"/>
                </a:lnTo>
                <a:close/>
                <a:moveTo>
                  <a:pt x="62875" y="181129"/>
                </a:moveTo>
                <a:lnTo>
                  <a:pt x="76269" y="186998"/>
                </a:lnTo>
                <a:lnTo>
                  <a:pt x="74356" y="191335"/>
                </a:lnTo>
                <a:lnTo>
                  <a:pt x="60961" y="185467"/>
                </a:lnTo>
                <a:close/>
                <a:moveTo>
                  <a:pt x="149620" y="173475"/>
                </a:moveTo>
                <a:lnTo>
                  <a:pt x="151534" y="177813"/>
                </a:lnTo>
                <a:lnTo>
                  <a:pt x="138139" y="183681"/>
                </a:lnTo>
                <a:lnTo>
                  <a:pt x="136226" y="179344"/>
                </a:lnTo>
                <a:close/>
                <a:moveTo>
                  <a:pt x="45653" y="173475"/>
                </a:moveTo>
                <a:lnTo>
                  <a:pt x="59048" y="179344"/>
                </a:lnTo>
                <a:lnTo>
                  <a:pt x="57134" y="183681"/>
                </a:lnTo>
                <a:lnTo>
                  <a:pt x="43740" y="177813"/>
                </a:lnTo>
                <a:close/>
                <a:moveTo>
                  <a:pt x="166842" y="165822"/>
                </a:moveTo>
                <a:lnTo>
                  <a:pt x="168755" y="170159"/>
                </a:lnTo>
                <a:lnTo>
                  <a:pt x="155361" y="176027"/>
                </a:lnTo>
                <a:lnTo>
                  <a:pt x="153447" y="171817"/>
                </a:lnTo>
                <a:close/>
                <a:moveTo>
                  <a:pt x="28304" y="165822"/>
                </a:moveTo>
                <a:lnTo>
                  <a:pt x="41698" y="171817"/>
                </a:lnTo>
                <a:lnTo>
                  <a:pt x="39785" y="176027"/>
                </a:lnTo>
                <a:lnTo>
                  <a:pt x="26390" y="170159"/>
                </a:lnTo>
                <a:close/>
                <a:moveTo>
                  <a:pt x="172853" y="151933"/>
                </a:moveTo>
                <a:lnTo>
                  <a:pt x="177557" y="151933"/>
                </a:lnTo>
                <a:lnTo>
                  <a:pt x="177557" y="166587"/>
                </a:lnTo>
                <a:lnTo>
                  <a:pt x="172853" y="166587"/>
                </a:lnTo>
                <a:close/>
                <a:moveTo>
                  <a:pt x="18370" y="151925"/>
                </a:moveTo>
                <a:lnTo>
                  <a:pt x="23090" y="151925"/>
                </a:lnTo>
                <a:lnTo>
                  <a:pt x="23090" y="166587"/>
                </a:lnTo>
                <a:lnTo>
                  <a:pt x="18370" y="166587"/>
                </a:lnTo>
                <a:close/>
                <a:moveTo>
                  <a:pt x="172853" y="133053"/>
                </a:moveTo>
                <a:lnTo>
                  <a:pt x="177557" y="133053"/>
                </a:lnTo>
                <a:lnTo>
                  <a:pt x="177557" y="147707"/>
                </a:lnTo>
                <a:lnTo>
                  <a:pt x="172853" y="147707"/>
                </a:lnTo>
                <a:close/>
                <a:moveTo>
                  <a:pt x="18370" y="133041"/>
                </a:moveTo>
                <a:lnTo>
                  <a:pt x="23090" y="133041"/>
                </a:lnTo>
                <a:lnTo>
                  <a:pt x="23090" y="147719"/>
                </a:lnTo>
                <a:lnTo>
                  <a:pt x="18370" y="147719"/>
                </a:lnTo>
                <a:close/>
                <a:moveTo>
                  <a:pt x="172853" y="114173"/>
                </a:moveTo>
                <a:lnTo>
                  <a:pt x="177557" y="114173"/>
                </a:lnTo>
                <a:lnTo>
                  <a:pt x="177557" y="128827"/>
                </a:lnTo>
                <a:lnTo>
                  <a:pt x="172853" y="128827"/>
                </a:lnTo>
                <a:close/>
                <a:moveTo>
                  <a:pt x="18370" y="114161"/>
                </a:moveTo>
                <a:lnTo>
                  <a:pt x="23090" y="114161"/>
                </a:lnTo>
                <a:lnTo>
                  <a:pt x="23090" y="128837"/>
                </a:lnTo>
                <a:lnTo>
                  <a:pt x="18370" y="128837"/>
                </a:lnTo>
                <a:close/>
                <a:moveTo>
                  <a:pt x="97580" y="99625"/>
                </a:moveTo>
                <a:cubicBezTo>
                  <a:pt x="94541" y="99591"/>
                  <a:pt x="91362" y="99971"/>
                  <a:pt x="88044" y="100763"/>
                </a:cubicBezTo>
                <a:cubicBezTo>
                  <a:pt x="84726" y="101556"/>
                  <a:pt x="81897" y="102966"/>
                  <a:pt x="79558" y="104992"/>
                </a:cubicBezTo>
                <a:cubicBezTo>
                  <a:pt x="77218" y="107018"/>
                  <a:pt x="75995" y="109865"/>
                  <a:pt x="75890" y="113532"/>
                </a:cubicBezTo>
                <a:cubicBezTo>
                  <a:pt x="76067" y="118227"/>
                  <a:pt x="77835" y="121285"/>
                  <a:pt x="81193" y="122708"/>
                </a:cubicBezTo>
                <a:cubicBezTo>
                  <a:pt x="84551" y="124130"/>
                  <a:pt x="88439" y="124840"/>
                  <a:pt x="92858" y="124837"/>
                </a:cubicBezTo>
                <a:cubicBezTo>
                  <a:pt x="97277" y="124834"/>
                  <a:pt x="101165" y="125040"/>
                  <a:pt x="104523" y="125457"/>
                </a:cubicBezTo>
                <a:cubicBezTo>
                  <a:pt x="107881" y="125874"/>
                  <a:pt x="109649" y="127424"/>
                  <a:pt x="109825" y="130107"/>
                </a:cubicBezTo>
                <a:cubicBezTo>
                  <a:pt x="109720" y="131994"/>
                  <a:pt x="108769" y="133387"/>
                  <a:pt x="106973" y="134285"/>
                </a:cubicBezTo>
                <a:cubicBezTo>
                  <a:pt x="105176" y="135183"/>
                  <a:pt x="103167" y="135761"/>
                  <a:pt x="100944" y="136021"/>
                </a:cubicBezTo>
                <a:cubicBezTo>
                  <a:pt x="98721" y="136280"/>
                  <a:pt x="96918" y="136395"/>
                  <a:pt x="95533" y="136366"/>
                </a:cubicBezTo>
                <a:cubicBezTo>
                  <a:pt x="92705" y="136430"/>
                  <a:pt x="89757" y="136015"/>
                  <a:pt x="86691" y="135121"/>
                </a:cubicBezTo>
                <a:cubicBezTo>
                  <a:pt x="83624" y="134228"/>
                  <a:pt x="81346" y="132471"/>
                  <a:pt x="79856" y="129851"/>
                </a:cubicBezTo>
                <a:lnTo>
                  <a:pt x="79472" y="129851"/>
                </a:lnTo>
                <a:lnTo>
                  <a:pt x="75507" y="137895"/>
                </a:lnTo>
                <a:cubicBezTo>
                  <a:pt x="78725" y="139902"/>
                  <a:pt x="81996" y="141304"/>
                  <a:pt x="85319" y="142100"/>
                </a:cubicBezTo>
                <a:cubicBezTo>
                  <a:pt x="88643" y="142896"/>
                  <a:pt x="92261" y="143279"/>
                  <a:pt x="96173" y="143247"/>
                </a:cubicBezTo>
                <a:cubicBezTo>
                  <a:pt x="99142" y="143284"/>
                  <a:pt x="102339" y="142927"/>
                  <a:pt x="105764" y="142175"/>
                </a:cubicBezTo>
                <a:cubicBezTo>
                  <a:pt x="109189" y="141423"/>
                  <a:pt x="112139" y="140055"/>
                  <a:pt x="114614" y="138069"/>
                </a:cubicBezTo>
                <a:cubicBezTo>
                  <a:pt x="117088" y="136084"/>
                  <a:pt x="118384" y="133259"/>
                  <a:pt x="118502" y="129595"/>
                </a:cubicBezTo>
                <a:cubicBezTo>
                  <a:pt x="118323" y="124485"/>
                  <a:pt x="116536" y="121103"/>
                  <a:pt x="113140" y="119452"/>
                </a:cubicBezTo>
                <a:cubicBezTo>
                  <a:pt x="109745" y="117800"/>
                  <a:pt x="105813" y="116967"/>
                  <a:pt x="101346" y="116952"/>
                </a:cubicBezTo>
                <a:cubicBezTo>
                  <a:pt x="96878" y="116938"/>
                  <a:pt x="92947" y="116830"/>
                  <a:pt x="89551" y="116630"/>
                </a:cubicBezTo>
                <a:cubicBezTo>
                  <a:pt x="86156" y="116431"/>
                  <a:pt x="84369" y="115227"/>
                  <a:pt x="84190" y="113020"/>
                </a:cubicBezTo>
                <a:cubicBezTo>
                  <a:pt x="84277" y="111130"/>
                  <a:pt x="85108" y="109715"/>
                  <a:pt x="86682" y="108776"/>
                </a:cubicBezTo>
                <a:cubicBezTo>
                  <a:pt x="88256" y="107837"/>
                  <a:pt x="90051" y="107218"/>
                  <a:pt x="92065" y="106918"/>
                </a:cubicBezTo>
                <a:cubicBezTo>
                  <a:pt x="94079" y="106617"/>
                  <a:pt x="95789" y="106480"/>
                  <a:pt x="97196" y="106506"/>
                </a:cubicBezTo>
                <a:cubicBezTo>
                  <a:pt x="99738" y="106474"/>
                  <a:pt x="102572" y="106889"/>
                  <a:pt x="105698" y="107750"/>
                </a:cubicBezTo>
                <a:cubicBezTo>
                  <a:pt x="108824" y="108612"/>
                  <a:pt x="111177" y="110112"/>
                  <a:pt x="112756" y="112252"/>
                </a:cubicBezTo>
                <a:lnTo>
                  <a:pt x="113139" y="112252"/>
                </a:lnTo>
                <a:lnTo>
                  <a:pt x="116967" y="104850"/>
                </a:lnTo>
                <a:cubicBezTo>
                  <a:pt x="113720" y="103461"/>
                  <a:pt x="110586" y="102256"/>
                  <a:pt x="107563" y="101234"/>
                </a:cubicBezTo>
                <a:cubicBezTo>
                  <a:pt x="104540" y="100212"/>
                  <a:pt x="101212" y="99676"/>
                  <a:pt x="97580" y="99625"/>
                </a:cubicBezTo>
                <a:close/>
                <a:moveTo>
                  <a:pt x="172853" y="95293"/>
                </a:moveTo>
                <a:lnTo>
                  <a:pt x="177557" y="95293"/>
                </a:lnTo>
                <a:lnTo>
                  <a:pt x="177557" y="109947"/>
                </a:lnTo>
                <a:lnTo>
                  <a:pt x="172853" y="109947"/>
                </a:lnTo>
                <a:close/>
                <a:moveTo>
                  <a:pt x="18370" y="95281"/>
                </a:moveTo>
                <a:lnTo>
                  <a:pt x="23074" y="95281"/>
                </a:lnTo>
                <a:lnTo>
                  <a:pt x="23090" y="109958"/>
                </a:lnTo>
                <a:lnTo>
                  <a:pt x="18370" y="109958"/>
                </a:lnTo>
                <a:close/>
                <a:moveTo>
                  <a:pt x="96940" y="82274"/>
                </a:moveTo>
                <a:cubicBezTo>
                  <a:pt x="104382" y="82361"/>
                  <a:pt x="111102" y="84186"/>
                  <a:pt x="117101" y="87751"/>
                </a:cubicBezTo>
                <a:cubicBezTo>
                  <a:pt x="123100" y="91315"/>
                  <a:pt x="127873" y="96097"/>
                  <a:pt x="131419" y="102099"/>
                </a:cubicBezTo>
                <a:cubicBezTo>
                  <a:pt x="134966" y="108101"/>
                  <a:pt x="136781" y="114801"/>
                  <a:pt x="136865" y="122201"/>
                </a:cubicBezTo>
                <a:cubicBezTo>
                  <a:pt x="136781" y="129640"/>
                  <a:pt x="134966" y="136360"/>
                  <a:pt x="131419" y="142359"/>
                </a:cubicBezTo>
                <a:cubicBezTo>
                  <a:pt x="127873" y="148358"/>
                  <a:pt x="123100" y="153132"/>
                  <a:pt x="117101" y="156679"/>
                </a:cubicBezTo>
                <a:cubicBezTo>
                  <a:pt x="111102" y="160227"/>
                  <a:pt x="104382" y="162043"/>
                  <a:pt x="96940" y="162127"/>
                </a:cubicBezTo>
                <a:cubicBezTo>
                  <a:pt x="89539" y="162043"/>
                  <a:pt x="82837" y="160227"/>
                  <a:pt x="76836" y="156679"/>
                </a:cubicBezTo>
                <a:cubicBezTo>
                  <a:pt x="70835" y="153132"/>
                  <a:pt x="66052" y="148358"/>
                  <a:pt x="62490" y="142359"/>
                </a:cubicBezTo>
                <a:cubicBezTo>
                  <a:pt x="58927" y="136360"/>
                  <a:pt x="57102" y="129640"/>
                  <a:pt x="57015" y="122201"/>
                </a:cubicBezTo>
                <a:cubicBezTo>
                  <a:pt x="57102" y="114801"/>
                  <a:pt x="58927" y="108101"/>
                  <a:pt x="62490" y="102099"/>
                </a:cubicBezTo>
                <a:cubicBezTo>
                  <a:pt x="66052" y="96097"/>
                  <a:pt x="70835" y="91315"/>
                  <a:pt x="76836" y="87751"/>
                </a:cubicBezTo>
                <a:cubicBezTo>
                  <a:pt x="82837" y="84186"/>
                  <a:pt x="89539" y="82361"/>
                  <a:pt x="96940" y="82274"/>
                </a:cubicBezTo>
                <a:close/>
                <a:moveTo>
                  <a:pt x="172853" y="76413"/>
                </a:moveTo>
                <a:lnTo>
                  <a:pt x="177557" y="76413"/>
                </a:lnTo>
                <a:lnTo>
                  <a:pt x="177557" y="91067"/>
                </a:lnTo>
                <a:lnTo>
                  <a:pt x="172853" y="91067"/>
                </a:lnTo>
                <a:close/>
                <a:moveTo>
                  <a:pt x="18370" y="76408"/>
                </a:moveTo>
                <a:lnTo>
                  <a:pt x="23074" y="76408"/>
                </a:lnTo>
                <a:lnTo>
                  <a:pt x="23074" y="91075"/>
                </a:lnTo>
                <a:lnTo>
                  <a:pt x="18370" y="91075"/>
                </a:lnTo>
                <a:close/>
                <a:moveTo>
                  <a:pt x="162893" y="57533"/>
                </a:moveTo>
                <a:lnTo>
                  <a:pt x="177557" y="57533"/>
                </a:lnTo>
                <a:lnTo>
                  <a:pt x="177557" y="72199"/>
                </a:lnTo>
                <a:lnTo>
                  <a:pt x="172853" y="72199"/>
                </a:lnTo>
                <a:lnTo>
                  <a:pt x="172853" y="62109"/>
                </a:lnTo>
                <a:lnTo>
                  <a:pt x="162893" y="62109"/>
                </a:lnTo>
                <a:close/>
                <a:moveTo>
                  <a:pt x="142237" y="57533"/>
                </a:moveTo>
                <a:lnTo>
                  <a:pt x="156891" y="57533"/>
                </a:lnTo>
                <a:lnTo>
                  <a:pt x="156891" y="62109"/>
                </a:lnTo>
                <a:lnTo>
                  <a:pt x="142237" y="62109"/>
                </a:lnTo>
                <a:close/>
                <a:moveTo>
                  <a:pt x="121571" y="57533"/>
                </a:moveTo>
                <a:lnTo>
                  <a:pt x="136226" y="57533"/>
                </a:lnTo>
                <a:lnTo>
                  <a:pt x="136226" y="62109"/>
                </a:lnTo>
                <a:lnTo>
                  <a:pt x="121571" y="62109"/>
                </a:lnTo>
                <a:close/>
                <a:moveTo>
                  <a:pt x="101033" y="57517"/>
                </a:moveTo>
                <a:lnTo>
                  <a:pt x="115560" y="57517"/>
                </a:lnTo>
                <a:lnTo>
                  <a:pt x="115560" y="62109"/>
                </a:lnTo>
                <a:lnTo>
                  <a:pt x="101033" y="62109"/>
                </a:lnTo>
                <a:close/>
                <a:moveTo>
                  <a:pt x="80367" y="57517"/>
                </a:moveTo>
                <a:lnTo>
                  <a:pt x="94894" y="57517"/>
                </a:lnTo>
                <a:lnTo>
                  <a:pt x="94894" y="62109"/>
                </a:lnTo>
                <a:lnTo>
                  <a:pt x="80367" y="62109"/>
                </a:lnTo>
                <a:close/>
                <a:moveTo>
                  <a:pt x="59701" y="57517"/>
                </a:moveTo>
                <a:lnTo>
                  <a:pt x="74356" y="57517"/>
                </a:lnTo>
                <a:lnTo>
                  <a:pt x="74356" y="62109"/>
                </a:lnTo>
                <a:lnTo>
                  <a:pt x="59701" y="62109"/>
                </a:lnTo>
                <a:close/>
                <a:moveTo>
                  <a:pt x="39035" y="57517"/>
                </a:moveTo>
                <a:lnTo>
                  <a:pt x="53690" y="57517"/>
                </a:lnTo>
                <a:lnTo>
                  <a:pt x="53690" y="62109"/>
                </a:lnTo>
                <a:lnTo>
                  <a:pt x="39035" y="62109"/>
                </a:lnTo>
                <a:close/>
                <a:moveTo>
                  <a:pt x="18370" y="57517"/>
                </a:moveTo>
                <a:lnTo>
                  <a:pt x="33024" y="57517"/>
                </a:lnTo>
                <a:lnTo>
                  <a:pt x="33024" y="62109"/>
                </a:lnTo>
                <a:lnTo>
                  <a:pt x="23085" y="62109"/>
                </a:lnTo>
                <a:lnTo>
                  <a:pt x="23085" y="72187"/>
                </a:lnTo>
                <a:lnTo>
                  <a:pt x="18370" y="72187"/>
                </a:lnTo>
                <a:close/>
                <a:moveTo>
                  <a:pt x="12741" y="51139"/>
                </a:moveTo>
                <a:lnTo>
                  <a:pt x="12741" y="169266"/>
                </a:lnTo>
                <a:lnTo>
                  <a:pt x="97064" y="206770"/>
                </a:lnTo>
                <a:lnTo>
                  <a:pt x="183186" y="169266"/>
                </a:lnTo>
                <a:lnTo>
                  <a:pt x="183186" y="51139"/>
                </a:lnTo>
                <a:close/>
                <a:moveTo>
                  <a:pt x="162903" y="18753"/>
                </a:moveTo>
                <a:lnTo>
                  <a:pt x="177430" y="18753"/>
                </a:lnTo>
                <a:lnTo>
                  <a:pt x="177430" y="23329"/>
                </a:lnTo>
                <a:lnTo>
                  <a:pt x="162903" y="23329"/>
                </a:lnTo>
                <a:close/>
                <a:moveTo>
                  <a:pt x="142237" y="18753"/>
                </a:moveTo>
                <a:lnTo>
                  <a:pt x="156891" y="18753"/>
                </a:lnTo>
                <a:lnTo>
                  <a:pt x="156891" y="23329"/>
                </a:lnTo>
                <a:lnTo>
                  <a:pt x="142237" y="23329"/>
                </a:lnTo>
                <a:close/>
                <a:moveTo>
                  <a:pt x="121571" y="18753"/>
                </a:moveTo>
                <a:lnTo>
                  <a:pt x="136226" y="18753"/>
                </a:lnTo>
                <a:lnTo>
                  <a:pt x="136226" y="23329"/>
                </a:lnTo>
                <a:lnTo>
                  <a:pt x="121571" y="23329"/>
                </a:lnTo>
                <a:close/>
                <a:moveTo>
                  <a:pt x="101017" y="18753"/>
                </a:moveTo>
                <a:lnTo>
                  <a:pt x="115560" y="18753"/>
                </a:lnTo>
                <a:lnTo>
                  <a:pt x="115560" y="23345"/>
                </a:lnTo>
                <a:lnTo>
                  <a:pt x="101017" y="23345"/>
                </a:lnTo>
                <a:close/>
                <a:moveTo>
                  <a:pt x="80351" y="18753"/>
                </a:moveTo>
                <a:lnTo>
                  <a:pt x="94894" y="18753"/>
                </a:lnTo>
                <a:lnTo>
                  <a:pt x="94894" y="23345"/>
                </a:lnTo>
                <a:lnTo>
                  <a:pt x="80351" y="23345"/>
                </a:lnTo>
                <a:close/>
                <a:moveTo>
                  <a:pt x="59685" y="18753"/>
                </a:moveTo>
                <a:lnTo>
                  <a:pt x="74356" y="18753"/>
                </a:lnTo>
                <a:lnTo>
                  <a:pt x="74356" y="23345"/>
                </a:lnTo>
                <a:lnTo>
                  <a:pt x="59685" y="23345"/>
                </a:lnTo>
                <a:close/>
                <a:moveTo>
                  <a:pt x="39020" y="18753"/>
                </a:moveTo>
                <a:lnTo>
                  <a:pt x="53690" y="18753"/>
                </a:lnTo>
                <a:lnTo>
                  <a:pt x="53690" y="23345"/>
                </a:lnTo>
                <a:lnTo>
                  <a:pt x="39020" y="23345"/>
                </a:lnTo>
                <a:close/>
                <a:moveTo>
                  <a:pt x="18497" y="18753"/>
                </a:moveTo>
                <a:lnTo>
                  <a:pt x="33024" y="18753"/>
                </a:lnTo>
                <a:lnTo>
                  <a:pt x="33024" y="23345"/>
                </a:lnTo>
                <a:lnTo>
                  <a:pt x="18497" y="23345"/>
                </a:lnTo>
                <a:close/>
                <a:moveTo>
                  <a:pt x="12741" y="12741"/>
                </a:moveTo>
                <a:lnTo>
                  <a:pt x="12741" y="38398"/>
                </a:lnTo>
                <a:lnTo>
                  <a:pt x="183186" y="38398"/>
                </a:lnTo>
                <a:lnTo>
                  <a:pt x="183186" y="12741"/>
                </a:lnTo>
                <a:close/>
                <a:moveTo>
                  <a:pt x="0" y="0"/>
                </a:moveTo>
                <a:lnTo>
                  <a:pt x="195927" y="0"/>
                </a:lnTo>
                <a:lnTo>
                  <a:pt x="195927" y="177558"/>
                </a:lnTo>
                <a:lnTo>
                  <a:pt x="96936" y="220675"/>
                </a:lnTo>
                <a:lnTo>
                  <a:pt x="0" y="1775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4" name="Freeform: Shape 103"/>
          <p:cNvSpPr/>
          <p:nvPr/>
        </p:nvSpPr>
        <p:spPr>
          <a:xfrm>
            <a:off x="18466674" y="9677886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36111" y="32641"/>
                </a:moveTo>
                <a:cubicBezTo>
                  <a:pt x="128387" y="32840"/>
                  <a:pt x="121954" y="35504"/>
                  <a:pt x="116814" y="40633"/>
                </a:cubicBezTo>
                <a:cubicBezTo>
                  <a:pt x="111673" y="45761"/>
                  <a:pt x="109005" y="52157"/>
                  <a:pt x="108808" y="59821"/>
                </a:cubicBezTo>
                <a:cubicBezTo>
                  <a:pt x="108811" y="60326"/>
                  <a:pt x="108837" y="60815"/>
                  <a:pt x="108888" y="61288"/>
                </a:cubicBezTo>
                <a:cubicBezTo>
                  <a:pt x="108938" y="61761"/>
                  <a:pt x="108997" y="62251"/>
                  <a:pt x="109063" y="62756"/>
                </a:cubicBezTo>
                <a:lnTo>
                  <a:pt x="78316" y="78068"/>
                </a:lnTo>
                <a:cubicBezTo>
                  <a:pt x="75870" y="75811"/>
                  <a:pt x="73074" y="74041"/>
                  <a:pt x="69927" y="72757"/>
                </a:cubicBezTo>
                <a:cubicBezTo>
                  <a:pt x="66780" y="71473"/>
                  <a:pt x="63410" y="70819"/>
                  <a:pt x="59816" y="70795"/>
                </a:cubicBezTo>
                <a:cubicBezTo>
                  <a:pt x="52153" y="70986"/>
                  <a:pt x="45758" y="73634"/>
                  <a:pt x="40631" y="78737"/>
                </a:cubicBezTo>
                <a:cubicBezTo>
                  <a:pt x="35504" y="83840"/>
                  <a:pt x="32841" y="90249"/>
                  <a:pt x="32641" y="97963"/>
                </a:cubicBezTo>
                <a:cubicBezTo>
                  <a:pt x="32841" y="105678"/>
                  <a:pt x="35504" y="112087"/>
                  <a:pt x="40631" y="117190"/>
                </a:cubicBezTo>
                <a:cubicBezTo>
                  <a:pt x="45758" y="122293"/>
                  <a:pt x="52153" y="124940"/>
                  <a:pt x="59816" y="125132"/>
                </a:cubicBezTo>
                <a:cubicBezTo>
                  <a:pt x="63410" y="125108"/>
                  <a:pt x="66780" y="124454"/>
                  <a:pt x="69927" y="123170"/>
                </a:cubicBezTo>
                <a:cubicBezTo>
                  <a:pt x="73074" y="121886"/>
                  <a:pt x="75870" y="120116"/>
                  <a:pt x="78316" y="117859"/>
                </a:cubicBezTo>
                <a:lnTo>
                  <a:pt x="109063" y="133171"/>
                </a:lnTo>
                <a:cubicBezTo>
                  <a:pt x="108997" y="133676"/>
                  <a:pt x="108938" y="134165"/>
                  <a:pt x="108888" y="134638"/>
                </a:cubicBezTo>
                <a:cubicBezTo>
                  <a:pt x="108837" y="135112"/>
                  <a:pt x="108811" y="135601"/>
                  <a:pt x="108808" y="136106"/>
                </a:cubicBezTo>
                <a:cubicBezTo>
                  <a:pt x="109005" y="143770"/>
                  <a:pt x="111673" y="150166"/>
                  <a:pt x="116814" y="155294"/>
                </a:cubicBezTo>
                <a:cubicBezTo>
                  <a:pt x="121954" y="160422"/>
                  <a:pt x="128387" y="163086"/>
                  <a:pt x="136111" y="163286"/>
                </a:cubicBezTo>
                <a:cubicBezTo>
                  <a:pt x="143774" y="163086"/>
                  <a:pt x="150169" y="160422"/>
                  <a:pt x="155296" y="155294"/>
                </a:cubicBezTo>
                <a:cubicBezTo>
                  <a:pt x="160423" y="150166"/>
                  <a:pt x="163086" y="143770"/>
                  <a:pt x="163286" y="136106"/>
                </a:cubicBezTo>
                <a:cubicBezTo>
                  <a:pt x="163086" y="128381"/>
                  <a:pt x="160423" y="121947"/>
                  <a:pt x="155296" y="116806"/>
                </a:cubicBezTo>
                <a:cubicBezTo>
                  <a:pt x="150169" y="111664"/>
                  <a:pt x="143774" y="108995"/>
                  <a:pt x="136111" y="108798"/>
                </a:cubicBezTo>
                <a:cubicBezTo>
                  <a:pt x="132517" y="108820"/>
                  <a:pt x="129147" y="109479"/>
                  <a:pt x="126000" y="110776"/>
                </a:cubicBezTo>
                <a:cubicBezTo>
                  <a:pt x="122853" y="112074"/>
                  <a:pt x="120056" y="113882"/>
                  <a:pt x="117611" y="116200"/>
                </a:cubicBezTo>
                <a:lnTo>
                  <a:pt x="86864" y="100895"/>
                </a:lnTo>
                <a:cubicBezTo>
                  <a:pt x="86930" y="100391"/>
                  <a:pt x="86989" y="99902"/>
                  <a:pt x="87040" y="99429"/>
                </a:cubicBezTo>
                <a:cubicBezTo>
                  <a:pt x="87092" y="98956"/>
                  <a:pt x="87119" y="98468"/>
                  <a:pt x="87122" y="97963"/>
                </a:cubicBezTo>
                <a:cubicBezTo>
                  <a:pt x="87119" y="97459"/>
                  <a:pt x="87092" y="96970"/>
                  <a:pt x="87040" y="96497"/>
                </a:cubicBezTo>
                <a:cubicBezTo>
                  <a:pt x="86989" y="96025"/>
                  <a:pt x="86930" y="95536"/>
                  <a:pt x="86864" y="95031"/>
                </a:cubicBezTo>
                <a:lnTo>
                  <a:pt x="117611" y="79727"/>
                </a:lnTo>
                <a:cubicBezTo>
                  <a:pt x="120056" y="82045"/>
                  <a:pt x="122853" y="83853"/>
                  <a:pt x="126000" y="85150"/>
                </a:cubicBezTo>
                <a:cubicBezTo>
                  <a:pt x="129147" y="86448"/>
                  <a:pt x="132517" y="87107"/>
                  <a:pt x="136111" y="87128"/>
                </a:cubicBezTo>
                <a:cubicBezTo>
                  <a:pt x="143774" y="86931"/>
                  <a:pt x="150169" y="84262"/>
                  <a:pt x="155296" y="79121"/>
                </a:cubicBezTo>
                <a:cubicBezTo>
                  <a:pt x="160423" y="73980"/>
                  <a:pt x="163086" y="67546"/>
                  <a:pt x="163286" y="59821"/>
                </a:cubicBezTo>
                <a:cubicBezTo>
                  <a:pt x="163086" y="52157"/>
                  <a:pt x="160423" y="45761"/>
                  <a:pt x="155296" y="40633"/>
                </a:cubicBezTo>
                <a:cubicBezTo>
                  <a:pt x="150169" y="35504"/>
                  <a:pt x="143774" y="32840"/>
                  <a:pt x="136111" y="32641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5" y="5015"/>
                </a:cubicBezTo>
                <a:cubicBezTo>
                  <a:pt x="183254" y="8281"/>
                  <a:pt x="187646" y="12673"/>
                  <a:pt x="190912" y="18192"/>
                </a:cubicBezTo>
                <a:cubicBezTo>
                  <a:pt x="194177" y="23710"/>
                  <a:pt x="195849" y="29888"/>
                  <a:pt x="195927" y="36724"/>
                </a:cubicBezTo>
                <a:lnTo>
                  <a:pt x="195927" y="159202"/>
                </a:lnTo>
                <a:cubicBezTo>
                  <a:pt x="195849" y="166039"/>
                  <a:pt x="194177" y="172217"/>
                  <a:pt x="190912" y="177735"/>
                </a:cubicBezTo>
                <a:cubicBezTo>
                  <a:pt x="187646" y="183254"/>
                  <a:pt x="183254" y="187646"/>
                  <a:pt x="177735" y="190911"/>
                </a:cubicBezTo>
                <a:cubicBezTo>
                  <a:pt x="172217" y="194177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7" y="195849"/>
                  <a:pt x="23710" y="194177"/>
                  <a:pt x="18191" y="190911"/>
                </a:cubicBezTo>
                <a:cubicBezTo>
                  <a:pt x="12673" y="187646"/>
                  <a:pt x="8281" y="183254"/>
                  <a:pt x="5015" y="177735"/>
                </a:cubicBezTo>
                <a:cubicBezTo>
                  <a:pt x="1750" y="172217"/>
                  <a:pt x="78" y="166039"/>
                  <a:pt x="0" y="159202"/>
                </a:cubicBezTo>
                <a:lnTo>
                  <a:pt x="0" y="36724"/>
                </a:lnTo>
                <a:cubicBezTo>
                  <a:pt x="78" y="29888"/>
                  <a:pt x="1750" y="23710"/>
                  <a:pt x="5015" y="18192"/>
                </a:cubicBezTo>
                <a:cubicBezTo>
                  <a:pt x="8281" y="12673"/>
                  <a:pt x="12673" y="8281"/>
                  <a:pt x="18191" y="5015"/>
                </a:cubicBezTo>
                <a:cubicBezTo>
                  <a:pt x="23710" y="1750"/>
                  <a:pt x="29887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5" name="Freeform: Shape 104"/>
          <p:cNvSpPr/>
          <p:nvPr/>
        </p:nvSpPr>
        <p:spPr>
          <a:xfrm>
            <a:off x="18466674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55110" y="0"/>
                </a:moveTo>
                <a:cubicBezTo>
                  <a:pt x="162721" y="86"/>
                  <a:pt x="169594" y="1941"/>
                  <a:pt x="175726" y="5565"/>
                </a:cubicBezTo>
                <a:cubicBezTo>
                  <a:pt x="181859" y="9189"/>
                  <a:pt x="186738" y="14068"/>
                  <a:pt x="190362" y="20200"/>
                </a:cubicBezTo>
                <a:cubicBezTo>
                  <a:pt x="193986" y="26333"/>
                  <a:pt x="195841" y="33205"/>
                  <a:pt x="195927" y="40817"/>
                </a:cubicBezTo>
                <a:cubicBezTo>
                  <a:pt x="195841" y="48429"/>
                  <a:pt x="193986" y="55301"/>
                  <a:pt x="190362" y="61434"/>
                </a:cubicBezTo>
                <a:cubicBezTo>
                  <a:pt x="186738" y="67567"/>
                  <a:pt x="181859" y="72446"/>
                  <a:pt x="175726" y="76070"/>
                </a:cubicBezTo>
                <a:cubicBezTo>
                  <a:pt x="169594" y="79695"/>
                  <a:pt x="162721" y="81550"/>
                  <a:pt x="155110" y="81635"/>
                </a:cubicBezTo>
                <a:cubicBezTo>
                  <a:pt x="149718" y="81601"/>
                  <a:pt x="144653" y="80618"/>
                  <a:pt x="139914" y="78686"/>
                </a:cubicBezTo>
                <a:cubicBezTo>
                  <a:pt x="135176" y="76754"/>
                  <a:pt x="130972" y="74080"/>
                  <a:pt x="127302" y="70666"/>
                </a:cubicBezTo>
                <a:lnTo>
                  <a:pt x="81381" y="93626"/>
                </a:lnTo>
                <a:cubicBezTo>
                  <a:pt x="81448" y="94333"/>
                  <a:pt x="81506" y="95056"/>
                  <a:pt x="81555" y="95794"/>
                </a:cubicBezTo>
                <a:cubicBezTo>
                  <a:pt x="81605" y="96533"/>
                  <a:pt x="81631" y="97256"/>
                  <a:pt x="81633" y="97963"/>
                </a:cubicBezTo>
                <a:cubicBezTo>
                  <a:pt x="81631" y="98670"/>
                  <a:pt x="81605" y="99392"/>
                  <a:pt x="81555" y="100131"/>
                </a:cubicBezTo>
                <a:cubicBezTo>
                  <a:pt x="81506" y="100870"/>
                  <a:pt x="81448" y="101593"/>
                  <a:pt x="81381" y="102300"/>
                </a:cubicBezTo>
                <a:lnTo>
                  <a:pt x="127302" y="125260"/>
                </a:lnTo>
                <a:cubicBezTo>
                  <a:pt x="130972" y="121845"/>
                  <a:pt x="135176" y="119172"/>
                  <a:pt x="139914" y="117240"/>
                </a:cubicBezTo>
                <a:cubicBezTo>
                  <a:pt x="144653" y="115308"/>
                  <a:pt x="149718" y="114325"/>
                  <a:pt x="155110" y="114290"/>
                </a:cubicBezTo>
                <a:cubicBezTo>
                  <a:pt x="162721" y="114376"/>
                  <a:pt x="169594" y="116231"/>
                  <a:pt x="175726" y="119856"/>
                </a:cubicBezTo>
                <a:cubicBezTo>
                  <a:pt x="181859" y="123480"/>
                  <a:pt x="186738" y="128359"/>
                  <a:pt x="190362" y="134491"/>
                </a:cubicBezTo>
                <a:cubicBezTo>
                  <a:pt x="193986" y="140624"/>
                  <a:pt x="195841" y="147497"/>
                  <a:pt x="195927" y="155108"/>
                </a:cubicBezTo>
                <a:cubicBezTo>
                  <a:pt x="195841" y="162720"/>
                  <a:pt x="193986" y="169592"/>
                  <a:pt x="190362" y="175726"/>
                </a:cubicBezTo>
                <a:cubicBezTo>
                  <a:pt x="186738" y="181858"/>
                  <a:pt x="181859" y="186737"/>
                  <a:pt x="175726" y="190361"/>
                </a:cubicBezTo>
                <a:cubicBezTo>
                  <a:pt x="169594" y="193986"/>
                  <a:pt x="162721" y="195841"/>
                  <a:pt x="155110" y="195927"/>
                </a:cubicBezTo>
                <a:cubicBezTo>
                  <a:pt x="147498" y="195841"/>
                  <a:pt x="140626" y="193986"/>
                  <a:pt x="134493" y="190361"/>
                </a:cubicBezTo>
                <a:cubicBezTo>
                  <a:pt x="128360" y="186737"/>
                  <a:pt x="123481" y="181858"/>
                  <a:pt x="119857" y="175726"/>
                </a:cubicBezTo>
                <a:cubicBezTo>
                  <a:pt x="116232" y="169592"/>
                  <a:pt x="114377" y="162720"/>
                  <a:pt x="114291" y="155108"/>
                </a:cubicBezTo>
                <a:cubicBezTo>
                  <a:pt x="114294" y="154402"/>
                  <a:pt x="114320" y="153679"/>
                  <a:pt x="114371" y="152940"/>
                </a:cubicBezTo>
                <a:cubicBezTo>
                  <a:pt x="114421" y="152201"/>
                  <a:pt x="114480" y="151478"/>
                  <a:pt x="114546" y="150772"/>
                </a:cubicBezTo>
                <a:lnTo>
                  <a:pt x="68626" y="127811"/>
                </a:lnTo>
                <a:cubicBezTo>
                  <a:pt x="64956" y="131226"/>
                  <a:pt x="60752" y="133899"/>
                  <a:pt x="56014" y="135832"/>
                </a:cubicBezTo>
                <a:cubicBezTo>
                  <a:pt x="51275" y="137763"/>
                  <a:pt x="46210" y="138747"/>
                  <a:pt x="40818" y="138781"/>
                </a:cubicBezTo>
                <a:cubicBezTo>
                  <a:pt x="33207" y="138695"/>
                  <a:pt x="26334" y="136840"/>
                  <a:pt x="20201" y="133216"/>
                </a:cubicBezTo>
                <a:cubicBezTo>
                  <a:pt x="14068" y="129591"/>
                  <a:pt x="9190" y="124713"/>
                  <a:pt x="5565" y="118580"/>
                </a:cubicBezTo>
                <a:cubicBezTo>
                  <a:pt x="1941" y="112447"/>
                  <a:pt x="86" y="105574"/>
                  <a:pt x="0" y="97963"/>
                </a:cubicBezTo>
                <a:cubicBezTo>
                  <a:pt x="86" y="90351"/>
                  <a:pt x="1941" y="83479"/>
                  <a:pt x="5565" y="77346"/>
                </a:cubicBezTo>
                <a:cubicBezTo>
                  <a:pt x="9190" y="71213"/>
                  <a:pt x="14068" y="66334"/>
                  <a:pt x="20201" y="62710"/>
                </a:cubicBezTo>
                <a:cubicBezTo>
                  <a:pt x="26334" y="59086"/>
                  <a:pt x="33207" y="57231"/>
                  <a:pt x="40818" y="57144"/>
                </a:cubicBezTo>
                <a:cubicBezTo>
                  <a:pt x="46210" y="57179"/>
                  <a:pt x="51275" y="58162"/>
                  <a:pt x="56014" y="60094"/>
                </a:cubicBezTo>
                <a:cubicBezTo>
                  <a:pt x="60752" y="62026"/>
                  <a:pt x="64956" y="64700"/>
                  <a:pt x="68626" y="68114"/>
                </a:cubicBezTo>
                <a:lnTo>
                  <a:pt x="114546" y="45154"/>
                </a:lnTo>
                <a:cubicBezTo>
                  <a:pt x="114480" y="44447"/>
                  <a:pt x="114421" y="43724"/>
                  <a:pt x="114371" y="42986"/>
                </a:cubicBezTo>
                <a:cubicBezTo>
                  <a:pt x="114320" y="42247"/>
                  <a:pt x="114294" y="41524"/>
                  <a:pt x="114291" y="40817"/>
                </a:cubicBezTo>
                <a:cubicBezTo>
                  <a:pt x="114377" y="33205"/>
                  <a:pt x="116232" y="26333"/>
                  <a:pt x="119857" y="20200"/>
                </a:cubicBezTo>
                <a:cubicBezTo>
                  <a:pt x="123481" y="14068"/>
                  <a:pt x="128360" y="9189"/>
                  <a:pt x="134493" y="5565"/>
                </a:cubicBezTo>
                <a:cubicBezTo>
                  <a:pt x="140626" y="1941"/>
                  <a:pt x="147498" y="86"/>
                  <a:pt x="155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6" name="Freeform: Shape 105"/>
          <p:cNvSpPr/>
          <p:nvPr/>
        </p:nvSpPr>
        <p:spPr>
          <a:xfrm>
            <a:off x="18438525" y="7992764"/>
            <a:ext cx="393999" cy="351774"/>
          </a:xfrm>
          <a:custGeom>
            <a:avLst/>
            <a:gdLst/>
            <a:ahLst/>
            <a:cxnLst/>
            <a:rect l="l" t="t" r="r" b="b"/>
            <a:pathLst>
              <a:path w="228589" h="204091">
                <a:moveTo>
                  <a:pt x="155110" y="0"/>
                </a:moveTo>
                <a:cubicBezTo>
                  <a:pt x="156203" y="5"/>
                  <a:pt x="157239" y="217"/>
                  <a:pt x="158220" y="637"/>
                </a:cubicBezTo>
                <a:cubicBezTo>
                  <a:pt x="159201" y="1057"/>
                  <a:pt x="160078" y="1652"/>
                  <a:pt x="160851" y="2423"/>
                </a:cubicBezTo>
                <a:lnTo>
                  <a:pt x="226165" y="67732"/>
                </a:lnTo>
                <a:cubicBezTo>
                  <a:pt x="226936" y="68505"/>
                  <a:pt x="227531" y="69382"/>
                  <a:pt x="227951" y="70363"/>
                </a:cubicBezTo>
                <a:cubicBezTo>
                  <a:pt x="228371" y="71344"/>
                  <a:pt x="228584" y="72380"/>
                  <a:pt x="228589" y="73472"/>
                </a:cubicBezTo>
                <a:cubicBezTo>
                  <a:pt x="228584" y="74564"/>
                  <a:pt x="228371" y="75601"/>
                  <a:pt x="227951" y="76581"/>
                </a:cubicBezTo>
                <a:cubicBezTo>
                  <a:pt x="227531" y="77562"/>
                  <a:pt x="226936" y="78439"/>
                  <a:pt x="226165" y="79212"/>
                </a:cubicBezTo>
                <a:lnTo>
                  <a:pt x="160851" y="144522"/>
                </a:lnTo>
                <a:cubicBezTo>
                  <a:pt x="160078" y="145292"/>
                  <a:pt x="159201" y="145887"/>
                  <a:pt x="158220" y="146307"/>
                </a:cubicBezTo>
                <a:cubicBezTo>
                  <a:pt x="157239" y="146727"/>
                  <a:pt x="156203" y="146940"/>
                  <a:pt x="155110" y="146945"/>
                </a:cubicBezTo>
                <a:cubicBezTo>
                  <a:pt x="152817" y="146884"/>
                  <a:pt x="150898" y="146081"/>
                  <a:pt x="149354" y="144537"/>
                </a:cubicBezTo>
                <a:cubicBezTo>
                  <a:pt x="147810" y="142994"/>
                  <a:pt x="147007" y="141075"/>
                  <a:pt x="146946" y="138781"/>
                </a:cubicBezTo>
                <a:lnTo>
                  <a:pt x="146946" y="106127"/>
                </a:lnTo>
                <a:lnTo>
                  <a:pt x="118371" y="106127"/>
                </a:lnTo>
                <a:cubicBezTo>
                  <a:pt x="104581" y="106024"/>
                  <a:pt x="92105" y="106892"/>
                  <a:pt x="80944" y="108732"/>
                </a:cubicBezTo>
                <a:cubicBezTo>
                  <a:pt x="69783" y="110572"/>
                  <a:pt x="60206" y="114003"/>
                  <a:pt x="52212" y="119026"/>
                </a:cubicBezTo>
                <a:cubicBezTo>
                  <a:pt x="44218" y="124049"/>
                  <a:pt x="38077" y="131283"/>
                  <a:pt x="33788" y="140729"/>
                </a:cubicBezTo>
                <a:cubicBezTo>
                  <a:pt x="29500" y="150174"/>
                  <a:pt x="27333" y="162451"/>
                  <a:pt x="27288" y="177559"/>
                </a:cubicBezTo>
                <a:cubicBezTo>
                  <a:pt x="27310" y="182789"/>
                  <a:pt x="27522" y="188019"/>
                  <a:pt x="27926" y="193248"/>
                </a:cubicBezTo>
                <a:cubicBezTo>
                  <a:pt x="28009" y="194279"/>
                  <a:pt x="28131" y="195342"/>
                  <a:pt x="28293" y="196437"/>
                </a:cubicBezTo>
                <a:cubicBezTo>
                  <a:pt x="28455" y="197532"/>
                  <a:pt x="28545" y="198595"/>
                  <a:pt x="28564" y="199626"/>
                </a:cubicBezTo>
                <a:cubicBezTo>
                  <a:pt x="28553" y="200873"/>
                  <a:pt x="28192" y="201920"/>
                  <a:pt x="27480" y="202767"/>
                </a:cubicBezTo>
                <a:cubicBezTo>
                  <a:pt x="26768" y="203615"/>
                  <a:pt x="25769" y="204056"/>
                  <a:pt x="24484" y="204091"/>
                </a:cubicBezTo>
                <a:cubicBezTo>
                  <a:pt x="23610" y="204080"/>
                  <a:pt x="22903" y="203878"/>
                  <a:pt x="22364" y="203485"/>
                </a:cubicBezTo>
                <a:cubicBezTo>
                  <a:pt x="21825" y="203092"/>
                  <a:pt x="21341" y="202571"/>
                  <a:pt x="20914" y="201922"/>
                </a:cubicBezTo>
                <a:cubicBezTo>
                  <a:pt x="19968" y="200530"/>
                  <a:pt x="19118" y="198946"/>
                  <a:pt x="18364" y="197171"/>
                </a:cubicBezTo>
                <a:cubicBezTo>
                  <a:pt x="17610" y="195396"/>
                  <a:pt x="16887" y="193748"/>
                  <a:pt x="16197" y="192228"/>
                </a:cubicBezTo>
                <a:cubicBezTo>
                  <a:pt x="13709" y="186708"/>
                  <a:pt x="11233" y="180641"/>
                  <a:pt x="8769" y="174025"/>
                </a:cubicBezTo>
                <a:cubicBezTo>
                  <a:pt x="6305" y="167409"/>
                  <a:pt x="4245" y="160709"/>
                  <a:pt x="2588" y="153923"/>
                </a:cubicBezTo>
                <a:cubicBezTo>
                  <a:pt x="931" y="147137"/>
                  <a:pt x="70" y="140729"/>
                  <a:pt x="5" y="134700"/>
                </a:cubicBezTo>
                <a:cubicBezTo>
                  <a:pt x="-48" y="127525"/>
                  <a:pt x="409" y="120349"/>
                  <a:pt x="1376" y="113174"/>
                </a:cubicBezTo>
                <a:cubicBezTo>
                  <a:pt x="2342" y="105999"/>
                  <a:pt x="4138" y="99016"/>
                  <a:pt x="6762" y="92223"/>
                </a:cubicBezTo>
                <a:cubicBezTo>
                  <a:pt x="11308" y="81297"/>
                  <a:pt x="17652" y="72431"/>
                  <a:pt x="25793" y="65625"/>
                </a:cubicBezTo>
                <a:cubicBezTo>
                  <a:pt x="33934" y="58819"/>
                  <a:pt x="43177" y="53617"/>
                  <a:pt x="53521" y="50018"/>
                </a:cubicBezTo>
                <a:cubicBezTo>
                  <a:pt x="63866" y="46418"/>
                  <a:pt x="74616" y="43966"/>
                  <a:pt x="85772" y="42661"/>
                </a:cubicBezTo>
                <a:cubicBezTo>
                  <a:pt x="96928" y="41356"/>
                  <a:pt x="107795" y="40741"/>
                  <a:pt x="118371" y="40818"/>
                </a:cubicBezTo>
                <a:lnTo>
                  <a:pt x="146946" y="40818"/>
                </a:lnTo>
                <a:lnTo>
                  <a:pt x="146946" y="8163"/>
                </a:lnTo>
                <a:cubicBezTo>
                  <a:pt x="147007" y="5870"/>
                  <a:pt x="147810" y="3951"/>
                  <a:pt x="149354" y="2407"/>
                </a:cubicBezTo>
                <a:cubicBezTo>
                  <a:pt x="150898" y="863"/>
                  <a:pt x="152817" y="61"/>
                  <a:pt x="155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7" name="Freeform: Shape 106"/>
          <p:cNvSpPr/>
          <p:nvPr/>
        </p:nvSpPr>
        <p:spPr>
          <a:xfrm>
            <a:off x="18438529" y="7174877"/>
            <a:ext cx="393990" cy="309557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16313" y="146941"/>
                </a:moveTo>
                <a:lnTo>
                  <a:pt x="16313" y="163286"/>
                </a:lnTo>
                <a:lnTo>
                  <a:pt x="146951" y="163286"/>
                </a:lnTo>
                <a:lnTo>
                  <a:pt x="146951" y="146941"/>
                </a:lnTo>
                <a:close/>
                <a:moveTo>
                  <a:pt x="204106" y="142863"/>
                </a:moveTo>
                <a:cubicBezTo>
                  <a:pt x="200637" y="142950"/>
                  <a:pt x="197751" y="144146"/>
                  <a:pt x="195446" y="146450"/>
                </a:cubicBezTo>
                <a:cubicBezTo>
                  <a:pt x="193142" y="148754"/>
                  <a:pt x="191946" y="151642"/>
                  <a:pt x="191858" y="155113"/>
                </a:cubicBezTo>
                <a:cubicBezTo>
                  <a:pt x="191946" y="158585"/>
                  <a:pt x="193142" y="161472"/>
                  <a:pt x="195446" y="163776"/>
                </a:cubicBezTo>
                <a:cubicBezTo>
                  <a:pt x="197751" y="166081"/>
                  <a:pt x="200637" y="167276"/>
                  <a:pt x="204106" y="167364"/>
                </a:cubicBezTo>
                <a:cubicBezTo>
                  <a:pt x="207574" y="167276"/>
                  <a:pt x="210461" y="166081"/>
                  <a:pt x="212765" y="163776"/>
                </a:cubicBezTo>
                <a:cubicBezTo>
                  <a:pt x="215070" y="161472"/>
                  <a:pt x="216266" y="158585"/>
                  <a:pt x="216354" y="155113"/>
                </a:cubicBezTo>
                <a:cubicBezTo>
                  <a:pt x="216266" y="151642"/>
                  <a:pt x="215070" y="148754"/>
                  <a:pt x="212765" y="146450"/>
                </a:cubicBezTo>
                <a:cubicBezTo>
                  <a:pt x="210461" y="144146"/>
                  <a:pt x="207574" y="142950"/>
                  <a:pt x="204106" y="142863"/>
                </a:cubicBezTo>
                <a:close/>
                <a:moveTo>
                  <a:pt x="0" y="130628"/>
                </a:moveTo>
                <a:lnTo>
                  <a:pt x="228584" y="130628"/>
                </a:lnTo>
                <a:lnTo>
                  <a:pt x="228584" y="179598"/>
                </a:lnTo>
                <a:lnTo>
                  <a:pt x="0" y="179598"/>
                </a:lnTo>
                <a:close/>
                <a:moveTo>
                  <a:pt x="16313" y="81627"/>
                </a:moveTo>
                <a:lnTo>
                  <a:pt x="16313" y="97971"/>
                </a:lnTo>
                <a:lnTo>
                  <a:pt x="146951" y="97971"/>
                </a:lnTo>
                <a:lnTo>
                  <a:pt x="146951" y="81627"/>
                </a:lnTo>
                <a:close/>
                <a:moveTo>
                  <a:pt x="204106" y="77549"/>
                </a:moveTo>
                <a:cubicBezTo>
                  <a:pt x="200637" y="77636"/>
                  <a:pt x="197751" y="78832"/>
                  <a:pt x="195446" y="81136"/>
                </a:cubicBezTo>
                <a:cubicBezTo>
                  <a:pt x="193142" y="83440"/>
                  <a:pt x="191946" y="86328"/>
                  <a:pt x="191858" y="89799"/>
                </a:cubicBezTo>
                <a:cubicBezTo>
                  <a:pt x="191946" y="93270"/>
                  <a:pt x="193142" y="96158"/>
                  <a:pt x="195446" y="98462"/>
                </a:cubicBezTo>
                <a:cubicBezTo>
                  <a:pt x="197751" y="100766"/>
                  <a:pt x="200637" y="101962"/>
                  <a:pt x="204106" y="102049"/>
                </a:cubicBezTo>
                <a:cubicBezTo>
                  <a:pt x="207574" y="101962"/>
                  <a:pt x="210461" y="100766"/>
                  <a:pt x="212765" y="98462"/>
                </a:cubicBezTo>
                <a:cubicBezTo>
                  <a:pt x="215070" y="96158"/>
                  <a:pt x="216266" y="93270"/>
                  <a:pt x="216354" y="89799"/>
                </a:cubicBezTo>
                <a:cubicBezTo>
                  <a:pt x="216266" y="86328"/>
                  <a:pt x="215070" y="83440"/>
                  <a:pt x="212765" y="81136"/>
                </a:cubicBezTo>
                <a:cubicBezTo>
                  <a:pt x="210461" y="78832"/>
                  <a:pt x="207574" y="77636"/>
                  <a:pt x="204106" y="77549"/>
                </a:cubicBezTo>
                <a:close/>
                <a:moveTo>
                  <a:pt x="0" y="65314"/>
                </a:moveTo>
                <a:lnTo>
                  <a:pt x="228584" y="65314"/>
                </a:lnTo>
                <a:lnTo>
                  <a:pt x="228584" y="114284"/>
                </a:lnTo>
                <a:lnTo>
                  <a:pt x="0" y="114284"/>
                </a:lnTo>
                <a:close/>
                <a:moveTo>
                  <a:pt x="16313" y="16313"/>
                </a:moveTo>
                <a:lnTo>
                  <a:pt x="16313" y="32657"/>
                </a:lnTo>
                <a:lnTo>
                  <a:pt x="146951" y="32657"/>
                </a:lnTo>
                <a:lnTo>
                  <a:pt x="146951" y="16313"/>
                </a:lnTo>
                <a:close/>
                <a:moveTo>
                  <a:pt x="204106" y="12234"/>
                </a:moveTo>
                <a:cubicBezTo>
                  <a:pt x="200637" y="12322"/>
                  <a:pt x="197751" y="13518"/>
                  <a:pt x="195446" y="15822"/>
                </a:cubicBezTo>
                <a:cubicBezTo>
                  <a:pt x="193142" y="18126"/>
                  <a:pt x="191946" y="21013"/>
                  <a:pt x="191858" y="24485"/>
                </a:cubicBezTo>
                <a:cubicBezTo>
                  <a:pt x="191946" y="27956"/>
                  <a:pt x="193142" y="30844"/>
                  <a:pt x="195446" y="33148"/>
                </a:cubicBezTo>
                <a:cubicBezTo>
                  <a:pt x="197751" y="35452"/>
                  <a:pt x="200637" y="36648"/>
                  <a:pt x="204106" y="36735"/>
                </a:cubicBezTo>
                <a:cubicBezTo>
                  <a:pt x="207574" y="36648"/>
                  <a:pt x="210461" y="35452"/>
                  <a:pt x="212765" y="33148"/>
                </a:cubicBezTo>
                <a:cubicBezTo>
                  <a:pt x="215070" y="30844"/>
                  <a:pt x="216266" y="27956"/>
                  <a:pt x="216354" y="24485"/>
                </a:cubicBezTo>
                <a:cubicBezTo>
                  <a:pt x="216266" y="21013"/>
                  <a:pt x="215070" y="18126"/>
                  <a:pt x="212765" y="15822"/>
                </a:cubicBezTo>
                <a:cubicBezTo>
                  <a:pt x="210461" y="13518"/>
                  <a:pt x="207574" y="12322"/>
                  <a:pt x="204106" y="12234"/>
                </a:cubicBezTo>
                <a:close/>
                <a:moveTo>
                  <a:pt x="0" y="0"/>
                </a:moveTo>
                <a:lnTo>
                  <a:pt x="228584" y="0"/>
                </a:lnTo>
                <a:lnTo>
                  <a:pt x="228584" y="48970"/>
                </a:lnTo>
                <a:lnTo>
                  <a:pt x="0" y="4897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8" name="Freeform: Shape 107"/>
          <p:cNvSpPr/>
          <p:nvPr/>
        </p:nvSpPr>
        <p:spPr>
          <a:xfrm>
            <a:off x="18438527" y="6293599"/>
            <a:ext cx="393994" cy="394026"/>
          </a:xfrm>
          <a:custGeom>
            <a:avLst/>
            <a:gdLst/>
            <a:ahLst/>
            <a:cxnLst/>
            <a:rect l="l" t="t" r="r" b="b"/>
            <a:pathLst>
              <a:path w="228586" h="228605">
                <a:moveTo>
                  <a:pt x="209598" y="23875"/>
                </a:moveTo>
                <a:lnTo>
                  <a:pt x="26681" y="129365"/>
                </a:lnTo>
                <a:lnTo>
                  <a:pt x="69541" y="146840"/>
                </a:lnTo>
                <a:lnTo>
                  <a:pt x="179623" y="65331"/>
                </a:lnTo>
                <a:lnTo>
                  <a:pt x="118650" y="166994"/>
                </a:lnTo>
                <a:lnTo>
                  <a:pt x="181408" y="192633"/>
                </a:lnTo>
                <a:close/>
                <a:moveTo>
                  <a:pt x="220744" y="5"/>
                </a:moveTo>
                <a:cubicBezTo>
                  <a:pt x="222293" y="55"/>
                  <a:pt x="223723" y="529"/>
                  <a:pt x="225033" y="1425"/>
                </a:cubicBezTo>
                <a:cubicBezTo>
                  <a:pt x="226380" y="2403"/>
                  <a:pt x="227353" y="3604"/>
                  <a:pt x="227952" y="5028"/>
                </a:cubicBezTo>
                <a:cubicBezTo>
                  <a:pt x="228550" y="6453"/>
                  <a:pt x="228726" y="7973"/>
                  <a:pt x="228478" y="9589"/>
                </a:cubicBezTo>
                <a:lnTo>
                  <a:pt x="195822" y="205516"/>
                </a:lnTo>
                <a:cubicBezTo>
                  <a:pt x="195620" y="206736"/>
                  <a:pt x="195163" y="207836"/>
                  <a:pt x="194451" y="208817"/>
                </a:cubicBezTo>
                <a:cubicBezTo>
                  <a:pt x="193739" y="209798"/>
                  <a:pt x="192835" y="210611"/>
                  <a:pt x="191740" y="211257"/>
                </a:cubicBezTo>
                <a:cubicBezTo>
                  <a:pt x="191161" y="211578"/>
                  <a:pt x="190534" y="211828"/>
                  <a:pt x="189859" y="212006"/>
                </a:cubicBezTo>
                <a:cubicBezTo>
                  <a:pt x="189184" y="212184"/>
                  <a:pt x="188493" y="212274"/>
                  <a:pt x="187786" y="212277"/>
                </a:cubicBezTo>
                <a:cubicBezTo>
                  <a:pt x="186766" y="212256"/>
                  <a:pt x="185745" y="212043"/>
                  <a:pt x="184725" y="211639"/>
                </a:cubicBezTo>
                <a:lnTo>
                  <a:pt x="117502" y="184214"/>
                </a:lnTo>
                <a:lnTo>
                  <a:pt x="79490" y="225926"/>
                </a:lnTo>
                <a:cubicBezTo>
                  <a:pt x="78714" y="226819"/>
                  <a:pt x="77811" y="227488"/>
                  <a:pt x="76780" y="227935"/>
                </a:cubicBezTo>
                <a:cubicBezTo>
                  <a:pt x="75748" y="228381"/>
                  <a:pt x="74654" y="228604"/>
                  <a:pt x="73495" y="228604"/>
                </a:cubicBezTo>
                <a:cubicBezTo>
                  <a:pt x="72453" y="228626"/>
                  <a:pt x="71475" y="228456"/>
                  <a:pt x="70561" y="228094"/>
                </a:cubicBezTo>
                <a:cubicBezTo>
                  <a:pt x="68948" y="227424"/>
                  <a:pt x="67678" y="226404"/>
                  <a:pt x="66750" y="225033"/>
                </a:cubicBezTo>
                <a:cubicBezTo>
                  <a:pt x="65823" y="223662"/>
                  <a:pt x="65350" y="222131"/>
                  <a:pt x="65331" y="220441"/>
                </a:cubicBezTo>
                <a:lnTo>
                  <a:pt x="65331" y="162785"/>
                </a:lnTo>
                <a:lnTo>
                  <a:pt x="5124" y="138166"/>
                </a:lnTo>
                <a:cubicBezTo>
                  <a:pt x="3644" y="137571"/>
                  <a:pt x="2459" y="136657"/>
                  <a:pt x="1569" y="135424"/>
                </a:cubicBezTo>
                <a:cubicBezTo>
                  <a:pt x="678" y="134191"/>
                  <a:pt x="163" y="132766"/>
                  <a:pt x="22" y="131151"/>
                </a:cubicBezTo>
                <a:cubicBezTo>
                  <a:pt x="-87" y="129593"/>
                  <a:pt x="227" y="128148"/>
                  <a:pt x="963" y="126814"/>
                </a:cubicBezTo>
                <a:cubicBezTo>
                  <a:pt x="1699" y="125480"/>
                  <a:pt x="2746" y="124417"/>
                  <a:pt x="4104" y="123625"/>
                </a:cubicBezTo>
                <a:lnTo>
                  <a:pt x="216359" y="1170"/>
                </a:lnTo>
                <a:cubicBezTo>
                  <a:pt x="217733" y="342"/>
                  <a:pt x="219194" y="-46"/>
                  <a:pt x="220744" y="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9" name="Freeform: Shape 108"/>
          <p:cNvSpPr/>
          <p:nvPr/>
        </p:nvSpPr>
        <p:spPr>
          <a:xfrm>
            <a:off x="17724448" y="9691958"/>
            <a:ext cx="394044" cy="309559"/>
          </a:xfrm>
          <a:custGeom>
            <a:avLst/>
            <a:gdLst/>
            <a:ahLst/>
            <a:cxnLst/>
            <a:rect l="l" t="t" r="r" b="b"/>
            <a:pathLst>
              <a:path w="228615" h="179599">
                <a:moveTo>
                  <a:pt x="59444" y="118367"/>
                </a:moveTo>
                <a:cubicBezTo>
                  <a:pt x="55506" y="118369"/>
                  <a:pt x="51423" y="119002"/>
                  <a:pt x="47198" y="120264"/>
                </a:cubicBezTo>
                <a:cubicBezTo>
                  <a:pt x="42972" y="121527"/>
                  <a:pt x="38890" y="123403"/>
                  <a:pt x="34951" y="125893"/>
                </a:cubicBezTo>
                <a:cubicBezTo>
                  <a:pt x="27986" y="130438"/>
                  <a:pt x="23484" y="135413"/>
                  <a:pt x="21445" y="140818"/>
                </a:cubicBezTo>
                <a:cubicBezTo>
                  <a:pt x="19407" y="146224"/>
                  <a:pt x="20294" y="150816"/>
                  <a:pt x="24108" y="154596"/>
                </a:cubicBezTo>
                <a:cubicBezTo>
                  <a:pt x="25793" y="156126"/>
                  <a:pt x="27876" y="157275"/>
                  <a:pt x="30358" y="158042"/>
                </a:cubicBezTo>
                <a:cubicBezTo>
                  <a:pt x="32839" y="158809"/>
                  <a:pt x="35557" y="159197"/>
                  <a:pt x="38512" y="159204"/>
                </a:cubicBezTo>
                <a:cubicBezTo>
                  <a:pt x="42396" y="159201"/>
                  <a:pt x="46463" y="158569"/>
                  <a:pt x="50714" y="157306"/>
                </a:cubicBezTo>
                <a:cubicBezTo>
                  <a:pt x="54965" y="156043"/>
                  <a:pt x="59064" y="154166"/>
                  <a:pt x="63012" y="151675"/>
                </a:cubicBezTo>
                <a:lnTo>
                  <a:pt x="63016" y="151662"/>
                </a:lnTo>
                <a:cubicBezTo>
                  <a:pt x="69982" y="147117"/>
                  <a:pt x="74484" y="142142"/>
                  <a:pt x="76522" y="136736"/>
                </a:cubicBezTo>
                <a:cubicBezTo>
                  <a:pt x="78561" y="131331"/>
                  <a:pt x="77673" y="126738"/>
                  <a:pt x="73859" y="122959"/>
                </a:cubicBezTo>
                <a:cubicBezTo>
                  <a:pt x="72174" y="121428"/>
                  <a:pt x="70091" y="120280"/>
                  <a:pt x="67608" y="119515"/>
                </a:cubicBezTo>
                <a:cubicBezTo>
                  <a:pt x="65126" y="118749"/>
                  <a:pt x="62405" y="118367"/>
                  <a:pt x="59444" y="118367"/>
                </a:cubicBezTo>
                <a:close/>
                <a:moveTo>
                  <a:pt x="154083" y="94897"/>
                </a:moveTo>
                <a:lnTo>
                  <a:pt x="131504" y="112499"/>
                </a:lnTo>
                <a:cubicBezTo>
                  <a:pt x="131307" y="112743"/>
                  <a:pt x="131062" y="112924"/>
                  <a:pt x="130770" y="113041"/>
                </a:cubicBezTo>
                <a:cubicBezTo>
                  <a:pt x="130478" y="113158"/>
                  <a:pt x="130170" y="113275"/>
                  <a:pt x="129846" y="113391"/>
                </a:cubicBezTo>
                <a:lnTo>
                  <a:pt x="204089" y="155106"/>
                </a:lnTo>
                <a:lnTo>
                  <a:pt x="220418" y="146942"/>
                </a:lnTo>
                <a:close/>
                <a:moveTo>
                  <a:pt x="122454" y="81627"/>
                </a:moveTo>
                <a:cubicBezTo>
                  <a:pt x="124746" y="81688"/>
                  <a:pt x="126663" y="82492"/>
                  <a:pt x="128205" y="84037"/>
                </a:cubicBezTo>
                <a:cubicBezTo>
                  <a:pt x="129748" y="85583"/>
                  <a:pt x="130550" y="87504"/>
                  <a:pt x="130611" y="89800"/>
                </a:cubicBezTo>
                <a:cubicBezTo>
                  <a:pt x="130550" y="92096"/>
                  <a:pt x="129748" y="94016"/>
                  <a:pt x="128205" y="95562"/>
                </a:cubicBezTo>
                <a:cubicBezTo>
                  <a:pt x="126663" y="97107"/>
                  <a:pt x="124746" y="97911"/>
                  <a:pt x="122454" y="97972"/>
                </a:cubicBezTo>
                <a:cubicBezTo>
                  <a:pt x="120163" y="97911"/>
                  <a:pt x="118246" y="97107"/>
                  <a:pt x="116703" y="95562"/>
                </a:cubicBezTo>
                <a:cubicBezTo>
                  <a:pt x="115161" y="94016"/>
                  <a:pt x="114359" y="92096"/>
                  <a:pt x="114298" y="89800"/>
                </a:cubicBezTo>
                <a:cubicBezTo>
                  <a:pt x="114359" y="87504"/>
                  <a:pt x="115161" y="85583"/>
                  <a:pt x="116703" y="84037"/>
                </a:cubicBezTo>
                <a:cubicBezTo>
                  <a:pt x="118246" y="82492"/>
                  <a:pt x="120163" y="81688"/>
                  <a:pt x="122454" y="81627"/>
                </a:cubicBezTo>
                <a:close/>
                <a:moveTo>
                  <a:pt x="93887" y="65315"/>
                </a:moveTo>
                <a:lnTo>
                  <a:pt x="90571" y="68631"/>
                </a:lnTo>
                <a:cubicBezTo>
                  <a:pt x="90071" y="69144"/>
                  <a:pt x="89603" y="69650"/>
                  <a:pt x="89167" y="70146"/>
                </a:cubicBezTo>
                <a:cubicBezTo>
                  <a:pt x="88731" y="70643"/>
                  <a:pt x="88264" y="71116"/>
                  <a:pt x="87764" y="71566"/>
                </a:cubicBezTo>
                <a:cubicBezTo>
                  <a:pt x="87575" y="71749"/>
                  <a:pt x="87411" y="71892"/>
                  <a:pt x="87270" y="71996"/>
                </a:cubicBezTo>
                <a:cubicBezTo>
                  <a:pt x="87129" y="72100"/>
                  <a:pt x="86996" y="72211"/>
                  <a:pt x="86871" y="72331"/>
                </a:cubicBezTo>
                <a:lnTo>
                  <a:pt x="85723" y="73479"/>
                </a:lnTo>
                <a:lnTo>
                  <a:pt x="97969" y="80878"/>
                </a:lnTo>
                <a:lnTo>
                  <a:pt x="97969" y="79475"/>
                </a:lnTo>
                <a:cubicBezTo>
                  <a:pt x="97985" y="77989"/>
                  <a:pt x="98367" y="76623"/>
                  <a:pt x="99115" y="75377"/>
                </a:cubicBezTo>
                <a:cubicBezTo>
                  <a:pt x="99863" y="74130"/>
                  <a:pt x="100882" y="73115"/>
                  <a:pt x="102171" y="72331"/>
                </a:cubicBezTo>
                <a:lnTo>
                  <a:pt x="103953" y="71310"/>
                </a:lnTo>
                <a:close/>
                <a:moveTo>
                  <a:pt x="204089" y="24493"/>
                </a:moveTo>
                <a:lnTo>
                  <a:pt x="106118" y="79475"/>
                </a:lnTo>
                <a:lnTo>
                  <a:pt x="106118" y="93878"/>
                </a:lnTo>
                <a:lnTo>
                  <a:pt x="85723" y="106120"/>
                </a:lnTo>
                <a:lnTo>
                  <a:pt x="86871" y="107141"/>
                </a:lnTo>
                <a:cubicBezTo>
                  <a:pt x="86996" y="107324"/>
                  <a:pt x="87129" y="107468"/>
                  <a:pt x="87270" y="107571"/>
                </a:cubicBezTo>
                <a:cubicBezTo>
                  <a:pt x="87411" y="107675"/>
                  <a:pt x="87575" y="107787"/>
                  <a:pt x="87764" y="107906"/>
                </a:cubicBezTo>
                <a:cubicBezTo>
                  <a:pt x="88264" y="108417"/>
                  <a:pt x="88731" y="108927"/>
                  <a:pt x="89167" y="109437"/>
                </a:cubicBezTo>
                <a:cubicBezTo>
                  <a:pt x="89603" y="109947"/>
                  <a:pt x="90071" y="110458"/>
                  <a:pt x="90571" y="110968"/>
                </a:cubicBezTo>
                <a:lnTo>
                  <a:pt x="93887" y="114285"/>
                </a:lnTo>
                <a:lnTo>
                  <a:pt x="114298" y="102038"/>
                </a:lnTo>
                <a:lnTo>
                  <a:pt x="126532" y="106120"/>
                </a:lnTo>
                <a:lnTo>
                  <a:pt x="220418" y="32658"/>
                </a:lnTo>
                <a:close/>
                <a:moveTo>
                  <a:pt x="38512" y="20411"/>
                </a:moveTo>
                <a:cubicBezTo>
                  <a:pt x="35551" y="20411"/>
                  <a:pt x="32829" y="20794"/>
                  <a:pt x="30346" y="21559"/>
                </a:cubicBezTo>
                <a:cubicBezTo>
                  <a:pt x="27863" y="22325"/>
                  <a:pt x="25779" y="23473"/>
                  <a:pt x="24093" y="25004"/>
                </a:cubicBezTo>
                <a:cubicBezTo>
                  <a:pt x="20280" y="28783"/>
                  <a:pt x="19393" y="33375"/>
                  <a:pt x="21431" y="38781"/>
                </a:cubicBezTo>
                <a:cubicBezTo>
                  <a:pt x="23469" y="44187"/>
                  <a:pt x="27972" y="49162"/>
                  <a:pt x="34939" y="53706"/>
                </a:cubicBezTo>
                <a:cubicBezTo>
                  <a:pt x="38879" y="56196"/>
                  <a:pt x="42962" y="58073"/>
                  <a:pt x="47189" y="59335"/>
                </a:cubicBezTo>
                <a:cubicBezTo>
                  <a:pt x="51416" y="60597"/>
                  <a:pt x="55499" y="61230"/>
                  <a:pt x="59439" y="61233"/>
                </a:cubicBezTo>
                <a:cubicBezTo>
                  <a:pt x="62400" y="61233"/>
                  <a:pt x="65123" y="60850"/>
                  <a:pt x="67605" y="60084"/>
                </a:cubicBezTo>
                <a:cubicBezTo>
                  <a:pt x="70088" y="59318"/>
                  <a:pt x="72173" y="58170"/>
                  <a:pt x="73858" y="56639"/>
                </a:cubicBezTo>
                <a:lnTo>
                  <a:pt x="73858" y="56640"/>
                </a:lnTo>
                <a:cubicBezTo>
                  <a:pt x="77671" y="52861"/>
                  <a:pt x="78558" y="48269"/>
                  <a:pt x="76520" y="42863"/>
                </a:cubicBezTo>
                <a:cubicBezTo>
                  <a:pt x="74482" y="37457"/>
                  <a:pt x="69979" y="32482"/>
                  <a:pt x="63012" y="27938"/>
                </a:cubicBezTo>
                <a:cubicBezTo>
                  <a:pt x="59064" y="25448"/>
                  <a:pt x="54965" y="23571"/>
                  <a:pt x="50714" y="22309"/>
                </a:cubicBezTo>
                <a:cubicBezTo>
                  <a:pt x="46463" y="21047"/>
                  <a:pt x="42396" y="20414"/>
                  <a:pt x="38512" y="20411"/>
                </a:cubicBezTo>
                <a:close/>
                <a:moveTo>
                  <a:pt x="38512" y="0"/>
                </a:moveTo>
                <a:cubicBezTo>
                  <a:pt x="44555" y="16"/>
                  <a:pt x="50589" y="941"/>
                  <a:pt x="56616" y="2773"/>
                </a:cubicBezTo>
                <a:cubicBezTo>
                  <a:pt x="62642" y="4605"/>
                  <a:pt x="68390" y="7250"/>
                  <a:pt x="73858" y="10708"/>
                </a:cubicBezTo>
                <a:cubicBezTo>
                  <a:pt x="80921" y="15175"/>
                  <a:pt x="86525" y="20393"/>
                  <a:pt x="90671" y="26363"/>
                </a:cubicBezTo>
                <a:cubicBezTo>
                  <a:pt x="94817" y="32333"/>
                  <a:pt x="97202" y="38639"/>
                  <a:pt x="97826" y="45280"/>
                </a:cubicBezTo>
                <a:cubicBezTo>
                  <a:pt x="98012" y="47391"/>
                  <a:pt x="97991" y="49486"/>
                  <a:pt x="97762" y="51566"/>
                </a:cubicBezTo>
                <a:cubicBezTo>
                  <a:pt x="97534" y="53645"/>
                  <a:pt x="97130" y="55676"/>
                  <a:pt x="96551" y="57659"/>
                </a:cubicBezTo>
                <a:cubicBezTo>
                  <a:pt x="96806" y="57726"/>
                  <a:pt x="97061" y="57816"/>
                  <a:pt x="97316" y="57930"/>
                </a:cubicBezTo>
                <a:cubicBezTo>
                  <a:pt x="97571" y="58045"/>
                  <a:pt x="97826" y="58167"/>
                  <a:pt x="98081" y="58298"/>
                </a:cubicBezTo>
                <a:lnTo>
                  <a:pt x="112127" y="66714"/>
                </a:lnTo>
                <a:lnTo>
                  <a:pt x="200135" y="17336"/>
                </a:lnTo>
                <a:cubicBezTo>
                  <a:pt x="200714" y="17015"/>
                  <a:pt x="201341" y="16765"/>
                  <a:pt x="202016" y="16587"/>
                </a:cubicBezTo>
                <a:cubicBezTo>
                  <a:pt x="202691" y="16409"/>
                  <a:pt x="203382" y="16319"/>
                  <a:pt x="204089" y="16316"/>
                </a:cubicBezTo>
                <a:cubicBezTo>
                  <a:pt x="205386" y="16295"/>
                  <a:pt x="206619" y="16592"/>
                  <a:pt x="207789" y="17208"/>
                </a:cubicBezTo>
                <a:lnTo>
                  <a:pt x="224117" y="25372"/>
                </a:lnTo>
                <a:cubicBezTo>
                  <a:pt x="225340" y="26026"/>
                  <a:pt x="226339" y="26920"/>
                  <a:pt x="227115" y="28052"/>
                </a:cubicBezTo>
                <a:cubicBezTo>
                  <a:pt x="227891" y="29185"/>
                  <a:pt x="228380" y="30461"/>
                  <a:pt x="228582" y="31881"/>
                </a:cubicBezTo>
                <a:cubicBezTo>
                  <a:pt x="228704" y="33247"/>
                  <a:pt x="228492" y="34566"/>
                  <a:pt x="227944" y="35837"/>
                </a:cubicBezTo>
                <a:cubicBezTo>
                  <a:pt x="227397" y="37108"/>
                  <a:pt x="226546" y="38171"/>
                  <a:pt x="225393" y="39027"/>
                </a:cubicBezTo>
                <a:lnTo>
                  <a:pt x="160716" y="89800"/>
                </a:lnTo>
                <a:lnTo>
                  <a:pt x="225393" y="140563"/>
                </a:lnTo>
                <a:cubicBezTo>
                  <a:pt x="226546" y="141419"/>
                  <a:pt x="227397" y="142482"/>
                  <a:pt x="227944" y="143752"/>
                </a:cubicBezTo>
                <a:cubicBezTo>
                  <a:pt x="228492" y="145023"/>
                  <a:pt x="228704" y="146341"/>
                  <a:pt x="228582" y="147707"/>
                </a:cubicBezTo>
                <a:cubicBezTo>
                  <a:pt x="228380" y="149126"/>
                  <a:pt x="227891" y="150402"/>
                  <a:pt x="227115" y="151534"/>
                </a:cubicBezTo>
                <a:cubicBezTo>
                  <a:pt x="226339" y="152666"/>
                  <a:pt x="225340" y="153559"/>
                  <a:pt x="224117" y="154213"/>
                </a:cubicBezTo>
                <a:lnTo>
                  <a:pt x="207789" y="162377"/>
                </a:lnTo>
                <a:cubicBezTo>
                  <a:pt x="206619" y="162994"/>
                  <a:pt x="205386" y="163291"/>
                  <a:pt x="204089" y="163270"/>
                </a:cubicBezTo>
                <a:cubicBezTo>
                  <a:pt x="203382" y="163268"/>
                  <a:pt x="202691" y="163177"/>
                  <a:pt x="202016" y="162999"/>
                </a:cubicBezTo>
                <a:cubicBezTo>
                  <a:pt x="201341" y="162821"/>
                  <a:pt x="200714" y="162571"/>
                  <a:pt x="200135" y="162250"/>
                </a:cubicBezTo>
                <a:lnTo>
                  <a:pt x="112113" y="112881"/>
                </a:lnTo>
                <a:lnTo>
                  <a:pt x="98081" y="121301"/>
                </a:lnTo>
                <a:cubicBezTo>
                  <a:pt x="97571" y="121577"/>
                  <a:pt x="97061" y="121790"/>
                  <a:pt x="96551" y="121938"/>
                </a:cubicBezTo>
                <a:cubicBezTo>
                  <a:pt x="97130" y="123921"/>
                  <a:pt x="97534" y="125952"/>
                  <a:pt x="97762" y="128030"/>
                </a:cubicBezTo>
                <a:cubicBezTo>
                  <a:pt x="97991" y="130108"/>
                  <a:pt x="98012" y="132202"/>
                  <a:pt x="97826" y="134312"/>
                </a:cubicBezTo>
                <a:cubicBezTo>
                  <a:pt x="97202" y="140943"/>
                  <a:pt x="94817" y="147231"/>
                  <a:pt x="90671" y="153176"/>
                </a:cubicBezTo>
                <a:cubicBezTo>
                  <a:pt x="86525" y="159122"/>
                  <a:pt x="80921" y="164357"/>
                  <a:pt x="73858" y="168883"/>
                </a:cubicBezTo>
                <a:cubicBezTo>
                  <a:pt x="68390" y="172343"/>
                  <a:pt x="62642" y="174990"/>
                  <a:pt x="56616" y="176824"/>
                </a:cubicBezTo>
                <a:cubicBezTo>
                  <a:pt x="50589" y="178658"/>
                  <a:pt x="44555" y="179583"/>
                  <a:pt x="38512" y="179599"/>
                </a:cubicBezTo>
                <a:cubicBezTo>
                  <a:pt x="32754" y="179591"/>
                  <a:pt x="27491" y="178747"/>
                  <a:pt x="22724" y="177065"/>
                </a:cubicBezTo>
                <a:cubicBezTo>
                  <a:pt x="17957" y="175384"/>
                  <a:pt x="13780" y="172915"/>
                  <a:pt x="10195" y="169656"/>
                </a:cubicBezTo>
                <a:cubicBezTo>
                  <a:pt x="6541" y="166223"/>
                  <a:pt x="3843" y="162222"/>
                  <a:pt x="2101" y="157655"/>
                </a:cubicBezTo>
                <a:cubicBezTo>
                  <a:pt x="359" y="153088"/>
                  <a:pt x="-300" y="148289"/>
                  <a:pt x="126" y="143258"/>
                </a:cubicBezTo>
                <a:cubicBezTo>
                  <a:pt x="752" y="136683"/>
                  <a:pt x="3132" y="130411"/>
                  <a:pt x="7264" y="124442"/>
                </a:cubicBezTo>
                <a:cubicBezTo>
                  <a:pt x="11397" y="118473"/>
                  <a:pt x="16964" y="113221"/>
                  <a:pt x="23966" y="108687"/>
                </a:cubicBezTo>
                <a:cubicBezTo>
                  <a:pt x="29439" y="105227"/>
                  <a:pt x="35208" y="102580"/>
                  <a:pt x="41272" y="100746"/>
                </a:cubicBezTo>
                <a:cubicBezTo>
                  <a:pt x="47335" y="98913"/>
                  <a:pt x="53391" y="97988"/>
                  <a:pt x="59439" y="97972"/>
                </a:cubicBezTo>
                <a:cubicBezTo>
                  <a:pt x="63017" y="97977"/>
                  <a:pt x="66420" y="98317"/>
                  <a:pt x="69647" y="98992"/>
                </a:cubicBezTo>
                <a:cubicBezTo>
                  <a:pt x="72874" y="99667"/>
                  <a:pt x="75894" y="100646"/>
                  <a:pt x="78706" y="101927"/>
                </a:cubicBezTo>
                <a:cubicBezTo>
                  <a:pt x="79449" y="100800"/>
                  <a:pt x="80384" y="99864"/>
                  <a:pt x="81510" y="99120"/>
                </a:cubicBezTo>
                <a:lnTo>
                  <a:pt x="97061" y="89800"/>
                </a:lnTo>
                <a:lnTo>
                  <a:pt x="81510" y="80480"/>
                </a:lnTo>
                <a:cubicBezTo>
                  <a:pt x="80384" y="79737"/>
                  <a:pt x="79449" y="78802"/>
                  <a:pt x="78706" y="77676"/>
                </a:cubicBezTo>
                <a:cubicBezTo>
                  <a:pt x="75894" y="78956"/>
                  <a:pt x="72874" y="79933"/>
                  <a:pt x="69647" y="80608"/>
                </a:cubicBezTo>
                <a:cubicBezTo>
                  <a:pt x="66420" y="81282"/>
                  <a:pt x="63017" y="81622"/>
                  <a:pt x="59439" y="81627"/>
                </a:cubicBezTo>
                <a:cubicBezTo>
                  <a:pt x="53391" y="81612"/>
                  <a:pt x="47335" y="80687"/>
                  <a:pt x="41272" y="78855"/>
                </a:cubicBezTo>
                <a:cubicBezTo>
                  <a:pt x="35208" y="77023"/>
                  <a:pt x="29439" y="74378"/>
                  <a:pt x="23966" y="70920"/>
                </a:cubicBezTo>
                <a:cubicBezTo>
                  <a:pt x="16964" y="66389"/>
                  <a:pt x="11397" y="61139"/>
                  <a:pt x="7264" y="55169"/>
                </a:cubicBezTo>
                <a:cubicBezTo>
                  <a:pt x="3132" y="49199"/>
                  <a:pt x="752" y="42925"/>
                  <a:pt x="126" y="36347"/>
                </a:cubicBezTo>
                <a:cubicBezTo>
                  <a:pt x="-300" y="31312"/>
                  <a:pt x="359" y="26516"/>
                  <a:pt x="2101" y="21961"/>
                </a:cubicBezTo>
                <a:cubicBezTo>
                  <a:pt x="3843" y="17407"/>
                  <a:pt x="6541" y="13443"/>
                  <a:pt x="10195" y="10070"/>
                </a:cubicBezTo>
                <a:cubicBezTo>
                  <a:pt x="13780" y="6751"/>
                  <a:pt x="17957" y="4244"/>
                  <a:pt x="22724" y="2550"/>
                </a:cubicBezTo>
                <a:cubicBezTo>
                  <a:pt x="27491" y="855"/>
                  <a:pt x="32754" y="6"/>
                  <a:pt x="385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0" name="Freeform: Shape 109"/>
          <p:cNvSpPr/>
          <p:nvPr/>
        </p:nvSpPr>
        <p:spPr>
          <a:xfrm>
            <a:off x="17752619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8970" y="130612"/>
                </a:moveTo>
                <a:lnTo>
                  <a:pt x="48970" y="179614"/>
                </a:lnTo>
                <a:lnTo>
                  <a:pt x="146957" y="179614"/>
                </a:lnTo>
                <a:lnTo>
                  <a:pt x="146957" y="130612"/>
                </a:lnTo>
                <a:close/>
                <a:moveTo>
                  <a:pt x="85718" y="16312"/>
                </a:moveTo>
                <a:cubicBezTo>
                  <a:pt x="84599" y="16347"/>
                  <a:pt x="83647" y="16756"/>
                  <a:pt x="82863" y="17541"/>
                </a:cubicBezTo>
                <a:cubicBezTo>
                  <a:pt x="82079" y="18325"/>
                  <a:pt x="81669" y="19277"/>
                  <a:pt x="81635" y="20396"/>
                </a:cubicBezTo>
                <a:lnTo>
                  <a:pt x="81635" y="61231"/>
                </a:lnTo>
                <a:cubicBezTo>
                  <a:pt x="81669" y="62350"/>
                  <a:pt x="82079" y="63302"/>
                  <a:pt x="82863" y="64086"/>
                </a:cubicBezTo>
                <a:cubicBezTo>
                  <a:pt x="83647" y="64870"/>
                  <a:pt x="84599" y="65280"/>
                  <a:pt x="85718" y="65314"/>
                </a:cubicBezTo>
                <a:lnTo>
                  <a:pt x="110217" y="65314"/>
                </a:lnTo>
                <a:cubicBezTo>
                  <a:pt x="111336" y="65280"/>
                  <a:pt x="112288" y="64870"/>
                  <a:pt x="113072" y="64086"/>
                </a:cubicBezTo>
                <a:cubicBezTo>
                  <a:pt x="113856" y="63302"/>
                  <a:pt x="114265" y="62350"/>
                  <a:pt x="114300" y="61231"/>
                </a:cubicBezTo>
                <a:lnTo>
                  <a:pt x="114300" y="20396"/>
                </a:lnTo>
                <a:cubicBezTo>
                  <a:pt x="114265" y="19277"/>
                  <a:pt x="113856" y="18325"/>
                  <a:pt x="113072" y="17541"/>
                </a:cubicBezTo>
                <a:cubicBezTo>
                  <a:pt x="112288" y="16756"/>
                  <a:pt x="111336" y="16347"/>
                  <a:pt x="110217" y="16312"/>
                </a:cubicBezTo>
                <a:close/>
                <a:moveTo>
                  <a:pt x="16313" y="16312"/>
                </a:moveTo>
                <a:lnTo>
                  <a:pt x="16313" y="179614"/>
                </a:lnTo>
                <a:lnTo>
                  <a:pt x="32657" y="179614"/>
                </a:lnTo>
                <a:lnTo>
                  <a:pt x="32657" y="126534"/>
                </a:lnTo>
                <a:cubicBezTo>
                  <a:pt x="32745" y="123069"/>
                  <a:pt x="33940" y="120186"/>
                  <a:pt x="36241" y="117884"/>
                </a:cubicBezTo>
                <a:cubicBezTo>
                  <a:pt x="38543" y="115582"/>
                  <a:pt x="41427" y="114388"/>
                  <a:pt x="44892" y="114300"/>
                </a:cubicBezTo>
                <a:lnTo>
                  <a:pt x="151035" y="114300"/>
                </a:lnTo>
                <a:cubicBezTo>
                  <a:pt x="154500" y="114388"/>
                  <a:pt x="157384" y="115582"/>
                  <a:pt x="159685" y="117884"/>
                </a:cubicBezTo>
                <a:cubicBezTo>
                  <a:pt x="161987" y="120186"/>
                  <a:pt x="163182" y="123069"/>
                  <a:pt x="163270" y="126534"/>
                </a:cubicBezTo>
                <a:lnTo>
                  <a:pt x="163270" y="179614"/>
                </a:lnTo>
                <a:lnTo>
                  <a:pt x="179614" y="179614"/>
                </a:lnTo>
                <a:lnTo>
                  <a:pt x="179614" y="65314"/>
                </a:lnTo>
                <a:cubicBezTo>
                  <a:pt x="179558" y="63969"/>
                  <a:pt x="179127" y="62321"/>
                  <a:pt x="178321" y="60369"/>
                </a:cubicBezTo>
                <a:cubicBezTo>
                  <a:pt x="177515" y="58418"/>
                  <a:pt x="176669" y="56961"/>
                  <a:pt x="175784" y="55999"/>
                </a:cubicBezTo>
                <a:lnTo>
                  <a:pt x="139934" y="20141"/>
                </a:lnTo>
                <a:cubicBezTo>
                  <a:pt x="138923" y="19200"/>
                  <a:pt x="137465" y="18338"/>
                  <a:pt x="135561" y="17557"/>
                </a:cubicBezTo>
                <a:cubicBezTo>
                  <a:pt x="133656" y="16775"/>
                  <a:pt x="132007" y="16361"/>
                  <a:pt x="130613" y="16312"/>
                </a:cubicBezTo>
                <a:lnTo>
                  <a:pt x="130613" y="69393"/>
                </a:lnTo>
                <a:cubicBezTo>
                  <a:pt x="130525" y="72857"/>
                  <a:pt x="129330" y="75740"/>
                  <a:pt x="127028" y="78042"/>
                </a:cubicBezTo>
                <a:cubicBezTo>
                  <a:pt x="124726" y="80344"/>
                  <a:pt x="121843" y="81539"/>
                  <a:pt x="118378" y="81627"/>
                </a:cubicBezTo>
                <a:lnTo>
                  <a:pt x="44892" y="81627"/>
                </a:lnTo>
                <a:cubicBezTo>
                  <a:pt x="41427" y="81539"/>
                  <a:pt x="38543" y="80344"/>
                  <a:pt x="36241" y="78042"/>
                </a:cubicBezTo>
                <a:cubicBezTo>
                  <a:pt x="33940" y="75740"/>
                  <a:pt x="32745" y="72857"/>
                  <a:pt x="32657" y="69393"/>
                </a:cubicBezTo>
                <a:lnTo>
                  <a:pt x="32657" y="16312"/>
                </a:lnTo>
                <a:close/>
                <a:moveTo>
                  <a:pt x="12234" y="0"/>
                </a:moveTo>
                <a:lnTo>
                  <a:pt x="130613" y="0"/>
                </a:lnTo>
                <a:cubicBezTo>
                  <a:pt x="134143" y="58"/>
                  <a:pt x="137872" y="897"/>
                  <a:pt x="141800" y="2517"/>
                </a:cubicBezTo>
                <a:cubicBezTo>
                  <a:pt x="145729" y="4136"/>
                  <a:pt x="148977" y="6186"/>
                  <a:pt x="151545" y="8666"/>
                </a:cubicBezTo>
                <a:lnTo>
                  <a:pt x="187261" y="44386"/>
                </a:lnTo>
                <a:cubicBezTo>
                  <a:pt x="189741" y="46957"/>
                  <a:pt x="191790" y="50206"/>
                  <a:pt x="193410" y="54132"/>
                </a:cubicBezTo>
                <a:cubicBezTo>
                  <a:pt x="195029" y="58059"/>
                  <a:pt x="195868" y="61786"/>
                  <a:pt x="195927" y="65314"/>
                </a:cubicBezTo>
                <a:lnTo>
                  <a:pt x="195927" y="183692"/>
                </a:lnTo>
                <a:cubicBezTo>
                  <a:pt x="195839" y="187157"/>
                  <a:pt x="194644" y="190040"/>
                  <a:pt x="192343" y="192342"/>
                </a:cubicBezTo>
                <a:cubicBezTo>
                  <a:pt x="190041" y="194644"/>
                  <a:pt x="187157" y="195839"/>
                  <a:pt x="183692" y="195927"/>
                </a:cubicBezTo>
                <a:lnTo>
                  <a:pt x="12234" y="195927"/>
                </a:lnTo>
                <a:cubicBezTo>
                  <a:pt x="8770" y="195839"/>
                  <a:pt x="5886" y="194644"/>
                  <a:pt x="3584" y="192342"/>
                </a:cubicBezTo>
                <a:cubicBezTo>
                  <a:pt x="1282" y="190040"/>
                  <a:pt x="88" y="187157"/>
                  <a:pt x="0" y="183692"/>
                </a:cubicBezTo>
                <a:lnTo>
                  <a:pt x="0" y="12234"/>
                </a:lnTo>
                <a:cubicBezTo>
                  <a:pt x="88" y="8769"/>
                  <a:pt x="1282" y="5886"/>
                  <a:pt x="3584" y="3584"/>
                </a:cubicBezTo>
                <a:cubicBezTo>
                  <a:pt x="5886" y="1282"/>
                  <a:pt x="8770" y="88"/>
                  <a:pt x="1223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1" name="Freeform: Shape 110"/>
          <p:cNvSpPr/>
          <p:nvPr/>
        </p:nvSpPr>
        <p:spPr>
          <a:xfrm>
            <a:off x="17724474" y="7971655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13017" y="106519"/>
                </a:moveTo>
                <a:cubicBezTo>
                  <a:pt x="115135" y="106548"/>
                  <a:pt x="116983" y="107222"/>
                  <a:pt x="118560" y="108542"/>
                </a:cubicBezTo>
                <a:cubicBezTo>
                  <a:pt x="120137" y="109861"/>
                  <a:pt x="120965" y="111651"/>
                  <a:pt x="121045" y="113910"/>
                </a:cubicBezTo>
                <a:cubicBezTo>
                  <a:pt x="121016" y="116090"/>
                  <a:pt x="120342" y="117975"/>
                  <a:pt x="119022" y="119565"/>
                </a:cubicBezTo>
                <a:cubicBezTo>
                  <a:pt x="117703" y="121155"/>
                  <a:pt x="115913" y="121989"/>
                  <a:pt x="113654" y="122066"/>
                </a:cubicBezTo>
                <a:cubicBezTo>
                  <a:pt x="111474" y="122029"/>
                  <a:pt x="109589" y="121338"/>
                  <a:pt x="107999" y="119995"/>
                </a:cubicBezTo>
                <a:cubicBezTo>
                  <a:pt x="106408" y="118652"/>
                  <a:pt x="105575" y="116878"/>
                  <a:pt x="105498" y="114675"/>
                </a:cubicBezTo>
                <a:cubicBezTo>
                  <a:pt x="105532" y="112495"/>
                  <a:pt x="106228" y="110610"/>
                  <a:pt x="107585" y="109020"/>
                </a:cubicBezTo>
                <a:cubicBezTo>
                  <a:pt x="108941" y="107429"/>
                  <a:pt x="110752" y="106596"/>
                  <a:pt x="113017" y="106519"/>
                </a:cubicBezTo>
                <a:close/>
                <a:moveTo>
                  <a:pt x="167615" y="47200"/>
                </a:moveTo>
                <a:cubicBezTo>
                  <a:pt x="166277" y="48449"/>
                  <a:pt x="163360" y="51151"/>
                  <a:pt x="158866" y="55307"/>
                </a:cubicBezTo>
                <a:cubicBezTo>
                  <a:pt x="154372" y="59463"/>
                  <a:pt x="149134" y="64317"/>
                  <a:pt x="143151" y="69868"/>
                </a:cubicBezTo>
                <a:cubicBezTo>
                  <a:pt x="137168" y="75419"/>
                  <a:pt x="131275" y="80912"/>
                  <a:pt x="125470" y="86346"/>
                </a:cubicBezTo>
                <a:cubicBezTo>
                  <a:pt x="119666" y="91780"/>
                  <a:pt x="114785" y="96398"/>
                  <a:pt x="110827" y="100202"/>
                </a:cubicBezTo>
                <a:cubicBezTo>
                  <a:pt x="106869" y="104006"/>
                  <a:pt x="104667" y="106239"/>
                  <a:pt x="104222" y="106901"/>
                </a:cubicBezTo>
                <a:lnTo>
                  <a:pt x="59693" y="180884"/>
                </a:lnTo>
                <a:cubicBezTo>
                  <a:pt x="61007" y="179660"/>
                  <a:pt x="63906" y="176970"/>
                  <a:pt x="68392" y="172814"/>
                </a:cubicBezTo>
                <a:cubicBezTo>
                  <a:pt x="72878" y="168658"/>
                  <a:pt x="78112" y="163799"/>
                  <a:pt x="84094" y="158239"/>
                </a:cubicBezTo>
                <a:cubicBezTo>
                  <a:pt x="90076" y="152678"/>
                  <a:pt x="95970" y="147179"/>
                  <a:pt x="101773" y="141741"/>
                </a:cubicBezTo>
                <a:cubicBezTo>
                  <a:pt x="107577" y="136303"/>
                  <a:pt x="112454" y="131690"/>
                  <a:pt x="116404" y="127902"/>
                </a:cubicBezTo>
                <a:cubicBezTo>
                  <a:pt x="120354" y="124113"/>
                  <a:pt x="122539" y="121913"/>
                  <a:pt x="122959" y="121301"/>
                </a:cubicBezTo>
                <a:close/>
                <a:moveTo>
                  <a:pt x="114291" y="23090"/>
                </a:moveTo>
                <a:cubicBezTo>
                  <a:pt x="122873" y="23103"/>
                  <a:pt x="131249" y="24288"/>
                  <a:pt x="139419" y="26646"/>
                </a:cubicBezTo>
                <a:cubicBezTo>
                  <a:pt x="147589" y="29003"/>
                  <a:pt x="155329" y="32453"/>
                  <a:pt x="162639" y="36995"/>
                </a:cubicBezTo>
                <a:cubicBezTo>
                  <a:pt x="162041" y="37835"/>
                  <a:pt x="161100" y="39248"/>
                  <a:pt x="159816" y="41236"/>
                </a:cubicBezTo>
                <a:cubicBezTo>
                  <a:pt x="158532" y="43224"/>
                  <a:pt x="157814" y="44574"/>
                  <a:pt x="157663" y="45287"/>
                </a:cubicBezTo>
                <a:cubicBezTo>
                  <a:pt x="157671" y="45746"/>
                  <a:pt x="157814" y="46134"/>
                  <a:pt x="158094" y="46451"/>
                </a:cubicBezTo>
                <a:cubicBezTo>
                  <a:pt x="158373" y="46767"/>
                  <a:pt x="158739" y="46932"/>
                  <a:pt x="159194" y="46945"/>
                </a:cubicBezTo>
                <a:cubicBezTo>
                  <a:pt x="159815" y="46872"/>
                  <a:pt x="160543" y="46280"/>
                  <a:pt x="161377" y="45168"/>
                </a:cubicBezTo>
                <a:cubicBezTo>
                  <a:pt x="162211" y="44057"/>
                  <a:pt x="162996" y="42860"/>
                  <a:pt x="163730" y="41578"/>
                </a:cubicBezTo>
                <a:cubicBezTo>
                  <a:pt x="164465" y="40296"/>
                  <a:pt x="164995" y="39363"/>
                  <a:pt x="165318" y="38781"/>
                </a:cubicBezTo>
                <a:cubicBezTo>
                  <a:pt x="174821" y="45244"/>
                  <a:pt x="182800" y="53143"/>
                  <a:pt x="189257" y="62476"/>
                </a:cubicBezTo>
                <a:cubicBezTo>
                  <a:pt x="195714" y="71810"/>
                  <a:pt x="200280" y="82068"/>
                  <a:pt x="202957" y="93252"/>
                </a:cubicBezTo>
                <a:lnTo>
                  <a:pt x="195812" y="94783"/>
                </a:lnTo>
                <a:cubicBezTo>
                  <a:pt x="195256" y="94915"/>
                  <a:pt x="194900" y="95160"/>
                  <a:pt x="194743" y="95516"/>
                </a:cubicBezTo>
                <a:cubicBezTo>
                  <a:pt x="194586" y="95872"/>
                  <a:pt x="194517" y="96308"/>
                  <a:pt x="194536" y="96824"/>
                </a:cubicBezTo>
                <a:cubicBezTo>
                  <a:pt x="194576" y="97275"/>
                  <a:pt x="194815" y="97616"/>
                  <a:pt x="195254" y="97844"/>
                </a:cubicBezTo>
                <a:cubicBezTo>
                  <a:pt x="195692" y="98073"/>
                  <a:pt x="196091" y="98158"/>
                  <a:pt x="196450" y="98099"/>
                </a:cubicBezTo>
                <a:lnTo>
                  <a:pt x="203722" y="96441"/>
                </a:lnTo>
                <a:cubicBezTo>
                  <a:pt x="204299" y="99378"/>
                  <a:pt x="204740" y="102338"/>
                  <a:pt x="205046" y="105321"/>
                </a:cubicBezTo>
                <a:cubicBezTo>
                  <a:pt x="205352" y="108304"/>
                  <a:pt x="205506" y="111295"/>
                  <a:pt x="205509" y="114292"/>
                </a:cubicBezTo>
                <a:cubicBezTo>
                  <a:pt x="205498" y="122687"/>
                  <a:pt x="204371" y="130893"/>
                  <a:pt x="202128" y="138909"/>
                </a:cubicBezTo>
                <a:cubicBezTo>
                  <a:pt x="199884" y="146925"/>
                  <a:pt x="196588" y="154494"/>
                  <a:pt x="192239" y="161618"/>
                </a:cubicBezTo>
                <a:cubicBezTo>
                  <a:pt x="191426" y="161153"/>
                  <a:pt x="190118" y="160329"/>
                  <a:pt x="188316" y="159146"/>
                </a:cubicBezTo>
                <a:cubicBezTo>
                  <a:pt x="186514" y="157964"/>
                  <a:pt x="185270" y="157299"/>
                  <a:pt x="184584" y="157153"/>
                </a:cubicBezTo>
                <a:cubicBezTo>
                  <a:pt x="184124" y="157166"/>
                  <a:pt x="183736" y="157331"/>
                  <a:pt x="183420" y="157647"/>
                </a:cubicBezTo>
                <a:cubicBezTo>
                  <a:pt x="183104" y="157964"/>
                  <a:pt x="182939" y="158352"/>
                  <a:pt x="182925" y="158811"/>
                </a:cubicBezTo>
                <a:cubicBezTo>
                  <a:pt x="182990" y="159386"/>
                  <a:pt x="183527" y="160051"/>
                  <a:pt x="184537" y="160806"/>
                </a:cubicBezTo>
                <a:cubicBezTo>
                  <a:pt x="185547" y="161560"/>
                  <a:pt x="186641" y="162272"/>
                  <a:pt x="187821" y="162941"/>
                </a:cubicBezTo>
                <a:cubicBezTo>
                  <a:pt x="189001" y="163611"/>
                  <a:pt x="189878" y="164106"/>
                  <a:pt x="190453" y="164425"/>
                </a:cubicBezTo>
                <a:cubicBezTo>
                  <a:pt x="184050" y="174056"/>
                  <a:pt x="176187" y="182163"/>
                  <a:pt x="166865" y="188747"/>
                </a:cubicBezTo>
                <a:cubicBezTo>
                  <a:pt x="157543" y="195331"/>
                  <a:pt x="147288" y="200025"/>
                  <a:pt x="136100" y="202830"/>
                </a:cubicBezTo>
                <a:lnTo>
                  <a:pt x="134059" y="194281"/>
                </a:lnTo>
                <a:cubicBezTo>
                  <a:pt x="133987" y="193726"/>
                  <a:pt x="133780" y="193369"/>
                  <a:pt x="133437" y="193213"/>
                </a:cubicBezTo>
                <a:cubicBezTo>
                  <a:pt x="133094" y="193056"/>
                  <a:pt x="132664" y="192987"/>
                  <a:pt x="132145" y="193005"/>
                </a:cubicBezTo>
                <a:cubicBezTo>
                  <a:pt x="131693" y="193045"/>
                  <a:pt x="131353" y="193284"/>
                  <a:pt x="131125" y="193723"/>
                </a:cubicBezTo>
                <a:cubicBezTo>
                  <a:pt x="130896" y="194161"/>
                  <a:pt x="130811" y="194560"/>
                  <a:pt x="130869" y="194919"/>
                </a:cubicBezTo>
                <a:lnTo>
                  <a:pt x="132911" y="203595"/>
                </a:lnTo>
                <a:cubicBezTo>
                  <a:pt x="129846" y="204233"/>
                  <a:pt x="126758" y="204711"/>
                  <a:pt x="123646" y="205031"/>
                </a:cubicBezTo>
                <a:cubicBezTo>
                  <a:pt x="120534" y="205349"/>
                  <a:pt x="117416" y="205509"/>
                  <a:pt x="114291" y="205509"/>
                </a:cubicBezTo>
                <a:cubicBezTo>
                  <a:pt x="105899" y="205493"/>
                  <a:pt x="97688" y="204345"/>
                  <a:pt x="89659" y="202064"/>
                </a:cubicBezTo>
                <a:cubicBezTo>
                  <a:pt x="81630" y="199783"/>
                  <a:pt x="74023" y="196466"/>
                  <a:pt x="66838" y="192112"/>
                </a:cubicBezTo>
                <a:cubicBezTo>
                  <a:pt x="67149" y="191614"/>
                  <a:pt x="67747" y="190696"/>
                  <a:pt x="68634" y="189357"/>
                </a:cubicBezTo>
                <a:cubicBezTo>
                  <a:pt x="69521" y="188018"/>
                  <a:pt x="70365" y="186693"/>
                  <a:pt x="71167" y="185383"/>
                </a:cubicBezTo>
                <a:cubicBezTo>
                  <a:pt x="71969" y="184072"/>
                  <a:pt x="72397" y="183211"/>
                  <a:pt x="72452" y="182798"/>
                </a:cubicBezTo>
                <a:cubicBezTo>
                  <a:pt x="72439" y="182338"/>
                  <a:pt x="72274" y="181950"/>
                  <a:pt x="71958" y="181634"/>
                </a:cubicBezTo>
                <a:cubicBezTo>
                  <a:pt x="71641" y="181318"/>
                  <a:pt x="71253" y="181153"/>
                  <a:pt x="70794" y="181140"/>
                </a:cubicBezTo>
                <a:cubicBezTo>
                  <a:pt x="70169" y="181224"/>
                  <a:pt x="69405" y="181905"/>
                  <a:pt x="68502" y="183181"/>
                </a:cubicBezTo>
                <a:cubicBezTo>
                  <a:pt x="67598" y="184457"/>
                  <a:pt x="66730" y="185818"/>
                  <a:pt x="65898" y="187264"/>
                </a:cubicBezTo>
                <a:cubicBezTo>
                  <a:pt x="65065" y="188710"/>
                  <a:pt x="64443" y="189731"/>
                  <a:pt x="64031" y="190326"/>
                </a:cubicBezTo>
                <a:cubicBezTo>
                  <a:pt x="54332" y="183859"/>
                  <a:pt x="46172" y="175900"/>
                  <a:pt x="39550" y="166451"/>
                </a:cubicBezTo>
                <a:cubicBezTo>
                  <a:pt x="32929" y="157001"/>
                  <a:pt x="28245" y="146587"/>
                  <a:pt x="25500" y="135208"/>
                </a:cubicBezTo>
                <a:lnTo>
                  <a:pt x="34303" y="133294"/>
                </a:lnTo>
                <a:cubicBezTo>
                  <a:pt x="34803" y="133158"/>
                  <a:pt x="35143" y="132919"/>
                  <a:pt x="35324" y="132576"/>
                </a:cubicBezTo>
                <a:cubicBezTo>
                  <a:pt x="35505" y="132233"/>
                  <a:pt x="35590" y="131835"/>
                  <a:pt x="35579" y="131380"/>
                </a:cubicBezTo>
                <a:cubicBezTo>
                  <a:pt x="35542" y="130928"/>
                  <a:pt x="35297" y="130588"/>
                  <a:pt x="34846" y="130359"/>
                </a:cubicBezTo>
                <a:cubicBezTo>
                  <a:pt x="34394" y="130131"/>
                  <a:pt x="33958" y="130046"/>
                  <a:pt x="33538" y="130104"/>
                </a:cubicBezTo>
                <a:lnTo>
                  <a:pt x="24862" y="132018"/>
                </a:lnTo>
                <a:cubicBezTo>
                  <a:pt x="24285" y="129086"/>
                  <a:pt x="23844" y="126147"/>
                  <a:pt x="23538" y="123200"/>
                </a:cubicBezTo>
                <a:cubicBezTo>
                  <a:pt x="23232" y="120254"/>
                  <a:pt x="23078" y="117284"/>
                  <a:pt x="23075" y="114292"/>
                </a:cubicBezTo>
                <a:cubicBezTo>
                  <a:pt x="23089" y="105704"/>
                  <a:pt x="24274" y="97313"/>
                  <a:pt x="26632" y="89121"/>
                </a:cubicBezTo>
                <a:cubicBezTo>
                  <a:pt x="28990" y="80928"/>
                  <a:pt x="32440" y="73205"/>
                  <a:pt x="36983" y="65952"/>
                </a:cubicBezTo>
                <a:cubicBezTo>
                  <a:pt x="37828" y="66495"/>
                  <a:pt x="39263" y="67419"/>
                  <a:pt x="41289" y="68727"/>
                </a:cubicBezTo>
                <a:cubicBezTo>
                  <a:pt x="43314" y="70035"/>
                  <a:pt x="44686" y="70768"/>
                  <a:pt x="45403" y="70928"/>
                </a:cubicBezTo>
                <a:cubicBezTo>
                  <a:pt x="45863" y="70919"/>
                  <a:pt x="46251" y="70776"/>
                  <a:pt x="46568" y="70497"/>
                </a:cubicBezTo>
                <a:cubicBezTo>
                  <a:pt x="46884" y="70218"/>
                  <a:pt x="47049" y="69851"/>
                  <a:pt x="47062" y="69397"/>
                </a:cubicBezTo>
                <a:cubicBezTo>
                  <a:pt x="46988" y="68776"/>
                  <a:pt x="46385" y="68047"/>
                  <a:pt x="45252" y="67209"/>
                </a:cubicBezTo>
                <a:cubicBezTo>
                  <a:pt x="44120" y="66371"/>
                  <a:pt x="42902" y="65576"/>
                  <a:pt x="41599" y="64823"/>
                </a:cubicBezTo>
                <a:cubicBezTo>
                  <a:pt x="40297" y="64070"/>
                  <a:pt x="39353" y="63511"/>
                  <a:pt x="38769" y="63146"/>
                </a:cubicBezTo>
                <a:cubicBezTo>
                  <a:pt x="45361" y="53576"/>
                  <a:pt x="53388" y="45544"/>
                  <a:pt x="62851" y="39052"/>
                </a:cubicBezTo>
                <a:cubicBezTo>
                  <a:pt x="72314" y="32559"/>
                  <a:pt x="82702" y="28004"/>
                  <a:pt x="94015" y="25386"/>
                </a:cubicBezTo>
                <a:lnTo>
                  <a:pt x="95928" y="33933"/>
                </a:lnTo>
                <a:cubicBezTo>
                  <a:pt x="96064" y="34433"/>
                  <a:pt x="96303" y="34773"/>
                  <a:pt x="96646" y="34954"/>
                </a:cubicBezTo>
                <a:cubicBezTo>
                  <a:pt x="96989" y="35134"/>
                  <a:pt x="97388" y="35219"/>
                  <a:pt x="97842" y="35209"/>
                </a:cubicBezTo>
                <a:cubicBezTo>
                  <a:pt x="98294" y="35172"/>
                  <a:pt x="98634" y="34927"/>
                  <a:pt x="98863" y="34475"/>
                </a:cubicBezTo>
                <a:cubicBezTo>
                  <a:pt x="99092" y="34023"/>
                  <a:pt x="99177" y="33588"/>
                  <a:pt x="99118" y="33168"/>
                </a:cubicBezTo>
                <a:lnTo>
                  <a:pt x="97204" y="24748"/>
                </a:lnTo>
                <a:cubicBezTo>
                  <a:pt x="100014" y="24233"/>
                  <a:pt x="102847" y="23829"/>
                  <a:pt x="105702" y="23536"/>
                </a:cubicBezTo>
                <a:cubicBezTo>
                  <a:pt x="108558" y="23244"/>
                  <a:pt x="111421" y="23095"/>
                  <a:pt x="114291" y="23090"/>
                </a:cubicBezTo>
                <a:close/>
                <a:moveTo>
                  <a:pt x="114291" y="12231"/>
                </a:moveTo>
                <a:cubicBezTo>
                  <a:pt x="100104" y="12322"/>
                  <a:pt x="86859" y="14995"/>
                  <a:pt x="74557" y="20250"/>
                </a:cubicBezTo>
                <a:cubicBezTo>
                  <a:pt x="62255" y="25505"/>
                  <a:pt x="51441" y="32795"/>
                  <a:pt x="42117" y="42120"/>
                </a:cubicBezTo>
                <a:cubicBezTo>
                  <a:pt x="32792" y="51446"/>
                  <a:pt x="25503" y="62259"/>
                  <a:pt x="20248" y="74561"/>
                </a:cubicBezTo>
                <a:cubicBezTo>
                  <a:pt x="14994" y="86863"/>
                  <a:pt x="12322" y="100107"/>
                  <a:pt x="12230" y="114292"/>
                </a:cubicBezTo>
                <a:cubicBezTo>
                  <a:pt x="12322" y="128480"/>
                  <a:pt x="14994" y="141724"/>
                  <a:pt x="20248" y="154027"/>
                </a:cubicBezTo>
                <a:cubicBezTo>
                  <a:pt x="25503" y="166329"/>
                  <a:pt x="32792" y="177143"/>
                  <a:pt x="42117" y="186468"/>
                </a:cubicBezTo>
                <a:cubicBezTo>
                  <a:pt x="51441" y="195792"/>
                  <a:pt x="62255" y="203082"/>
                  <a:pt x="74557" y="208336"/>
                </a:cubicBezTo>
                <a:cubicBezTo>
                  <a:pt x="86859" y="213590"/>
                  <a:pt x="100104" y="216263"/>
                  <a:pt x="114291" y="216354"/>
                </a:cubicBezTo>
                <a:cubicBezTo>
                  <a:pt x="128479" y="216263"/>
                  <a:pt x="141724" y="213590"/>
                  <a:pt x="154026" y="208336"/>
                </a:cubicBezTo>
                <a:cubicBezTo>
                  <a:pt x="166329" y="203082"/>
                  <a:pt x="177142" y="195792"/>
                  <a:pt x="186467" y="186468"/>
                </a:cubicBezTo>
                <a:cubicBezTo>
                  <a:pt x="195792" y="177143"/>
                  <a:pt x="203081" y="166329"/>
                  <a:pt x="208336" y="154027"/>
                </a:cubicBezTo>
                <a:cubicBezTo>
                  <a:pt x="213590" y="141724"/>
                  <a:pt x="216262" y="128480"/>
                  <a:pt x="216354" y="114292"/>
                </a:cubicBezTo>
                <a:cubicBezTo>
                  <a:pt x="216262" y="100107"/>
                  <a:pt x="213590" y="86863"/>
                  <a:pt x="208336" y="74561"/>
                </a:cubicBezTo>
                <a:cubicBezTo>
                  <a:pt x="203081" y="62259"/>
                  <a:pt x="195792" y="51446"/>
                  <a:pt x="186467" y="42120"/>
                </a:cubicBezTo>
                <a:cubicBezTo>
                  <a:pt x="177142" y="32795"/>
                  <a:pt x="166329" y="25505"/>
                  <a:pt x="154026" y="20250"/>
                </a:cubicBezTo>
                <a:cubicBezTo>
                  <a:pt x="141724" y="14995"/>
                  <a:pt x="128479" y="12322"/>
                  <a:pt x="114291" y="12231"/>
                </a:cubicBezTo>
                <a:close/>
                <a:moveTo>
                  <a:pt x="114291" y="0"/>
                </a:moveTo>
                <a:cubicBezTo>
                  <a:pt x="130180" y="102"/>
                  <a:pt x="145013" y="3095"/>
                  <a:pt x="158790" y="8980"/>
                </a:cubicBezTo>
                <a:cubicBezTo>
                  <a:pt x="172567" y="14864"/>
                  <a:pt x="184676" y="23027"/>
                  <a:pt x="195118" y="33470"/>
                </a:cubicBezTo>
                <a:cubicBezTo>
                  <a:pt x="205560" y="43912"/>
                  <a:pt x="213722" y="56022"/>
                  <a:pt x="219606" y="69798"/>
                </a:cubicBezTo>
                <a:cubicBezTo>
                  <a:pt x="225489" y="83574"/>
                  <a:pt x="228482" y="98406"/>
                  <a:pt x="228584" y="114292"/>
                </a:cubicBezTo>
                <a:cubicBezTo>
                  <a:pt x="228482" y="130181"/>
                  <a:pt x="225489" y="145014"/>
                  <a:pt x="219606" y="158791"/>
                </a:cubicBezTo>
                <a:cubicBezTo>
                  <a:pt x="213722" y="172567"/>
                  <a:pt x="205560" y="184677"/>
                  <a:pt x="195118" y="195118"/>
                </a:cubicBezTo>
                <a:cubicBezTo>
                  <a:pt x="184676" y="205560"/>
                  <a:pt x="172567" y="213723"/>
                  <a:pt x="158790" y="219606"/>
                </a:cubicBezTo>
                <a:cubicBezTo>
                  <a:pt x="145013" y="225490"/>
                  <a:pt x="130180" y="228483"/>
                  <a:pt x="114291" y="228584"/>
                </a:cubicBezTo>
                <a:cubicBezTo>
                  <a:pt x="98403" y="228483"/>
                  <a:pt x="83570" y="225490"/>
                  <a:pt x="69793" y="219606"/>
                </a:cubicBezTo>
                <a:cubicBezTo>
                  <a:pt x="56017" y="213723"/>
                  <a:pt x="43907" y="205560"/>
                  <a:pt x="33466" y="195118"/>
                </a:cubicBezTo>
                <a:cubicBezTo>
                  <a:pt x="23024" y="184677"/>
                  <a:pt x="14861" y="172567"/>
                  <a:pt x="8978" y="158791"/>
                </a:cubicBezTo>
                <a:cubicBezTo>
                  <a:pt x="3095" y="145014"/>
                  <a:pt x="102" y="130181"/>
                  <a:pt x="0" y="114292"/>
                </a:cubicBezTo>
                <a:cubicBezTo>
                  <a:pt x="102" y="98406"/>
                  <a:pt x="3095" y="83574"/>
                  <a:pt x="8978" y="69798"/>
                </a:cubicBezTo>
                <a:cubicBezTo>
                  <a:pt x="14861" y="56022"/>
                  <a:pt x="23024" y="43912"/>
                  <a:pt x="33466" y="33470"/>
                </a:cubicBezTo>
                <a:cubicBezTo>
                  <a:pt x="43907" y="23027"/>
                  <a:pt x="56017" y="14864"/>
                  <a:pt x="69793" y="8980"/>
                </a:cubicBezTo>
                <a:cubicBezTo>
                  <a:pt x="83570" y="3095"/>
                  <a:pt x="98403" y="102"/>
                  <a:pt x="1142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2" name="Freeform: Shape 111"/>
          <p:cNvSpPr/>
          <p:nvPr/>
        </p:nvSpPr>
        <p:spPr>
          <a:xfrm>
            <a:off x="17822760" y="7174877"/>
            <a:ext cx="197421" cy="309557"/>
          </a:xfrm>
          <a:custGeom>
            <a:avLst/>
            <a:gdLst/>
            <a:ahLst/>
            <a:cxnLst/>
            <a:rect l="l" t="t" r="r" b="b"/>
            <a:pathLst>
              <a:path w="114539" h="179598">
                <a:moveTo>
                  <a:pt x="4082" y="0"/>
                </a:moveTo>
                <a:lnTo>
                  <a:pt x="110203" y="0"/>
                </a:lnTo>
                <a:cubicBezTo>
                  <a:pt x="111377" y="26"/>
                  <a:pt x="112344" y="419"/>
                  <a:pt x="113104" y="1179"/>
                </a:cubicBezTo>
                <a:cubicBezTo>
                  <a:pt x="113864" y="1938"/>
                  <a:pt x="114258" y="2905"/>
                  <a:pt x="114284" y="4079"/>
                </a:cubicBezTo>
                <a:lnTo>
                  <a:pt x="114284" y="17081"/>
                </a:lnTo>
                <a:cubicBezTo>
                  <a:pt x="114258" y="18255"/>
                  <a:pt x="113864" y="19221"/>
                  <a:pt x="113104" y="19981"/>
                </a:cubicBezTo>
                <a:cubicBezTo>
                  <a:pt x="112344" y="20740"/>
                  <a:pt x="111377" y="21134"/>
                  <a:pt x="110203" y="21160"/>
                </a:cubicBezTo>
                <a:lnTo>
                  <a:pt x="80484" y="21160"/>
                </a:lnTo>
                <a:cubicBezTo>
                  <a:pt x="84544" y="26395"/>
                  <a:pt x="87265" y="32523"/>
                  <a:pt x="88647" y="39546"/>
                </a:cubicBezTo>
                <a:lnTo>
                  <a:pt x="110458" y="39546"/>
                </a:lnTo>
                <a:cubicBezTo>
                  <a:pt x="111632" y="39572"/>
                  <a:pt x="112600" y="39965"/>
                  <a:pt x="113359" y="40725"/>
                </a:cubicBezTo>
                <a:cubicBezTo>
                  <a:pt x="114119" y="41484"/>
                  <a:pt x="114513" y="42451"/>
                  <a:pt x="114539" y="43625"/>
                </a:cubicBezTo>
                <a:lnTo>
                  <a:pt x="114539" y="56627"/>
                </a:lnTo>
                <a:cubicBezTo>
                  <a:pt x="114513" y="57801"/>
                  <a:pt x="114119" y="58767"/>
                  <a:pt x="113359" y="59527"/>
                </a:cubicBezTo>
                <a:cubicBezTo>
                  <a:pt x="112600" y="60286"/>
                  <a:pt x="111632" y="60679"/>
                  <a:pt x="110458" y="60706"/>
                </a:cubicBezTo>
                <a:lnTo>
                  <a:pt x="89029" y="60706"/>
                </a:lnTo>
                <a:cubicBezTo>
                  <a:pt x="86957" y="73035"/>
                  <a:pt x="81472" y="82980"/>
                  <a:pt x="72576" y="90541"/>
                </a:cubicBezTo>
                <a:cubicBezTo>
                  <a:pt x="63679" y="98102"/>
                  <a:pt x="51944" y="102784"/>
                  <a:pt x="37372" y="104589"/>
                </a:cubicBezTo>
                <a:cubicBezTo>
                  <a:pt x="46922" y="114837"/>
                  <a:pt x="56648" y="125818"/>
                  <a:pt x="66549" y="137533"/>
                </a:cubicBezTo>
                <a:cubicBezTo>
                  <a:pt x="76450" y="149248"/>
                  <a:pt x="86239" y="161058"/>
                  <a:pt x="95917" y="172965"/>
                </a:cubicBezTo>
                <a:cubicBezTo>
                  <a:pt x="96433" y="173560"/>
                  <a:pt x="96741" y="174251"/>
                  <a:pt x="96842" y="175038"/>
                </a:cubicBezTo>
                <a:cubicBezTo>
                  <a:pt x="96943" y="175824"/>
                  <a:pt x="96805" y="176579"/>
                  <a:pt x="96427" y="177302"/>
                </a:cubicBezTo>
                <a:cubicBezTo>
                  <a:pt x="96098" y="178012"/>
                  <a:pt x="95609" y="178570"/>
                  <a:pt x="94961" y="178976"/>
                </a:cubicBezTo>
                <a:cubicBezTo>
                  <a:pt x="94312" y="179383"/>
                  <a:pt x="93568" y="179590"/>
                  <a:pt x="92728" y="179598"/>
                </a:cubicBezTo>
                <a:lnTo>
                  <a:pt x="67856" y="179598"/>
                </a:lnTo>
                <a:cubicBezTo>
                  <a:pt x="67213" y="179598"/>
                  <a:pt x="66618" y="179471"/>
                  <a:pt x="66071" y="179215"/>
                </a:cubicBezTo>
                <a:cubicBezTo>
                  <a:pt x="65523" y="178960"/>
                  <a:pt x="65056" y="178578"/>
                  <a:pt x="64668" y="178067"/>
                </a:cubicBezTo>
                <a:cubicBezTo>
                  <a:pt x="54543" y="165863"/>
                  <a:pt x="44403" y="153851"/>
                  <a:pt x="34247" y="142030"/>
                </a:cubicBezTo>
                <a:cubicBezTo>
                  <a:pt x="24091" y="130209"/>
                  <a:pt x="13058" y="117941"/>
                  <a:pt x="1148" y="105227"/>
                </a:cubicBezTo>
                <a:cubicBezTo>
                  <a:pt x="765" y="104839"/>
                  <a:pt x="478" y="104403"/>
                  <a:pt x="287" y="103919"/>
                </a:cubicBezTo>
                <a:cubicBezTo>
                  <a:pt x="96" y="103435"/>
                  <a:pt x="0" y="102936"/>
                  <a:pt x="0" y="102420"/>
                </a:cubicBezTo>
                <a:lnTo>
                  <a:pt x="0" y="86219"/>
                </a:lnTo>
                <a:cubicBezTo>
                  <a:pt x="27" y="85100"/>
                  <a:pt x="420" y="84149"/>
                  <a:pt x="1180" y="83365"/>
                </a:cubicBezTo>
                <a:cubicBezTo>
                  <a:pt x="1940" y="82581"/>
                  <a:pt x="2907" y="82172"/>
                  <a:pt x="4082" y="82137"/>
                </a:cubicBezTo>
                <a:lnTo>
                  <a:pt x="18367" y="82137"/>
                </a:lnTo>
                <a:cubicBezTo>
                  <a:pt x="29631" y="82113"/>
                  <a:pt x="38671" y="80279"/>
                  <a:pt x="45487" y="76636"/>
                </a:cubicBezTo>
                <a:cubicBezTo>
                  <a:pt x="52303" y="72992"/>
                  <a:pt x="56656" y="67682"/>
                  <a:pt x="58545" y="60706"/>
                </a:cubicBezTo>
                <a:lnTo>
                  <a:pt x="4082" y="60706"/>
                </a:lnTo>
                <a:cubicBezTo>
                  <a:pt x="2907" y="60679"/>
                  <a:pt x="1940" y="60286"/>
                  <a:pt x="1180" y="59527"/>
                </a:cubicBezTo>
                <a:cubicBezTo>
                  <a:pt x="420" y="58767"/>
                  <a:pt x="27" y="57801"/>
                  <a:pt x="0" y="56627"/>
                </a:cubicBezTo>
                <a:lnTo>
                  <a:pt x="0" y="43625"/>
                </a:lnTo>
                <a:cubicBezTo>
                  <a:pt x="27" y="42451"/>
                  <a:pt x="420" y="41484"/>
                  <a:pt x="1180" y="40725"/>
                </a:cubicBezTo>
                <a:cubicBezTo>
                  <a:pt x="1940" y="39965"/>
                  <a:pt x="2907" y="39572"/>
                  <a:pt x="4082" y="39546"/>
                </a:cubicBezTo>
                <a:lnTo>
                  <a:pt x="56759" y="39546"/>
                </a:lnTo>
                <a:cubicBezTo>
                  <a:pt x="54331" y="34755"/>
                  <a:pt x="50260" y="31153"/>
                  <a:pt x="44547" y="28741"/>
                </a:cubicBezTo>
                <a:cubicBezTo>
                  <a:pt x="38833" y="26328"/>
                  <a:pt x="31510" y="25121"/>
                  <a:pt x="22576" y="25118"/>
                </a:cubicBezTo>
                <a:lnTo>
                  <a:pt x="4082" y="25118"/>
                </a:lnTo>
                <a:cubicBezTo>
                  <a:pt x="2907" y="25083"/>
                  <a:pt x="1940" y="24674"/>
                  <a:pt x="1180" y="23889"/>
                </a:cubicBezTo>
                <a:cubicBezTo>
                  <a:pt x="420" y="23104"/>
                  <a:pt x="27" y="22152"/>
                  <a:pt x="0" y="21032"/>
                </a:cubicBezTo>
                <a:lnTo>
                  <a:pt x="0" y="4079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19"/>
                  <a:pt x="2907" y="26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3" name="Freeform: Shape 112"/>
          <p:cNvSpPr/>
          <p:nvPr/>
        </p:nvSpPr>
        <p:spPr>
          <a:xfrm>
            <a:off x="17780762" y="6335833"/>
            <a:ext cx="281414" cy="309557"/>
          </a:xfrm>
          <a:custGeom>
            <a:avLst/>
            <a:gdLst/>
            <a:ahLst/>
            <a:cxnLst/>
            <a:rect l="l" t="t" r="r" b="b"/>
            <a:pathLst>
              <a:path w="163270" h="179598">
                <a:moveTo>
                  <a:pt x="62109" y="27156"/>
                </a:moveTo>
                <a:lnTo>
                  <a:pt x="62109" y="84322"/>
                </a:lnTo>
                <a:lnTo>
                  <a:pt x="102940" y="84322"/>
                </a:lnTo>
                <a:cubicBezTo>
                  <a:pt x="112066" y="84199"/>
                  <a:pt x="119333" y="81573"/>
                  <a:pt x="124743" y="76442"/>
                </a:cubicBezTo>
                <a:cubicBezTo>
                  <a:pt x="130152" y="71311"/>
                  <a:pt x="132922" y="64410"/>
                  <a:pt x="133052" y="55739"/>
                </a:cubicBezTo>
                <a:cubicBezTo>
                  <a:pt x="132922" y="47067"/>
                  <a:pt x="130152" y="40166"/>
                  <a:pt x="124743" y="35035"/>
                </a:cubicBezTo>
                <a:cubicBezTo>
                  <a:pt x="119333" y="29904"/>
                  <a:pt x="112066" y="27278"/>
                  <a:pt x="102940" y="27156"/>
                </a:cubicBezTo>
                <a:close/>
                <a:moveTo>
                  <a:pt x="36737" y="0"/>
                </a:moveTo>
                <a:lnTo>
                  <a:pt x="105492" y="0"/>
                </a:lnTo>
                <a:cubicBezTo>
                  <a:pt x="116929" y="81"/>
                  <a:pt x="126968" y="2469"/>
                  <a:pt x="135610" y="7164"/>
                </a:cubicBezTo>
                <a:cubicBezTo>
                  <a:pt x="144253" y="11859"/>
                  <a:pt x="151002" y="18376"/>
                  <a:pt x="155860" y="26714"/>
                </a:cubicBezTo>
                <a:cubicBezTo>
                  <a:pt x="160717" y="35053"/>
                  <a:pt x="163187" y="44728"/>
                  <a:pt x="163270" y="55739"/>
                </a:cubicBezTo>
                <a:cubicBezTo>
                  <a:pt x="163187" y="66750"/>
                  <a:pt x="160717" y="76424"/>
                  <a:pt x="155860" y="84763"/>
                </a:cubicBezTo>
                <a:cubicBezTo>
                  <a:pt x="151002" y="93101"/>
                  <a:pt x="144253" y="99618"/>
                  <a:pt x="135610" y="104313"/>
                </a:cubicBezTo>
                <a:cubicBezTo>
                  <a:pt x="126968" y="109009"/>
                  <a:pt x="116929" y="111396"/>
                  <a:pt x="105492" y="111477"/>
                </a:cubicBezTo>
                <a:lnTo>
                  <a:pt x="62109" y="111477"/>
                </a:lnTo>
                <a:lnTo>
                  <a:pt x="62109" y="126546"/>
                </a:lnTo>
                <a:lnTo>
                  <a:pt x="126545" y="126546"/>
                </a:lnTo>
                <a:cubicBezTo>
                  <a:pt x="127720" y="126573"/>
                  <a:pt x="128688" y="126966"/>
                  <a:pt x="129448" y="127726"/>
                </a:cubicBezTo>
                <a:cubicBezTo>
                  <a:pt x="130208" y="128485"/>
                  <a:pt x="130602" y="129452"/>
                  <a:pt x="130628" y="130626"/>
                </a:cubicBezTo>
                <a:lnTo>
                  <a:pt x="130628" y="146944"/>
                </a:lnTo>
                <a:cubicBezTo>
                  <a:pt x="130602" y="148118"/>
                  <a:pt x="130208" y="149084"/>
                  <a:pt x="129448" y="149844"/>
                </a:cubicBezTo>
                <a:cubicBezTo>
                  <a:pt x="128688" y="150604"/>
                  <a:pt x="127720" y="150997"/>
                  <a:pt x="126545" y="151023"/>
                </a:cubicBezTo>
                <a:lnTo>
                  <a:pt x="62109" y="151023"/>
                </a:lnTo>
                <a:lnTo>
                  <a:pt x="62109" y="175516"/>
                </a:lnTo>
                <a:cubicBezTo>
                  <a:pt x="62083" y="176691"/>
                  <a:pt x="61690" y="177658"/>
                  <a:pt x="60930" y="178418"/>
                </a:cubicBezTo>
                <a:cubicBezTo>
                  <a:pt x="60170" y="179178"/>
                  <a:pt x="59203" y="179572"/>
                  <a:pt x="58029" y="179598"/>
                </a:cubicBezTo>
                <a:lnTo>
                  <a:pt x="36737" y="179598"/>
                </a:lnTo>
                <a:cubicBezTo>
                  <a:pt x="35563" y="179572"/>
                  <a:pt x="34596" y="179178"/>
                  <a:pt x="33836" y="178418"/>
                </a:cubicBezTo>
                <a:cubicBezTo>
                  <a:pt x="33077" y="177658"/>
                  <a:pt x="32684" y="176691"/>
                  <a:pt x="32657" y="175516"/>
                </a:cubicBezTo>
                <a:lnTo>
                  <a:pt x="32657" y="151023"/>
                </a:lnTo>
                <a:lnTo>
                  <a:pt x="4082" y="151023"/>
                </a:lnTo>
                <a:cubicBezTo>
                  <a:pt x="2907" y="150997"/>
                  <a:pt x="1940" y="150604"/>
                  <a:pt x="1180" y="149844"/>
                </a:cubicBezTo>
                <a:cubicBezTo>
                  <a:pt x="420" y="149084"/>
                  <a:pt x="27" y="148118"/>
                  <a:pt x="0" y="146944"/>
                </a:cubicBezTo>
                <a:lnTo>
                  <a:pt x="0" y="130626"/>
                </a:lnTo>
                <a:cubicBezTo>
                  <a:pt x="27" y="129452"/>
                  <a:pt x="420" y="128485"/>
                  <a:pt x="1180" y="127726"/>
                </a:cubicBezTo>
                <a:cubicBezTo>
                  <a:pt x="1940" y="126966"/>
                  <a:pt x="2907" y="126573"/>
                  <a:pt x="4082" y="126546"/>
                </a:cubicBezTo>
                <a:lnTo>
                  <a:pt x="32657" y="126546"/>
                </a:lnTo>
                <a:lnTo>
                  <a:pt x="32657" y="111477"/>
                </a:lnTo>
                <a:lnTo>
                  <a:pt x="4082" y="111477"/>
                </a:lnTo>
                <a:cubicBezTo>
                  <a:pt x="2907" y="111451"/>
                  <a:pt x="1940" y="111058"/>
                  <a:pt x="1180" y="110298"/>
                </a:cubicBezTo>
                <a:cubicBezTo>
                  <a:pt x="420" y="109538"/>
                  <a:pt x="27" y="108572"/>
                  <a:pt x="0" y="107398"/>
                </a:cubicBezTo>
                <a:lnTo>
                  <a:pt x="0" y="88401"/>
                </a:lnTo>
                <a:cubicBezTo>
                  <a:pt x="27" y="87227"/>
                  <a:pt x="420" y="86260"/>
                  <a:pt x="1180" y="85501"/>
                </a:cubicBezTo>
                <a:cubicBezTo>
                  <a:pt x="1940" y="84741"/>
                  <a:pt x="2907" y="84348"/>
                  <a:pt x="4082" y="84322"/>
                </a:cubicBezTo>
                <a:lnTo>
                  <a:pt x="32657" y="84322"/>
                </a:lnTo>
                <a:lnTo>
                  <a:pt x="32657" y="4079"/>
                </a:lnTo>
                <a:cubicBezTo>
                  <a:pt x="32684" y="2905"/>
                  <a:pt x="33077" y="1939"/>
                  <a:pt x="33836" y="1179"/>
                </a:cubicBezTo>
                <a:cubicBezTo>
                  <a:pt x="34596" y="419"/>
                  <a:pt x="35563" y="26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4" name="Freeform: Shape 113"/>
          <p:cNvSpPr/>
          <p:nvPr/>
        </p:nvSpPr>
        <p:spPr>
          <a:xfrm>
            <a:off x="17011824" y="9667329"/>
            <a:ext cx="358842" cy="358816"/>
          </a:xfrm>
          <a:custGeom>
            <a:avLst/>
            <a:gdLst/>
            <a:ahLst/>
            <a:cxnLst/>
            <a:rect l="l" t="t" r="r" b="b"/>
            <a:pathLst>
              <a:path w="208192" h="208177">
                <a:moveTo>
                  <a:pt x="167374" y="28576"/>
                </a:moveTo>
                <a:cubicBezTo>
                  <a:pt x="163906" y="28663"/>
                  <a:pt x="161020" y="29859"/>
                  <a:pt x="158716" y="32163"/>
                </a:cubicBezTo>
                <a:cubicBezTo>
                  <a:pt x="156412" y="34467"/>
                  <a:pt x="155216" y="37353"/>
                  <a:pt x="155129" y="40821"/>
                </a:cubicBezTo>
                <a:cubicBezTo>
                  <a:pt x="155216" y="44289"/>
                  <a:pt x="156412" y="47175"/>
                  <a:pt x="158716" y="49479"/>
                </a:cubicBezTo>
                <a:cubicBezTo>
                  <a:pt x="161020" y="51783"/>
                  <a:pt x="163906" y="52979"/>
                  <a:pt x="167374" y="53067"/>
                </a:cubicBezTo>
                <a:cubicBezTo>
                  <a:pt x="170842" y="52979"/>
                  <a:pt x="173728" y="51783"/>
                  <a:pt x="176032" y="49479"/>
                </a:cubicBezTo>
                <a:cubicBezTo>
                  <a:pt x="178336" y="47175"/>
                  <a:pt x="179532" y="44289"/>
                  <a:pt x="179620" y="40821"/>
                </a:cubicBezTo>
                <a:cubicBezTo>
                  <a:pt x="179532" y="37353"/>
                  <a:pt x="178336" y="34467"/>
                  <a:pt x="176032" y="32163"/>
                </a:cubicBezTo>
                <a:cubicBezTo>
                  <a:pt x="173728" y="29859"/>
                  <a:pt x="170842" y="28663"/>
                  <a:pt x="167374" y="28576"/>
                </a:cubicBezTo>
                <a:close/>
                <a:moveTo>
                  <a:pt x="203856" y="3"/>
                </a:moveTo>
                <a:cubicBezTo>
                  <a:pt x="205041" y="29"/>
                  <a:pt x="206051" y="423"/>
                  <a:pt x="206885" y="1183"/>
                </a:cubicBezTo>
                <a:cubicBezTo>
                  <a:pt x="207719" y="1943"/>
                  <a:pt x="208155" y="2910"/>
                  <a:pt x="208192" y="4085"/>
                </a:cubicBezTo>
                <a:cubicBezTo>
                  <a:pt x="208234" y="18100"/>
                  <a:pt x="206847" y="30845"/>
                  <a:pt x="204030" y="42319"/>
                </a:cubicBezTo>
                <a:cubicBezTo>
                  <a:pt x="201214" y="53793"/>
                  <a:pt x="196718" y="64600"/>
                  <a:pt x="190542" y="74742"/>
                </a:cubicBezTo>
                <a:cubicBezTo>
                  <a:pt x="184367" y="84883"/>
                  <a:pt x="176261" y="94964"/>
                  <a:pt x="166226" y="104982"/>
                </a:cubicBezTo>
                <a:cubicBezTo>
                  <a:pt x="162519" y="108620"/>
                  <a:pt x="158581" y="112314"/>
                  <a:pt x="154411" y="116064"/>
                </a:cubicBezTo>
                <a:cubicBezTo>
                  <a:pt x="150242" y="119814"/>
                  <a:pt x="145889" y="123603"/>
                  <a:pt x="141353" y="127433"/>
                </a:cubicBezTo>
                <a:lnTo>
                  <a:pt x="138801" y="175777"/>
                </a:lnTo>
                <a:cubicBezTo>
                  <a:pt x="138732" y="176425"/>
                  <a:pt x="138520" y="177042"/>
                  <a:pt x="138164" y="177626"/>
                </a:cubicBezTo>
                <a:cubicBezTo>
                  <a:pt x="137807" y="178211"/>
                  <a:pt x="137340" y="178700"/>
                  <a:pt x="136760" y="179093"/>
                </a:cubicBezTo>
                <a:lnTo>
                  <a:pt x="87778" y="207666"/>
                </a:lnTo>
                <a:cubicBezTo>
                  <a:pt x="87162" y="208027"/>
                  <a:pt x="86482" y="208197"/>
                  <a:pt x="85738" y="208176"/>
                </a:cubicBezTo>
                <a:cubicBezTo>
                  <a:pt x="84696" y="208176"/>
                  <a:pt x="83718" y="207793"/>
                  <a:pt x="82804" y="207028"/>
                </a:cubicBezTo>
                <a:lnTo>
                  <a:pt x="74640" y="198864"/>
                </a:lnTo>
                <a:cubicBezTo>
                  <a:pt x="74127" y="198280"/>
                  <a:pt x="73782" y="197631"/>
                  <a:pt x="73604" y="196919"/>
                </a:cubicBezTo>
                <a:cubicBezTo>
                  <a:pt x="73426" y="196207"/>
                  <a:pt x="73431" y="195495"/>
                  <a:pt x="73620" y="194783"/>
                </a:cubicBezTo>
                <a:lnTo>
                  <a:pt x="84462" y="159577"/>
                </a:lnTo>
                <a:lnTo>
                  <a:pt x="48618" y="123733"/>
                </a:lnTo>
                <a:lnTo>
                  <a:pt x="13413" y="134576"/>
                </a:lnTo>
                <a:cubicBezTo>
                  <a:pt x="13030" y="134682"/>
                  <a:pt x="12647" y="134724"/>
                  <a:pt x="12265" y="134703"/>
                </a:cubicBezTo>
                <a:cubicBezTo>
                  <a:pt x="11744" y="134703"/>
                  <a:pt x="11223" y="134608"/>
                  <a:pt x="10702" y="134416"/>
                </a:cubicBezTo>
                <a:cubicBezTo>
                  <a:pt x="10181" y="134225"/>
                  <a:pt x="9724" y="133938"/>
                  <a:pt x="9331" y="133555"/>
                </a:cubicBezTo>
                <a:lnTo>
                  <a:pt x="1167" y="125392"/>
                </a:lnTo>
                <a:cubicBezTo>
                  <a:pt x="527" y="124666"/>
                  <a:pt x="149" y="123853"/>
                  <a:pt x="35" y="122952"/>
                </a:cubicBezTo>
                <a:cubicBezTo>
                  <a:pt x="-79" y="122051"/>
                  <a:pt x="86" y="121206"/>
                  <a:pt x="529" y="120417"/>
                </a:cubicBezTo>
                <a:lnTo>
                  <a:pt x="29102" y="71435"/>
                </a:lnTo>
                <a:cubicBezTo>
                  <a:pt x="29495" y="70855"/>
                  <a:pt x="29984" y="70388"/>
                  <a:pt x="30569" y="70032"/>
                </a:cubicBezTo>
                <a:cubicBezTo>
                  <a:pt x="31154" y="69676"/>
                  <a:pt x="31770" y="69463"/>
                  <a:pt x="32419" y="69394"/>
                </a:cubicBezTo>
                <a:lnTo>
                  <a:pt x="80763" y="66843"/>
                </a:lnTo>
                <a:cubicBezTo>
                  <a:pt x="84592" y="62306"/>
                  <a:pt x="88382" y="57954"/>
                  <a:pt x="92131" y="53784"/>
                </a:cubicBezTo>
                <a:cubicBezTo>
                  <a:pt x="95881" y="49615"/>
                  <a:pt x="99575" y="45676"/>
                  <a:pt x="103213" y="41969"/>
                </a:cubicBezTo>
                <a:cubicBezTo>
                  <a:pt x="113673" y="31452"/>
                  <a:pt x="123806" y="23120"/>
                  <a:pt x="133614" y="16973"/>
                </a:cubicBezTo>
                <a:cubicBezTo>
                  <a:pt x="143422" y="10825"/>
                  <a:pt x="153924" y="6443"/>
                  <a:pt x="165121" y="3825"/>
                </a:cubicBezTo>
                <a:cubicBezTo>
                  <a:pt x="176317" y="1207"/>
                  <a:pt x="189229" y="-67"/>
                  <a:pt x="203856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5" name="Freeform: Shape 114"/>
          <p:cNvSpPr/>
          <p:nvPr/>
        </p:nvSpPr>
        <p:spPr>
          <a:xfrm>
            <a:off x="16991161" y="8867002"/>
            <a:ext cx="400168" cy="281412"/>
          </a:xfrm>
          <a:custGeom>
            <a:avLst/>
            <a:gdLst/>
            <a:ahLst/>
            <a:cxnLst/>
            <a:rect l="l" t="t" r="r" b="b"/>
            <a:pathLst>
              <a:path w="232168" h="163269">
                <a:moveTo>
                  <a:pt x="104221" y="48969"/>
                </a:moveTo>
                <a:cubicBezTo>
                  <a:pt x="103099" y="48996"/>
                  <a:pt x="102121" y="49389"/>
                  <a:pt x="101287" y="50150"/>
                </a:cubicBezTo>
                <a:cubicBezTo>
                  <a:pt x="100452" y="50910"/>
                  <a:pt x="99985" y="51878"/>
                  <a:pt x="99884" y="53053"/>
                </a:cubicBezTo>
                <a:lnTo>
                  <a:pt x="96822" y="93887"/>
                </a:lnTo>
                <a:lnTo>
                  <a:pt x="96822" y="94398"/>
                </a:lnTo>
                <a:cubicBezTo>
                  <a:pt x="96801" y="95440"/>
                  <a:pt x="97162" y="96291"/>
                  <a:pt x="97906" y="96950"/>
                </a:cubicBezTo>
                <a:cubicBezTo>
                  <a:pt x="98651" y="97609"/>
                  <a:pt x="99522" y="97950"/>
                  <a:pt x="100521" y="97971"/>
                </a:cubicBezTo>
                <a:lnTo>
                  <a:pt x="131645" y="97971"/>
                </a:lnTo>
                <a:cubicBezTo>
                  <a:pt x="132645" y="97950"/>
                  <a:pt x="133516" y="97609"/>
                  <a:pt x="134260" y="96950"/>
                </a:cubicBezTo>
                <a:cubicBezTo>
                  <a:pt x="135004" y="96291"/>
                  <a:pt x="135366" y="95440"/>
                  <a:pt x="135345" y="94398"/>
                </a:cubicBezTo>
                <a:lnTo>
                  <a:pt x="135345" y="93887"/>
                </a:lnTo>
                <a:lnTo>
                  <a:pt x="132283" y="53053"/>
                </a:lnTo>
                <a:cubicBezTo>
                  <a:pt x="132182" y="51878"/>
                  <a:pt x="131714" y="50910"/>
                  <a:pt x="130880" y="50150"/>
                </a:cubicBezTo>
                <a:cubicBezTo>
                  <a:pt x="130046" y="49389"/>
                  <a:pt x="129068" y="48996"/>
                  <a:pt x="127946" y="48969"/>
                </a:cubicBezTo>
                <a:close/>
                <a:moveTo>
                  <a:pt x="64678" y="0"/>
                </a:moveTo>
                <a:lnTo>
                  <a:pt x="107920" y="0"/>
                </a:lnTo>
                <a:cubicBezTo>
                  <a:pt x="106798" y="26"/>
                  <a:pt x="105820" y="420"/>
                  <a:pt x="104986" y="1179"/>
                </a:cubicBezTo>
                <a:cubicBezTo>
                  <a:pt x="104151" y="1939"/>
                  <a:pt x="103684" y="2907"/>
                  <a:pt x="103583" y="4082"/>
                </a:cubicBezTo>
                <a:lnTo>
                  <a:pt x="101669" y="28574"/>
                </a:lnTo>
                <a:cubicBezTo>
                  <a:pt x="101630" y="29749"/>
                  <a:pt x="101964" y="30716"/>
                  <a:pt x="102674" y="31477"/>
                </a:cubicBezTo>
                <a:cubicBezTo>
                  <a:pt x="103383" y="32237"/>
                  <a:pt x="104324" y="32630"/>
                  <a:pt x="105496" y="32657"/>
                </a:cubicBezTo>
                <a:lnTo>
                  <a:pt x="126671" y="32657"/>
                </a:lnTo>
                <a:cubicBezTo>
                  <a:pt x="127843" y="32630"/>
                  <a:pt x="128783" y="32237"/>
                  <a:pt x="129493" y="31477"/>
                </a:cubicBezTo>
                <a:cubicBezTo>
                  <a:pt x="130202" y="30716"/>
                  <a:pt x="130537" y="29749"/>
                  <a:pt x="130497" y="28574"/>
                </a:cubicBezTo>
                <a:lnTo>
                  <a:pt x="128584" y="4082"/>
                </a:lnTo>
                <a:cubicBezTo>
                  <a:pt x="128483" y="2907"/>
                  <a:pt x="128015" y="1939"/>
                  <a:pt x="127181" y="1179"/>
                </a:cubicBezTo>
                <a:cubicBezTo>
                  <a:pt x="126346" y="420"/>
                  <a:pt x="125368" y="26"/>
                  <a:pt x="124247" y="0"/>
                </a:cubicBezTo>
                <a:lnTo>
                  <a:pt x="167489" y="0"/>
                </a:lnTo>
                <a:cubicBezTo>
                  <a:pt x="169256" y="50"/>
                  <a:pt x="170888" y="651"/>
                  <a:pt x="172384" y="1801"/>
                </a:cubicBezTo>
                <a:cubicBezTo>
                  <a:pt x="173880" y="2952"/>
                  <a:pt x="174970" y="4350"/>
                  <a:pt x="175653" y="5995"/>
                </a:cubicBezTo>
                <a:lnTo>
                  <a:pt x="228844" y="139159"/>
                </a:lnTo>
                <a:cubicBezTo>
                  <a:pt x="229819" y="141466"/>
                  <a:pt x="230612" y="143869"/>
                  <a:pt x="231221" y="146367"/>
                </a:cubicBezTo>
                <a:cubicBezTo>
                  <a:pt x="231830" y="148865"/>
                  <a:pt x="232144" y="151395"/>
                  <a:pt x="232162" y="153957"/>
                </a:cubicBezTo>
                <a:cubicBezTo>
                  <a:pt x="232221" y="155963"/>
                  <a:pt x="231848" y="157978"/>
                  <a:pt x="231045" y="160000"/>
                </a:cubicBezTo>
                <a:cubicBezTo>
                  <a:pt x="230242" y="162023"/>
                  <a:pt x="228658" y="163113"/>
                  <a:pt x="226293" y="163269"/>
                </a:cubicBezTo>
                <a:lnTo>
                  <a:pt x="136493" y="163269"/>
                </a:lnTo>
                <a:cubicBezTo>
                  <a:pt x="137609" y="163243"/>
                  <a:pt x="138533" y="162849"/>
                  <a:pt x="139267" y="162089"/>
                </a:cubicBezTo>
                <a:cubicBezTo>
                  <a:pt x="140000" y="161329"/>
                  <a:pt x="140351" y="160362"/>
                  <a:pt x="140319" y="159187"/>
                </a:cubicBezTo>
                <a:lnTo>
                  <a:pt x="137768" y="126530"/>
                </a:lnTo>
                <a:cubicBezTo>
                  <a:pt x="137667" y="125355"/>
                  <a:pt x="137199" y="124388"/>
                  <a:pt x="136365" y="123628"/>
                </a:cubicBezTo>
                <a:cubicBezTo>
                  <a:pt x="135531" y="122868"/>
                  <a:pt x="134553" y="122474"/>
                  <a:pt x="133431" y="122448"/>
                </a:cubicBezTo>
                <a:lnTo>
                  <a:pt x="98736" y="122448"/>
                </a:lnTo>
                <a:cubicBezTo>
                  <a:pt x="97614" y="122474"/>
                  <a:pt x="96636" y="122868"/>
                  <a:pt x="95802" y="123628"/>
                </a:cubicBezTo>
                <a:cubicBezTo>
                  <a:pt x="94967" y="124388"/>
                  <a:pt x="94500" y="125355"/>
                  <a:pt x="94399" y="126530"/>
                </a:cubicBezTo>
                <a:lnTo>
                  <a:pt x="91848" y="159187"/>
                </a:lnTo>
                <a:cubicBezTo>
                  <a:pt x="91816" y="160362"/>
                  <a:pt x="92166" y="161329"/>
                  <a:pt x="92900" y="162089"/>
                </a:cubicBezTo>
                <a:cubicBezTo>
                  <a:pt x="93633" y="162849"/>
                  <a:pt x="94558" y="163243"/>
                  <a:pt x="95674" y="163269"/>
                </a:cubicBezTo>
                <a:lnTo>
                  <a:pt x="5874" y="163269"/>
                </a:lnTo>
                <a:cubicBezTo>
                  <a:pt x="3509" y="163113"/>
                  <a:pt x="1925" y="162023"/>
                  <a:pt x="1122" y="160000"/>
                </a:cubicBezTo>
                <a:cubicBezTo>
                  <a:pt x="320" y="157978"/>
                  <a:pt x="-52" y="155963"/>
                  <a:pt x="6" y="153957"/>
                </a:cubicBezTo>
                <a:cubicBezTo>
                  <a:pt x="25" y="151395"/>
                  <a:pt x="338" y="148865"/>
                  <a:pt x="947" y="146367"/>
                </a:cubicBezTo>
                <a:cubicBezTo>
                  <a:pt x="1556" y="143869"/>
                  <a:pt x="2348" y="141466"/>
                  <a:pt x="3323" y="139159"/>
                </a:cubicBezTo>
                <a:lnTo>
                  <a:pt x="56514" y="5995"/>
                </a:lnTo>
                <a:cubicBezTo>
                  <a:pt x="57197" y="4350"/>
                  <a:pt x="58287" y="2952"/>
                  <a:pt x="59783" y="1801"/>
                </a:cubicBezTo>
                <a:cubicBezTo>
                  <a:pt x="61279" y="651"/>
                  <a:pt x="62911" y="50"/>
                  <a:pt x="646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6" name="Freeform: Shape 115"/>
          <p:cNvSpPr/>
          <p:nvPr/>
        </p:nvSpPr>
        <p:spPr>
          <a:xfrm>
            <a:off x="17078423" y="8013871"/>
            <a:ext cx="225647" cy="309557"/>
          </a:xfrm>
          <a:custGeom>
            <a:avLst/>
            <a:gdLst/>
            <a:ahLst/>
            <a:cxnLst/>
            <a:rect l="l" t="t" r="r" b="b"/>
            <a:pathLst>
              <a:path w="130915" h="179598">
                <a:moveTo>
                  <a:pt x="4050" y="0"/>
                </a:moveTo>
                <a:lnTo>
                  <a:pt x="28798" y="0"/>
                </a:lnTo>
                <a:cubicBezTo>
                  <a:pt x="29574" y="8"/>
                  <a:pt x="30286" y="215"/>
                  <a:pt x="30935" y="622"/>
                </a:cubicBezTo>
                <a:cubicBezTo>
                  <a:pt x="31583" y="1028"/>
                  <a:pt x="32104" y="1586"/>
                  <a:pt x="32498" y="2296"/>
                </a:cubicBezTo>
                <a:lnTo>
                  <a:pt x="59920" y="56512"/>
                </a:lnTo>
                <a:cubicBezTo>
                  <a:pt x="61428" y="59497"/>
                  <a:pt x="62746" y="62298"/>
                  <a:pt x="63872" y="64916"/>
                </a:cubicBezTo>
                <a:cubicBezTo>
                  <a:pt x="64998" y="67533"/>
                  <a:pt x="66061" y="70047"/>
                  <a:pt x="67060" y="72458"/>
                </a:cubicBezTo>
                <a:cubicBezTo>
                  <a:pt x="68165" y="69723"/>
                  <a:pt x="69365" y="66996"/>
                  <a:pt x="70661" y="64278"/>
                </a:cubicBezTo>
                <a:cubicBezTo>
                  <a:pt x="71958" y="61559"/>
                  <a:pt x="73222" y="58800"/>
                  <a:pt x="74454" y="56002"/>
                </a:cubicBezTo>
                <a:lnTo>
                  <a:pt x="98816" y="2424"/>
                </a:lnTo>
                <a:cubicBezTo>
                  <a:pt x="99154" y="1653"/>
                  <a:pt x="99659" y="1058"/>
                  <a:pt x="100331" y="638"/>
                </a:cubicBezTo>
                <a:cubicBezTo>
                  <a:pt x="101004" y="218"/>
                  <a:pt x="101732" y="5"/>
                  <a:pt x="102516" y="0"/>
                </a:cubicBezTo>
                <a:lnTo>
                  <a:pt x="126881" y="0"/>
                </a:lnTo>
                <a:cubicBezTo>
                  <a:pt x="127591" y="5"/>
                  <a:pt x="128245" y="186"/>
                  <a:pt x="128842" y="542"/>
                </a:cubicBezTo>
                <a:cubicBezTo>
                  <a:pt x="129440" y="898"/>
                  <a:pt x="129935" y="1398"/>
                  <a:pt x="130325" y="2041"/>
                </a:cubicBezTo>
                <a:cubicBezTo>
                  <a:pt x="130706" y="2628"/>
                  <a:pt x="130902" y="3271"/>
                  <a:pt x="130915" y="3970"/>
                </a:cubicBezTo>
                <a:cubicBezTo>
                  <a:pt x="130929" y="4669"/>
                  <a:pt x="130775" y="5344"/>
                  <a:pt x="130453" y="5996"/>
                </a:cubicBezTo>
                <a:lnTo>
                  <a:pt x="90525" y="79857"/>
                </a:lnTo>
                <a:lnTo>
                  <a:pt x="117951" y="79857"/>
                </a:lnTo>
                <a:cubicBezTo>
                  <a:pt x="119126" y="79891"/>
                  <a:pt x="120094" y="80300"/>
                  <a:pt x="120854" y="81084"/>
                </a:cubicBezTo>
                <a:cubicBezTo>
                  <a:pt x="121614" y="81867"/>
                  <a:pt x="122007" y="82818"/>
                  <a:pt x="122034" y="83936"/>
                </a:cubicBezTo>
                <a:lnTo>
                  <a:pt x="122034" y="97193"/>
                </a:lnTo>
                <a:cubicBezTo>
                  <a:pt x="122007" y="98367"/>
                  <a:pt x="121614" y="99333"/>
                  <a:pt x="120854" y="100093"/>
                </a:cubicBezTo>
                <a:cubicBezTo>
                  <a:pt x="120094" y="100852"/>
                  <a:pt x="119126" y="101246"/>
                  <a:pt x="117951" y="101272"/>
                </a:cubicBezTo>
                <a:lnTo>
                  <a:pt x="80957" y="101272"/>
                </a:lnTo>
                <a:lnTo>
                  <a:pt x="80957" y="112131"/>
                </a:lnTo>
                <a:lnTo>
                  <a:pt x="117951" y="112131"/>
                </a:lnTo>
                <a:cubicBezTo>
                  <a:pt x="119126" y="112158"/>
                  <a:pt x="120094" y="112551"/>
                  <a:pt x="120854" y="113310"/>
                </a:cubicBezTo>
                <a:cubicBezTo>
                  <a:pt x="121614" y="114070"/>
                  <a:pt x="122007" y="115036"/>
                  <a:pt x="122034" y="116210"/>
                </a:cubicBezTo>
                <a:lnTo>
                  <a:pt x="122034" y="129340"/>
                </a:lnTo>
                <a:cubicBezTo>
                  <a:pt x="122007" y="130514"/>
                  <a:pt x="121614" y="131480"/>
                  <a:pt x="120854" y="132240"/>
                </a:cubicBezTo>
                <a:cubicBezTo>
                  <a:pt x="120094" y="132999"/>
                  <a:pt x="119126" y="133392"/>
                  <a:pt x="117951" y="133419"/>
                </a:cubicBezTo>
                <a:lnTo>
                  <a:pt x="80957" y="133419"/>
                </a:lnTo>
                <a:lnTo>
                  <a:pt x="80957" y="175516"/>
                </a:lnTo>
                <a:cubicBezTo>
                  <a:pt x="80922" y="176691"/>
                  <a:pt x="80513" y="177658"/>
                  <a:pt x="79730" y="178418"/>
                </a:cubicBezTo>
                <a:cubicBezTo>
                  <a:pt x="78946" y="179178"/>
                  <a:pt x="77995" y="179572"/>
                  <a:pt x="76877" y="179598"/>
                </a:cubicBezTo>
                <a:lnTo>
                  <a:pt x="54947" y="179598"/>
                </a:lnTo>
                <a:cubicBezTo>
                  <a:pt x="53773" y="179572"/>
                  <a:pt x="52806" y="179178"/>
                  <a:pt x="52047" y="178418"/>
                </a:cubicBezTo>
                <a:cubicBezTo>
                  <a:pt x="51287" y="177658"/>
                  <a:pt x="50894" y="176691"/>
                  <a:pt x="50867" y="175516"/>
                </a:cubicBezTo>
                <a:lnTo>
                  <a:pt x="50867" y="133419"/>
                </a:lnTo>
                <a:lnTo>
                  <a:pt x="14128" y="133419"/>
                </a:lnTo>
                <a:cubicBezTo>
                  <a:pt x="12953" y="133392"/>
                  <a:pt x="11986" y="132999"/>
                  <a:pt x="11226" y="132240"/>
                </a:cubicBezTo>
                <a:cubicBezTo>
                  <a:pt x="10466" y="131480"/>
                  <a:pt x="10072" y="130514"/>
                  <a:pt x="10046" y="129340"/>
                </a:cubicBezTo>
                <a:lnTo>
                  <a:pt x="10046" y="116210"/>
                </a:lnTo>
                <a:cubicBezTo>
                  <a:pt x="10072" y="115036"/>
                  <a:pt x="10466" y="114070"/>
                  <a:pt x="11226" y="113310"/>
                </a:cubicBezTo>
                <a:cubicBezTo>
                  <a:pt x="11986" y="112551"/>
                  <a:pt x="12953" y="112158"/>
                  <a:pt x="14128" y="112131"/>
                </a:cubicBezTo>
                <a:lnTo>
                  <a:pt x="50867" y="112131"/>
                </a:lnTo>
                <a:lnTo>
                  <a:pt x="50867" y="101272"/>
                </a:lnTo>
                <a:lnTo>
                  <a:pt x="14128" y="101272"/>
                </a:lnTo>
                <a:cubicBezTo>
                  <a:pt x="12953" y="101246"/>
                  <a:pt x="11986" y="100852"/>
                  <a:pt x="11226" y="100093"/>
                </a:cubicBezTo>
                <a:cubicBezTo>
                  <a:pt x="10466" y="99333"/>
                  <a:pt x="10072" y="98367"/>
                  <a:pt x="10046" y="97193"/>
                </a:cubicBezTo>
                <a:lnTo>
                  <a:pt x="10046" y="83936"/>
                </a:lnTo>
                <a:cubicBezTo>
                  <a:pt x="10072" y="82818"/>
                  <a:pt x="10466" y="81867"/>
                  <a:pt x="11226" y="81084"/>
                </a:cubicBezTo>
                <a:cubicBezTo>
                  <a:pt x="11986" y="80300"/>
                  <a:pt x="12953" y="79891"/>
                  <a:pt x="14128" y="79857"/>
                </a:cubicBezTo>
                <a:lnTo>
                  <a:pt x="41427" y="79857"/>
                </a:lnTo>
                <a:lnTo>
                  <a:pt x="478" y="6123"/>
                </a:lnTo>
                <a:cubicBezTo>
                  <a:pt x="159" y="5475"/>
                  <a:pt x="0" y="4794"/>
                  <a:pt x="0" y="4082"/>
                </a:cubicBezTo>
                <a:cubicBezTo>
                  <a:pt x="0" y="3370"/>
                  <a:pt x="159" y="2689"/>
                  <a:pt x="478" y="2041"/>
                </a:cubicBezTo>
                <a:cubicBezTo>
                  <a:pt x="874" y="1398"/>
                  <a:pt x="1390" y="898"/>
                  <a:pt x="2025" y="542"/>
                </a:cubicBezTo>
                <a:cubicBezTo>
                  <a:pt x="2660" y="186"/>
                  <a:pt x="3335" y="5"/>
                  <a:pt x="405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7" name="Freeform: Shape 116"/>
          <p:cNvSpPr/>
          <p:nvPr/>
        </p:nvSpPr>
        <p:spPr>
          <a:xfrm>
            <a:off x="16980179" y="7203022"/>
            <a:ext cx="422135" cy="253269"/>
          </a:xfrm>
          <a:custGeom>
            <a:avLst/>
            <a:gdLst/>
            <a:ahLst/>
            <a:cxnLst/>
            <a:rect l="l" t="t" r="r" b="b"/>
            <a:pathLst>
              <a:path w="244913" h="146941">
                <a:moveTo>
                  <a:pt x="48978" y="127"/>
                </a:moveTo>
                <a:cubicBezTo>
                  <a:pt x="50202" y="133"/>
                  <a:pt x="51355" y="377"/>
                  <a:pt x="52436" y="861"/>
                </a:cubicBezTo>
                <a:cubicBezTo>
                  <a:pt x="53517" y="1344"/>
                  <a:pt x="54447" y="2035"/>
                  <a:pt x="55225" y="2933"/>
                </a:cubicBezTo>
                <a:lnTo>
                  <a:pt x="96046" y="51907"/>
                </a:lnTo>
                <a:cubicBezTo>
                  <a:pt x="96684" y="52620"/>
                  <a:pt x="97163" y="53428"/>
                  <a:pt x="97482" y="54332"/>
                </a:cubicBezTo>
                <a:cubicBezTo>
                  <a:pt x="97800" y="55235"/>
                  <a:pt x="97960" y="56171"/>
                  <a:pt x="97960" y="57139"/>
                </a:cubicBezTo>
                <a:cubicBezTo>
                  <a:pt x="97899" y="59433"/>
                  <a:pt x="97096" y="61352"/>
                  <a:pt x="95552" y="62896"/>
                </a:cubicBezTo>
                <a:cubicBezTo>
                  <a:pt x="94007" y="64441"/>
                  <a:pt x="92088" y="65243"/>
                  <a:pt x="89795" y="65305"/>
                </a:cubicBezTo>
                <a:lnTo>
                  <a:pt x="65298" y="65305"/>
                </a:lnTo>
                <a:lnTo>
                  <a:pt x="65298" y="114300"/>
                </a:lnTo>
                <a:lnTo>
                  <a:pt x="138787" y="114300"/>
                </a:lnTo>
                <a:cubicBezTo>
                  <a:pt x="139374" y="114303"/>
                  <a:pt x="139954" y="114425"/>
                  <a:pt x="140525" y="114667"/>
                </a:cubicBezTo>
                <a:cubicBezTo>
                  <a:pt x="141097" y="114908"/>
                  <a:pt x="141581" y="115254"/>
                  <a:pt x="141977" y="115703"/>
                </a:cubicBezTo>
                <a:lnTo>
                  <a:pt x="162390" y="140183"/>
                </a:lnTo>
                <a:cubicBezTo>
                  <a:pt x="162651" y="140574"/>
                  <a:pt x="162863" y="141004"/>
                  <a:pt x="163028" y="141474"/>
                </a:cubicBezTo>
                <a:cubicBezTo>
                  <a:pt x="163193" y="141945"/>
                  <a:pt x="163278" y="142407"/>
                  <a:pt x="163283" y="142861"/>
                </a:cubicBezTo>
                <a:cubicBezTo>
                  <a:pt x="163249" y="143979"/>
                  <a:pt x="162839" y="144930"/>
                  <a:pt x="162055" y="145714"/>
                </a:cubicBezTo>
                <a:cubicBezTo>
                  <a:pt x="161271" y="146498"/>
                  <a:pt x="160320" y="146907"/>
                  <a:pt x="159200" y="146941"/>
                </a:cubicBezTo>
                <a:lnTo>
                  <a:pt x="36737" y="146941"/>
                </a:lnTo>
                <a:cubicBezTo>
                  <a:pt x="34503" y="146800"/>
                  <a:pt x="33233" y="145839"/>
                  <a:pt x="32928" y="144056"/>
                </a:cubicBezTo>
                <a:cubicBezTo>
                  <a:pt x="32623" y="142274"/>
                  <a:pt x="32532" y="140515"/>
                  <a:pt x="32657" y="138781"/>
                </a:cubicBezTo>
                <a:lnTo>
                  <a:pt x="32657" y="118380"/>
                </a:lnTo>
                <a:lnTo>
                  <a:pt x="32657" y="65305"/>
                </a:lnTo>
                <a:lnTo>
                  <a:pt x="8164" y="65305"/>
                </a:lnTo>
                <a:cubicBezTo>
                  <a:pt x="5871" y="65243"/>
                  <a:pt x="3952" y="64441"/>
                  <a:pt x="2408" y="62896"/>
                </a:cubicBezTo>
                <a:cubicBezTo>
                  <a:pt x="864" y="61352"/>
                  <a:pt x="61" y="59433"/>
                  <a:pt x="0" y="57139"/>
                </a:cubicBezTo>
                <a:cubicBezTo>
                  <a:pt x="0" y="56171"/>
                  <a:pt x="159" y="55235"/>
                  <a:pt x="478" y="54332"/>
                </a:cubicBezTo>
                <a:cubicBezTo>
                  <a:pt x="797" y="53428"/>
                  <a:pt x="1276" y="52620"/>
                  <a:pt x="1913" y="51907"/>
                </a:cubicBezTo>
                <a:lnTo>
                  <a:pt x="42730" y="2933"/>
                </a:lnTo>
                <a:cubicBezTo>
                  <a:pt x="43508" y="2035"/>
                  <a:pt x="44438" y="1344"/>
                  <a:pt x="45519" y="861"/>
                </a:cubicBezTo>
                <a:cubicBezTo>
                  <a:pt x="46600" y="377"/>
                  <a:pt x="47753" y="133"/>
                  <a:pt x="48978" y="127"/>
                </a:cubicBezTo>
                <a:close/>
                <a:moveTo>
                  <a:pt x="85712" y="0"/>
                </a:moveTo>
                <a:lnTo>
                  <a:pt x="208175" y="0"/>
                </a:lnTo>
                <a:cubicBezTo>
                  <a:pt x="210409" y="141"/>
                  <a:pt x="211679" y="1102"/>
                  <a:pt x="211985" y="2885"/>
                </a:cubicBezTo>
                <a:cubicBezTo>
                  <a:pt x="212290" y="4667"/>
                  <a:pt x="212380" y="6426"/>
                  <a:pt x="212255" y="8160"/>
                </a:cubicBezTo>
                <a:lnTo>
                  <a:pt x="212255" y="28561"/>
                </a:lnTo>
                <a:lnTo>
                  <a:pt x="212255" y="81636"/>
                </a:lnTo>
                <a:lnTo>
                  <a:pt x="236748" y="81636"/>
                </a:lnTo>
                <a:cubicBezTo>
                  <a:pt x="239042" y="81698"/>
                  <a:pt x="240961" y="82500"/>
                  <a:pt x="242505" y="84045"/>
                </a:cubicBezTo>
                <a:cubicBezTo>
                  <a:pt x="244049" y="85589"/>
                  <a:pt x="244851" y="87508"/>
                  <a:pt x="244913" y="89802"/>
                </a:cubicBezTo>
                <a:cubicBezTo>
                  <a:pt x="244913" y="90770"/>
                  <a:pt x="244753" y="91706"/>
                  <a:pt x="244434" y="92609"/>
                </a:cubicBezTo>
                <a:cubicBezTo>
                  <a:pt x="244115" y="93513"/>
                  <a:pt x="243637" y="94321"/>
                  <a:pt x="242999" y="95034"/>
                </a:cubicBezTo>
                <a:lnTo>
                  <a:pt x="202183" y="144009"/>
                </a:lnTo>
                <a:cubicBezTo>
                  <a:pt x="201404" y="144912"/>
                  <a:pt x="200475" y="145624"/>
                  <a:pt x="199393" y="146144"/>
                </a:cubicBezTo>
                <a:cubicBezTo>
                  <a:pt x="198312" y="146665"/>
                  <a:pt x="197159" y="146931"/>
                  <a:pt x="195935" y="146941"/>
                </a:cubicBezTo>
                <a:cubicBezTo>
                  <a:pt x="194710" y="146931"/>
                  <a:pt x="193557" y="146665"/>
                  <a:pt x="192476" y="146144"/>
                </a:cubicBezTo>
                <a:cubicBezTo>
                  <a:pt x="191395" y="145624"/>
                  <a:pt x="190465" y="144912"/>
                  <a:pt x="189687" y="144009"/>
                </a:cubicBezTo>
                <a:lnTo>
                  <a:pt x="148866" y="95034"/>
                </a:lnTo>
                <a:cubicBezTo>
                  <a:pt x="148228" y="94321"/>
                  <a:pt x="147750" y="93513"/>
                  <a:pt x="147431" y="92609"/>
                </a:cubicBezTo>
                <a:cubicBezTo>
                  <a:pt x="147112" y="91706"/>
                  <a:pt x="146952" y="90770"/>
                  <a:pt x="146952" y="89802"/>
                </a:cubicBezTo>
                <a:cubicBezTo>
                  <a:pt x="147014" y="87508"/>
                  <a:pt x="147816" y="85589"/>
                  <a:pt x="149361" y="84045"/>
                </a:cubicBezTo>
                <a:cubicBezTo>
                  <a:pt x="150905" y="82500"/>
                  <a:pt x="152824" y="81698"/>
                  <a:pt x="155118" y="81636"/>
                </a:cubicBezTo>
                <a:lnTo>
                  <a:pt x="179614" y="81636"/>
                </a:lnTo>
                <a:lnTo>
                  <a:pt x="179614" y="32641"/>
                </a:lnTo>
                <a:lnTo>
                  <a:pt x="106125" y="32641"/>
                </a:lnTo>
                <a:cubicBezTo>
                  <a:pt x="105538" y="32641"/>
                  <a:pt x="104958" y="32514"/>
                  <a:pt x="104387" y="32259"/>
                </a:cubicBezTo>
                <a:cubicBezTo>
                  <a:pt x="103816" y="32004"/>
                  <a:pt x="103332" y="31621"/>
                  <a:pt x="102936" y="31111"/>
                </a:cubicBezTo>
                <a:lnTo>
                  <a:pt x="82522" y="6630"/>
                </a:lnTo>
                <a:cubicBezTo>
                  <a:pt x="82262" y="6301"/>
                  <a:pt x="82049" y="5908"/>
                  <a:pt x="81884" y="5451"/>
                </a:cubicBezTo>
                <a:cubicBezTo>
                  <a:pt x="81720" y="4994"/>
                  <a:pt x="81634" y="4537"/>
                  <a:pt x="81629" y="4080"/>
                </a:cubicBezTo>
                <a:cubicBezTo>
                  <a:pt x="81664" y="2962"/>
                  <a:pt x="82073" y="2011"/>
                  <a:pt x="82857" y="1227"/>
                </a:cubicBezTo>
                <a:cubicBezTo>
                  <a:pt x="83641" y="444"/>
                  <a:pt x="84593" y="34"/>
                  <a:pt x="8571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8" name="Freeform: Shape 117"/>
          <p:cNvSpPr/>
          <p:nvPr/>
        </p:nvSpPr>
        <p:spPr>
          <a:xfrm>
            <a:off x="16998285" y="6293602"/>
            <a:ext cx="385922" cy="394018"/>
          </a:xfrm>
          <a:custGeom>
            <a:avLst/>
            <a:gdLst/>
            <a:ahLst/>
            <a:cxnLst/>
            <a:rect l="l" t="t" r="r" b="b"/>
            <a:pathLst>
              <a:path w="223903" h="228600">
                <a:moveTo>
                  <a:pt x="111523" y="0"/>
                </a:moveTo>
                <a:lnTo>
                  <a:pt x="131926" y="23090"/>
                </a:lnTo>
                <a:cubicBezTo>
                  <a:pt x="128830" y="27622"/>
                  <a:pt x="126561" y="32079"/>
                  <a:pt x="125119" y="36461"/>
                </a:cubicBezTo>
                <a:cubicBezTo>
                  <a:pt x="123676" y="40842"/>
                  <a:pt x="122758" y="44486"/>
                  <a:pt x="122365" y="47394"/>
                </a:cubicBezTo>
                <a:cubicBezTo>
                  <a:pt x="121971" y="50301"/>
                  <a:pt x="121800" y="51810"/>
                  <a:pt x="121850" y="51920"/>
                </a:cubicBezTo>
                <a:cubicBezTo>
                  <a:pt x="124104" y="48363"/>
                  <a:pt x="126780" y="45229"/>
                  <a:pt x="129876" y="42518"/>
                </a:cubicBezTo>
                <a:cubicBezTo>
                  <a:pt x="132973" y="39807"/>
                  <a:pt x="135715" y="37684"/>
                  <a:pt x="138103" y="36149"/>
                </a:cubicBezTo>
                <a:cubicBezTo>
                  <a:pt x="140491" y="34614"/>
                  <a:pt x="141750" y="33833"/>
                  <a:pt x="141879" y="33806"/>
                </a:cubicBezTo>
                <a:lnTo>
                  <a:pt x="155021" y="48476"/>
                </a:lnTo>
                <a:cubicBezTo>
                  <a:pt x="150786" y="49988"/>
                  <a:pt x="147106" y="52180"/>
                  <a:pt x="143982" y="55053"/>
                </a:cubicBezTo>
                <a:cubicBezTo>
                  <a:pt x="140857" y="57925"/>
                  <a:pt x="138434" y="60571"/>
                  <a:pt x="136713" y="62990"/>
                </a:cubicBezTo>
                <a:cubicBezTo>
                  <a:pt x="134993" y="65409"/>
                  <a:pt x="134120" y="66694"/>
                  <a:pt x="134095" y="66845"/>
                </a:cubicBezTo>
                <a:cubicBezTo>
                  <a:pt x="131573" y="71383"/>
                  <a:pt x="129572" y="77106"/>
                  <a:pt x="128095" y="84015"/>
                </a:cubicBezTo>
                <a:cubicBezTo>
                  <a:pt x="126617" y="90924"/>
                  <a:pt x="126251" y="98074"/>
                  <a:pt x="126999" y="105465"/>
                </a:cubicBezTo>
                <a:cubicBezTo>
                  <a:pt x="127747" y="112856"/>
                  <a:pt x="130197" y="119543"/>
                  <a:pt x="134351" y="125526"/>
                </a:cubicBezTo>
                <a:cubicBezTo>
                  <a:pt x="138177" y="130494"/>
                  <a:pt x="142383" y="133315"/>
                  <a:pt x="146969" y="133991"/>
                </a:cubicBezTo>
                <a:cubicBezTo>
                  <a:pt x="151554" y="134667"/>
                  <a:pt x="155956" y="134200"/>
                  <a:pt x="160173" y="132590"/>
                </a:cubicBezTo>
                <a:cubicBezTo>
                  <a:pt x="164390" y="130980"/>
                  <a:pt x="167858" y="129229"/>
                  <a:pt x="170578" y="127338"/>
                </a:cubicBezTo>
                <a:cubicBezTo>
                  <a:pt x="173298" y="125447"/>
                  <a:pt x="174705" y="124418"/>
                  <a:pt x="174799" y="124251"/>
                </a:cubicBezTo>
                <a:cubicBezTo>
                  <a:pt x="184060" y="115673"/>
                  <a:pt x="189948" y="106656"/>
                  <a:pt x="192464" y="97201"/>
                </a:cubicBezTo>
                <a:cubicBezTo>
                  <a:pt x="194980" y="87746"/>
                  <a:pt x="195336" y="78495"/>
                  <a:pt x="193533" y="69448"/>
                </a:cubicBezTo>
                <a:cubicBezTo>
                  <a:pt x="191730" y="60401"/>
                  <a:pt x="188980" y="52201"/>
                  <a:pt x="185284" y="44848"/>
                </a:cubicBezTo>
                <a:cubicBezTo>
                  <a:pt x="181588" y="37495"/>
                  <a:pt x="178159" y="31632"/>
                  <a:pt x="174997" y="27259"/>
                </a:cubicBezTo>
                <a:cubicBezTo>
                  <a:pt x="171834" y="22886"/>
                  <a:pt x="170152" y="20646"/>
                  <a:pt x="169950" y="20539"/>
                </a:cubicBezTo>
                <a:cubicBezTo>
                  <a:pt x="168738" y="19369"/>
                  <a:pt x="168451" y="18838"/>
                  <a:pt x="169089" y="18944"/>
                </a:cubicBezTo>
                <a:cubicBezTo>
                  <a:pt x="169727" y="19050"/>
                  <a:pt x="170141" y="19157"/>
                  <a:pt x="170333" y="19263"/>
                </a:cubicBezTo>
                <a:cubicBezTo>
                  <a:pt x="176199" y="23399"/>
                  <a:pt x="182201" y="28083"/>
                  <a:pt x="188338" y="33313"/>
                </a:cubicBezTo>
                <a:cubicBezTo>
                  <a:pt x="194476" y="38544"/>
                  <a:pt x="200193" y="44762"/>
                  <a:pt x="205490" y="51968"/>
                </a:cubicBezTo>
                <a:cubicBezTo>
                  <a:pt x="210788" y="59174"/>
                  <a:pt x="215110" y="67808"/>
                  <a:pt x="218456" y="77870"/>
                </a:cubicBezTo>
                <a:cubicBezTo>
                  <a:pt x="221802" y="87932"/>
                  <a:pt x="223617" y="99863"/>
                  <a:pt x="223901" y="113662"/>
                </a:cubicBezTo>
                <a:cubicBezTo>
                  <a:pt x="224019" y="136206"/>
                  <a:pt x="219361" y="156079"/>
                  <a:pt x="209928" y="173283"/>
                </a:cubicBezTo>
                <a:cubicBezTo>
                  <a:pt x="200495" y="190488"/>
                  <a:pt x="187361" y="203964"/>
                  <a:pt x="170529" y="213713"/>
                </a:cubicBezTo>
                <a:cubicBezTo>
                  <a:pt x="153696" y="223461"/>
                  <a:pt x="134240" y="228424"/>
                  <a:pt x="112160" y="228600"/>
                </a:cubicBezTo>
                <a:cubicBezTo>
                  <a:pt x="96020" y="228487"/>
                  <a:pt x="81067" y="225365"/>
                  <a:pt x="67300" y="219236"/>
                </a:cubicBezTo>
                <a:cubicBezTo>
                  <a:pt x="53533" y="213107"/>
                  <a:pt x="41539" y="204652"/>
                  <a:pt x="31317" y="193870"/>
                </a:cubicBezTo>
                <a:cubicBezTo>
                  <a:pt x="21095" y="183089"/>
                  <a:pt x="13231" y="170663"/>
                  <a:pt x="7725" y="156593"/>
                </a:cubicBezTo>
                <a:cubicBezTo>
                  <a:pt x="2219" y="142522"/>
                  <a:pt x="-344" y="127490"/>
                  <a:pt x="37" y="111494"/>
                </a:cubicBezTo>
                <a:cubicBezTo>
                  <a:pt x="719" y="93071"/>
                  <a:pt x="5602" y="75892"/>
                  <a:pt x="14685" y="59957"/>
                </a:cubicBezTo>
                <a:cubicBezTo>
                  <a:pt x="23769" y="44021"/>
                  <a:pt x="36784" y="30414"/>
                  <a:pt x="53732" y="19135"/>
                </a:cubicBezTo>
                <a:cubicBezTo>
                  <a:pt x="53833" y="19111"/>
                  <a:pt x="53982" y="19095"/>
                  <a:pt x="54179" y="19087"/>
                </a:cubicBezTo>
                <a:cubicBezTo>
                  <a:pt x="54375" y="19080"/>
                  <a:pt x="54397" y="19223"/>
                  <a:pt x="54243" y="19518"/>
                </a:cubicBezTo>
                <a:cubicBezTo>
                  <a:pt x="53521" y="20118"/>
                  <a:pt x="51520" y="22638"/>
                  <a:pt x="48239" y="27076"/>
                </a:cubicBezTo>
                <a:cubicBezTo>
                  <a:pt x="44959" y="31515"/>
                  <a:pt x="41513" y="37332"/>
                  <a:pt x="37902" y="44529"/>
                </a:cubicBezTo>
                <a:cubicBezTo>
                  <a:pt x="34291" y="51726"/>
                  <a:pt x="31628" y="59763"/>
                  <a:pt x="29915" y="68638"/>
                </a:cubicBezTo>
                <a:cubicBezTo>
                  <a:pt x="28202" y="77514"/>
                  <a:pt x="28552" y="86689"/>
                  <a:pt x="30965" y="96164"/>
                </a:cubicBezTo>
                <a:cubicBezTo>
                  <a:pt x="33377" y="105639"/>
                  <a:pt x="38968" y="114874"/>
                  <a:pt x="47735" y="123868"/>
                </a:cubicBezTo>
                <a:cubicBezTo>
                  <a:pt x="53514" y="129404"/>
                  <a:pt x="58903" y="132675"/>
                  <a:pt x="63904" y="133681"/>
                </a:cubicBezTo>
                <a:cubicBezTo>
                  <a:pt x="68905" y="134686"/>
                  <a:pt x="73298" y="134461"/>
                  <a:pt x="77082" y="133005"/>
                </a:cubicBezTo>
                <a:cubicBezTo>
                  <a:pt x="80867" y="131549"/>
                  <a:pt x="83824" y="129896"/>
                  <a:pt x="85954" y="128048"/>
                </a:cubicBezTo>
                <a:cubicBezTo>
                  <a:pt x="88084" y="126199"/>
                  <a:pt x="89167" y="125188"/>
                  <a:pt x="89204" y="125016"/>
                </a:cubicBezTo>
                <a:cubicBezTo>
                  <a:pt x="93496" y="119122"/>
                  <a:pt x="95976" y="112852"/>
                  <a:pt x="96643" y="106206"/>
                </a:cubicBezTo>
                <a:cubicBezTo>
                  <a:pt x="97311" y="99560"/>
                  <a:pt x="97004" y="93270"/>
                  <a:pt x="95725" y="87336"/>
                </a:cubicBezTo>
                <a:cubicBezTo>
                  <a:pt x="94445" y="81402"/>
                  <a:pt x="93030" y="76555"/>
                  <a:pt x="91482" y="72795"/>
                </a:cubicBezTo>
                <a:cubicBezTo>
                  <a:pt x="89933" y="69036"/>
                  <a:pt x="89089" y="67095"/>
                  <a:pt x="88949" y="66973"/>
                </a:cubicBezTo>
                <a:cubicBezTo>
                  <a:pt x="87243" y="63130"/>
                  <a:pt x="84743" y="59831"/>
                  <a:pt x="81449" y="57075"/>
                </a:cubicBezTo>
                <a:cubicBezTo>
                  <a:pt x="78155" y="54319"/>
                  <a:pt x="75116" y="52200"/>
                  <a:pt x="72333" y="50720"/>
                </a:cubicBezTo>
                <a:cubicBezTo>
                  <a:pt x="69549" y="49240"/>
                  <a:pt x="68070" y="48491"/>
                  <a:pt x="67895" y="48476"/>
                </a:cubicBezTo>
                <a:lnTo>
                  <a:pt x="81165" y="33806"/>
                </a:lnTo>
                <a:cubicBezTo>
                  <a:pt x="84946" y="35552"/>
                  <a:pt x="88329" y="37814"/>
                  <a:pt x="91316" y="40590"/>
                </a:cubicBezTo>
                <a:cubicBezTo>
                  <a:pt x="94302" y="43367"/>
                  <a:pt x="96664" y="45874"/>
                  <a:pt x="98403" y="48112"/>
                </a:cubicBezTo>
                <a:cubicBezTo>
                  <a:pt x="100142" y="50350"/>
                  <a:pt x="101030" y="51534"/>
                  <a:pt x="101068" y="51665"/>
                </a:cubicBezTo>
                <a:cubicBezTo>
                  <a:pt x="101064" y="47018"/>
                  <a:pt x="100249" y="42549"/>
                  <a:pt x="98625" y="38256"/>
                </a:cubicBezTo>
                <a:cubicBezTo>
                  <a:pt x="97001" y="33964"/>
                  <a:pt x="95355" y="30430"/>
                  <a:pt x="93688" y="27654"/>
                </a:cubicBezTo>
                <a:cubicBezTo>
                  <a:pt x="92021" y="24878"/>
                  <a:pt x="91122" y="23442"/>
                  <a:pt x="90990" y="23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9" name="Freeform: Shape 118"/>
          <p:cNvSpPr/>
          <p:nvPr/>
        </p:nvSpPr>
        <p:spPr>
          <a:xfrm>
            <a:off x="16250765" y="9649741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4639" y="71932"/>
                </a:moveTo>
                <a:lnTo>
                  <a:pt x="94639" y="107794"/>
                </a:lnTo>
                <a:lnTo>
                  <a:pt x="115313" y="107794"/>
                </a:lnTo>
                <a:cubicBezTo>
                  <a:pt x="120960" y="107757"/>
                  <a:pt x="125299" y="106172"/>
                  <a:pt x="128330" y="103040"/>
                </a:cubicBezTo>
                <a:cubicBezTo>
                  <a:pt x="131361" y="99908"/>
                  <a:pt x="132893" y="95452"/>
                  <a:pt x="132925" y="89672"/>
                </a:cubicBezTo>
                <a:cubicBezTo>
                  <a:pt x="132925" y="85965"/>
                  <a:pt x="132287" y="82817"/>
                  <a:pt x="131010" y="80228"/>
                </a:cubicBezTo>
                <a:cubicBezTo>
                  <a:pt x="129734" y="77638"/>
                  <a:pt x="127820" y="75639"/>
                  <a:pt x="125267" y="74229"/>
                </a:cubicBezTo>
                <a:cubicBezTo>
                  <a:pt x="124079" y="73519"/>
                  <a:pt x="122372" y="72961"/>
                  <a:pt x="120147" y="72554"/>
                </a:cubicBezTo>
                <a:cubicBezTo>
                  <a:pt x="117922" y="72147"/>
                  <a:pt x="114651" y="71940"/>
                  <a:pt x="110336" y="71932"/>
                </a:cubicBezTo>
                <a:close/>
                <a:moveTo>
                  <a:pt x="73476" y="48986"/>
                </a:moveTo>
                <a:lnTo>
                  <a:pt x="110974" y="48986"/>
                </a:lnTo>
                <a:cubicBezTo>
                  <a:pt x="117536" y="48994"/>
                  <a:pt x="122630" y="49265"/>
                  <a:pt x="126256" y="49799"/>
                </a:cubicBezTo>
                <a:cubicBezTo>
                  <a:pt x="129882" y="50333"/>
                  <a:pt x="132870" y="51082"/>
                  <a:pt x="135220" y="52046"/>
                </a:cubicBezTo>
                <a:cubicBezTo>
                  <a:pt x="142494" y="54839"/>
                  <a:pt x="148183" y="59482"/>
                  <a:pt x="152287" y="65975"/>
                </a:cubicBezTo>
                <a:cubicBezTo>
                  <a:pt x="156390" y="72468"/>
                  <a:pt x="158478" y="80112"/>
                  <a:pt x="158550" y="88906"/>
                </a:cubicBezTo>
                <a:cubicBezTo>
                  <a:pt x="158483" y="96853"/>
                  <a:pt x="156672" y="103897"/>
                  <a:pt x="153116" y="110037"/>
                </a:cubicBezTo>
                <a:cubicBezTo>
                  <a:pt x="149559" y="116178"/>
                  <a:pt x="144656" y="120827"/>
                  <a:pt x="138407" y="123984"/>
                </a:cubicBezTo>
                <a:cubicBezTo>
                  <a:pt x="138789" y="124600"/>
                  <a:pt x="139172" y="125280"/>
                  <a:pt x="139554" y="126024"/>
                </a:cubicBezTo>
                <a:lnTo>
                  <a:pt x="165696" y="173612"/>
                </a:lnTo>
                <a:cubicBezTo>
                  <a:pt x="166017" y="174263"/>
                  <a:pt x="166172" y="174938"/>
                  <a:pt x="166158" y="175637"/>
                </a:cubicBezTo>
                <a:cubicBezTo>
                  <a:pt x="166145" y="176336"/>
                  <a:pt x="165948" y="176979"/>
                  <a:pt x="165568" y="177567"/>
                </a:cubicBezTo>
                <a:cubicBezTo>
                  <a:pt x="165233" y="178210"/>
                  <a:pt x="164755" y="178710"/>
                  <a:pt x="164133" y="179066"/>
                </a:cubicBezTo>
                <a:cubicBezTo>
                  <a:pt x="163511" y="179422"/>
                  <a:pt x="162841" y="179603"/>
                  <a:pt x="162123" y="179608"/>
                </a:cubicBezTo>
                <a:lnTo>
                  <a:pt x="142741" y="179608"/>
                </a:lnTo>
                <a:cubicBezTo>
                  <a:pt x="141963" y="179606"/>
                  <a:pt x="141257" y="179420"/>
                  <a:pt x="140622" y="179050"/>
                </a:cubicBezTo>
                <a:cubicBezTo>
                  <a:pt x="139987" y="178681"/>
                  <a:pt x="139504" y="178144"/>
                  <a:pt x="139172" y="177440"/>
                </a:cubicBezTo>
                <a:lnTo>
                  <a:pt x="114420" y="130868"/>
                </a:lnTo>
                <a:lnTo>
                  <a:pt x="94639" y="130868"/>
                </a:lnTo>
                <a:lnTo>
                  <a:pt x="94639" y="175525"/>
                </a:lnTo>
                <a:cubicBezTo>
                  <a:pt x="94612" y="176700"/>
                  <a:pt x="94219" y="177668"/>
                  <a:pt x="93460" y="178428"/>
                </a:cubicBezTo>
                <a:cubicBezTo>
                  <a:pt x="92700" y="179188"/>
                  <a:pt x="91733" y="179582"/>
                  <a:pt x="90560" y="179608"/>
                </a:cubicBezTo>
                <a:lnTo>
                  <a:pt x="73476" y="179608"/>
                </a:lnTo>
                <a:cubicBezTo>
                  <a:pt x="72302" y="179582"/>
                  <a:pt x="71336" y="179188"/>
                  <a:pt x="70576" y="178428"/>
                </a:cubicBezTo>
                <a:cubicBezTo>
                  <a:pt x="69816" y="177668"/>
                  <a:pt x="69423" y="176700"/>
                  <a:pt x="69397" y="175525"/>
                </a:cubicBezTo>
                <a:lnTo>
                  <a:pt x="69397" y="53065"/>
                </a:lnTo>
                <a:cubicBezTo>
                  <a:pt x="69423" y="51892"/>
                  <a:pt x="69816" y="50925"/>
                  <a:pt x="70576" y="50165"/>
                </a:cubicBezTo>
                <a:cubicBezTo>
                  <a:pt x="71336" y="49406"/>
                  <a:pt x="72302" y="49013"/>
                  <a:pt x="73476" y="48986"/>
                </a:cubicBezTo>
                <a:close/>
                <a:moveTo>
                  <a:pt x="114292" y="20395"/>
                </a:moveTo>
                <a:cubicBezTo>
                  <a:pt x="96830" y="20595"/>
                  <a:pt x="81043" y="24873"/>
                  <a:pt x="66932" y="33229"/>
                </a:cubicBezTo>
                <a:cubicBezTo>
                  <a:pt x="52821" y="41585"/>
                  <a:pt x="41587" y="52819"/>
                  <a:pt x="33231" y="66930"/>
                </a:cubicBezTo>
                <a:cubicBezTo>
                  <a:pt x="24874" y="81041"/>
                  <a:pt x="20595" y="96830"/>
                  <a:pt x="20395" y="114296"/>
                </a:cubicBezTo>
                <a:cubicBezTo>
                  <a:pt x="20595" y="131759"/>
                  <a:pt x="24874" y="147545"/>
                  <a:pt x="33231" y="161655"/>
                </a:cubicBezTo>
                <a:cubicBezTo>
                  <a:pt x="41587" y="175766"/>
                  <a:pt x="52821" y="186999"/>
                  <a:pt x="66932" y="195355"/>
                </a:cubicBezTo>
                <a:cubicBezTo>
                  <a:pt x="81043" y="203711"/>
                  <a:pt x="96830" y="207989"/>
                  <a:pt x="114292" y="208190"/>
                </a:cubicBezTo>
                <a:cubicBezTo>
                  <a:pt x="131755" y="207989"/>
                  <a:pt x="147541" y="203711"/>
                  <a:pt x="161652" y="195355"/>
                </a:cubicBezTo>
                <a:cubicBezTo>
                  <a:pt x="175763" y="186999"/>
                  <a:pt x="186997" y="175766"/>
                  <a:pt x="195354" y="161655"/>
                </a:cubicBezTo>
                <a:cubicBezTo>
                  <a:pt x="203710" y="147545"/>
                  <a:pt x="207989" y="131759"/>
                  <a:pt x="208189" y="114296"/>
                </a:cubicBezTo>
                <a:cubicBezTo>
                  <a:pt x="207989" y="96830"/>
                  <a:pt x="203710" y="81041"/>
                  <a:pt x="195354" y="66930"/>
                </a:cubicBezTo>
                <a:cubicBezTo>
                  <a:pt x="186997" y="52819"/>
                  <a:pt x="175763" y="41585"/>
                  <a:pt x="161652" y="33229"/>
                </a:cubicBezTo>
                <a:cubicBezTo>
                  <a:pt x="147541" y="24873"/>
                  <a:pt x="131755" y="20595"/>
                  <a:pt x="114292" y="20395"/>
                </a:cubicBezTo>
                <a:close/>
                <a:moveTo>
                  <a:pt x="114292" y="0"/>
                </a:moveTo>
                <a:cubicBezTo>
                  <a:pt x="130180" y="102"/>
                  <a:pt x="145012" y="3096"/>
                  <a:pt x="158789" y="8980"/>
                </a:cubicBezTo>
                <a:cubicBezTo>
                  <a:pt x="172566" y="14864"/>
                  <a:pt x="184675" y="23027"/>
                  <a:pt x="195117" y="33470"/>
                </a:cubicBezTo>
                <a:cubicBezTo>
                  <a:pt x="205559" y="43912"/>
                  <a:pt x="213722" y="56022"/>
                  <a:pt x="219605" y="69799"/>
                </a:cubicBezTo>
                <a:cubicBezTo>
                  <a:pt x="225489" y="83576"/>
                  <a:pt x="228482" y="98408"/>
                  <a:pt x="228584" y="114296"/>
                </a:cubicBezTo>
                <a:cubicBezTo>
                  <a:pt x="228482" y="130184"/>
                  <a:pt x="225489" y="145016"/>
                  <a:pt x="219605" y="158792"/>
                </a:cubicBezTo>
                <a:cubicBezTo>
                  <a:pt x="213722" y="172568"/>
                  <a:pt x="205559" y="184677"/>
                  <a:pt x="195117" y="195119"/>
                </a:cubicBezTo>
                <a:cubicBezTo>
                  <a:pt x="184675" y="205560"/>
                  <a:pt x="172566" y="213723"/>
                  <a:pt x="158789" y="219606"/>
                </a:cubicBezTo>
                <a:cubicBezTo>
                  <a:pt x="145012" y="225490"/>
                  <a:pt x="130180" y="228482"/>
                  <a:pt x="114292" y="228584"/>
                </a:cubicBezTo>
                <a:cubicBezTo>
                  <a:pt x="98404" y="228482"/>
                  <a:pt x="83572" y="225490"/>
                  <a:pt x="69795" y="219606"/>
                </a:cubicBezTo>
                <a:cubicBezTo>
                  <a:pt x="56019" y="213723"/>
                  <a:pt x="43909" y="205560"/>
                  <a:pt x="33467" y="195119"/>
                </a:cubicBezTo>
                <a:cubicBezTo>
                  <a:pt x="23025" y="184677"/>
                  <a:pt x="14862" y="172568"/>
                  <a:pt x="8979" y="158792"/>
                </a:cubicBezTo>
                <a:cubicBezTo>
                  <a:pt x="3095" y="145016"/>
                  <a:pt x="102" y="130184"/>
                  <a:pt x="0" y="114296"/>
                </a:cubicBezTo>
                <a:cubicBezTo>
                  <a:pt x="102" y="98408"/>
                  <a:pt x="3095" y="83576"/>
                  <a:pt x="8979" y="69799"/>
                </a:cubicBezTo>
                <a:cubicBezTo>
                  <a:pt x="14862" y="56022"/>
                  <a:pt x="23025" y="43912"/>
                  <a:pt x="33467" y="33470"/>
                </a:cubicBezTo>
                <a:cubicBezTo>
                  <a:pt x="43909" y="23027"/>
                  <a:pt x="56019" y="14864"/>
                  <a:pt x="69795" y="8980"/>
                </a:cubicBezTo>
                <a:cubicBezTo>
                  <a:pt x="83572" y="3096"/>
                  <a:pt x="98404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0" name="Freeform: Shape 119"/>
          <p:cNvSpPr/>
          <p:nvPr/>
        </p:nvSpPr>
        <p:spPr>
          <a:xfrm>
            <a:off x="16278910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164" y="114300"/>
                </a:moveTo>
                <a:lnTo>
                  <a:pt x="65310" y="114300"/>
                </a:lnTo>
                <a:cubicBezTo>
                  <a:pt x="67603" y="114361"/>
                  <a:pt x="69522" y="115164"/>
                  <a:pt x="71066" y="116708"/>
                </a:cubicBezTo>
                <a:cubicBezTo>
                  <a:pt x="72610" y="118252"/>
                  <a:pt x="73412" y="120171"/>
                  <a:pt x="73473" y="122464"/>
                </a:cubicBezTo>
                <a:cubicBezTo>
                  <a:pt x="73468" y="123557"/>
                  <a:pt x="73255" y="124593"/>
                  <a:pt x="72835" y="125574"/>
                </a:cubicBezTo>
                <a:cubicBezTo>
                  <a:pt x="72416" y="126554"/>
                  <a:pt x="71820" y="127431"/>
                  <a:pt x="71050" y="128205"/>
                </a:cubicBezTo>
                <a:lnTo>
                  <a:pt x="53574" y="145682"/>
                </a:lnTo>
                <a:cubicBezTo>
                  <a:pt x="59641" y="151326"/>
                  <a:pt x="66481" y="155663"/>
                  <a:pt x="74095" y="158693"/>
                </a:cubicBezTo>
                <a:cubicBezTo>
                  <a:pt x="81709" y="161723"/>
                  <a:pt x="89665" y="163254"/>
                  <a:pt x="97964" y="163286"/>
                </a:cubicBezTo>
                <a:cubicBezTo>
                  <a:pt x="109474" y="163201"/>
                  <a:pt x="120098" y="160437"/>
                  <a:pt x="129837" y="154994"/>
                </a:cubicBezTo>
                <a:cubicBezTo>
                  <a:pt x="139577" y="149551"/>
                  <a:pt x="147491" y="141939"/>
                  <a:pt x="153579" y="132159"/>
                </a:cubicBezTo>
                <a:cubicBezTo>
                  <a:pt x="155064" y="129680"/>
                  <a:pt x="156303" y="127208"/>
                  <a:pt x="157294" y="124744"/>
                </a:cubicBezTo>
                <a:cubicBezTo>
                  <a:pt x="158285" y="122281"/>
                  <a:pt x="159300" y="119777"/>
                  <a:pt x="160339" y="117234"/>
                </a:cubicBezTo>
                <a:cubicBezTo>
                  <a:pt x="160658" y="116330"/>
                  <a:pt x="161137" y="115618"/>
                  <a:pt x="161774" y="115097"/>
                </a:cubicBezTo>
                <a:cubicBezTo>
                  <a:pt x="162412" y="114576"/>
                  <a:pt x="163209" y="114310"/>
                  <a:pt x="164166" y="114300"/>
                </a:cubicBezTo>
                <a:lnTo>
                  <a:pt x="188657" y="114300"/>
                </a:lnTo>
                <a:cubicBezTo>
                  <a:pt x="189832" y="114334"/>
                  <a:pt x="190799" y="114744"/>
                  <a:pt x="191559" y="115528"/>
                </a:cubicBezTo>
                <a:lnTo>
                  <a:pt x="192739" y="118382"/>
                </a:lnTo>
                <a:lnTo>
                  <a:pt x="192723" y="118823"/>
                </a:lnTo>
                <a:cubicBezTo>
                  <a:pt x="192710" y="118988"/>
                  <a:pt x="192673" y="119137"/>
                  <a:pt x="192611" y="119270"/>
                </a:cubicBezTo>
                <a:cubicBezTo>
                  <a:pt x="188895" y="134434"/>
                  <a:pt x="182552" y="147750"/>
                  <a:pt x="173582" y="159216"/>
                </a:cubicBezTo>
                <a:cubicBezTo>
                  <a:pt x="164612" y="170683"/>
                  <a:pt x="153629" y="179641"/>
                  <a:pt x="140634" y="186089"/>
                </a:cubicBezTo>
                <a:cubicBezTo>
                  <a:pt x="127639" y="192537"/>
                  <a:pt x="113246" y="195817"/>
                  <a:pt x="97454" y="195927"/>
                </a:cubicBezTo>
                <a:cubicBezTo>
                  <a:pt x="84908" y="195876"/>
                  <a:pt x="72881" y="193523"/>
                  <a:pt x="61371" y="188866"/>
                </a:cubicBezTo>
                <a:cubicBezTo>
                  <a:pt x="49862" y="184210"/>
                  <a:pt x="39524" y="177553"/>
                  <a:pt x="30359" y="168896"/>
                </a:cubicBezTo>
                <a:lnTo>
                  <a:pt x="13904" y="185344"/>
                </a:lnTo>
                <a:cubicBezTo>
                  <a:pt x="13131" y="186114"/>
                  <a:pt x="12254" y="186709"/>
                  <a:pt x="11273" y="187129"/>
                </a:cubicBezTo>
                <a:cubicBezTo>
                  <a:pt x="10292" y="187549"/>
                  <a:pt x="9256" y="187761"/>
                  <a:pt x="8164" y="187766"/>
                </a:cubicBezTo>
                <a:cubicBezTo>
                  <a:pt x="5871" y="187705"/>
                  <a:pt x="3952" y="186903"/>
                  <a:pt x="2408" y="185360"/>
                </a:cubicBezTo>
                <a:cubicBezTo>
                  <a:pt x="864" y="183816"/>
                  <a:pt x="61" y="181899"/>
                  <a:pt x="0" y="179606"/>
                </a:cubicBezTo>
                <a:lnTo>
                  <a:pt x="0" y="122464"/>
                </a:lnTo>
                <a:cubicBezTo>
                  <a:pt x="61" y="120171"/>
                  <a:pt x="864" y="118252"/>
                  <a:pt x="2408" y="116708"/>
                </a:cubicBezTo>
                <a:cubicBezTo>
                  <a:pt x="3952" y="115164"/>
                  <a:pt x="5871" y="114361"/>
                  <a:pt x="8164" y="114300"/>
                </a:cubicBezTo>
                <a:close/>
                <a:moveTo>
                  <a:pt x="97964" y="0"/>
                </a:moveTo>
                <a:cubicBezTo>
                  <a:pt x="110582" y="59"/>
                  <a:pt x="122689" y="2428"/>
                  <a:pt x="134286" y="7108"/>
                </a:cubicBezTo>
                <a:cubicBezTo>
                  <a:pt x="145883" y="11789"/>
                  <a:pt x="156268" y="18430"/>
                  <a:pt x="165442" y="27031"/>
                </a:cubicBezTo>
                <a:lnTo>
                  <a:pt x="182024" y="10583"/>
                </a:lnTo>
                <a:cubicBezTo>
                  <a:pt x="182797" y="9812"/>
                  <a:pt x="183674" y="9217"/>
                  <a:pt x="184655" y="8798"/>
                </a:cubicBezTo>
                <a:cubicBezTo>
                  <a:pt x="185636" y="8378"/>
                  <a:pt x="186672" y="8166"/>
                  <a:pt x="187764" y="8160"/>
                </a:cubicBezTo>
                <a:cubicBezTo>
                  <a:pt x="190058" y="8221"/>
                  <a:pt x="191976" y="9024"/>
                  <a:pt x="193520" y="10567"/>
                </a:cubicBezTo>
                <a:cubicBezTo>
                  <a:pt x="195063" y="12110"/>
                  <a:pt x="195866" y="14028"/>
                  <a:pt x="195927" y="16320"/>
                </a:cubicBezTo>
                <a:lnTo>
                  <a:pt x="195927" y="73468"/>
                </a:lnTo>
                <a:cubicBezTo>
                  <a:pt x="195866" y="75761"/>
                  <a:pt x="195063" y="77681"/>
                  <a:pt x="193520" y="79225"/>
                </a:cubicBezTo>
                <a:cubicBezTo>
                  <a:pt x="191976" y="80769"/>
                  <a:pt x="190058" y="81572"/>
                  <a:pt x="187764" y="81633"/>
                </a:cubicBezTo>
                <a:lnTo>
                  <a:pt x="130619" y="81633"/>
                </a:lnTo>
                <a:cubicBezTo>
                  <a:pt x="128325" y="81572"/>
                  <a:pt x="126407" y="80769"/>
                  <a:pt x="124863" y="79225"/>
                </a:cubicBezTo>
                <a:cubicBezTo>
                  <a:pt x="123319" y="77681"/>
                  <a:pt x="122516" y="75761"/>
                  <a:pt x="122455" y="73468"/>
                </a:cubicBezTo>
                <a:cubicBezTo>
                  <a:pt x="122460" y="72375"/>
                  <a:pt x="122673" y="71338"/>
                  <a:pt x="123093" y="70358"/>
                </a:cubicBezTo>
                <a:cubicBezTo>
                  <a:pt x="123513" y="69377"/>
                  <a:pt x="124108" y="68500"/>
                  <a:pt x="124878" y="67726"/>
                </a:cubicBezTo>
                <a:lnTo>
                  <a:pt x="142481" y="50120"/>
                </a:lnTo>
                <a:cubicBezTo>
                  <a:pt x="136353" y="44480"/>
                  <a:pt x="129476" y="40163"/>
                  <a:pt x="121849" y="37170"/>
                </a:cubicBezTo>
                <a:cubicBezTo>
                  <a:pt x="114222" y="34178"/>
                  <a:pt x="106261" y="32668"/>
                  <a:pt x="97964" y="32641"/>
                </a:cubicBezTo>
                <a:cubicBezTo>
                  <a:pt x="86455" y="32726"/>
                  <a:pt x="75830" y="35490"/>
                  <a:pt x="66091" y="40934"/>
                </a:cubicBezTo>
                <a:cubicBezTo>
                  <a:pt x="56351" y="46378"/>
                  <a:pt x="48437" y="53990"/>
                  <a:pt x="42349" y="63771"/>
                </a:cubicBezTo>
                <a:cubicBezTo>
                  <a:pt x="40864" y="66251"/>
                  <a:pt x="39625" y="68723"/>
                  <a:pt x="38634" y="71187"/>
                </a:cubicBezTo>
                <a:cubicBezTo>
                  <a:pt x="37643" y="73651"/>
                  <a:pt x="36628" y="76155"/>
                  <a:pt x="35589" y="78698"/>
                </a:cubicBezTo>
                <a:cubicBezTo>
                  <a:pt x="35270" y="79602"/>
                  <a:pt x="34791" y="80315"/>
                  <a:pt x="34154" y="80835"/>
                </a:cubicBezTo>
                <a:cubicBezTo>
                  <a:pt x="33516" y="81356"/>
                  <a:pt x="32719" y="81622"/>
                  <a:pt x="31762" y="81633"/>
                </a:cubicBezTo>
                <a:lnTo>
                  <a:pt x="6378" y="81633"/>
                </a:lnTo>
                <a:cubicBezTo>
                  <a:pt x="5203" y="81598"/>
                  <a:pt x="4236" y="81189"/>
                  <a:pt x="3476" y="80405"/>
                </a:cubicBezTo>
                <a:cubicBezTo>
                  <a:pt x="2716" y="79621"/>
                  <a:pt x="2323" y="78669"/>
                  <a:pt x="2296" y="77550"/>
                </a:cubicBezTo>
                <a:cubicBezTo>
                  <a:pt x="2296" y="77417"/>
                  <a:pt x="2296" y="77268"/>
                  <a:pt x="2296" y="77104"/>
                </a:cubicBezTo>
                <a:cubicBezTo>
                  <a:pt x="2296" y="76939"/>
                  <a:pt x="2296" y="76790"/>
                  <a:pt x="2296" y="76657"/>
                </a:cubicBezTo>
                <a:cubicBezTo>
                  <a:pt x="6059" y="61452"/>
                  <a:pt x="12465" y="48118"/>
                  <a:pt x="21515" y="36654"/>
                </a:cubicBezTo>
                <a:cubicBezTo>
                  <a:pt x="30564" y="25189"/>
                  <a:pt x="41619" y="16241"/>
                  <a:pt x="54680" y="9809"/>
                </a:cubicBezTo>
                <a:cubicBezTo>
                  <a:pt x="67740" y="3377"/>
                  <a:pt x="82168" y="1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1" name="Freeform: Shape 120"/>
          <p:cNvSpPr/>
          <p:nvPr/>
        </p:nvSpPr>
        <p:spPr>
          <a:xfrm>
            <a:off x="16278910" y="7999800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7807" y="126923"/>
                </a:moveTo>
                <a:cubicBezTo>
                  <a:pt x="78439" y="126923"/>
                  <a:pt x="78991" y="127178"/>
                  <a:pt x="79464" y="127689"/>
                </a:cubicBezTo>
                <a:cubicBezTo>
                  <a:pt x="81589" y="129644"/>
                  <a:pt x="84416" y="131033"/>
                  <a:pt x="87946" y="131855"/>
                </a:cubicBezTo>
                <a:cubicBezTo>
                  <a:pt x="91476" y="132677"/>
                  <a:pt x="94815" y="133076"/>
                  <a:pt x="97964" y="133052"/>
                </a:cubicBezTo>
                <a:cubicBezTo>
                  <a:pt x="101113" y="133076"/>
                  <a:pt x="104452" y="132677"/>
                  <a:pt x="107982" y="131855"/>
                </a:cubicBezTo>
                <a:cubicBezTo>
                  <a:pt x="111512" y="131033"/>
                  <a:pt x="114339" y="129644"/>
                  <a:pt x="116463" y="127689"/>
                </a:cubicBezTo>
                <a:cubicBezTo>
                  <a:pt x="116936" y="127178"/>
                  <a:pt x="117488" y="126923"/>
                  <a:pt x="118120" y="126923"/>
                </a:cubicBezTo>
                <a:cubicBezTo>
                  <a:pt x="118752" y="126923"/>
                  <a:pt x="119305" y="127178"/>
                  <a:pt x="119777" y="127689"/>
                </a:cubicBezTo>
                <a:cubicBezTo>
                  <a:pt x="120223" y="128162"/>
                  <a:pt x="120446" y="128716"/>
                  <a:pt x="120446" y="129349"/>
                </a:cubicBezTo>
                <a:cubicBezTo>
                  <a:pt x="120446" y="129982"/>
                  <a:pt x="120223" y="130535"/>
                  <a:pt x="119777" y="131009"/>
                </a:cubicBezTo>
                <a:cubicBezTo>
                  <a:pt x="117608" y="133056"/>
                  <a:pt x="115062" y="134564"/>
                  <a:pt x="112140" y="135531"/>
                </a:cubicBezTo>
                <a:cubicBezTo>
                  <a:pt x="109219" y="136498"/>
                  <a:pt x="106445" y="137119"/>
                  <a:pt x="103820" y="137393"/>
                </a:cubicBezTo>
                <a:cubicBezTo>
                  <a:pt x="101195" y="137668"/>
                  <a:pt x="99243" y="137788"/>
                  <a:pt x="97964" y="137756"/>
                </a:cubicBezTo>
                <a:cubicBezTo>
                  <a:pt x="96685" y="137788"/>
                  <a:pt x="94733" y="137668"/>
                  <a:pt x="92108" y="137393"/>
                </a:cubicBezTo>
                <a:cubicBezTo>
                  <a:pt x="89483" y="137119"/>
                  <a:pt x="86709" y="136498"/>
                  <a:pt x="83787" y="135531"/>
                </a:cubicBezTo>
                <a:cubicBezTo>
                  <a:pt x="80865" y="134564"/>
                  <a:pt x="78319" y="133056"/>
                  <a:pt x="76150" y="131009"/>
                </a:cubicBezTo>
                <a:cubicBezTo>
                  <a:pt x="75704" y="130535"/>
                  <a:pt x="75481" y="129982"/>
                  <a:pt x="75481" y="129349"/>
                </a:cubicBezTo>
                <a:cubicBezTo>
                  <a:pt x="75481" y="128716"/>
                  <a:pt x="75704" y="128162"/>
                  <a:pt x="76150" y="127689"/>
                </a:cubicBezTo>
                <a:cubicBezTo>
                  <a:pt x="76623" y="127178"/>
                  <a:pt x="77175" y="126923"/>
                  <a:pt x="77807" y="126923"/>
                </a:cubicBezTo>
                <a:close/>
                <a:moveTo>
                  <a:pt x="119523" y="97971"/>
                </a:moveTo>
                <a:cubicBezTo>
                  <a:pt x="122273" y="98038"/>
                  <a:pt x="124578" y="98988"/>
                  <a:pt x="126437" y="100823"/>
                </a:cubicBezTo>
                <a:cubicBezTo>
                  <a:pt x="128296" y="102658"/>
                  <a:pt x="129263" y="104979"/>
                  <a:pt x="129337" y="107786"/>
                </a:cubicBezTo>
                <a:cubicBezTo>
                  <a:pt x="129263" y="110537"/>
                  <a:pt x="128296" y="112842"/>
                  <a:pt x="126437" y="114701"/>
                </a:cubicBezTo>
                <a:cubicBezTo>
                  <a:pt x="124578" y="116560"/>
                  <a:pt x="122273" y="117526"/>
                  <a:pt x="119523" y="117601"/>
                </a:cubicBezTo>
                <a:cubicBezTo>
                  <a:pt x="116771" y="117526"/>
                  <a:pt x="114466" y="116560"/>
                  <a:pt x="112608" y="114701"/>
                </a:cubicBezTo>
                <a:cubicBezTo>
                  <a:pt x="110749" y="112842"/>
                  <a:pt x="109782" y="110537"/>
                  <a:pt x="109708" y="107786"/>
                </a:cubicBezTo>
                <a:cubicBezTo>
                  <a:pt x="109782" y="104979"/>
                  <a:pt x="110749" y="102658"/>
                  <a:pt x="112608" y="100823"/>
                </a:cubicBezTo>
                <a:cubicBezTo>
                  <a:pt x="114466" y="98988"/>
                  <a:pt x="116771" y="98038"/>
                  <a:pt x="119523" y="97971"/>
                </a:cubicBezTo>
                <a:close/>
                <a:moveTo>
                  <a:pt x="76405" y="97971"/>
                </a:moveTo>
                <a:cubicBezTo>
                  <a:pt x="79156" y="98038"/>
                  <a:pt x="81461" y="98988"/>
                  <a:pt x="83320" y="100823"/>
                </a:cubicBezTo>
                <a:cubicBezTo>
                  <a:pt x="85179" y="102658"/>
                  <a:pt x="86145" y="104979"/>
                  <a:pt x="86220" y="107786"/>
                </a:cubicBezTo>
                <a:cubicBezTo>
                  <a:pt x="86145" y="110537"/>
                  <a:pt x="85179" y="112842"/>
                  <a:pt x="83320" y="114701"/>
                </a:cubicBezTo>
                <a:cubicBezTo>
                  <a:pt x="81461" y="116560"/>
                  <a:pt x="79156" y="117526"/>
                  <a:pt x="76405" y="117601"/>
                </a:cubicBezTo>
                <a:cubicBezTo>
                  <a:pt x="73654" y="117526"/>
                  <a:pt x="71349" y="116560"/>
                  <a:pt x="69490" y="114701"/>
                </a:cubicBezTo>
                <a:cubicBezTo>
                  <a:pt x="67631" y="112842"/>
                  <a:pt x="66665" y="110537"/>
                  <a:pt x="66590" y="107786"/>
                </a:cubicBezTo>
                <a:cubicBezTo>
                  <a:pt x="66665" y="104979"/>
                  <a:pt x="67631" y="102658"/>
                  <a:pt x="69490" y="100823"/>
                </a:cubicBezTo>
                <a:cubicBezTo>
                  <a:pt x="71349" y="98988"/>
                  <a:pt x="73654" y="98038"/>
                  <a:pt x="76405" y="97971"/>
                </a:cubicBezTo>
                <a:close/>
                <a:moveTo>
                  <a:pt x="138782" y="39147"/>
                </a:moveTo>
                <a:cubicBezTo>
                  <a:pt x="136844" y="39168"/>
                  <a:pt x="135105" y="39668"/>
                  <a:pt x="133565" y="40647"/>
                </a:cubicBezTo>
                <a:cubicBezTo>
                  <a:pt x="132025" y="41626"/>
                  <a:pt x="130829" y="42956"/>
                  <a:pt x="129975" y="44637"/>
                </a:cubicBezTo>
                <a:lnTo>
                  <a:pt x="105878" y="39275"/>
                </a:lnTo>
                <a:cubicBezTo>
                  <a:pt x="105224" y="39104"/>
                  <a:pt x="104650" y="39190"/>
                  <a:pt x="104155" y="39530"/>
                </a:cubicBezTo>
                <a:cubicBezTo>
                  <a:pt x="103660" y="39871"/>
                  <a:pt x="103341" y="40339"/>
                  <a:pt x="103198" y="40934"/>
                </a:cubicBezTo>
                <a:lnTo>
                  <a:pt x="95538" y="75125"/>
                </a:lnTo>
                <a:cubicBezTo>
                  <a:pt x="88930" y="75407"/>
                  <a:pt x="82755" y="76469"/>
                  <a:pt x="77011" y="78313"/>
                </a:cubicBezTo>
                <a:cubicBezTo>
                  <a:pt x="71268" y="80157"/>
                  <a:pt x="66177" y="82624"/>
                  <a:pt x="61740" y="85713"/>
                </a:cubicBezTo>
                <a:cubicBezTo>
                  <a:pt x="60517" y="84425"/>
                  <a:pt x="59102" y="83425"/>
                  <a:pt x="57496" y="82712"/>
                </a:cubicBezTo>
                <a:cubicBezTo>
                  <a:pt x="55890" y="81999"/>
                  <a:pt x="54156" y="81637"/>
                  <a:pt x="52294" y="81627"/>
                </a:cubicBezTo>
                <a:cubicBezTo>
                  <a:pt x="48564" y="81723"/>
                  <a:pt x="45463" y="82999"/>
                  <a:pt x="42993" y="85458"/>
                </a:cubicBezTo>
                <a:cubicBezTo>
                  <a:pt x="40522" y="87916"/>
                  <a:pt x="39240" y="90980"/>
                  <a:pt x="39147" y="94651"/>
                </a:cubicBezTo>
                <a:cubicBezTo>
                  <a:pt x="39185" y="97299"/>
                  <a:pt x="39876" y="99659"/>
                  <a:pt x="41221" y="101731"/>
                </a:cubicBezTo>
                <a:cubicBezTo>
                  <a:pt x="42567" y="103803"/>
                  <a:pt x="44343" y="105396"/>
                  <a:pt x="46551" y="106511"/>
                </a:cubicBezTo>
                <a:cubicBezTo>
                  <a:pt x="46356" y="107475"/>
                  <a:pt x="46202" y="108479"/>
                  <a:pt x="46088" y="109523"/>
                </a:cubicBezTo>
                <a:cubicBezTo>
                  <a:pt x="45973" y="110566"/>
                  <a:pt x="45915" y="111602"/>
                  <a:pt x="45912" y="112630"/>
                </a:cubicBezTo>
                <a:cubicBezTo>
                  <a:pt x="46023" y="119644"/>
                  <a:pt x="48397" y="125977"/>
                  <a:pt x="53035" y="131631"/>
                </a:cubicBezTo>
                <a:cubicBezTo>
                  <a:pt x="57673" y="137285"/>
                  <a:pt x="63912" y="141783"/>
                  <a:pt x="71753" y="145125"/>
                </a:cubicBezTo>
                <a:cubicBezTo>
                  <a:pt x="79593" y="148468"/>
                  <a:pt x="88373" y="150178"/>
                  <a:pt x="98091" y="150258"/>
                </a:cubicBezTo>
                <a:cubicBezTo>
                  <a:pt x="107811" y="150178"/>
                  <a:pt x="116602" y="148468"/>
                  <a:pt x="124463" y="145125"/>
                </a:cubicBezTo>
                <a:cubicBezTo>
                  <a:pt x="132324" y="141783"/>
                  <a:pt x="138584" y="137285"/>
                  <a:pt x="143242" y="131631"/>
                </a:cubicBezTo>
                <a:cubicBezTo>
                  <a:pt x="147900" y="125977"/>
                  <a:pt x="150286" y="119644"/>
                  <a:pt x="150398" y="112630"/>
                </a:cubicBezTo>
                <a:cubicBezTo>
                  <a:pt x="150398" y="110484"/>
                  <a:pt x="150142" y="108402"/>
                  <a:pt x="149632" y="106384"/>
                </a:cubicBezTo>
                <a:cubicBezTo>
                  <a:pt x="151772" y="105266"/>
                  <a:pt x="153490" y="103678"/>
                  <a:pt x="154785" y="101619"/>
                </a:cubicBezTo>
                <a:cubicBezTo>
                  <a:pt x="156080" y="99561"/>
                  <a:pt x="156745" y="97238"/>
                  <a:pt x="156780" y="94651"/>
                </a:cubicBezTo>
                <a:cubicBezTo>
                  <a:pt x="156687" y="90980"/>
                  <a:pt x="155405" y="87916"/>
                  <a:pt x="152935" y="85458"/>
                </a:cubicBezTo>
                <a:cubicBezTo>
                  <a:pt x="150464" y="82999"/>
                  <a:pt x="147364" y="81723"/>
                  <a:pt x="143633" y="81627"/>
                </a:cubicBezTo>
                <a:cubicBezTo>
                  <a:pt x="141832" y="81640"/>
                  <a:pt x="140136" y="81996"/>
                  <a:pt x="138543" y="82696"/>
                </a:cubicBezTo>
                <a:cubicBezTo>
                  <a:pt x="136950" y="83396"/>
                  <a:pt x="135541" y="84359"/>
                  <a:pt x="134315" y="85585"/>
                </a:cubicBezTo>
                <a:cubicBezTo>
                  <a:pt x="129811" y="82493"/>
                  <a:pt x="124662" y="80032"/>
                  <a:pt x="118868" y="78202"/>
                </a:cubicBezTo>
                <a:cubicBezTo>
                  <a:pt x="113075" y="76371"/>
                  <a:pt x="106872" y="75346"/>
                  <a:pt x="100262" y="75125"/>
                </a:cubicBezTo>
                <a:lnTo>
                  <a:pt x="107155" y="44126"/>
                </a:lnTo>
                <a:lnTo>
                  <a:pt x="128955" y="49105"/>
                </a:lnTo>
                <a:cubicBezTo>
                  <a:pt x="129085" y="51856"/>
                  <a:pt x="130069" y="54143"/>
                  <a:pt x="131906" y="55968"/>
                </a:cubicBezTo>
                <a:cubicBezTo>
                  <a:pt x="133743" y="57792"/>
                  <a:pt x="136035" y="58739"/>
                  <a:pt x="138782" y="58808"/>
                </a:cubicBezTo>
                <a:cubicBezTo>
                  <a:pt x="141537" y="58734"/>
                  <a:pt x="143845" y="57766"/>
                  <a:pt x="145707" y="55904"/>
                </a:cubicBezTo>
                <a:cubicBezTo>
                  <a:pt x="147568" y="54042"/>
                  <a:pt x="148536" y="51733"/>
                  <a:pt x="148611" y="48978"/>
                </a:cubicBezTo>
                <a:cubicBezTo>
                  <a:pt x="148536" y="46222"/>
                  <a:pt x="147568" y="43913"/>
                  <a:pt x="145707" y="42052"/>
                </a:cubicBezTo>
                <a:cubicBezTo>
                  <a:pt x="143845" y="40190"/>
                  <a:pt x="141537" y="39221"/>
                  <a:pt x="138782" y="39147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39" y="78"/>
                  <a:pt x="172216" y="1750"/>
                  <a:pt x="177735" y="5015"/>
                </a:cubicBezTo>
                <a:cubicBezTo>
                  <a:pt x="183253" y="8281"/>
                  <a:pt x="187645" y="12673"/>
                  <a:pt x="190911" y="18192"/>
                </a:cubicBezTo>
                <a:cubicBezTo>
                  <a:pt x="194177" y="23711"/>
                  <a:pt x="195849" y="29888"/>
                  <a:pt x="195927" y="36724"/>
                </a:cubicBezTo>
                <a:lnTo>
                  <a:pt x="195927" y="159187"/>
                </a:lnTo>
                <a:cubicBezTo>
                  <a:pt x="195849" y="166027"/>
                  <a:pt x="194177" y="172206"/>
                  <a:pt x="190911" y="177727"/>
                </a:cubicBezTo>
                <a:cubicBezTo>
                  <a:pt x="187645" y="183248"/>
                  <a:pt x="183253" y="187642"/>
                  <a:pt x="177735" y="190909"/>
                </a:cubicBezTo>
                <a:cubicBezTo>
                  <a:pt x="172216" y="194176"/>
                  <a:pt x="166039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1" y="194176"/>
                  <a:pt x="18192" y="190909"/>
                </a:cubicBezTo>
                <a:cubicBezTo>
                  <a:pt x="12674" y="187642"/>
                  <a:pt x="8282" y="183248"/>
                  <a:pt x="5016" y="177727"/>
                </a:cubicBezTo>
                <a:cubicBezTo>
                  <a:pt x="1750" y="172206"/>
                  <a:pt x="78" y="166027"/>
                  <a:pt x="0" y="159187"/>
                </a:cubicBezTo>
                <a:lnTo>
                  <a:pt x="0" y="36724"/>
                </a:lnTo>
                <a:cubicBezTo>
                  <a:pt x="78" y="29888"/>
                  <a:pt x="1750" y="23711"/>
                  <a:pt x="5016" y="18192"/>
                </a:cubicBezTo>
                <a:cubicBezTo>
                  <a:pt x="8282" y="12673"/>
                  <a:pt x="12674" y="8281"/>
                  <a:pt x="18192" y="5015"/>
                </a:cubicBezTo>
                <a:cubicBezTo>
                  <a:pt x="23711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2" name="Freeform: Shape 121"/>
          <p:cNvSpPr/>
          <p:nvPr/>
        </p:nvSpPr>
        <p:spPr>
          <a:xfrm>
            <a:off x="16250765" y="7143654"/>
            <a:ext cx="393990" cy="372004"/>
          </a:xfrm>
          <a:custGeom>
            <a:avLst/>
            <a:gdLst/>
            <a:ahLst/>
            <a:cxnLst/>
            <a:rect l="l" t="t" r="r" b="b"/>
            <a:pathLst>
              <a:path w="228584" h="215828">
                <a:moveTo>
                  <a:pt x="75195" y="170606"/>
                </a:moveTo>
                <a:cubicBezTo>
                  <a:pt x="73967" y="170606"/>
                  <a:pt x="72883" y="171052"/>
                  <a:pt x="71943" y="171946"/>
                </a:cubicBezTo>
                <a:cubicBezTo>
                  <a:pt x="70986" y="172884"/>
                  <a:pt x="70507" y="173975"/>
                  <a:pt x="70507" y="175217"/>
                </a:cubicBezTo>
                <a:cubicBezTo>
                  <a:pt x="70507" y="176459"/>
                  <a:pt x="70986" y="177581"/>
                  <a:pt x="71943" y="178584"/>
                </a:cubicBezTo>
                <a:cubicBezTo>
                  <a:pt x="76153" y="182563"/>
                  <a:pt x="81097" y="185485"/>
                  <a:pt x="86777" y="187350"/>
                </a:cubicBezTo>
                <a:cubicBezTo>
                  <a:pt x="92456" y="189216"/>
                  <a:pt x="97845" y="190407"/>
                  <a:pt x="102944" y="190925"/>
                </a:cubicBezTo>
                <a:cubicBezTo>
                  <a:pt x="108042" y="191443"/>
                  <a:pt x="111825" y="191670"/>
                  <a:pt x="114292" y="191606"/>
                </a:cubicBezTo>
                <a:cubicBezTo>
                  <a:pt x="116758" y="191670"/>
                  <a:pt x="120541" y="191443"/>
                  <a:pt x="125639" y="190925"/>
                </a:cubicBezTo>
                <a:cubicBezTo>
                  <a:pt x="130737" y="190407"/>
                  <a:pt x="136126" y="189216"/>
                  <a:pt x="141806" y="187350"/>
                </a:cubicBezTo>
                <a:cubicBezTo>
                  <a:pt x="147485" y="185485"/>
                  <a:pt x="152430" y="182563"/>
                  <a:pt x="156640" y="178584"/>
                </a:cubicBezTo>
                <a:cubicBezTo>
                  <a:pt x="157597" y="177589"/>
                  <a:pt x="158075" y="176483"/>
                  <a:pt x="158075" y="175265"/>
                </a:cubicBezTo>
                <a:cubicBezTo>
                  <a:pt x="158075" y="174047"/>
                  <a:pt x="157597" y="172940"/>
                  <a:pt x="156640" y="171946"/>
                </a:cubicBezTo>
                <a:cubicBezTo>
                  <a:pt x="155700" y="171052"/>
                  <a:pt x="154615" y="170606"/>
                  <a:pt x="153388" y="170606"/>
                </a:cubicBezTo>
                <a:cubicBezTo>
                  <a:pt x="152160" y="170606"/>
                  <a:pt x="151076" y="171052"/>
                  <a:pt x="150135" y="171946"/>
                </a:cubicBezTo>
                <a:cubicBezTo>
                  <a:pt x="147500" y="174526"/>
                  <a:pt x="144138" y="176585"/>
                  <a:pt x="140048" y="178121"/>
                </a:cubicBezTo>
                <a:cubicBezTo>
                  <a:pt x="135959" y="179657"/>
                  <a:pt x="131642" y="180760"/>
                  <a:pt x="127099" y="181431"/>
                </a:cubicBezTo>
                <a:cubicBezTo>
                  <a:pt x="122556" y="182101"/>
                  <a:pt x="118287" y="182429"/>
                  <a:pt x="114292" y="182414"/>
                </a:cubicBezTo>
                <a:cubicBezTo>
                  <a:pt x="110296" y="182429"/>
                  <a:pt x="106027" y="182101"/>
                  <a:pt x="101484" y="181431"/>
                </a:cubicBezTo>
                <a:cubicBezTo>
                  <a:pt x="96941" y="180760"/>
                  <a:pt x="92624" y="179657"/>
                  <a:pt x="88534" y="178121"/>
                </a:cubicBezTo>
                <a:cubicBezTo>
                  <a:pt x="84445" y="176585"/>
                  <a:pt x="81083" y="174526"/>
                  <a:pt x="78448" y="171946"/>
                </a:cubicBezTo>
                <a:cubicBezTo>
                  <a:pt x="77507" y="171052"/>
                  <a:pt x="76423" y="170606"/>
                  <a:pt x="75195" y="170606"/>
                </a:cubicBezTo>
                <a:close/>
                <a:moveTo>
                  <a:pt x="156258" y="114300"/>
                </a:moveTo>
                <a:cubicBezTo>
                  <a:pt x="150828" y="114438"/>
                  <a:pt x="146316" y="116299"/>
                  <a:pt x="142721" y="119881"/>
                </a:cubicBezTo>
                <a:cubicBezTo>
                  <a:pt x="139125" y="123464"/>
                  <a:pt x="137260" y="127939"/>
                  <a:pt x="137124" y="133308"/>
                </a:cubicBezTo>
                <a:cubicBezTo>
                  <a:pt x="137260" y="138737"/>
                  <a:pt x="139125" y="143250"/>
                  <a:pt x="142721" y="146846"/>
                </a:cubicBezTo>
                <a:cubicBezTo>
                  <a:pt x="146316" y="150442"/>
                  <a:pt x="150828" y="152307"/>
                  <a:pt x="156258" y="152443"/>
                </a:cubicBezTo>
                <a:cubicBezTo>
                  <a:pt x="161626" y="152307"/>
                  <a:pt x="166101" y="150442"/>
                  <a:pt x="169683" y="146846"/>
                </a:cubicBezTo>
                <a:cubicBezTo>
                  <a:pt x="173265" y="143250"/>
                  <a:pt x="175125" y="138737"/>
                  <a:pt x="175264" y="133308"/>
                </a:cubicBezTo>
                <a:cubicBezTo>
                  <a:pt x="175125" y="127939"/>
                  <a:pt x="173265" y="123464"/>
                  <a:pt x="169683" y="119881"/>
                </a:cubicBezTo>
                <a:cubicBezTo>
                  <a:pt x="166101" y="116299"/>
                  <a:pt x="161626" y="114438"/>
                  <a:pt x="156258" y="114300"/>
                </a:cubicBezTo>
                <a:close/>
                <a:moveTo>
                  <a:pt x="72325" y="114300"/>
                </a:moveTo>
                <a:cubicBezTo>
                  <a:pt x="66957" y="114438"/>
                  <a:pt x="62482" y="116299"/>
                  <a:pt x="58900" y="119881"/>
                </a:cubicBezTo>
                <a:cubicBezTo>
                  <a:pt x="55318" y="123464"/>
                  <a:pt x="53457" y="127939"/>
                  <a:pt x="53319" y="133308"/>
                </a:cubicBezTo>
                <a:cubicBezTo>
                  <a:pt x="53457" y="138737"/>
                  <a:pt x="55318" y="143250"/>
                  <a:pt x="58900" y="146846"/>
                </a:cubicBezTo>
                <a:cubicBezTo>
                  <a:pt x="62482" y="150442"/>
                  <a:pt x="66957" y="152307"/>
                  <a:pt x="72325" y="152443"/>
                </a:cubicBezTo>
                <a:cubicBezTo>
                  <a:pt x="77754" y="152307"/>
                  <a:pt x="82267" y="150442"/>
                  <a:pt x="85862" y="146846"/>
                </a:cubicBezTo>
                <a:cubicBezTo>
                  <a:pt x="89458" y="143250"/>
                  <a:pt x="91323" y="138737"/>
                  <a:pt x="91459" y="133308"/>
                </a:cubicBezTo>
                <a:cubicBezTo>
                  <a:pt x="91323" y="127939"/>
                  <a:pt x="89458" y="123464"/>
                  <a:pt x="85862" y="119881"/>
                </a:cubicBezTo>
                <a:cubicBezTo>
                  <a:pt x="82267" y="116299"/>
                  <a:pt x="77754" y="114438"/>
                  <a:pt x="72325" y="114300"/>
                </a:cubicBezTo>
                <a:close/>
                <a:moveTo>
                  <a:pt x="193632" y="0"/>
                </a:moveTo>
                <a:cubicBezTo>
                  <a:pt x="199061" y="139"/>
                  <a:pt x="203573" y="1999"/>
                  <a:pt x="207169" y="5581"/>
                </a:cubicBezTo>
                <a:cubicBezTo>
                  <a:pt x="210764" y="9164"/>
                  <a:pt x="212630" y="13639"/>
                  <a:pt x="212765" y="19008"/>
                </a:cubicBezTo>
                <a:cubicBezTo>
                  <a:pt x="212630" y="24437"/>
                  <a:pt x="210764" y="28950"/>
                  <a:pt x="207169" y="32546"/>
                </a:cubicBezTo>
                <a:cubicBezTo>
                  <a:pt x="203573" y="36142"/>
                  <a:pt x="199061" y="38007"/>
                  <a:pt x="193632" y="38143"/>
                </a:cubicBezTo>
                <a:cubicBezTo>
                  <a:pt x="188264" y="38005"/>
                  <a:pt x="183789" y="36144"/>
                  <a:pt x="180206" y="32562"/>
                </a:cubicBezTo>
                <a:cubicBezTo>
                  <a:pt x="176624" y="28979"/>
                  <a:pt x="174764" y="24504"/>
                  <a:pt x="174626" y="19135"/>
                </a:cubicBezTo>
                <a:lnTo>
                  <a:pt x="132022" y="9695"/>
                </a:lnTo>
                <a:lnTo>
                  <a:pt x="118756" y="69907"/>
                </a:lnTo>
                <a:cubicBezTo>
                  <a:pt x="131647" y="70343"/>
                  <a:pt x="143717" y="72341"/>
                  <a:pt x="154966" y="75903"/>
                </a:cubicBezTo>
                <a:cubicBezTo>
                  <a:pt x="166215" y="79464"/>
                  <a:pt x="176212" y="84269"/>
                  <a:pt x="184958" y="90318"/>
                </a:cubicBezTo>
                <a:cubicBezTo>
                  <a:pt x="187281" y="87873"/>
                  <a:pt x="190002" y="85970"/>
                  <a:pt x="193122" y="84609"/>
                </a:cubicBezTo>
                <a:cubicBezTo>
                  <a:pt x="196241" y="83248"/>
                  <a:pt x="199600" y="82557"/>
                  <a:pt x="203199" y="82536"/>
                </a:cubicBezTo>
                <a:cubicBezTo>
                  <a:pt x="210395" y="82717"/>
                  <a:pt x="216380" y="85194"/>
                  <a:pt x="221153" y="89967"/>
                </a:cubicBezTo>
                <a:cubicBezTo>
                  <a:pt x="225926" y="94740"/>
                  <a:pt x="228403" y="100725"/>
                  <a:pt x="228584" y="107922"/>
                </a:cubicBezTo>
                <a:cubicBezTo>
                  <a:pt x="228523" y="112958"/>
                  <a:pt x="227242" y="117460"/>
                  <a:pt x="224741" y="121428"/>
                </a:cubicBezTo>
                <a:cubicBezTo>
                  <a:pt x="222240" y="125396"/>
                  <a:pt x="218886" y="128463"/>
                  <a:pt x="214679" y="130629"/>
                </a:cubicBezTo>
                <a:cubicBezTo>
                  <a:pt x="215699" y="134583"/>
                  <a:pt x="216210" y="138666"/>
                  <a:pt x="216210" y="142875"/>
                </a:cubicBezTo>
                <a:cubicBezTo>
                  <a:pt x="216118" y="153017"/>
                  <a:pt x="213454" y="162484"/>
                  <a:pt x="208217" y="171278"/>
                </a:cubicBezTo>
                <a:cubicBezTo>
                  <a:pt x="202980" y="180071"/>
                  <a:pt x="195716" y="187801"/>
                  <a:pt x="186425" y="194466"/>
                </a:cubicBezTo>
                <a:cubicBezTo>
                  <a:pt x="177134" y="201131"/>
                  <a:pt x="166362" y="206341"/>
                  <a:pt x="154109" y="210097"/>
                </a:cubicBezTo>
                <a:cubicBezTo>
                  <a:pt x="141856" y="213852"/>
                  <a:pt x="128669" y="215763"/>
                  <a:pt x="114547" y="215828"/>
                </a:cubicBezTo>
                <a:cubicBezTo>
                  <a:pt x="100456" y="215763"/>
                  <a:pt x="87293" y="213852"/>
                  <a:pt x="75058" y="210097"/>
                </a:cubicBezTo>
                <a:cubicBezTo>
                  <a:pt x="62822" y="206341"/>
                  <a:pt x="52063" y="201131"/>
                  <a:pt x="42780" y="194466"/>
                </a:cubicBezTo>
                <a:cubicBezTo>
                  <a:pt x="33496" y="187801"/>
                  <a:pt x="26237" y="180071"/>
                  <a:pt x="21001" y="171278"/>
                </a:cubicBezTo>
                <a:cubicBezTo>
                  <a:pt x="15766" y="162484"/>
                  <a:pt x="13102" y="153017"/>
                  <a:pt x="13011" y="142875"/>
                </a:cubicBezTo>
                <a:cubicBezTo>
                  <a:pt x="13014" y="140829"/>
                  <a:pt x="13136" y="138798"/>
                  <a:pt x="13378" y="136784"/>
                </a:cubicBezTo>
                <a:cubicBezTo>
                  <a:pt x="13620" y="134769"/>
                  <a:pt x="13965" y="132803"/>
                  <a:pt x="14414" y="130884"/>
                </a:cubicBezTo>
                <a:cubicBezTo>
                  <a:pt x="10075" y="128715"/>
                  <a:pt x="6604" y="125622"/>
                  <a:pt x="4002" y="121603"/>
                </a:cubicBezTo>
                <a:cubicBezTo>
                  <a:pt x="1401" y="117585"/>
                  <a:pt x="67" y="113025"/>
                  <a:pt x="0" y="107922"/>
                </a:cubicBezTo>
                <a:cubicBezTo>
                  <a:pt x="181" y="100725"/>
                  <a:pt x="2658" y="94740"/>
                  <a:pt x="7430" y="89967"/>
                </a:cubicBezTo>
                <a:cubicBezTo>
                  <a:pt x="12203" y="85194"/>
                  <a:pt x="18188" y="82717"/>
                  <a:pt x="25384" y="82536"/>
                </a:cubicBezTo>
                <a:cubicBezTo>
                  <a:pt x="29041" y="82560"/>
                  <a:pt x="32442" y="83278"/>
                  <a:pt x="35589" y="84689"/>
                </a:cubicBezTo>
                <a:cubicBezTo>
                  <a:pt x="38735" y="86100"/>
                  <a:pt x="41499" y="88061"/>
                  <a:pt x="43880" y="90573"/>
                </a:cubicBezTo>
                <a:cubicBezTo>
                  <a:pt x="52556" y="84521"/>
                  <a:pt x="62469" y="79690"/>
                  <a:pt x="73617" y="76078"/>
                </a:cubicBezTo>
                <a:cubicBezTo>
                  <a:pt x="84765" y="72466"/>
                  <a:pt x="96750" y="70409"/>
                  <a:pt x="109572" y="69907"/>
                </a:cubicBezTo>
                <a:lnTo>
                  <a:pt x="124368" y="3445"/>
                </a:lnTo>
                <a:cubicBezTo>
                  <a:pt x="124666" y="2270"/>
                  <a:pt x="125314" y="1366"/>
                  <a:pt x="126314" y="734"/>
                </a:cubicBezTo>
                <a:cubicBezTo>
                  <a:pt x="127313" y="101"/>
                  <a:pt x="128408" y="-101"/>
                  <a:pt x="129598" y="128"/>
                </a:cubicBezTo>
                <a:lnTo>
                  <a:pt x="176667" y="10461"/>
                </a:lnTo>
                <a:cubicBezTo>
                  <a:pt x="178251" y="7346"/>
                  <a:pt x="180536" y="4837"/>
                  <a:pt x="183523" y="2934"/>
                </a:cubicBezTo>
                <a:cubicBezTo>
                  <a:pt x="186510" y="1031"/>
                  <a:pt x="189880" y="53"/>
                  <a:pt x="1936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3" name="Freeform: Shape 122"/>
          <p:cNvSpPr/>
          <p:nvPr/>
        </p:nvSpPr>
        <p:spPr>
          <a:xfrm>
            <a:off x="16250765" y="6293616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0819" y="148099"/>
                </a:moveTo>
                <a:cubicBezTo>
                  <a:pt x="91552" y="148099"/>
                  <a:pt x="92189" y="148355"/>
                  <a:pt x="92731" y="148865"/>
                </a:cubicBezTo>
                <a:cubicBezTo>
                  <a:pt x="95198" y="151193"/>
                  <a:pt x="98488" y="152826"/>
                  <a:pt x="102600" y="153765"/>
                </a:cubicBezTo>
                <a:cubicBezTo>
                  <a:pt x="106712" y="154704"/>
                  <a:pt x="110609" y="155156"/>
                  <a:pt x="114292" y="155122"/>
                </a:cubicBezTo>
                <a:cubicBezTo>
                  <a:pt x="117967" y="155156"/>
                  <a:pt x="121848" y="154704"/>
                  <a:pt x="125937" y="153765"/>
                </a:cubicBezTo>
                <a:cubicBezTo>
                  <a:pt x="130025" y="152826"/>
                  <a:pt x="133330" y="151193"/>
                  <a:pt x="135853" y="148865"/>
                </a:cubicBezTo>
                <a:cubicBezTo>
                  <a:pt x="136395" y="148355"/>
                  <a:pt x="137032" y="148099"/>
                  <a:pt x="137765" y="148099"/>
                </a:cubicBezTo>
                <a:cubicBezTo>
                  <a:pt x="138498" y="148099"/>
                  <a:pt x="139136" y="148355"/>
                  <a:pt x="139678" y="148865"/>
                </a:cubicBezTo>
                <a:cubicBezTo>
                  <a:pt x="140251" y="149469"/>
                  <a:pt x="140538" y="150145"/>
                  <a:pt x="140538" y="150892"/>
                </a:cubicBezTo>
                <a:cubicBezTo>
                  <a:pt x="140538" y="151640"/>
                  <a:pt x="140251" y="152283"/>
                  <a:pt x="139678" y="152823"/>
                </a:cubicBezTo>
                <a:cubicBezTo>
                  <a:pt x="137152" y="155206"/>
                  <a:pt x="134185" y="156964"/>
                  <a:pt x="130774" y="158097"/>
                </a:cubicBezTo>
                <a:cubicBezTo>
                  <a:pt x="127364" y="159229"/>
                  <a:pt x="124131" y="159959"/>
                  <a:pt x="121074" y="160285"/>
                </a:cubicBezTo>
                <a:cubicBezTo>
                  <a:pt x="118018" y="160611"/>
                  <a:pt x="115757" y="160756"/>
                  <a:pt x="114292" y="160719"/>
                </a:cubicBezTo>
                <a:cubicBezTo>
                  <a:pt x="112828" y="160756"/>
                  <a:pt x="110567" y="160611"/>
                  <a:pt x="107510" y="160285"/>
                </a:cubicBezTo>
                <a:cubicBezTo>
                  <a:pt x="104453" y="159959"/>
                  <a:pt x="101220" y="159229"/>
                  <a:pt x="97810" y="158097"/>
                </a:cubicBezTo>
                <a:cubicBezTo>
                  <a:pt x="94400" y="156964"/>
                  <a:pt x="91432" y="155206"/>
                  <a:pt x="88907" y="152823"/>
                </a:cubicBezTo>
                <a:cubicBezTo>
                  <a:pt x="88333" y="152283"/>
                  <a:pt x="88046" y="151640"/>
                  <a:pt x="88046" y="150892"/>
                </a:cubicBezTo>
                <a:cubicBezTo>
                  <a:pt x="88046" y="150145"/>
                  <a:pt x="88333" y="149469"/>
                  <a:pt x="88907" y="148865"/>
                </a:cubicBezTo>
                <a:cubicBezTo>
                  <a:pt x="89448" y="148355"/>
                  <a:pt x="90086" y="148099"/>
                  <a:pt x="90819" y="148099"/>
                </a:cubicBezTo>
                <a:close/>
                <a:moveTo>
                  <a:pt x="139423" y="114300"/>
                </a:moveTo>
                <a:cubicBezTo>
                  <a:pt x="142689" y="114380"/>
                  <a:pt x="145398" y="115495"/>
                  <a:pt x="147549" y="117647"/>
                </a:cubicBezTo>
                <a:cubicBezTo>
                  <a:pt x="149701" y="119798"/>
                  <a:pt x="150816" y="122507"/>
                  <a:pt x="150896" y="125773"/>
                </a:cubicBezTo>
                <a:cubicBezTo>
                  <a:pt x="150816" y="128979"/>
                  <a:pt x="149701" y="131650"/>
                  <a:pt x="147549" y="133788"/>
                </a:cubicBezTo>
                <a:cubicBezTo>
                  <a:pt x="145398" y="135926"/>
                  <a:pt x="142689" y="137037"/>
                  <a:pt x="139423" y="137119"/>
                </a:cubicBezTo>
                <a:cubicBezTo>
                  <a:pt x="136217" y="137037"/>
                  <a:pt x="133545" y="135926"/>
                  <a:pt x="131408" y="133788"/>
                </a:cubicBezTo>
                <a:cubicBezTo>
                  <a:pt x="129270" y="131650"/>
                  <a:pt x="128160" y="128979"/>
                  <a:pt x="128077" y="125773"/>
                </a:cubicBezTo>
                <a:cubicBezTo>
                  <a:pt x="128160" y="122507"/>
                  <a:pt x="129270" y="119798"/>
                  <a:pt x="131408" y="117647"/>
                </a:cubicBezTo>
                <a:cubicBezTo>
                  <a:pt x="133545" y="115495"/>
                  <a:pt x="136217" y="114380"/>
                  <a:pt x="139423" y="114300"/>
                </a:cubicBezTo>
                <a:close/>
                <a:moveTo>
                  <a:pt x="89161" y="114300"/>
                </a:moveTo>
                <a:cubicBezTo>
                  <a:pt x="92367" y="114380"/>
                  <a:pt x="95039" y="115495"/>
                  <a:pt x="97177" y="117647"/>
                </a:cubicBezTo>
                <a:cubicBezTo>
                  <a:pt x="99315" y="119798"/>
                  <a:pt x="100425" y="122507"/>
                  <a:pt x="100507" y="125773"/>
                </a:cubicBezTo>
                <a:cubicBezTo>
                  <a:pt x="100425" y="128979"/>
                  <a:pt x="99315" y="131650"/>
                  <a:pt x="97177" y="133788"/>
                </a:cubicBezTo>
                <a:cubicBezTo>
                  <a:pt x="95039" y="135926"/>
                  <a:pt x="92367" y="137037"/>
                  <a:pt x="89161" y="137119"/>
                </a:cubicBezTo>
                <a:cubicBezTo>
                  <a:pt x="85895" y="137037"/>
                  <a:pt x="83186" y="135926"/>
                  <a:pt x="81035" y="133788"/>
                </a:cubicBezTo>
                <a:cubicBezTo>
                  <a:pt x="78884" y="131650"/>
                  <a:pt x="77768" y="128979"/>
                  <a:pt x="77689" y="125773"/>
                </a:cubicBezTo>
                <a:cubicBezTo>
                  <a:pt x="77768" y="122507"/>
                  <a:pt x="78884" y="119798"/>
                  <a:pt x="81035" y="117647"/>
                </a:cubicBezTo>
                <a:cubicBezTo>
                  <a:pt x="83186" y="115495"/>
                  <a:pt x="85895" y="114380"/>
                  <a:pt x="89161" y="114300"/>
                </a:cubicBezTo>
                <a:close/>
                <a:moveTo>
                  <a:pt x="161867" y="45669"/>
                </a:moveTo>
                <a:cubicBezTo>
                  <a:pt x="159608" y="45704"/>
                  <a:pt x="157588" y="46304"/>
                  <a:pt x="155807" y="47471"/>
                </a:cubicBezTo>
                <a:cubicBezTo>
                  <a:pt x="154026" y="48638"/>
                  <a:pt x="152644" y="50163"/>
                  <a:pt x="151661" y="52048"/>
                </a:cubicBezTo>
                <a:lnTo>
                  <a:pt x="123482" y="45797"/>
                </a:lnTo>
                <a:cubicBezTo>
                  <a:pt x="122759" y="45627"/>
                  <a:pt x="122099" y="45744"/>
                  <a:pt x="121504" y="46148"/>
                </a:cubicBezTo>
                <a:cubicBezTo>
                  <a:pt x="120908" y="46552"/>
                  <a:pt x="120504" y="47115"/>
                  <a:pt x="120291" y="47838"/>
                </a:cubicBezTo>
                <a:lnTo>
                  <a:pt x="111484" y="87627"/>
                </a:lnTo>
                <a:cubicBezTo>
                  <a:pt x="103789" y="87975"/>
                  <a:pt x="96598" y="89224"/>
                  <a:pt x="89912" y="91373"/>
                </a:cubicBezTo>
                <a:cubicBezTo>
                  <a:pt x="83225" y="93523"/>
                  <a:pt x="77280" y="96399"/>
                  <a:pt x="72076" y="100001"/>
                </a:cubicBezTo>
                <a:cubicBezTo>
                  <a:pt x="70656" y="98519"/>
                  <a:pt x="68998" y="97365"/>
                  <a:pt x="67100" y="96538"/>
                </a:cubicBezTo>
                <a:cubicBezTo>
                  <a:pt x="65203" y="95710"/>
                  <a:pt x="63162" y="95290"/>
                  <a:pt x="60977" y="95277"/>
                </a:cubicBezTo>
                <a:cubicBezTo>
                  <a:pt x="56656" y="95383"/>
                  <a:pt x="53052" y="96862"/>
                  <a:pt x="50166" y="99713"/>
                </a:cubicBezTo>
                <a:cubicBezTo>
                  <a:pt x="47280" y="102565"/>
                  <a:pt x="45781" y="106150"/>
                  <a:pt x="45669" y="110470"/>
                </a:cubicBezTo>
                <a:cubicBezTo>
                  <a:pt x="45712" y="113564"/>
                  <a:pt x="46520" y="116307"/>
                  <a:pt x="48093" y="118698"/>
                </a:cubicBezTo>
                <a:cubicBezTo>
                  <a:pt x="49666" y="121088"/>
                  <a:pt x="51750" y="122937"/>
                  <a:pt x="54344" y="124244"/>
                </a:cubicBezTo>
                <a:cubicBezTo>
                  <a:pt x="53833" y="126559"/>
                  <a:pt x="53578" y="128939"/>
                  <a:pt x="53578" y="131382"/>
                </a:cubicBezTo>
                <a:cubicBezTo>
                  <a:pt x="53708" y="139558"/>
                  <a:pt x="56481" y="146942"/>
                  <a:pt x="61898" y="153535"/>
                </a:cubicBezTo>
                <a:cubicBezTo>
                  <a:pt x="67314" y="160129"/>
                  <a:pt x="74594" y="165375"/>
                  <a:pt x="83738" y="169274"/>
                </a:cubicBezTo>
                <a:cubicBezTo>
                  <a:pt x="92881" y="173173"/>
                  <a:pt x="103108" y="175169"/>
                  <a:pt x="114420" y="175261"/>
                </a:cubicBezTo>
                <a:cubicBezTo>
                  <a:pt x="125773" y="175169"/>
                  <a:pt x="136030" y="173173"/>
                  <a:pt x="145192" y="169274"/>
                </a:cubicBezTo>
                <a:cubicBezTo>
                  <a:pt x="154353" y="165375"/>
                  <a:pt x="161644" y="160129"/>
                  <a:pt x="167064" y="153535"/>
                </a:cubicBezTo>
                <a:cubicBezTo>
                  <a:pt x="172485" y="146942"/>
                  <a:pt x="175259" y="139558"/>
                  <a:pt x="175389" y="131382"/>
                </a:cubicBezTo>
                <a:cubicBezTo>
                  <a:pt x="175391" y="130163"/>
                  <a:pt x="175322" y="128936"/>
                  <a:pt x="175181" y="127701"/>
                </a:cubicBezTo>
                <a:cubicBezTo>
                  <a:pt x="175040" y="126467"/>
                  <a:pt x="174812" y="125271"/>
                  <a:pt x="174496" y="124116"/>
                </a:cubicBezTo>
                <a:cubicBezTo>
                  <a:pt x="177023" y="122807"/>
                  <a:pt x="179048" y="120964"/>
                  <a:pt x="180571" y="118586"/>
                </a:cubicBezTo>
                <a:cubicBezTo>
                  <a:pt x="182094" y="116209"/>
                  <a:pt x="182875" y="113503"/>
                  <a:pt x="182915" y="110470"/>
                </a:cubicBezTo>
                <a:cubicBezTo>
                  <a:pt x="182803" y="106150"/>
                  <a:pt x="181305" y="102565"/>
                  <a:pt x="178418" y="99713"/>
                </a:cubicBezTo>
                <a:cubicBezTo>
                  <a:pt x="175532" y="96862"/>
                  <a:pt x="171928" y="95383"/>
                  <a:pt x="167607" y="95277"/>
                </a:cubicBezTo>
                <a:cubicBezTo>
                  <a:pt x="165428" y="95293"/>
                  <a:pt x="163408" y="95708"/>
                  <a:pt x="161548" y="96522"/>
                </a:cubicBezTo>
                <a:cubicBezTo>
                  <a:pt x="159687" y="97336"/>
                  <a:pt x="158050" y="98453"/>
                  <a:pt x="156636" y="99873"/>
                </a:cubicBezTo>
                <a:cubicBezTo>
                  <a:pt x="151429" y="96268"/>
                  <a:pt x="145457" y="93398"/>
                  <a:pt x="138720" y="91262"/>
                </a:cubicBezTo>
                <a:cubicBezTo>
                  <a:pt x="131983" y="89126"/>
                  <a:pt x="124734" y="87914"/>
                  <a:pt x="116973" y="87627"/>
                </a:cubicBezTo>
                <a:lnTo>
                  <a:pt x="125014" y="51537"/>
                </a:lnTo>
                <a:lnTo>
                  <a:pt x="150513" y="57278"/>
                </a:lnTo>
                <a:cubicBezTo>
                  <a:pt x="150596" y="60486"/>
                  <a:pt x="151706" y="63159"/>
                  <a:pt x="153846" y="65299"/>
                </a:cubicBezTo>
                <a:cubicBezTo>
                  <a:pt x="155985" y="67438"/>
                  <a:pt x="158659" y="68549"/>
                  <a:pt x="161867" y="68631"/>
                </a:cubicBezTo>
                <a:cubicBezTo>
                  <a:pt x="165135" y="68544"/>
                  <a:pt x="167846" y="67411"/>
                  <a:pt x="169999" y="65235"/>
                </a:cubicBezTo>
                <a:cubicBezTo>
                  <a:pt x="172152" y="63058"/>
                  <a:pt x="173268" y="60363"/>
                  <a:pt x="173348" y="57150"/>
                </a:cubicBezTo>
                <a:cubicBezTo>
                  <a:pt x="173268" y="53937"/>
                  <a:pt x="172152" y="51242"/>
                  <a:pt x="169999" y="49066"/>
                </a:cubicBezTo>
                <a:cubicBezTo>
                  <a:pt x="167846" y="46889"/>
                  <a:pt x="165135" y="45757"/>
                  <a:pt x="161867" y="45669"/>
                </a:cubicBezTo>
                <a:close/>
                <a:moveTo>
                  <a:pt x="114292" y="0"/>
                </a:moveTo>
                <a:cubicBezTo>
                  <a:pt x="130178" y="102"/>
                  <a:pt x="145010" y="3095"/>
                  <a:pt x="158786" y="8980"/>
                </a:cubicBezTo>
                <a:cubicBezTo>
                  <a:pt x="172563" y="14864"/>
                  <a:pt x="184672" y="23028"/>
                  <a:pt x="195115" y="33471"/>
                </a:cubicBezTo>
                <a:cubicBezTo>
                  <a:pt x="205557" y="43913"/>
                  <a:pt x="213720" y="56024"/>
                  <a:pt x="219605" y="69801"/>
                </a:cubicBezTo>
                <a:cubicBezTo>
                  <a:pt x="225489" y="83579"/>
                  <a:pt x="228482" y="98412"/>
                  <a:pt x="228584" y="114300"/>
                </a:cubicBezTo>
                <a:cubicBezTo>
                  <a:pt x="228482" y="130185"/>
                  <a:pt x="225489" y="145015"/>
                  <a:pt x="219605" y="158790"/>
                </a:cubicBezTo>
                <a:cubicBezTo>
                  <a:pt x="213720" y="172565"/>
                  <a:pt x="205557" y="184674"/>
                  <a:pt x="195115" y="195116"/>
                </a:cubicBezTo>
                <a:cubicBezTo>
                  <a:pt x="184672" y="205558"/>
                  <a:pt x="172563" y="213721"/>
                  <a:pt x="158786" y="219605"/>
                </a:cubicBezTo>
                <a:cubicBezTo>
                  <a:pt x="145010" y="225489"/>
                  <a:pt x="130178" y="228482"/>
                  <a:pt x="114292" y="228584"/>
                </a:cubicBezTo>
                <a:cubicBezTo>
                  <a:pt x="98406" y="228482"/>
                  <a:pt x="83574" y="225489"/>
                  <a:pt x="69798" y="219605"/>
                </a:cubicBezTo>
                <a:cubicBezTo>
                  <a:pt x="56021" y="213721"/>
                  <a:pt x="43912" y="205558"/>
                  <a:pt x="33470" y="195116"/>
                </a:cubicBezTo>
                <a:cubicBezTo>
                  <a:pt x="23027" y="184674"/>
                  <a:pt x="14864" y="172565"/>
                  <a:pt x="8980" y="158790"/>
                </a:cubicBezTo>
                <a:cubicBezTo>
                  <a:pt x="3095" y="145015"/>
                  <a:pt x="102" y="130185"/>
                  <a:pt x="0" y="114300"/>
                </a:cubicBezTo>
                <a:cubicBezTo>
                  <a:pt x="102" y="98412"/>
                  <a:pt x="3095" y="83579"/>
                  <a:pt x="8980" y="69801"/>
                </a:cubicBezTo>
                <a:cubicBezTo>
                  <a:pt x="14864" y="56024"/>
                  <a:pt x="23027" y="43913"/>
                  <a:pt x="33470" y="33471"/>
                </a:cubicBezTo>
                <a:cubicBezTo>
                  <a:pt x="43912" y="23028"/>
                  <a:pt x="56021" y="14864"/>
                  <a:pt x="69798" y="8980"/>
                </a:cubicBezTo>
                <a:cubicBezTo>
                  <a:pt x="83574" y="3095"/>
                  <a:pt x="98406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4" name="Freeform: Shape 123"/>
          <p:cNvSpPr/>
          <p:nvPr/>
        </p:nvSpPr>
        <p:spPr>
          <a:xfrm>
            <a:off x="15562742" y="9677886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7764" y="132670"/>
                </a:moveTo>
                <a:lnTo>
                  <a:pt x="108163" y="132670"/>
                </a:lnTo>
                <a:cubicBezTo>
                  <a:pt x="109337" y="132696"/>
                  <a:pt x="110304" y="133089"/>
                  <a:pt x="111064" y="133849"/>
                </a:cubicBezTo>
                <a:cubicBezTo>
                  <a:pt x="111823" y="134609"/>
                  <a:pt x="112217" y="135575"/>
                  <a:pt x="112243" y="136749"/>
                </a:cubicBezTo>
                <a:lnTo>
                  <a:pt x="112243" y="157149"/>
                </a:lnTo>
                <a:cubicBezTo>
                  <a:pt x="112217" y="158323"/>
                  <a:pt x="111823" y="159290"/>
                  <a:pt x="111064" y="160049"/>
                </a:cubicBezTo>
                <a:cubicBezTo>
                  <a:pt x="110304" y="160809"/>
                  <a:pt x="109337" y="161202"/>
                  <a:pt x="108163" y="161229"/>
                </a:cubicBezTo>
                <a:lnTo>
                  <a:pt x="87764" y="161229"/>
                </a:lnTo>
                <a:cubicBezTo>
                  <a:pt x="86590" y="161202"/>
                  <a:pt x="85623" y="160809"/>
                  <a:pt x="84863" y="160049"/>
                </a:cubicBezTo>
                <a:cubicBezTo>
                  <a:pt x="84104" y="159290"/>
                  <a:pt x="83711" y="158323"/>
                  <a:pt x="83684" y="157149"/>
                </a:cubicBezTo>
                <a:lnTo>
                  <a:pt x="83684" y="136749"/>
                </a:lnTo>
                <a:cubicBezTo>
                  <a:pt x="83711" y="135575"/>
                  <a:pt x="84104" y="134609"/>
                  <a:pt x="84863" y="133849"/>
                </a:cubicBezTo>
                <a:cubicBezTo>
                  <a:pt x="85623" y="133089"/>
                  <a:pt x="86590" y="132696"/>
                  <a:pt x="87764" y="132670"/>
                </a:cubicBezTo>
                <a:close/>
                <a:moveTo>
                  <a:pt x="100513" y="34698"/>
                </a:moveTo>
                <a:cubicBezTo>
                  <a:pt x="107650" y="34766"/>
                  <a:pt x="114586" y="36472"/>
                  <a:pt x="121322" y="39817"/>
                </a:cubicBezTo>
                <a:cubicBezTo>
                  <a:pt x="128059" y="43162"/>
                  <a:pt x="133632" y="47740"/>
                  <a:pt x="138043" y="53551"/>
                </a:cubicBezTo>
                <a:cubicBezTo>
                  <a:pt x="142454" y="59362"/>
                  <a:pt x="144740" y="66000"/>
                  <a:pt x="144900" y="73466"/>
                </a:cubicBezTo>
                <a:cubicBezTo>
                  <a:pt x="144802" y="79449"/>
                  <a:pt x="143596" y="84381"/>
                  <a:pt x="141283" y="88262"/>
                </a:cubicBezTo>
                <a:cubicBezTo>
                  <a:pt x="138970" y="92143"/>
                  <a:pt x="136140" y="95307"/>
                  <a:pt x="132793" y="97756"/>
                </a:cubicBezTo>
                <a:cubicBezTo>
                  <a:pt x="129446" y="100205"/>
                  <a:pt x="126172" y="102273"/>
                  <a:pt x="122971" y="103961"/>
                </a:cubicBezTo>
                <a:cubicBezTo>
                  <a:pt x="119624" y="105811"/>
                  <a:pt x="117007" y="107502"/>
                  <a:pt x="115121" y="109033"/>
                </a:cubicBezTo>
                <a:cubicBezTo>
                  <a:pt x="113235" y="110564"/>
                  <a:pt x="112276" y="112318"/>
                  <a:pt x="112243" y="114296"/>
                </a:cubicBezTo>
                <a:lnTo>
                  <a:pt x="112243" y="118379"/>
                </a:lnTo>
                <a:cubicBezTo>
                  <a:pt x="112217" y="119554"/>
                  <a:pt x="111823" y="120521"/>
                  <a:pt x="111064" y="121282"/>
                </a:cubicBezTo>
                <a:cubicBezTo>
                  <a:pt x="110304" y="122042"/>
                  <a:pt x="109337" y="122435"/>
                  <a:pt x="108163" y="122462"/>
                </a:cubicBezTo>
                <a:lnTo>
                  <a:pt x="87764" y="122462"/>
                </a:lnTo>
                <a:cubicBezTo>
                  <a:pt x="86590" y="122435"/>
                  <a:pt x="85623" y="122042"/>
                  <a:pt x="84863" y="121282"/>
                </a:cubicBezTo>
                <a:cubicBezTo>
                  <a:pt x="84104" y="120521"/>
                  <a:pt x="83711" y="119554"/>
                  <a:pt x="83684" y="118379"/>
                </a:cubicBezTo>
                <a:lnTo>
                  <a:pt x="83684" y="109703"/>
                </a:lnTo>
                <a:cubicBezTo>
                  <a:pt x="83767" y="104532"/>
                  <a:pt x="84848" y="100370"/>
                  <a:pt x="86928" y="97217"/>
                </a:cubicBezTo>
                <a:cubicBezTo>
                  <a:pt x="89008" y="94064"/>
                  <a:pt x="91591" y="91557"/>
                  <a:pt x="94677" y="89694"/>
                </a:cubicBezTo>
                <a:cubicBezTo>
                  <a:pt x="97763" y="87831"/>
                  <a:pt x="100856" y="86250"/>
                  <a:pt x="103956" y="84949"/>
                </a:cubicBezTo>
                <a:cubicBezTo>
                  <a:pt x="107819" y="83256"/>
                  <a:pt x="110839" y="81571"/>
                  <a:pt x="113017" y="79894"/>
                </a:cubicBezTo>
                <a:cubicBezTo>
                  <a:pt x="115195" y="78216"/>
                  <a:pt x="116303" y="75988"/>
                  <a:pt x="116341" y="73211"/>
                </a:cubicBezTo>
                <a:cubicBezTo>
                  <a:pt x="116278" y="70722"/>
                  <a:pt x="115368" y="68512"/>
                  <a:pt x="113612" y="66581"/>
                </a:cubicBezTo>
                <a:cubicBezTo>
                  <a:pt x="111855" y="64649"/>
                  <a:pt x="109632" y="63129"/>
                  <a:pt x="106940" y="62020"/>
                </a:cubicBezTo>
                <a:cubicBezTo>
                  <a:pt x="104249" y="60911"/>
                  <a:pt x="101469" y="60345"/>
                  <a:pt x="98601" y="60323"/>
                </a:cubicBezTo>
                <a:cubicBezTo>
                  <a:pt x="96327" y="60339"/>
                  <a:pt x="94117" y="60658"/>
                  <a:pt x="91971" y="61280"/>
                </a:cubicBezTo>
                <a:cubicBezTo>
                  <a:pt x="89825" y="61902"/>
                  <a:pt x="87998" y="62732"/>
                  <a:pt x="86489" y="63769"/>
                </a:cubicBezTo>
                <a:cubicBezTo>
                  <a:pt x="85132" y="64680"/>
                  <a:pt x="83670" y="65951"/>
                  <a:pt x="82105" y="67580"/>
                </a:cubicBezTo>
                <a:cubicBezTo>
                  <a:pt x="80540" y="69210"/>
                  <a:pt x="78599" y="71470"/>
                  <a:pt x="76284" y="74359"/>
                </a:cubicBezTo>
                <a:cubicBezTo>
                  <a:pt x="75896" y="74869"/>
                  <a:pt x="75428" y="75252"/>
                  <a:pt x="74880" y="75507"/>
                </a:cubicBezTo>
                <a:cubicBezTo>
                  <a:pt x="74333" y="75762"/>
                  <a:pt x="73737" y="75890"/>
                  <a:pt x="73094" y="75890"/>
                </a:cubicBezTo>
                <a:cubicBezTo>
                  <a:pt x="72642" y="75890"/>
                  <a:pt x="72206" y="75826"/>
                  <a:pt x="71786" y="75699"/>
                </a:cubicBezTo>
                <a:cubicBezTo>
                  <a:pt x="71366" y="75571"/>
                  <a:pt x="70994" y="75380"/>
                  <a:pt x="70670" y="75125"/>
                </a:cubicBezTo>
                <a:lnTo>
                  <a:pt x="56889" y="64662"/>
                </a:lnTo>
                <a:cubicBezTo>
                  <a:pt x="56054" y="63987"/>
                  <a:pt x="55555" y="63136"/>
                  <a:pt x="55390" y="62110"/>
                </a:cubicBezTo>
                <a:cubicBezTo>
                  <a:pt x="55225" y="61084"/>
                  <a:pt x="55427" y="60106"/>
                  <a:pt x="55996" y="59176"/>
                </a:cubicBezTo>
                <a:cubicBezTo>
                  <a:pt x="61217" y="50961"/>
                  <a:pt x="67522" y="44825"/>
                  <a:pt x="74911" y="40770"/>
                </a:cubicBezTo>
                <a:cubicBezTo>
                  <a:pt x="82299" y="36714"/>
                  <a:pt x="90833" y="34690"/>
                  <a:pt x="100513" y="34698"/>
                </a:cubicBezTo>
                <a:close/>
                <a:moveTo>
                  <a:pt x="97964" y="16313"/>
                </a:moveTo>
                <a:cubicBezTo>
                  <a:pt x="82779" y="16487"/>
                  <a:pt x="69052" y="20207"/>
                  <a:pt x="56782" y="27474"/>
                </a:cubicBezTo>
                <a:cubicBezTo>
                  <a:pt x="44511" y="34740"/>
                  <a:pt x="34742" y="44509"/>
                  <a:pt x="27475" y="56779"/>
                </a:cubicBezTo>
                <a:cubicBezTo>
                  <a:pt x="20208" y="69050"/>
                  <a:pt x="16487" y="82778"/>
                  <a:pt x="16313" y="97964"/>
                </a:cubicBezTo>
                <a:cubicBezTo>
                  <a:pt x="16487" y="113149"/>
                  <a:pt x="20208" y="126877"/>
                  <a:pt x="27475" y="139147"/>
                </a:cubicBezTo>
                <a:cubicBezTo>
                  <a:pt x="34742" y="151417"/>
                  <a:pt x="44511" y="161186"/>
                  <a:pt x="56782" y="168453"/>
                </a:cubicBezTo>
                <a:cubicBezTo>
                  <a:pt x="69052" y="175720"/>
                  <a:pt x="82779" y="179440"/>
                  <a:pt x="97964" y="179614"/>
                </a:cubicBezTo>
                <a:cubicBezTo>
                  <a:pt x="113146" y="179440"/>
                  <a:pt x="126872" y="175720"/>
                  <a:pt x="139143" y="168453"/>
                </a:cubicBezTo>
                <a:cubicBezTo>
                  <a:pt x="151414" y="161186"/>
                  <a:pt x="161183" y="151417"/>
                  <a:pt x="168451" y="139147"/>
                </a:cubicBezTo>
                <a:cubicBezTo>
                  <a:pt x="175719" y="126877"/>
                  <a:pt x="179440" y="113149"/>
                  <a:pt x="179615" y="97964"/>
                </a:cubicBezTo>
                <a:cubicBezTo>
                  <a:pt x="179440" y="82778"/>
                  <a:pt x="175719" y="69050"/>
                  <a:pt x="168451" y="56779"/>
                </a:cubicBezTo>
                <a:cubicBezTo>
                  <a:pt x="161183" y="44509"/>
                  <a:pt x="151414" y="34740"/>
                  <a:pt x="139143" y="27474"/>
                </a:cubicBezTo>
                <a:cubicBezTo>
                  <a:pt x="126872" y="20207"/>
                  <a:pt x="113146" y="16487"/>
                  <a:pt x="97964" y="16313"/>
                </a:cubicBezTo>
                <a:close/>
                <a:moveTo>
                  <a:pt x="97964" y="0"/>
                </a:moveTo>
                <a:cubicBezTo>
                  <a:pt x="116199" y="208"/>
                  <a:pt x="132678" y="4668"/>
                  <a:pt x="147399" y="13379"/>
                </a:cubicBezTo>
                <a:cubicBezTo>
                  <a:pt x="162120" y="22090"/>
                  <a:pt x="173836" y="33806"/>
                  <a:pt x="182548" y="48527"/>
                </a:cubicBezTo>
                <a:cubicBezTo>
                  <a:pt x="191259" y="63248"/>
                  <a:pt x="195719" y="79727"/>
                  <a:pt x="195927" y="97964"/>
                </a:cubicBezTo>
                <a:cubicBezTo>
                  <a:pt x="195719" y="116200"/>
                  <a:pt x="191259" y="132679"/>
                  <a:pt x="182548" y="147400"/>
                </a:cubicBezTo>
                <a:cubicBezTo>
                  <a:pt x="173836" y="162120"/>
                  <a:pt x="162120" y="173837"/>
                  <a:pt x="147399" y="182548"/>
                </a:cubicBezTo>
                <a:cubicBezTo>
                  <a:pt x="132678" y="191259"/>
                  <a:pt x="116199" y="195719"/>
                  <a:pt x="97964" y="195927"/>
                </a:cubicBezTo>
                <a:cubicBezTo>
                  <a:pt x="79726" y="195719"/>
                  <a:pt x="63247" y="191259"/>
                  <a:pt x="48526" y="182548"/>
                </a:cubicBezTo>
                <a:cubicBezTo>
                  <a:pt x="33805" y="173837"/>
                  <a:pt x="22089" y="162120"/>
                  <a:pt x="13378" y="147400"/>
                </a:cubicBezTo>
                <a:cubicBezTo>
                  <a:pt x="4667" y="132679"/>
                  <a:pt x="208" y="116200"/>
                  <a:pt x="0" y="97964"/>
                </a:cubicBezTo>
                <a:cubicBezTo>
                  <a:pt x="208" y="79727"/>
                  <a:pt x="4667" y="63248"/>
                  <a:pt x="13378" y="48527"/>
                </a:cubicBezTo>
                <a:cubicBezTo>
                  <a:pt x="22089" y="33806"/>
                  <a:pt x="33805" y="22090"/>
                  <a:pt x="48526" y="13379"/>
                </a:cubicBezTo>
                <a:cubicBezTo>
                  <a:pt x="63247" y="4668"/>
                  <a:pt x="79726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5" name="Freeform: Shape 124"/>
          <p:cNvSpPr/>
          <p:nvPr/>
        </p:nvSpPr>
        <p:spPr>
          <a:xfrm>
            <a:off x="15562742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5719" y="130612"/>
                </a:moveTo>
                <a:cubicBezTo>
                  <a:pt x="84544" y="130639"/>
                  <a:pt x="83577" y="131033"/>
                  <a:pt x="82817" y="131793"/>
                </a:cubicBezTo>
                <a:cubicBezTo>
                  <a:pt x="82057" y="132554"/>
                  <a:pt x="81663" y="133521"/>
                  <a:pt x="81637" y="134697"/>
                </a:cubicBezTo>
                <a:lnTo>
                  <a:pt x="81637" y="159201"/>
                </a:lnTo>
                <a:cubicBezTo>
                  <a:pt x="81663" y="160377"/>
                  <a:pt x="82057" y="161345"/>
                  <a:pt x="82817" y="162105"/>
                </a:cubicBezTo>
                <a:cubicBezTo>
                  <a:pt x="83577" y="162865"/>
                  <a:pt x="84544" y="163259"/>
                  <a:pt x="85719" y="163286"/>
                </a:cubicBezTo>
                <a:lnTo>
                  <a:pt x="110210" y="163286"/>
                </a:lnTo>
                <a:cubicBezTo>
                  <a:pt x="111384" y="163259"/>
                  <a:pt x="112352" y="162865"/>
                  <a:pt x="113112" y="162105"/>
                </a:cubicBezTo>
                <a:cubicBezTo>
                  <a:pt x="113872" y="161345"/>
                  <a:pt x="114265" y="160377"/>
                  <a:pt x="114292" y="159201"/>
                </a:cubicBezTo>
                <a:lnTo>
                  <a:pt x="114292" y="134697"/>
                </a:lnTo>
                <a:cubicBezTo>
                  <a:pt x="114265" y="133521"/>
                  <a:pt x="113872" y="132554"/>
                  <a:pt x="113112" y="131793"/>
                </a:cubicBezTo>
                <a:cubicBezTo>
                  <a:pt x="112352" y="131033"/>
                  <a:pt x="111384" y="130639"/>
                  <a:pt x="110210" y="130612"/>
                </a:cubicBezTo>
                <a:close/>
                <a:moveTo>
                  <a:pt x="100515" y="32641"/>
                </a:moveTo>
                <a:cubicBezTo>
                  <a:pt x="90133" y="32633"/>
                  <a:pt x="81018" y="34882"/>
                  <a:pt x="73170" y="39387"/>
                </a:cubicBezTo>
                <a:cubicBezTo>
                  <a:pt x="65323" y="43893"/>
                  <a:pt x="58663" y="50703"/>
                  <a:pt x="53192" y="59817"/>
                </a:cubicBezTo>
                <a:cubicBezTo>
                  <a:pt x="52628" y="60742"/>
                  <a:pt x="52447" y="61699"/>
                  <a:pt x="52649" y="62688"/>
                </a:cubicBezTo>
                <a:cubicBezTo>
                  <a:pt x="52851" y="63677"/>
                  <a:pt x="53372" y="64506"/>
                  <a:pt x="54212" y="65176"/>
                </a:cubicBezTo>
                <a:lnTo>
                  <a:pt x="71050" y="77935"/>
                </a:lnTo>
                <a:cubicBezTo>
                  <a:pt x="71374" y="78190"/>
                  <a:pt x="71746" y="78382"/>
                  <a:pt x="72166" y="78509"/>
                </a:cubicBezTo>
                <a:cubicBezTo>
                  <a:pt x="72586" y="78637"/>
                  <a:pt x="73021" y="78701"/>
                  <a:pt x="73473" y="78701"/>
                </a:cubicBezTo>
                <a:cubicBezTo>
                  <a:pt x="74060" y="78701"/>
                  <a:pt x="74640" y="78573"/>
                  <a:pt x="75211" y="78318"/>
                </a:cubicBezTo>
                <a:cubicBezTo>
                  <a:pt x="75782" y="78063"/>
                  <a:pt x="76266" y="77680"/>
                  <a:pt x="76662" y="77170"/>
                </a:cubicBezTo>
                <a:cubicBezTo>
                  <a:pt x="79591" y="73443"/>
                  <a:pt x="81865" y="70753"/>
                  <a:pt x="83486" y="69099"/>
                </a:cubicBezTo>
                <a:cubicBezTo>
                  <a:pt x="85107" y="67446"/>
                  <a:pt x="86489" y="66223"/>
                  <a:pt x="87632" y="65431"/>
                </a:cubicBezTo>
                <a:cubicBezTo>
                  <a:pt x="88751" y="64634"/>
                  <a:pt x="90276" y="63932"/>
                  <a:pt x="92208" y="63326"/>
                </a:cubicBezTo>
                <a:cubicBezTo>
                  <a:pt x="94140" y="62720"/>
                  <a:pt x="96271" y="62401"/>
                  <a:pt x="98602" y="62369"/>
                </a:cubicBezTo>
                <a:cubicBezTo>
                  <a:pt x="102827" y="62470"/>
                  <a:pt x="106463" y="63576"/>
                  <a:pt x="109508" y="65687"/>
                </a:cubicBezTo>
                <a:cubicBezTo>
                  <a:pt x="112554" y="67797"/>
                  <a:pt x="114148" y="70306"/>
                  <a:pt x="114292" y="73214"/>
                </a:cubicBezTo>
                <a:cubicBezTo>
                  <a:pt x="114310" y="76457"/>
                  <a:pt x="113412" y="79094"/>
                  <a:pt x="111597" y="81125"/>
                </a:cubicBezTo>
                <a:cubicBezTo>
                  <a:pt x="109782" y="83156"/>
                  <a:pt x="106938" y="85027"/>
                  <a:pt x="103066" y="86739"/>
                </a:cubicBezTo>
                <a:cubicBezTo>
                  <a:pt x="99951" y="88129"/>
                  <a:pt x="96757" y="90155"/>
                  <a:pt x="93486" y="92816"/>
                </a:cubicBezTo>
                <a:cubicBezTo>
                  <a:pt x="90214" y="95477"/>
                  <a:pt x="87445" y="98599"/>
                  <a:pt x="85180" y="102182"/>
                </a:cubicBezTo>
                <a:cubicBezTo>
                  <a:pt x="82915" y="105765"/>
                  <a:pt x="81734" y="109633"/>
                  <a:pt x="81637" y="113788"/>
                </a:cubicBezTo>
                <a:lnTo>
                  <a:pt x="81637" y="118381"/>
                </a:lnTo>
                <a:cubicBezTo>
                  <a:pt x="81663" y="119556"/>
                  <a:pt x="82057" y="120524"/>
                  <a:pt x="82817" y="121284"/>
                </a:cubicBezTo>
                <a:cubicBezTo>
                  <a:pt x="83577" y="122044"/>
                  <a:pt x="84544" y="122438"/>
                  <a:pt x="85719" y="122464"/>
                </a:cubicBezTo>
                <a:lnTo>
                  <a:pt x="110210" y="122464"/>
                </a:lnTo>
                <a:cubicBezTo>
                  <a:pt x="111384" y="122438"/>
                  <a:pt x="112352" y="122044"/>
                  <a:pt x="113112" y="121284"/>
                </a:cubicBezTo>
                <a:cubicBezTo>
                  <a:pt x="113872" y="120524"/>
                  <a:pt x="114265" y="119556"/>
                  <a:pt x="114292" y="118381"/>
                </a:cubicBezTo>
                <a:cubicBezTo>
                  <a:pt x="114321" y="116786"/>
                  <a:pt x="115187" y="114745"/>
                  <a:pt x="116890" y="112257"/>
                </a:cubicBezTo>
                <a:cubicBezTo>
                  <a:pt x="118594" y="109769"/>
                  <a:pt x="120959" y="107600"/>
                  <a:pt x="123986" y="105750"/>
                </a:cubicBezTo>
                <a:cubicBezTo>
                  <a:pt x="127321" y="103983"/>
                  <a:pt x="130742" y="101817"/>
                  <a:pt x="134247" y="99252"/>
                </a:cubicBezTo>
                <a:cubicBezTo>
                  <a:pt x="137753" y="96687"/>
                  <a:pt x="140719" y="93349"/>
                  <a:pt x="143148" y="89239"/>
                </a:cubicBezTo>
                <a:cubicBezTo>
                  <a:pt x="145576" y="85128"/>
                  <a:pt x="146842" y="79872"/>
                  <a:pt x="146946" y="73469"/>
                </a:cubicBezTo>
                <a:cubicBezTo>
                  <a:pt x="146779" y="65615"/>
                  <a:pt x="144392" y="58627"/>
                  <a:pt x="139784" y="52507"/>
                </a:cubicBezTo>
                <a:cubicBezTo>
                  <a:pt x="135176" y="46387"/>
                  <a:pt x="129350" y="41563"/>
                  <a:pt x="122304" y="38038"/>
                </a:cubicBezTo>
                <a:cubicBezTo>
                  <a:pt x="115258" y="34512"/>
                  <a:pt x="107996" y="32713"/>
                  <a:pt x="100515" y="32641"/>
                </a:cubicBezTo>
                <a:close/>
                <a:moveTo>
                  <a:pt x="97964" y="0"/>
                </a:moveTo>
                <a:cubicBezTo>
                  <a:pt x="116200" y="207"/>
                  <a:pt x="132679" y="4666"/>
                  <a:pt x="147399" y="13377"/>
                </a:cubicBezTo>
                <a:cubicBezTo>
                  <a:pt x="162120" y="22087"/>
                  <a:pt x="173837" y="33803"/>
                  <a:pt x="182548" y="48524"/>
                </a:cubicBezTo>
                <a:cubicBezTo>
                  <a:pt x="191260" y="63246"/>
                  <a:pt x="195719" y="79726"/>
                  <a:pt x="195927" y="97967"/>
                </a:cubicBezTo>
                <a:cubicBezTo>
                  <a:pt x="195719" y="116204"/>
                  <a:pt x="191260" y="132682"/>
                  <a:pt x="182548" y="147403"/>
                </a:cubicBezTo>
                <a:cubicBezTo>
                  <a:pt x="173837" y="162123"/>
                  <a:pt x="162120" y="173839"/>
                  <a:pt x="147399" y="182549"/>
                </a:cubicBezTo>
                <a:cubicBezTo>
                  <a:pt x="132679" y="191260"/>
                  <a:pt x="116200" y="195719"/>
                  <a:pt x="97964" y="195927"/>
                </a:cubicBezTo>
                <a:cubicBezTo>
                  <a:pt x="79728" y="195719"/>
                  <a:pt x="63250" y="191260"/>
                  <a:pt x="48529" y="182549"/>
                </a:cubicBezTo>
                <a:cubicBezTo>
                  <a:pt x="33808" y="173839"/>
                  <a:pt x="22091" y="162123"/>
                  <a:pt x="13380" y="147403"/>
                </a:cubicBezTo>
                <a:cubicBezTo>
                  <a:pt x="4668" y="132682"/>
                  <a:pt x="208" y="116204"/>
                  <a:pt x="0" y="97967"/>
                </a:cubicBezTo>
                <a:cubicBezTo>
                  <a:pt x="208" y="79726"/>
                  <a:pt x="4668" y="63246"/>
                  <a:pt x="13380" y="48524"/>
                </a:cubicBezTo>
                <a:cubicBezTo>
                  <a:pt x="22091" y="33803"/>
                  <a:pt x="33808" y="22087"/>
                  <a:pt x="48529" y="13377"/>
                </a:cubicBezTo>
                <a:cubicBezTo>
                  <a:pt x="63250" y="4666"/>
                  <a:pt x="79728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6" name="Freeform: Shape 125"/>
          <p:cNvSpPr/>
          <p:nvPr/>
        </p:nvSpPr>
        <p:spPr>
          <a:xfrm>
            <a:off x="15630004" y="8027943"/>
            <a:ext cx="203176" cy="281416"/>
          </a:xfrm>
          <a:custGeom>
            <a:avLst/>
            <a:gdLst/>
            <a:ahLst/>
            <a:cxnLst/>
            <a:rect l="l" t="t" r="r" b="b"/>
            <a:pathLst>
              <a:path w="117878" h="163271">
                <a:moveTo>
                  <a:pt x="41862" y="122466"/>
                </a:moveTo>
                <a:lnTo>
                  <a:pt x="72466" y="122466"/>
                </a:lnTo>
                <a:cubicBezTo>
                  <a:pt x="73905" y="122503"/>
                  <a:pt x="75106" y="123002"/>
                  <a:pt x="76068" y="123964"/>
                </a:cubicBezTo>
                <a:cubicBezTo>
                  <a:pt x="77030" y="124926"/>
                  <a:pt x="77529" y="126127"/>
                  <a:pt x="77566" y="127567"/>
                </a:cubicBezTo>
                <a:lnTo>
                  <a:pt x="77566" y="158171"/>
                </a:lnTo>
                <a:cubicBezTo>
                  <a:pt x="77529" y="159611"/>
                  <a:pt x="77030" y="160811"/>
                  <a:pt x="76068" y="161773"/>
                </a:cubicBezTo>
                <a:cubicBezTo>
                  <a:pt x="75106" y="162735"/>
                  <a:pt x="73905" y="163234"/>
                  <a:pt x="72466" y="163271"/>
                </a:cubicBezTo>
                <a:lnTo>
                  <a:pt x="41862" y="163271"/>
                </a:lnTo>
                <a:cubicBezTo>
                  <a:pt x="40422" y="163234"/>
                  <a:pt x="39221" y="162735"/>
                  <a:pt x="38259" y="161773"/>
                </a:cubicBezTo>
                <a:cubicBezTo>
                  <a:pt x="37298" y="160811"/>
                  <a:pt x="36798" y="159611"/>
                  <a:pt x="36761" y="158171"/>
                </a:cubicBezTo>
                <a:lnTo>
                  <a:pt x="36761" y="127567"/>
                </a:lnTo>
                <a:cubicBezTo>
                  <a:pt x="36798" y="126127"/>
                  <a:pt x="37298" y="124926"/>
                  <a:pt x="38259" y="123964"/>
                </a:cubicBezTo>
                <a:cubicBezTo>
                  <a:pt x="39221" y="123002"/>
                  <a:pt x="40422" y="122503"/>
                  <a:pt x="41862" y="122466"/>
                </a:cubicBezTo>
                <a:close/>
                <a:moveTo>
                  <a:pt x="59969" y="1"/>
                </a:moveTo>
                <a:cubicBezTo>
                  <a:pt x="69276" y="90"/>
                  <a:pt x="78324" y="2335"/>
                  <a:pt x="87112" y="6736"/>
                </a:cubicBezTo>
                <a:cubicBezTo>
                  <a:pt x="95901" y="11137"/>
                  <a:pt x="103173" y="17161"/>
                  <a:pt x="108929" y="24808"/>
                </a:cubicBezTo>
                <a:cubicBezTo>
                  <a:pt x="114685" y="32454"/>
                  <a:pt x="117668" y="41190"/>
                  <a:pt x="117878" y="51015"/>
                </a:cubicBezTo>
                <a:cubicBezTo>
                  <a:pt x="117749" y="59019"/>
                  <a:pt x="116177" y="65594"/>
                  <a:pt x="113162" y="70740"/>
                </a:cubicBezTo>
                <a:cubicBezTo>
                  <a:pt x="110147" y="75885"/>
                  <a:pt x="106459" y="80059"/>
                  <a:pt x="102097" y="83262"/>
                </a:cubicBezTo>
                <a:cubicBezTo>
                  <a:pt x="97735" y="86465"/>
                  <a:pt x="93471" y="89156"/>
                  <a:pt x="89303" y="91334"/>
                </a:cubicBezTo>
                <a:cubicBezTo>
                  <a:pt x="85499" y="93702"/>
                  <a:pt x="82518" y="96589"/>
                  <a:pt x="80357" y="99994"/>
                </a:cubicBezTo>
                <a:cubicBezTo>
                  <a:pt x="78196" y="103399"/>
                  <a:pt x="77096" y="106126"/>
                  <a:pt x="77056" y="108176"/>
                </a:cubicBezTo>
                <a:cubicBezTo>
                  <a:pt x="77027" y="109659"/>
                  <a:pt x="76543" y="111030"/>
                  <a:pt x="75606" y="112290"/>
                </a:cubicBezTo>
                <a:cubicBezTo>
                  <a:pt x="74668" y="113550"/>
                  <a:pt x="73451" y="114220"/>
                  <a:pt x="71955" y="114300"/>
                </a:cubicBezTo>
                <a:lnTo>
                  <a:pt x="41352" y="114300"/>
                </a:lnTo>
                <a:cubicBezTo>
                  <a:pt x="39933" y="114178"/>
                  <a:pt x="38817" y="113338"/>
                  <a:pt x="38004" y="111780"/>
                </a:cubicBezTo>
                <a:cubicBezTo>
                  <a:pt x="37191" y="110222"/>
                  <a:pt x="36777" y="108681"/>
                  <a:pt x="36761" y="107155"/>
                </a:cubicBezTo>
                <a:lnTo>
                  <a:pt x="36761" y="101413"/>
                </a:lnTo>
                <a:cubicBezTo>
                  <a:pt x="36881" y="96230"/>
                  <a:pt x="38342" y="91399"/>
                  <a:pt x="41144" y="86920"/>
                </a:cubicBezTo>
                <a:cubicBezTo>
                  <a:pt x="43946" y="82441"/>
                  <a:pt x="47372" y="78536"/>
                  <a:pt x="51421" y="75205"/>
                </a:cubicBezTo>
                <a:cubicBezTo>
                  <a:pt x="55470" y="71874"/>
                  <a:pt x="59424" y="69340"/>
                  <a:pt x="63284" y="67602"/>
                </a:cubicBezTo>
                <a:cubicBezTo>
                  <a:pt x="68159" y="65457"/>
                  <a:pt x="71703" y="63112"/>
                  <a:pt x="73916" y="60568"/>
                </a:cubicBezTo>
                <a:cubicBezTo>
                  <a:pt x="76129" y="58025"/>
                  <a:pt x="77218" y="54755"/>
                  <a:pt x="77184" y="50760"/>
                </a:cubicBezTo>
                <a:cubicBezTo>
                  <a:pt x="77011" y="47070"/>
                  <a:pt x="75029" y="43923"/>
                  <a:pt x="71238" y="41318"/>
                </a:cubicBezTo>
                <a:cubicBezTo>
                  <a:pt x="67447" y="38713"/>
                  <a:pt x="62883" y="37352"/>
                  <a:pt x="57546" y="37235"/>
                </a:cubicBezTo>
                <a:cubicBezTo>
                  <a:pt x="54637" y="37270"/>
                  <a:pt x="51975" y="37647"/>
                  <a:pt x="49560" y="38368"/>
                </a:cubicBezTo>
                <a:cubicBezTo>
                  <a:pt x="47146" y="39088"/>
                  <a:pt x="45217" y="39944"/>
                  <a:pt x="43774" y="40936"/>
                </a:cubicBezTo>
                <a:cubicBezTo>
                  <a:pt x="42337" y="41906"/>
                  <a:pt x="40621" y="43442"/>
                  <a:pt x="38626" y="45545"/>
                </a:cubicBezTo>
                <a:cubicBezTo>
                  <a:pt x="36630" y="47647"/>
                  <a:pt x="33797" y="51002"/>
                  <a:pt x="30127" y="55608"/>
                </a:cubicBezTo>
                <a:cubicBezTo>
                  <a:pt x="29604" y="56252"/>
                  <a:pt x="28993" y="56751"/>
                  <a:pt x="28294" y="57108"/>
                </a:cubicBezTo>
                <a:cubicBezTo>
                  <a:pt x="27595" y="57464"/>
                  <a:pt x="26888" y="57645"/>
                  <a:pt x="26173" y="57650"/>
                </a:cubicBezTo>
                <a:cubicBezTo>
                  <a:pt x="25601" y="57647"/>
                  <a:pt x="25054" y="57557"/>
                  <a:pt x="24530" y="57379"/>
                </a:cubicBezTo>
                <a:cubicBezTo>
                  <a:pt x="24007" y="57201"/>
                  <a:pt x="23491" y="56951"/>
                  <a:pt x="22984" y="56629"/>
                </a:cubicBezTo>
                <a:lnTo>
                  <a:pt x="2063" y="40680"/>
                </a:lnTo>
                <a:cubicBezTo>
                  <a:pt x="973" y="39816"/>
                  <a:pt x="314" y="38769"/>
                  <a:pt x="85" y="37539"/>
                </a:cubicBezTo>
                <a:cubicBezTo>
                  <a:pt x="-143" y="36308"/>
                  <a:pt x="91" y="35102"/>
                  <a:pt x="787" y="33920"/>
                </a:cubicBezTo>
                <a:cubicBezTo>
                  <a:pt x="7655" y="22521"/>
                  <a:pt x="15989" y="14015"/>
                  <a:pt x="25789" y="8401"/>
                </a:cubicBezTo>
                <a:cubicBezTo>
                  <a:pt x="35589" y="2788"/>
                  <a:pt x="46983" y="-12"/>
                  <a:pt x="5996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7" name="Freeform: Shape 126"/>
          <p:cNvSpPr/>
          <p:nvPr/>
        </p:nvSpPr>
        <p:spPr>
          <a:xfrm>
            <a:off x="15576813" y="7174877"/>
            <a:ext cx="309559" cy="309557"/>
          </a:xfrm>
          <a:custGeom>
            <a:avLst/>
            <a:gdLst/>
            <a:ahLst/>
            <a:cxnLst/>
            <a:rect l="l" t="t" r="r" b="b"/>
            <a:pathLst>
              <a:path w="179599" h="179598">
                <a:moveTo>
                  <a:pt x="163286" y="163286"/>
                </a:moveTo>
                <a:lnTo>
                  <a:pt x="179599" y="163286"/>
                </a:lnTo>
                <a:lnTo>
                  <a:pt x="179599" y="179598"/>
                </a:lnTo>
                <a:lnTo>
                  <a:pt x="163286" y="179598"/>
                </a:lnTo>
                <a:close/>
                <a:moveTo>
                  <a:pt x="130629" y="163286"/>
                </a:moveTo>
                <a:lnTo>
                  <a:pt x="146941" y="163286"/>
                </a:lnTo>
                <a:lnTo>
                  <a:pt x="146941" y="179598"/>
                </a:lnTo>
                <a:lnTo>
                  <a:pt x="130629" y="179598"/>
                </a:lnTo>
                <a:close/>
                <a:moveTo>
                  <a:pt x="32657" y="130628"/>
                </a:moveTo>
                <a:lnTo>
                  <a:pt x="48970" y="130628"/>
                </a:lnTo>
                <a:lnTo>
                  <a:pt x="48970" y="146941"/>
                </a:lnTo>
                <a:lnTo>
                  <a:pt x="32657" y="146941"/>
                </a:lnTo>
                <a:close/>
                <a:moveTo>
                  <a:pt x="16313" y="114284"/>
                </a:moveTo>
                <a:lnTo>
                  <a:pt x="16313" y="163158"/>
                </a:lnTo>
                <a:lnTo>
                  <a:pt x="65314" y="163158"/>
                </a:lnTo>
                <a:lnTo>
                  <a:pt x="65314" y="114284"/>
                </a:lnTo>
                <a:close/>
                <a:moveTo>
                  <a:pt x="97972" y="97971"/>
                </a:moveTo>
                <a:lnTo>
                  <a:pt x="146941" y="97971"/>
                </a:lnTo>
                <a:lnTo>
                  <a:pt x="146941" y="114284"/>
                </a:lnTo>
                <a:lnTo>
                  <a:pt x="163286" y="114300"/>
                </a:lnTo>
                <a:lnTo>
                  <a:pt x="163286" y="97971"/>
                </a:lnTo>
                <a:lnTo>
                  <a:pt x="179599" y="97971"/>
                </a:lnTo>
                <a:lnTo>
                  <a:pt x="179599" y="146941"/>
                </a:lnTo>
                <a:lnTo>
                  <a:pt x="130629" y="146941"/>
                </a:lnTo>
                <a:lnTo>
                  <a:pt x="130629" y="130628"/>
                </a:lnTo>
                <a:lnTo>
                  <a:pt x="114284" y="130620"/>
                </a:lnTo>
                <a:lnTo>
                  <a:pt x="114284" y="179598"/>
                </a:lnTo>
                <a:lnTo>
                  <a:pt x="97972" y="179598"/>
                </a:lnTo>
                <a:close/>
                <a:moveTo>
                  <a:pt x="0" y="97971"/>
                </a:moveTo>
                <a:lnTo>
                  <a:pt x="81627" y="97971"/>
                </a:lnTo>
                <a:lnTo>
                  <a:pt x="81627" y="179598"/>
                </a:lnTo>
                <a:lnTo>
                  <a:pt x="0" y="179598"/>
                </a:lnTo>
                <a:close/>
                <a:moveTo>
                  <a:pt x="130629" y="32657"/>
                </a:moveTo>
                <a:lnTo>
                  <a:pt x="146941" y="32657"/>
                </a:lnTo>
                <a:lnTo>
                  <a:pt x="146941" y="48970"/>
                </a:lnTo>
                <a:lnTo>
                  <a:pt x="130629" y="48970"/>
                </a:lnTo>
                <a:close/>
                <a:moveTo>
                  <a:pt x="32657" y="32657"/>
                </a:moveTo>
                <a:lnTo>
                  <a:pt x="48970" y="32657"/>
                </a:lnTo>
                <a:lnTo>
                  <a:pt x="48970" y="48970"/>
                </a:lnTo>
                <a:lnTo>
                  <a:pt x="32657" y="48970"/>
                </a:lnTo>
                <a:close/>
                <a:moveTo>
                  <a:pt x="114284" y="16313"/>
                </a:moveTo>
                <a:lnTo>
                  <a:pt x="114284" y="65314"/>
                </a:lnTo>
                <a:lnTo>
                  <a:pt x="163286" y="65314"/>
                </a:lnTo>
                <a:lnTo>
                  <a:pt x="163286" y="16313"/>
                </a:lnTo>
                <a:close/>
                <a:moveTo>
                  <a:pt x="16313" y="16313"/>
                </a:moveTo>
                <a:lnTo>
                  <a:pt x="16313" y="65314"/>
                </a:lnTo>
                <a:lnTo>
                  <a:pt x="65314" y="65314"/>
                </a:lnTo>
                <a:lnTo>
                  <a:pt x="65314" y="16313"/>
                </a:lnTo>
                <a:close/>
                <a:moveTo>
                  <a:pt x="97972" y="0"/>
                </a:moveTo>
                <a:lnTo>
                  <a:pt x="179599" y="0"/>
                </a:lnTo>
                <a:lnTo>
                  <a:pt x="179599" y="81627"/>
                </a:lnTo>
                <a:lnTo>
                  <a:pt x="97972" y="81627"/>
                </a:lnTo>
                <a:close/>
                <a:moveTo>
                  <a:pt x="0" y="0"/>
                </a:moveTo>
                <a:lnTo>
                  <a:pt x="81627" y="0"/>
                </a:lnTo>
                <a:lnTo>
                  <a:pt x="81627" y="81627"/>
                </a:lnTo>
                <a:lnTo>
                  <a:pt x="0" y="816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8" name="Freeform: Shape 127"/>
          <p:cNvSpPr/>
          <p:nvPr/>
        </p:nvSpPr>
        <p:spPr>
          <a:xfrm>
            <a:off x="15538554" y="6293609"/>
            <a:ext cx="386075" cy="394006"/>
          </a:xfrm>
          <a:custGeom>
            <a:avLst/>
            <a:gdLst/>
            <a:ahLst/>
            <a:cxnLst/>
            <a:rect l="l" t="t" r="r" b="b"/>
            <a:pathLst>
              <a:path w="223992" h="228593">
                <a:moveTo>
                  <a:pt x="120287" y="2"/>
                </a:moveTo>
                <a:cubicBezTo>
                  <a:pt x="125958" y="24"/>
                  <a:pt x="131709" y="651"/>
                  <a:pt x="137539" y="1884"/>
                </a:cubicBezTo>
                <a:cubicBezTo>
                  <a:pt x="143369" y="3118"/>
                  <a:pt x="148929" y="4830"/>
                  <a:pt x="154217" y="7019"/>
                </a:cubicBezTo>
                <a:cubicBezTo>
                  <a:pt x="164068" y="11256"/>
                  <a:pt x="171763" y="16616"/>
                  <a:pt x="177300" y="23101"/>
                </a:cubicBezTo>
                <a:cubicBezTo>
                  <a:pt x="182838" y="29586"/>
                  <a:pt x="187065" y="37035"/>
                  <a:pt x="189980" y="45447"/>
                </a:cubicBezTo>
                <a:cubicBezTo>
                  <a:pt x="192896" y="53860"/>
                  <a:pt x="195346" y="63075"/>
                  <a:pt x="197331" y="73094"/>
                </a:cubicBezTo>
                <a:lnTo>
                  <a:pt x="197459" y="73732"/>
                </a:lnTo>
                <a:cubicBezTo>
                  <a:pt x="199370" y="76554"/>
                  <a:pt x="201001" y="79584"/>
                  <a:pt x="202354" y="82820"/>
                </a:cubicBezTo>
                <a:cubicBezTo>
                  <a:pt x="203707" y="86057"/>
                  <a:pt x="204414" y="89405"/>
                  <a:pt x="204475" y="92865"/>
                </a:cubicBezTo>
                <a:cubicBezTo>
                  <a:pt x="204379" y="94595"/>
                  <a:pt x="203996" y="96302"/>
                  <a:pt x="203327" y="97984"/>
                </a:cubicBezTo>
                <a:cubicBezTo>
                  <a:pt x="202657" y="99666"/>
                  <a:pt x="202274" y="101276"/>
                  <a:pt x="202179" y="102815"/>
                </a:cubicBezTo>
                <a:cubicBezTo>
                  <a:pt x="202208" y="102974"/>
                  <a:pt x="202341" y="103229"/>
                  <a:pt x="202577" y="103580"/>
                </a:cubicBezTo>
                <a:cubicBezTo>
                  <a:pt x="202814" y="103931"/>
                  <a:pt x="202979" y="104186"/>
                  <a:pt x="203072" y="104346"/>
                </a:cubicBezTo>
                <a:cubicBezTo>
                  <a:pt x="208743" y="112422"/>
                  <a:pt x="213601" y="120920"/>
                  <a:pt x="217646" y="129841"/>
                </a:cubicBezTo>
                <a:cubicBezTo>
                  <a:pt x="221690" y="138762"/>
                  <a:pt x="223806" y="148249"/>
                  <a:pt x="223992" y="158302"/>
                </a:cubicBezTo>
                <a:cubicBezTo>
                  <a:pt x="224006" y="159955"/>
                  <a:pt x="223708" y="162347"/>
                  <a:pt x="223099" y="165479"/>
                </a:cubicBezTo>
                <a:cubicBezTo>
                  <a:pt x="222489" y="168610"/>
                  <a:pt x="221483" y="171493"/>
                  <a:pt x="220079" y="174129"/>
                </a:cubicBezTo>
                <a:cubicBezTo>
                  <a:pt x="218676" y="176764"/>
                  <a:pt x="216791" y="178164"/>
                  <a:pt x="214424" y="178329"/>
                </a:cubicBezTo>
                <a:cubicBezTo>
                  <a:pt x="212740" y="178200"/>
                  <a:pt x="211077" y="177111"/>
                  <a:pt x="209435" y="175064"/>
                </a:cubicBezTo>
                <a:cubicBezTo>
                  <a:pt x="207794" y="173017"/>
                  <a:pt x="206329" y="170786"/>
                  <a:pt x="205042" y="168370"/>
                </a:cubicBezTo>
                <a:cubicBezTo>
                  <a:pt x="203754" y="165954"/>
                  <a:pt x="202800" y="164129"/>
                  <a:pt x="202179" y="162894"/>
                </a:cubicBezTo>
                <a:cubicBezTo>
                  <a:pt x="202051" y="162788"/>
                  <a:pt x="201924" y="162746"/>
                  <a:pt x="201796" y="162767"/>
                </a:cubicBezTo>
                <a:lnTo>
                  <a:pt x="201158" y="163277"/>
                </a:lnTo>
                <a:cubicBezTo>
                  <a:pt x="199189" y="168600"/>
                  <a:pt x="196909" y="173676"/>
                  <a:pt x="194318" y="178504"/>
                </a:cubicBezTo>
                <a:cubicBezTo>
                  <a:pt x="191727" y="183333"/>
                  <a:pt x="188394" y="187739"/>
                  <a:pt x="184321" y="191722"/>
                </a:cubicBezTo>
                <a:cubicBezTo>
                  <a:pt x="186831" y="193935"/>
                  <a:pt x="189577" y="195675"/>
                  <a:pt x="192560" y="196943"/>
                </a:cubicBezTo>
                <a:cubicBezTo>
                  <a:pt x="195543" y="198210"/>
                  <a:pt x="198242" y="199762"/>
                  <a:pt x="200657" y="201596"/>
                </a:cubicBezTo>
                <a:cubicBezTo>
                  <a:pt x="203073" y="203431"/>
                  <a:pt x="204686" y="206305"/>
                  <a:pt x="205495" y="210218"/>
                </a:cubicBezTo>
                <a:cubicBezTo>
                  <a:pt x="205221" y="210925"/>
                  <a:pt x="205035" y="211648"/>
                  <a:pt x="204937" y="212387"/>
                </a:cubicBezTo>
                <a:cubicBezTo>
                  <a:pt x="204839" y="213125"/>
                  <a:pt x="204557" y="213848"/>
                  <a:pt x="204092" y="214555"/>
                </a:cubicBezTo>
                <a:cubicBezTo>
                  <a:pt x="201545" y="218161"/>
                  <a:pt x="198008" y="220856"/>
                  <a:pt x="193481" y="222638"/>
                </a:cubicBezTo>
                <a:cubicBezTo>
                  <a:pt x="188954" y="224421"/>
                  <a:pt x="184180" y="225594"/>
                  <a:pt x="179157" y="226158"/>
                </a:cubicBezTo>
                <a:cubicBezTo>
                  <a:pt x="174134" y="226722"/>
                  <a:pt x="169605" y="226978"/>
                  <a:pt x="165570" y="226928"/>
                </a:cubicBezTo>
                <a:cubicBezTo>
                  <a:pt x="157892" y="226848"/>
                  <a:pt x="150638" y="225987"/>
                  <a:pt x="143805" y="224345"/>
                </a:cubicBezTo>
                <a:cubicBezTo>
                  <a:pt x="136973" y="222703"/>
                  <a:pt x="129941" y="220758"/>
                  <a:pt x="122710" y="218509"/>
                </a:cubicBezTo>
                <a:cubicBezTo>
                  <a:pt x="121121" y="218111"/>
                  <a:pt x="119325" y="217919"/>
                  <a:pt x="117321" y="217935"/>
                </a:cubicBezTo>
                <a:cubicBezTo>
                  <a:pt x="115317" y="217951"/>
                  <a:pt x="113457" y="217887"/>
                  <a:pt x="111741" y="217744"/>
                </a:cubicBezTo>
                <a:cubicBezTo>
                  <a:pt x="109028" y="220568"/>
                  <a:pt x="105425" y="222771"/>
                  <a:pt x="100931" y="224353"/>
                </a:cubicBezTo>
                <a:cubicBezTo>
                  <a:pt x="96438" y="225935"/>
                  <a:pt x="91767" y="227042"/>
                  <a:pt x="86919" y="227674"/>
                </a:cubicBezTo>
                <a:cubicBezTo>
                  <a:pt x="82071" y="228307"/>
                  <a:pt x="77759" y="228611"/>
                  <a:pt x="73984" y="228586"/>
                </a:cubicBezTo>
                <a:cubicBezTo>
                  <a:pt x="71390" y="228626"/>
                  <a:pt x="67569" y="228507"/>
                  <a:pt x="62519" y="228228"/>
                </a:cubicBezTo>
                <a:cubicBezTo>
                  <a:pt x="57470" y="227949"/>
                  <a:pt x="52214" y="227271"/>
                  <a:pt x="46750" y="226195"/>
                </a:cubicBezTo>
                <a:cubicBezTo>
                  <a:pt x="41286" y="225118"/>
                  <a:pt x="36636" y="223404"/>
                  <a:pt x="32799" y="221052"/>
                </a:cubicBezTo>
                <a:cubicBezTo>
                  <a:pt x="28961" y="218701"/>
                  <a:pt x="26958" y="215472"/>
                  <a:pt x="26787" y="211366"/>
                </a:cubicBezTo>
                <a:cubicBezTo>
                  <a:pt x="26748" y="207954"/>
                  <a:pt x="27210" y="205339"/>
                  <a:pt x="28175" y="203521"/>
                </a:cubicBezTo>
                <a:cubicBezTo>
                  <a:pt x="29139" y="201704"/>
                  <a:pt x="30845" y="199727"/>
                  <a:pt x="33293" y="197590"/>
                </a:cubicBezTo>
                <a:cubicBezTo>
                  <a:pt x="35214" y="197138"/>
                  <a:pt x="37048" y="196543"/>
                  <a:pt x="38794" y="195804"/>
                </a:cubicBezTo>
                <a:cubicBezTo>
                  <a:pt x="40540" y="195065"/>
                  <a:pt x="42533" y="194598"/>
                  <a:pt x="44773" y="194401"/>
                </a:cubicBezTo>
                <a:cubicBezTo>
                  <a:pt x="45087" y="194398"/>
                  <a:pt x="45384" y="194372"/>
                  <a:pt x="45666" y="194321"/>
                </a:cubicBezTo>
                <a:cubicBezTo>
                  <a:pt x="45948" y="194271"/>
                  <a:pt x="46245" y="194212"/>
                  <a:pt x="46559" y="194146"/>
                </a:cubicBezTo>
                <a:cubicBezTo>
                  <a:pt x="46625" y="194093"/>
                  <a:pt x="46684" y="194040"/>
                  <a:pt x="46734" y="193986"/>
                </a:cubicBezTo>
                <a:cubicBezTo>
                  <a:pt x="46785" y="193933"/>
                  <a:pt x="46811" y="193816"/>
                  <a:pt x="46814" y="193636"/>
                </a:cubicBezTo>
                <a:lnTo>
                  <a:pt x="46559" y="193253"/>
                </a:lnTo>
                <a:cubicBezTo>
                  <a:pt x="43538" y="192368"/>
                  <a:pt x="40381" y="189858"/>
                  <a:pt x="37087" y="185722"/>
                </a:cubicBezTo>
                <a:cubicBezTo>
                  <a:pt x="33792" y="181587"/>
                  <a:pt x="30880" y="177055"/>
                  <a:pt x="28351" y="172126"/>
                </a:cubicBezTo>
                <a:cubicBezTo>
                  <a:pt x="25822" y="167197"/>
                  <a:pt x="24195" y="163099"/>
                  <a:pt x="23471" y="159833"/>
                </a:cubicBezTo>
                <a:lnTo>
                  <a:pt x="22833" y="159450"/>
                </a:lnTo>
                <a:cubicBezTo>
                  <a:pt x="22395" y="159517"/>
                  <a:pt x="22060" y="159862"/>
                  <a:pt x="21829" y="160487"/>
                </a:cubicBezTo>
                <a:cubicBezTo>
                  <a:pt x="21597" y="161111"/>
                  <a:pt x="21422" y="161616"/>
                  <a:pt x="21302" y="162001"/>
                </a:cubicBezTo>
                <a:cubicBezTo>
                  <a:pt x="19836" y="165395"/>
                  <a:pt x="17603" y="168494"/>
                  <a:pt x="14606" y="171297"/>
                </a:cubicBezTo>
                <a:cubicBezTo>
                  <a:pt x="11608" y="174101"/>
                  <a:pt x="8228" y="175764"/>
                  <a:pt x="4465" y="176288"/>
                </a:cubicBezTo>
                <a:lnTo>
                  <a:pt x="4337" y="176288"/>
                </a:lnTo>
                <a:cubicBezTo>
                  <a:pt x="3880" y="176251"/>
                  <a:pt x="3615" y="176070"/>
                  <a:pt x="3540" y="175746"/>
                </a:cubicBezTo>
                <a:cubicBezTo>
                  <a:pt x="3466" y="175421"/>
                  <a:pt x="3264" y="175177"/>
                  <a:pt x="2934" y="175012"/>
                </a:cubicBezTo>
                <a:cubicBezTo>
                  <a:pt x="2031" y="172934"/>
                  <a:pt x="1319" y="170872"/>
                  <a:pt x="798" y="168826"/>
                </a:cubicBezTo>
                <a:cubicBezTo>
                  <a:pt x="277" y="166780"/>
                  <a:pt x="11" y="164590"/>
                  <a:pt x="0" y="162257"/>
                </a:cubicBezTo>
                <a:cubicBezTo>
                  <a:pt x="96" y="149559"/>
                  <a:pt x="2966" y="138345"/>
                  <a:pt x="8611" y="128613"/>
                </a:cubicBezTo>
                <a:cubicBezTo>
                  <a:pt x="14255" y="118882"/>
                  <a:pt x="22100" y="110282"/>
                  <a:pt x="32145" y="102815"/>
                </a:cubicBezTo>
                <a:cubicBezTo>
                  <a:pt x="31712" y="101733"/>
                  <a:pt x="31430" y="100644"/>
                  <a:pt x="31300" y="99546"/>
                </a:cubicBezTo>
                <a:cubicBezTo>
                  <a:pt x="31170" y="98449"/>
                  <a:pt x="31111" y="97327"/>
                  <a:pt x="31124" y="96182"/>
                </a:cubicBezTo>
                <a:cubicBezTo>
                  <a:pt x="31175" y="94287"/>
                  <a:pt x="31648" y="92177"/>
                  <a:pt x="32543" y="89852"/>
                </a:cubicBezTo>
                <a:cubicBezTo>
                  <a:pt x="33439" y="87527"/>
                  <a:pt x="34454" y="85640"/>
                  <a:pt x="35589" y="84192"/>
                </a:cubicBezTo>
                <a:cubicBezTo>
                  <a:pt x="35533" y="82366"/>
                  <a:pt x="35836" y="80181"/>
                  <a:pt x="36498" y="77638"/>
                </a:cubicBezTo>
                <a:cubicBezTo>
                  <a:pt x="37159" y="75095"/>
                  <a:pt x="38132" y="73198"/>
                  <a:pt x="39416" y="71946"/>
                </a:cubicBezTo>
                <a:cubicBezTo>
                  <a:pt x="39509" y="63922"/>
                  <a:pt x="41349" y="55692"/>
                  <a:pt x="44934" y="47257"/>
                </a:cubicBezTo>
                <a:cubicBezTo>
                  <a:pt x="48519" y="38821"/>
                  <a:pt x="53287" y="31130"/>
                  <a:pt x="59239" y="24183"/>
                </a:cubicBezTo>
                <a:cubicBezTo>
                  <a:pt x="65191" y="17236"/>
                  <a:pt x="71764" y="11982"/>
                  <a:pt x="78958" y="8423"/>
                </a:cubicBezTo>
                <a:cubicBezTo>
                  <a:pt x="85528" y="5337"/>
                  <a:pt x="92256" y="3153"/>
                  <a:pt x="99144" y="1869"/>
                </a:cubicBezTo>
                <a:cubicBezTo>
                  <a:pt x="106032" y="584"/>
                  <a:pt x="113080" y="-38"/>
                  <a:pt x="120287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9" name="Freeform: Shape 128"/>
          <p:cNvSpPr/>
          <p:nvPr/>
        </p:nvSpPr>
        <p:spPr>
          <a:xfrm>
            <a:off x="14846584" y="9677886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89798" y="40806"/>
                </a:moveTo>
                <a:cubicBezTo>
                  <a:pt x="87504" y="40867"/>
                  <a:pt x="85585" y="41669"/>
                  <a:pt x="84041" y="43214"/>
                </a:cubicBezTo>
                <a:cubicBezTo>
                  <a:pt x="82497" y="44758"/>
                  <a:pt x="81694" y="46677"/>
                  <a:pt x="81633" y="48971"/>
                </a:cubicBezTo>
                <a:lnTo>
                  <a:pt x="81633" y="81633"/>
                </a:lnTo>
                <a:lnTo>
                  <a:pt x="48971" y="81633"/>
                </a:lnTo>
                <a:cubicBezTo>
                  <a:pt x="46677" y="81694"/>
                  <a:pt x="44758" y="82496"/>
                  <a:pt x="43214" y="84041"/>
                </a:cubicBezTo>
                <a:cubicBezTo>
                  <a:pt x="41670" y="85585"/>
                  <a:pt x="40867" y="87504"/>
                  <a:pt x="40806" y="89798"/>
                </a:cubicBezTo>
                <a:lnTo>
                  <a:pt x="40806" y="106129"/>
                </a:lnTo>
                <a:cubicBezTo>
                  <a:pt x="40867" y="108423"/>
                  <a:pt x="41670" y="110342"/>
                  <a:pt x="43214" y="111886"/>
                </a:cubicBezTo>
                <a:cubicBezTo>
                  <a:pt x="44758" y="113431"/>
                  <a:pt x="46677" y="114233"/>
                  <a:pt x="48971" y="114294"/>
                </a:cubicBezTo>
                <a:lnTo>
                  <a:pt x="81633" y="114294"/>
                </a:lnTo>
                <a:lnTo>
                  <a:pt x="81633" y="146956"/>
                </a:lnTo>
                <a:cubicBezTo>
                  <a:pt x="81694" y="149250"/>
                  <a:pt x="82497" y="151169"/>
                  <a:pt x="84041" y="152713"/>
                </a:cubicBezTo>
                <a:cubicBezTo>
                  <a:pt x="85585" y="154258"/>
                  <a:pt x="87504" y="155060"/>
                  <a:pt x="89798" y="155121"/>
                </a:cubicBezTo>
                <a:lnTo>
                  <a:pt x="106129" y="155121"/>
                </a:lnTo>
                <a:cubicBezTo>
                  <a:pt x="108423" y="155060"/>
                  <a:pt x="110342" y="154258"/>
                  <a:pt x="111886" y="152713"/>
                </a:cubicBezTo>
                <a:cubicBezTo>
                  <a:pt x="113431" y="151169"/>
                  <a:pt x="114233" y="149250"/>
                  <a:pt x="114294" y="146956"/>
                </a:cubicBezTo>
                <a:lnTo>
                  <a:pt x="114294" y="114294"/>
                </a:lnTo>
                <a:lnTo>
                  <a:pt x="146956" y="114294"/>
                </a:lnTo>
                <a:cubicBezTo>
                  <a:pt x="149250" y="114233"/>
                  <a:pt x="151169" y="113431"/>
                  <a:pt x="152713" y="111886"/>
                </a:cubicBezTo>
                <a:cubicBezTo>
                  <a:pt x="154258" y="110342"/>
                  <a:pt x="155061" y="108423"/>
                  <a:pt x="155122" y="106129"/>
                </a:cubicBezTo>
                <a:lnTo>
                  <a:pt x="155122" y="89798"/>
                </a:lnTo>
                <a:cubicBezTo>
                  <a:pt x="155060" y="87504"/>
                  <a:pt x="154258" y="85585"/>
                  <a:pt x="152713" y="84041"/>
                </a:cubicBezTo>
                <a:cubicBezTo>
                  <a:pt x="151169" y="82496"/>
                  <a:pt x="149250" y="81694"/>
                  <a:pt x="146956" y="81633"/>
                </a:cubicBezTo>
                <a:lnTo>
                  <a:pt x="114294" y="81633"/>
                </a:lnTo>
                <a:lnTo>
                  <a:pt x="114294" y="48971"/>
                </a:lnTo>
                <a:cubicBezTo>
                  <a:pt x="114233" y="46677"/>
                  <a:pt x="113431" y="44758"/>
                  <a:pt x="111886" y="43214"/>
                </a:cubicBezTo>
                <a:cubicBezTo>
                  <a:pt x="110342" y="41669"/>
                  <a:pt x="108423" y="40867"/>
                  <a:pt x="106129" y="40806"/>
                </a:cubicBezTo>
                <a:close/>
                <a:moveTo>
                  <a:pt x="97964" y="0"/>
                </a:moveTo>
                <a:cubicBezTo>
                  <a:pt x="116203" y="207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1" y="63244"/>
                  <a:pt x="195719" y="79724"/>
                  <a:pt x="195927" y="97963"/>
                </a:cubicBezTo>
                <a:cubicBezTo>
                  <a:pt x="195719" y="116203"/>
                  <a:pt x="191261" y="132683"/>
                  <a:pt x="182550" y="147404"/>
                </a:cubicBezTo>
                <a:cubicBezTo>
                  <a:pt x="173840" y="162125"/>
                  <a:pt x="162125" y="173840"/>
                  <a:pt x="147404" y="182550"/>
                </a:cubicBezTo>
                <a:cubicBezTo>
                  <a:pt x="132683" y="191260"/>
                  <a:pt x="116203" y="195719"/>
                  <a:pt x="97964" y="195927"/>
                </a:cubicBezTo>
                <a:cubicBezTo>
                  <a:pt x="79724" y="195719"/>
                  <a:pt x="63244" y="191260"/>
                  <a:pt x="48523" y="182550"/>
                </a:cubicBezTo>
                <a:cubicBezTo>
                  <a:pt x="33802" y="173840"/>
                  <a:pt x="22087" y="162125"/>
                  <a:pt x="13377" y="147404"/>
                </a:cubicBezTo>
                <a:cubicBezTo>
                  <a:pt x="4667" y="132683"/>
                  <a:pt x="208" y="116203"/>
                  <a:pt x="0" y="97963"/>
                </a:cubicBezTo>
                <a:cubicBezTo>
                  <a:pt x="208" y="79724"/>
                  <a:pt x="4667" y="63244"/>
                  <a:pt x="13377" y="48523"/>
                </a:cubicBezTo>
                <a:cubicBezTo>
                  <a:pt x="22087" y="33802"/>
                  <a:pt x="33802" y="22087"/>
                  <a:pt x="48523" y="13377"/>
                </a:cubicBezTo>
                <a:cubicBezTo>
                  <a:pt x="63244" y="4666"/>
                  <a:pt x="79724" y="207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0" name="Freeform: Shape 129"/>
          <p:cNvSpPr/>
          <p:nvPr/>
        </p:nvSpPr>
        <p:spPr>
          <a:xfrm>
            <a:off x="14860656" y="8838828"/>
            <a:ext cx="309559" cy="309585"/>
          </a:xfrm>
          <a:custGeom>
            <a:avLst/>
            <a:gdLst/>
            <a:ahLst/>
            <a:cxnLst/>
            <a:rect l="l" t="t" r="r" b="b"/>
            <a:pathLst>
              <a:path w="179599" h="179614">
                <a:moveTo>
                  <a:pt x="77554" y="0"/>
                </a:moveTo>
                <a:lnTo>
                  <a:pt x="102044" y="0"/>
                </a:lnTo>
                <a:cubicBezTo>
                  <a:pt x="105512" y="88"/>
                  <a:pt x="108398" y="1284"/>
                  <a:pt x="110702" y="3588"/>
                </a:cubicBezTo>
                <a:cubicBezTo>
                  <a:pt x="113006" y="5892"/>
                  <a:pt x="114202" y="8778"/>
                  <a:pt x="114290" y="12247"/>
                </a:cubicBezTo>
                <a:lnTo>
                  <a:pt x="114290" y="65314"/>
                </a:lnTo>
                <a:lnTo>
                  <a:pt x="167353" y="65314"/>
                </a:lnTo>
                <a:cubicBezTo>
                  <a:pt x="170821" y="65402"/>
                  <a:pt x="173707" y="66598"/>
                  <a:pt x="176011" y="68902"/>
                </a:cubicBezTo>
                <a:cubicBezTo>
                  <a:pt x="178315" y="71206"/>
                  <a:pt x="179511" y="74092"/>
                  <a:pt x="179599" y="77561"/>
                </a:cubicBezTo>
                <a:lnTo>
                  <a:pt x="179599" y="102053"/>
                </a:lnTo>
                <a:cubicBezTo>
                  <a:pt x="179511" y="105522"/>
                  <a:pt x="178315" y="108408"/>
                  <a:pt x="176011" y="110712"/>
                </a:cubicBezTo>
                <a:cubicBezTo>
                  <a:pt x="173707" y="113016"/>
                  <a:pt x="170821" y="114212"/>
                  <a:pt x="167353" y="114300"/>
                </a:cubicBezTo>
                <a:lnTo>
                  <a:pt x="114290" y="114300"/>
                </a:lnTo>
                <a:lnTo>
                  <a:pt x="114290" y="167368"/>
                </a:lnTo>
                <a:cubicBezTo>
                  <a:pt x="114202" y="170836"/>
                  <a:pt x="113006" y="173722"/>
                  <a:pt x="110702" y="176027"/>
                </a:cubicBezTo>
                <a:cubicBezTo>
                  <a:pt x="108398" y="178331"/>
                  <a:pt x="105512" y="179526"/>
                  <a:pt x="102044" y="179614"/>
                </a:cubicBezTo>
                <a:lnTo>
                  <a:pt x="77554" y="179614"/>
                </a:lnTo>
                <a:cubicBezTo>
                  <a:pt x="74086" y="179526"/>
                  <a:pt x="71200" y="178331"/>
                  <a:pt x="68896" y="176027"/>
                </a:cubicBezTo>
                <a:cubicBezTo>
                  <a:pt x="66592" y="173722"/>
                  <a:pt x="65396" y="170836"/>
                  <a:pt x="65309" y="167368"/>
                </a:cubicBezTo>
                <a:lnTo>
                  <a:pt x="65309" y="114300"/>
                </a:lnTo>
                <a:lnTo>
                  <a:pt x="12246" y="114300"/>
                </a:lnTo>
                <a:cubicBezTo>
                  <a:pt x="8778" y="114212"/>
                  <a:pt x="5892" y="113016"/>
                  <a:pt x="3588" y="110712"/>
                </a:cubicBezTo>
                <a:cubicBezTo>
                  <a:pt x="1284" y="108408"/>
                  <a:pt x="88" y="105522"/>
                  <a:pt x="0" y="102053"/>
                </a:cubicBezTo>
                <a:lnTo>
                  <a:pt x="0" y="77561"/>
                </a:lnTo>
                <a:cubicBezTo>
                  <a:pt x="88" y="74092"/>
                  <a:pt x="1284" y="71206"/>
                  <a:pt x="3588" y="68902"/>
                </a:cubicBezTo>
                <a:cubicBezTo>
                  <a:pt x="5892" y="66598"/>
                  <a:pt x="8778" y="65402"/>
                  <a:pt x="12246" y="65314"/>
                </a:cubicBezTo>
                <a:lnTo>
                  <a:pt x="65309" y="65314"/>
                </a:lnTo>
                <a:lnTo>
                  <a:pt x="65309" y="12247"/>
                </a:lnTo>
                <a:cubicBezTo>
                  <a:pt x="65396" y="8778"/>
                  <a:pt x="66592" y="5892"/>
                  <a:pt x="68896" y="3588"/>
                </a:cubicBezTo>
                <a:cubicBezTo>
                  <a:pt x="71200" y="1284"/>
                  <a:pt x="74086" y="88"/>
                  <a:pt x="7755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1" name="Freeform: Shape 130"/>
          <p:cNvSpPr/>
          <p:nvPr/>
        </p:nvSpPr>
        <p:spPr>
          <a:xfrm>
            <a:off x="14818467" y="7971682"/>
            <a:ext cx="393935" cy="393935"/>
          </a:xfrm>
          <a:custGeom>
            <a:avLst/>
            <a:gdLst/>
            <a:ahLst/>
            <a:cxnLst/>
            <a:rect l="l" t="t" r="r" b="b"/>
            <a:pathLst>
              <a:path w="228552" h="228552">
                <a:moveTo>
                  <a:pt x="159255" y="0"/>
                </a:moveTo>
                <a:cubicBezTo>
                  <a:pt x="163598" y="0"/>
                  <a:pt x="167446" y="1563"/>
                  <a:pt x="170799" y="4689"/>
                </a:cubicBezTo>
                <a:cubicBezTo>
                  <a:pt x="173988" y="8051"/>
                  <a:pt x="175583" y="11915"/>
                  <a:pt x="175583" y="16281"/>
                </a:cubicBezTo>
                <a:cubicBezTo>
                  <a:pt x="175583" y="20647"/>
                  <a:pt x="173988" y="24479"/>
                  <a:pt x="170799" y="27777"/>
                </a:cubicBezTo>
                <a:lnTo>
                  <a:pt x="119776" y="78928"/>
                </a:lnTo>
                <a:lnTo>
                  <a:pt x="149625" y="108776"/>
                </a:lnTo>
                <a:lnTo>
                  <a:pt x="200775" y="57753"/>
                </a:lnTo>
                <a:cubicBezTo>
                  <a:pt x="204129" y="54564"/>
                  <a:pt x="207977" y="52970"/>
                  <a:pt x="212319" y="52970"/>
                </a:cubicBezTo>
                <a:cubicBezTo>
                  <a:pt x="216661" y="52970"/>
                  <a:pt x="220509" y="54564"/>
                  <a:pt x="223863" y="57753"/>
                </a:cubicBezTo>
                <a:cubicBezTo>
                  <a:pt x="226989" y="61107"/>
                  <a:pt x="228552" y="64955"/>
                  <a:pt x="228552" y="69297"/>
                </a:cubicBezTo>
                <a:cubicBezTo>
                  <a:pt x="228552" y="73639"/>
                  <a:pt x="226989" y="77487"/>
                  <a:pt x="223863" y="80841"/>
                </a:cubicBezTo>
                <a:lnTo>
                  <a:pt x="172713" y="131864"/>
                </a:lnTo>
                <a:lnTo>
                  <a:pt x="191846" y="150998"/>
                </a:lnTo>
                <a:lnTo>
                  <a:pt x="171437" y="171407"/>
                </a:lnTo>
                <a:cubicBezTo>
                  <a:pt x="161967" y="180724"/>
                  <a:pt x="151342" y="187360"/>
                  <a:pt x="139562" y="191315"/>
                </a:cubicBezTo>
                <a:cubicBezTo>
                  <a:pt x="127782" y="195270"/>
                  <a:pt x="115796" y="196511"/>
                  <a:pt x="103605" y="195038"/>
                </a:cubicBezTo>
                <a:cubicBezTo>
                  <a:pt x="91414" y="193565"/>
                  <a:pt x="79967" y="189344"/>
                  <a:pt x="69264" y="182377"/>
                </a:cubicBezTo>
                <a:lnTo>
                  <a:pt x="23088" y="228552"/>
                </a:lnTo>
                <a:lnTo>
                  <a:pt x="0" y="228552"/>
                </a:lnTo>
                <a:lnTo>
                  <a:pt x="0" y="205465"/>
                </a:lnTo>
                <a:lnTo>
                  <a:pt x="46176" y="159289"/>
                </a:lnTo>
                <a:cubicBezTo>
                  <a:pt x="39208" y="148586"/>
                  <a:pt x="34988" y="137139"/>
                  <a:pt x="33515" y="124948"/>
                </a:cubicBezTo>
                <a:cubicBezTo>
                  <a:pt x="32041" y="112756"/>
                  <a:pt x="33282" y="100771"/>
                  <a:pt x="37237" y="88991"/>
                </a:cubicBezTo>
                <a:cubicBezTo>
                  <a:pt x="41193" y="77210"/>
                  <a:pt x="47829" y="66585"/>
                  <a:pt x="57146" y="57115"/>
                </a:cubicBezTo>
                <a:lnTo>
                  <a:pt x="77555" y="36706"/>
                </a:lnTo>
                <a:lnTo>
                  <a:pt x="96689" y="55840"/>
                </a:lnTo>
                <a:lnTo>
                  <a:pt x="147711" y="4689"/>
                </a:lnTo>
                <a:cubicBezTo>
                  <a:pt x="151065" y="1563"/>
                  <a:pt x="154913" y="0"/>
                  <a:pt x="15925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2" name="Freeform: Shape 131"/>
          <p:cNvSpPr/>
          <p:nvPr/>
        </p:nvSpPr>
        <p:spPr>
          <a:xfrm>
            <a:off x="14846584" y="7160805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3516" y="48955"/>
                </a:moveTo>
                <a:cubicBezTo>
                  <a:pt x="74965" y="48968"/>
                  <a:pt x="76310" y="49357"/>
                  <a:pt x="77551" y="50119"/>
                </a:cubicBezTo>
                <a:lnTo>
                  <a:pt x="146956" y="90946"/>
                </a:lnTo>
                <a:cubicBezTo>
                  <a:pt x="148242" y="91669"/>
                  <a:pt x="149242" y="92647"/>
                  <a:pt x="149954" y="93880"/>
                </a:cubicBezTo>
                <a:cubicBezTo>
                  <a:pt x="150666" y="95113"/>
                  <a:pt x="151028" y="96474"/>
                  <a:pt x="151038" y="97963"/>
                </a:cubicBezTo>
                <a:cubicBezTo>
                  <a:pt x="151028" y="99451"/>
                  <a:pt x="150666" y="100812"/>
                  <a:pt x="149954" y="102045"/>
                </a:cubicBezTo>
                <a:cubicBezTo>
                  <a:pt x="149242" y="103279"/>
                  <a:pt x="148242" y="104257"/>
                  <a:pt x="146956" y="104980"/>
                </a:cubicBezTo>
                <a:lnTo>
                  <a:pt x="77551" y="145806"/>
                </a:lnTo>
                <a:cubicBezTo>
                  <a:pt x="76910" y="146189"/>
                  <a:pt x="76246" y="146476"/>
                  <a:pt x="75557" y="146667"/>
                </a:cubicBezTo>
                <a:cubicBezTo>
                  <a:pt x="74869" y="146859"/>
                  <a:pt x="74173" y="146954"/>
                  <a:pt x="73468" y="146954"/>
                </a:cubicBezTo>
                <a:cubicBezTo>
                  <a:pt x="72764" y="146952"/>
                  <a:pt x="72068" y="146861"/>
                  <a:pt x="71379" y="146683"/>
                </a:cubicBezTo>
                <a:cubicBezTo>
                  <a:pt x="70691" y="146505"/>
                  <a:pt x="70026" y="146255"/>
                  <a:pt x="69386" y="145934"/>
                </a:cubicBezTo>
                <a:cubicBezTo>
                  <a:pt x="68099" y="145150"/>
                  <a:pt x="67100" y="144134"/>
                  <a:pt x="66388" y="142888"/>
                </a:cubicBezTo>
                <a:cubicBezTo>
                  <a:pt x="65675" y="141641"/>
                  <a:pt x="65314" y="140275"/>
                  <a:pt x="65303" y="138789"/>
                </a:cubicBezTo>
                <a:lnTo>
                  <a:pt x="65303" y="57136"/>
                </a:lnTo>
                <a:cubicBezTo>
                  <a:pt x="65314" y="55650"/>
                  <a:pt x="65675" y="54284"/>
                  <a:pt x="66388" y="53038"/>
                </a:cubicBezTo>
                <a:cubicBezTo>
                  <a:pt x="67100" y="51791"/>
                  <a:pt x="68099" y="50776"/>
                  <a:pt x="69386" y="49992"/>
                </a:cubicBezTo>
                <a:cubicBezTo>
                  <a:pt x="70691" y="49287"/>
                  <a:pt x="72068" y="48942"/>
                  <a:pt x="73516" y="48955"/>
                </a:cubicBezTo>
                <a:close/>
                <a:moveTo>
                  <a:pt x="97964" y="28559"/>
                </a:moveTo>
                <a:cubicBezTo>
                  <a:pt x="85058" y="28707"/>
                  <a:pt x="73390" y="31870"/>
                  <a:pt x="62959" y="38047"/>
                </a:cubicBezTo>
                <a:cubicBezTo>
                  <a:pt x="52529" y="44224"/>
                  <a:pt x="44225" y="52528"/>
                  <a:pt x="38048" y="62958"/>
                </a:cubicBezTo>
                <a:cubicBezTo>
                  <a:pt x="31870" y="73388"/>
                  <a:pt x="28707" y="85056"/>
                  <a:pt x="28559" y="97963"/>
                </a:cubicBezTo>
                <a:cubicBezTo>
                  <a:pt x="28707" y="110869"/>
                  <a:pt x="31870" y="122537"/>
                  <a:pt x="38048" y="132968"/>
                </a:cubicBezTo>
                <a:cubicBezTo>
                  <a:pt x="44225" y="143398"/>
                  <a:pt x="52529" y="151702"/>
                  <a:pt x="62959" y="157879"/>
                </a:cubicBezTo>
                <a:cubicBezTo>
                  <a:pt x="73390" y="164057"/>
                  <a:pt x="85058" y="167220"/>
                  <a:pt x="97964" y="167368"/>
                </a:cubicBezTo>
                <a:cubicBezTo>
                  <a:pt x="110870" y="167220"/>
                  <a:pt x="122539" y="164057"/>
                  <a:pt x="132969" y="157879"/>
                </a:cubicBezTo>
                <a:cubicBezTo>
                  <a:pt x="143399" y="151702"/>
                  <a:pt x="151703" y="143398"/>
                  <a:pt x="157880" y="132968"/>
                </a:cubicBezTo>
                <a:cubicBezTo>
                  <a:pt x="164057" y="122537"/>
                  <a:pt x="167220" y="110869"/>
                  <a:pt x="167368" y="97963"/>
                </a:cubicBezTo>
                <a:cubicBezTo>
                  <a:pt x="167220" y="85056"/>
                  <a:pt x="164057" y="73388"/>
                  <a:pt x="157880" y="62958"/>
                </a:cubicBezTo>
                <a:cubicBezTo>
                  <a:pt x="151703" y="52528"/>
                  <a:pt x="143399" y="44224"/>
                  <a:pt x="132969" y="38047"/>
                </a:cubicBezTo>
                <a:cubicBezTo>
                  <a:pt x="122539" y="31870"/>
                  <a:pt x="110870" y="28707"/>
                  <a:pt x="97964" y="28559"/>
                </a:cubicBezTo>
                <a:close/>
                <a:moveTo>
                  <a:pt x="97964" y="0"/>
                </a:moveTo>
                <a:cubicBezTo>
                  <a:pt x="116204" y="208"/>
                  <a:pt x="132683" y="4666"/>
                  <a:pt x="147404" y="13377"/>
                </a:cubicBezTo>
                <a:cubicBezTo>
                  <a:pt x="162125" y="22087"/>
                  <a:pt x="173840" y="33802"/>
                  <a:pt x="182550" y="48523"/>
                </a:cubicBezTo>
                <a:cubicBezTo>
                  <a:pt x="191261" y="63243"/>
                  <a:pt x="195719" y="79723"/>
                  <a:pt x="195927" y="97963"/>
                </a:cubicBezTo>
                <a:cubicBezTo>
                  <a:pt x="195719" y="116202"/>
                  <a:pt x="191261" y="132682"/>
                  <a:pt x="182550" y="147403"/>
                </a:cubicBezTo>
                <a:cubicBezTo>
                  <a:pt x="173840" y="162124"/>
                  <a:pt x="162125" y="173840"/>
                  <a:pt x="147404" y="182550"/>
                </a:cubicBezTo>
                <a:cubicBezTo>
                  <a:pt x="132683" y="191260"/>
                  <a:pt x="116204" y="195719"/>
                  <a:pt x="97964" y="195927"/>
                </a:cubicBezTo>
                <a:cubicBezTo>
                  <a:pt x="79725" y="195719"/>
                  <a:pt x="63245" y="191260"/>
                  <a:pt x="48524" y="182550"/>
                </a:cubicBezTo>
                <a:cubicBezTo>
                  <a:pt x="33803" y="173840"/>
                  <a:pt x="22087" y="162124"/>
                  <a:pt x="13377" y="147403"/>
                </a:cubicBezTo>
                <a:cubicBezTo>
                  <a:pt x="4667" y="132682"/>
                  <a:pt x="208" y="116202"/>
                  <a:pt x="0" y="97963"/>
                </a:cubicBezTo>
                <a:cubicBezTo>
                  <a:pt x="208" y="79723"/>
                  <a:pt x="4667" y="63243"/>
                  <a:pt x="13377" y="48523"/>
                </a:cubicBezTo>
                <a:cubicBezTo>
                  <a:pt x="22087" y="33802"/>
                  <a:pt x="33803" y="22087"/>
                  <a:pt x="48524" y="13377"/>
                </a:cubicBezTo>
                <a:cubicBezTo>
                  <a:pt x="63245" y="4666"/>
                  <a:pt x="79725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3" name="Freeform: Shape 132"/>
          <p:cNvSpPr/>
          <p:nvPr/>
        </p:nvSpPr>
        <p:spPr>
          <a:xfrm>
            <a:off x="14846584" y="6321761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3521" y="48965"/>
                </a:moveTo>
                <a:cubicBezTo>
                  <a:pt x="72073" y="48952"/>
                  <a:pt x="70696" y="49297"/>
                  <a:pt x="69391" y="50001"/>
                </a:cubicBezTo>
                <a:cubicBezTo>
                  <a:pt x="68105" y="50785"/>
                  <a:pt x="67106" y="51800"/>
                  <a:pt x="66394" y="53047"/>
                </a:cubicBezTo>
                <a:cubicBezTo>
                  <a:pt x="65682" y="54293"/>
                  <a:pt x="65320" y="55659"/>
                  <a:pt x="65310" y="57144"/>
                </a:cubicBezTo>
                <a:lnTo>
                  <a:pt x="65310" y="138781"/>
                </a:lnTo>
                <a:cubicBezTo>
                  <a:pt x="65320" y="140267"/>
                  <a:pt x="65682" y="141632"/>
                  <a:pt x="66394" y="142879"/>
                </a:cubicBezTo>
                <a:cubicBezTo>
                  <a:pt x="67106" y="144125"/>
                  <a:pt x="68105" y="145140"/>
                  <a:pt x="69391" y="145924"/>
                </a:cubicBezTo>
                <a:cubicBezTo>
                  <a:pt x="70688" y="146583"/>
                  <a:pt x="72049" y="146923"/>
                  <a:pt x="73473" y="146945"/>
                </a:cubicBezTo>
                <a:cubicBezTo>
                  <a:pt x="74898" y="146945"/>
                  <a:pt x="76258" y="146562"/>
                  <a:pt x="77555" y="145797"/>
                </a:cubicBezTo>
                <a:lnTo>
                  <a:pt x="146946" y="104978"/>
                </a:lnTo>
                <a:cubicBezTo>
                  <a:pt x="148232" y="104256"/>
                  <a:pt x="149232" y="103278"/>
                  <a:pt x="149944" y="102045"/>
                </a:cubicBezTo>
                <a:cubicBezTo>
                  <a:pt x="150656" y="100812"/>
                  <a:pt x="151017" y="99451"/>
                  <a:pt x="151028" y="97963"/>
                </a:cubicBezTo>
                <a:cubicBezTo>
                  <a:pt x="151017" y="96475"/>
                  <a:pt x="150656" y="95114"/>
                  <a:pt x="149944" y="93881"/>
                </a:cubicBezTo>
                <a:cubicBezTo>
                  <a:pt x="149232" y="92648"/>
                  <a:pt x="148232" y="91670"/>
                  <a:pt x="146946" y="90947"/>
                </a:cubicBezTo>
                <a:lnTo>
                  <a:pt x="77555" y="50129"/>
                </a:lnTo>
                <a:cubicBezTo>
                  <a:pt x="76314" y="49366"/>
                  <a:pt x="74969" y="48978"/>
                  <a:pt x="73521" y="48965"/>
                </a:cubicBezTo>
                <a:close/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4" name="Freeform: Shape 133"/>
          <p:cNvSpPr/>
          <p:nvPr/>
        </p:nvSpPr>
        <p:spPr>
          <a:xfrm>
            <a:off x="14140525" y="9650841"/>
            <a:ext cx="430052" cy="391791"/>
          </a:xfrm>
          <a:custGeom>
            <a:avLst/>
            <a:gdLst/>
            <a:ahLst/>
            <a:cxnLst/>
            <a:rect l="l" t="t" r="r" b="b"/>
            <a:pathLst>
              <a:path w="249506" h="227308">
                <a:moveTo>
                  <a:pt x="165566" y="197075"/>
                </a:moveTo>
                <a:cubicBezTo>
                  <a:pt x="166645" y="197168"/>
                  <a:pt x="167900" y="198234"/>
                  <a:pt x="169330" y="200274"/>
                </a:cubicBezTo>
                <a:cubicBezTo>
                  <a:pt x="170759" y="202314"/>
                  <a:pt x="172205" y="204772"/>
                  <a:pt x="173667" y="207647"/>
                </a:cubicBezTo>
                <a:cubicBezTo>
                  <a:pt x="175129" y="210522"/>
                  <a:pt x="176447" y="213259"/>
                  <a:pt x="177622" y="215857"/>
                </a:cubicBezTo>
                <a:cubicBezTo>
                  <a:pt x="178796" y="218455"/>
                  <a:pt x="179668" y="220359"/>
                  <a:pt x="180237" y="221568"/>
                </a:cubicBezTo>
                <a:cubicBezTo>
                  <a:pt x="175256" y="223425"/>
                  <a:pt x="170164" y="224845"/>
                  <a:pt x="164960" y="225825"/>
                </a:cubicBezTo>
                <a:cubicBezTo>
                  <a:pt x="159757" y="226806"/>
                  <a:pt x="154473" y="227300"/>
                  <a:pt x="149110" y="227308"/>
                </a:cubicBezTo>
                <a:cubicBezTo>
                  <a:pt x="146429" y="227306"/>
                  <a:pt x="143755" y="227183"/>
                  <a:pt x="141090" y="226941"/>
                </a:cubicBezTo>
                <a:cubicBezTo>
                  <a:pt x="138425" y="226700"/>
                  <a:pt x="135785" y="226354"/>
                  <a:pt x="133170" y="225905"/>
                </a:cubicBezTo>
                <a:lnTo>
                  <a:pt x="130119" y="205877"/>
                </a:lnTo>
                <a:cubicBezTo>
                  <a:pt x="132604" y="204323"/>
                  <a:pt x="136081" y="202882"/>
                  <a:pt x="140549" y="201554"/>
                </a:cubicBezTo>
                <a:cubicBezTo>
                  <a:pt x="145017" y="200226"/>
                  <a:pt x="149564" y="199154"/>
                  <a:pt x="154190" y="198336"/>
                </a:cubicBezTo>
                <a:cubicBezTo>
                  <a:pt x="158816" y="197519"/>
                  <a:pt x="162608" y="197098"/>
                  <a:pt x="165566" y="197075"/>
                </a:cubicBezTo>
                <a:close/>
                <a:moveTo>
                  <a:pt x="130119" y="190059"/>
                </a:moveTo>
                <a:lnTo>
                  <a:pt x="134073" y="190059"/>
                </a:lnTo>
                <a:lnTo>
                  <a:pt x="135348" y="200647"/>
                </a:lnTo>
                <a:lnTo>
                  <a:pt x="130119" y="202178"/>
                </a:lnTo>
                <a:close/>
                <a:moveTo>
                  <a:pt x="161739" y="189293"/>
                </a:moveTo>
                <a:lnTo>
                  <a:pt x="163525" y="189293"/>
                </a:lnTo>
                <a:cubicBezTo>
                  <a:pt x="163597" y="189618"/>
                  <a:pt x="163677" y="189958"/>
                  <a:pt x="163765" y="190314"/>
                </a:cubicBezTo>
                <a:cubicBezTo>
                  <a:pt x="163852" y="190670"/>
                  <a:pt x="163900" y="191010"/>
                  <a:pt x="163908" y="191334"/>
                </a:cubicBezTo>
                <a:cubicBezTo>
                  <a:pt x="163804" y="192165"/>
                  <a:pt x="162641" y="192927"/>
                  <a:pt x="160419" y="193621"/>
                </a:cubicBezTo>
                <a:cubicBezTo>
                  <a:pt x="158197" y="194314"/>
                  <a:pt x="155540" y="194928"/>
                  <a:pt x="152447" y="195464"/>
                </a:cubicBezTo>
                <a:cubicBezTo>
                  <a:pt x="149355" y="196000"/>
                  <a:pt x="146451" y="196448"/>
                  <a:pt x="143735" y="196806"/>
                </a:cubicBezTo>
                <a:cubicBezTo>
                  <a:pt x="141019" y="197164"/>
                  <a:pt x="139115" y="197424"/>
                  <a:pt x="138024" y="197585"/>
                </a:cubicBezTo>
                <a:lnTo>
                  <a:pt x="137132" y="192100"/>
                </a:lnTo>
                <a:cubicBezTo>
                  <a:pt x="141120" y="191584"/>
                  <a:pt x="145220" y="190989"/>
                  <a:pt x="149433" y="190314"/>
                </a:cubicBezTo>
                <a:cubicBezTo>
                  <a:pt x="153645" y="189639"/>
                  <a:pt x="157748" y="189299"/>
                  <a:pt x="161739" y="189293"/>
                </a:cubicBezTo>
                <a:close/>
                <a:moveTo>
                  <a:pt x="105753" y="121816"/>
                </a:moveTo>
                <a:lnTo>
                  <a:pt x="119658" y="144390"/>
                </a:lnTo>
                <a:lnTo>
                  <a:pt x="110346" y="150513"/>
                </a:lnTo>
                <a:lnTo>
                  <a:pt x="99630" y="123341"/>
                </a:lnTo>
                <a:close/>
                <a:moveTo>
                  <a:pt x="100778" y="107922"/>
                </a:moveTo>
                <a:cubicBezTo>
                  <a:pt x="101602" y="107919"/>
                  <a:pt x="102378" y="108020"/>
                  <a:pt x="103106" y="108225"/>
                </a:cubicBezTo>
                <a:cubicBezTo>
                  <a:pt x="103835" y="108429"/>
                  <a:pt x="104547" y="108753"/>
                  <a:pt x="105243" y="109197"/>
                </a:cubicBezTo>
                <a:lnTo>
                  <a:pt x="92997" y="111749"/>
                </a:lnTo>
                <a:lnTo>
                  <a:pt x="92231" y="109580"/>
                </a:lnTo>
                <a:cubicBezTo>
                  <a:pt x="93688" y="109399"/>
                  <a:pt x="95112" y="109091"/>
                  <a:pt x="96505" y="108655"/>
                </a:cubicBezTo>
                <a:cubicBezTo>
                  <a:pt x="97897" y="108219"/>
                  <a:pt x="99322" y="107975"/>
                  <a:pt x="100778" y="107922"/>
                </a:cubicBezTo>
                <a:close/>
                <a:moveTo>
                  <a:pt x="130627" y="81005"/>
                </a:moveTo>
                <a:cubicBezTo>
                  <a:pt x="136824" y="80972"/>
                  <a:pt x="141475" y="81277"/>
                  <a:pt x="144582" y="81920"/>
                </a:cubicBezTo>
                <a:cubicBezTo>
                  <a:pt x="147688" y="82563"/>
                  <a:pt x="149937" y="83741"/>
                  <a:pt x="151329" y="85454"/>
                </a:cubicBezTo>
                <a:cubicBezTo>
                  <a:pt x="152720" y="87167"/>
                  <a:pt x="153941" y="89613"/>
                  <a:pt x="154993" y="92791"/>
                </a:cubicBezTo>
                <a:cubicBezTo>
                  <a:pt x="156044" y="95969"/>
                  <a:pt x="157612" y="100077"/>
                  <a:pt x="159698" y="105115"/>
                </a:cubicBezTo>
                <a:lnTo>
                  <a:pt x="166077" y="101926"/>
                </a:lnTo>
                <a:cubicBezTo>
                  <a:pt x="165744" y="105627"/>
                  <a:pt x="164766" y="108199"/>
                  <a:pt x="163143" y="109640"/>
                </a:cubicBezTo>
                <a:cubicBezTo>
                  <a:pt x="161519" y="111081"/>
                  <a:pt x="159712" y="111954"/>
                  <a:pt x="157721" y="112259"/>
                </a:cubicBezTo>
                <a:cubicBezTo>
                  <a:pt x="155730" y="112564"/>
                  <a:pt x="154019" y="112863"/>
                  <a:pt x="152586" y="113156"/>
                </a:cubicBezTo>
                <a:cubicBezTo>
                  <a:pt x="151154" y="113449"/>
                  <a:pt x="150463" y="114298"/>
                  <a:pt x="150514" y="115703"/>
                </a:cubicBezTo>
                <a:lnTo>
                  <a:pt x="150641" y="118382"/>
                </a:lnTo>
                <a:lnTo>
                  <a:pt x="150641" y="118366"/>
                </a:lnTo>
                <a:cubicBezTo>
                  <a:pt x="161626" y="118131"/>
                  <a:pt x="171179" y="120504"/>
                  <a:pt x="179301" y="125485"/>
                </a:cubicBezTo>
                <a:cubicBezTo>
                  <a:pt x="187423" y="130466"/>
                  <a:pt x="194538" y="136921"/>
                  <a:pt x="200647" y="144849"/>
                </a:cubicBezTo>
                <a:cubicBezTo>
                  <a:pt x="206756" y="152777"/>
                  <a:pt x="212284" y="161044"/>
                  <a:pt x="217231" y="169649"/>
                </a:cubicBezTo>
                <a:cubicBezTo>
                  <a:pt x="221677" y="177058"/>
                  <a:pt x="226562" y="183447"/>
                  <a:pt x="231885" y="188815"/>
                </a:cubicBezTo>
                <a:cubicBezTo>
                  <a:pt x="237209" y="194183"/>
                  <a:pt x="243082" y="199616"/>
                  <a:pt x="249506" y="205112"/>
                </a:cubicBezTo>
                <a:cubicBezTo>
                  <a:pt x="242484" y="209308"/>
                  <a:pt x="234936" y="213034"/>
                  <a:pt x="226862" y="216290"/>
                </a:cubicBezTo>
                <a:cubicBezTo>
                  <a:pt x="218788" y="219545"/>
                  <a:pt x="210986" y="222793"/>
                  <a:pt x="203454" y="226033"/>
                </a:cubicBezTo>
                <a:cubicBezTo>
                  <a:pt x="198678" y="221735"/>
                  <a:pt x="195085" y="215568"/>
                  <a:pt x="192673" y="207533"/>
                </a:cubicBezTo>
                <a:cubicBezTo>
                  <a:pt x="190261" y="199497"/>
                  <a:pt x="188292" y="190732"/>
                  <a:pt x="186766" y="181238"/>
                </a:cubicBezTo>
                <a:cubicBezTo>
                  <a:pt x="185240" y="171744"/>
                  <a:pt x="183418" y="162661"/>
                  <a:pt x="181300" y="153989"/>
                </a:cubicBezTo>
                <a:cubicBezTo>
                  <a:pt x="179182" y="145316"/>
                  <a:pt x="176029" y="138195"/>
                  <a:pt x="171842" y="132624"/>
                </a:cubicBezTo>
                <a:cubicBezTo>
                  <a:pt x="167654" y="127052"/>
                  <a:pt x="161693" y="124172"/>
                  <a:pt x="153958" y="123982"/>
                </a:cubicBezTo>
                <a:lnTo>
                  <a:pt x="152682" y="124237"/>
                </a:lnTo>
                <a:lnTo>
                  <a:pt x="151917" y="124747"/>
                </a:lnTo>
                <a:cubicBezTo>
                  <a:pt x="152177" y="125069"/>
                  <a:pt x="152454" y="125383"/>
                  <a:pt x="152746" y="125689"/>
                </a:cubicBezTo>
                <a:cubicBezTo>
                  <a:pt x="153038" y="125995"/>
                  <a:pt x="153315" y="126276"/>
                  <a:pt x="153575" y="126534"/>
                </a:cubicBezTo>
                <a:cubicBezTo>
                  <a:pt x="157087" y="129387"/>
                  <a:pt x="159942" y="131836"/>
                  <a:pt x="162141" y="133880"/>
                </a:cubicBezTo>
                <a:cubicBezTo>
                  <a:pt x="164340" y="135924"/>
                  <a:pt x="165985" y="138316"/>
                  <a:pt x="167078" y="141055"/>
                </a:cubicBezTo>
                <a:cubicBezTo>
                  <a:pt x="168171" y="143794"/>
                  <a:pt x="168815" y="147632"/>
                  <a:pt x="169011" y="152569"/>
                </a:cubicBezTo>
                <a:lnTo>
                  <a:pt x="169138" y="156777"/>
                </a:lnTo>
                <a:cubicBezTo>
                  <a:pt x="169245" y="161551"/>
                  <a:pt x="168809" y="166278"/>
                  <a:pt x="167831" y="170959"/>
                </a:cubicBezTo>
                <a:cubicBezTo>
                  <a:pt x="166853" y="175639"/>
                  <a:pt x="165843" y="180305"/>
                  <a:pt x="164801" y="184956"/>
                </a:cubicBezTo>
                <a:cubicBezTo>
                  <a:pt x="160538" y="184951"/>
                  <a:pt x="156308" y="185344"/>
                  <a:pt x="152110" y="186136"/>
                </a:cubicBezTo>
                <a:cubicBezTo>
                  <a:pt x="147913" y="186928"/>
                  <a:pt x="143685" y="187385"/>
                  <a:pt x="139426" y="187507"/>
                </a:cubicBezTo>
                <a:cubicBezTo>
                  <a:pt x="136240" y="187529"/>
                  <a:pt x="133180" y="187103"/>
                  <a:pt x="130245" y="186232"/>
                </a:cubicBezTo>
                <a:cubicBezTo>
                  <a:pt x="130123" y="185209"/>
                  <a:pt x="130049" y="184193"/>
                  <a:pt x="130022" y="183186"/>
                </a:cubicBezTo>
                <a:cubicBezTo>
                  <a:pt x="129995" y="182179"/>
                  <a:pt x="129985" y="181195"/>
                  <a:pt x="129990" y="180236"/>
                </a:cubicBezTo>
                <a:cubicBezTo>
                  <a:pt x="129974" y="178235"/>
                  <a:pt x="129974" y="176178"/>
                  <a:pt x="129990" y="174065"/>
                </a:cubicBezTo>
                <a:cubicBezTo>
                  <a:pt x="130006" y="171953"/>
                  <a:pt x="130134" y="169928"/>
                  <a:pt x="130373" y="167992"/>
                </a:cubicBezTo>
                <a:cubicBezTo>
                  <a:pt x="130760" y="166542"/>
                  <a:pt x="132140" y="164698"/>
                  <a:pt x="134514" y="162459"/>
                </a:cubicBezTo>
                <a:cubicBezTo>
                  <a:pt x="136888" y="160221"/>
                  <a:pt x="139213" y="157876"/>
                  <a:pt x="141488" y="155425"/>
                </a:cubicBezTo>
                <a:cubicBezTo>
                  <a:pt x="143762" y="152973"/>
                  <a:pt x="144944" y="150703"/>
                  <a:pt x="145033" y="148613"/>
                </a:cubicBezTo>
                <a:cubicBezTo>
                  <a:pt x="143833" y="148509"/>
                  <a:pt x="142792" y="148749"/>
                  <a:pt x="141911" y="149331"/>
                </a:cubicBezTo>
                <a:cubicBezTo>
                  <a:pt x="141029" y="149913"/>
                  <a:pt x="140244" y="150695"/>
                  <a:pt x="139553" y="151676"/>
                </a:cubicBezTo>
                <a:cubicBezTo>
                  <a:pt x="137516" y="154635"/>
                  <a:pt x="134707" y="157527"/>
                  <a:pt x="131127" y="160354"/>
                </a:cubicBezTo>
                <a:cubicBezTo>
                  <a:pt x="127547" y="163180"/>
                  <a:pt x="123697" y="165525"/>
                  <a:pt x="119578" y="167387"/>
                </a:cubicBezTo>
                <a:cubicBezTo>
                  <a:pt x="115458" y="169251"/>
                  <a:pt x="111570" y="170217"/>
                  <a:pt x="107914" y="170286"/>
                </a:cubicBezTo>
                <a:cubicBezTo>
                  <a:pt x="106014" y="170137"/>
                  <a:pt x="103624" y="168450"/>
                  <a:pt x="100744" y="165224"/>
                </a:cubicBezTo>
                <a:cubicBezTo>
                  <a:pt x="97864" y="161999"/>
                  <a:pt x="94789" y="158128"/>
                  <a:pt x="91519" y="153611"/>
                </a:cubicBezTo>
                <a:cubicBezTo>
                  <a:pt x="88248" y="149094"/>
                  <a:pt x="85078" y="144824"/>
                  <a:pt x="82008" y="140801"/>
                </a:cubicBezTo>
                <a:cubicBezTo>
                  <a:pt x="78937" y="136778"/>
                  <a:pt x="76262" y="133894"/>
                  <a:pt x="73982" y="132150"/>
                </a:cubicBezTo>
                <a:cubicBezTo>
                  <a:pt x="73297" y="131631"/>
                  <a:pt x="72692" y="131041"/>
                  <a:pt x="72166" y="130379"/>
                </a:cubicBezTo>
                <a:cubicBezTo>
                  <a:pt x="71640" y="129717"/>
                  <a:pt x="71098" y="129031"/>
                  <a:pt x="70541" y="128321"/>
                </a:cubicBezTo>
                <a:cubicBezTo>
                  <a:pt x="68981" y="128684"/>
                  <a:pt x="65913" y="129392"/>
                  <a:pt x="61337" y="130445"/>
                </a:cubicBezTo>
                <a:cubicBezTo>
                  <a:pt x="56760" y="131497"/>
                  <a:pt x="51465" y="132705"/>
                  <a:pt x="45451" y="134069"/>
                </a:cubicBezTo>
                <a:cubicBezTo>
                  <a:pt x="39437" y="135433"/>
                  <a:pt x="33495" y="136764"/>
                  <a:pt x="27624" y="138061"/>
                </a:cubicBezTo>
                <a:cubicBezTo>
                  <a:pt x="21753" y="139359"/>
                  <a:pt x="16743" y="140434"/>
                  <a:pt x="12595" y="141287"/>
                </a:cubicBezTo>
                <a:cubicBezTo>
                  <a:pt x="8446" y="142141"/>
                  <a:pt x="5949" y="142583"/>
                  <a:pt x="5103" y="142615"/>
                </a:cubicBezTo>
                <a:cubicBezTo>
                  <a:pt x="3719" y="142580"/>
                  <a:pt x="2533" y="142107"/>
                  <a:pt x="1547" y="141195"/>
                </a:cubicBezTo>
                <a:cubicBezTo>
                  <a:pt x="561" y="140283"/>
                  <a:pt x="46" y="139140"/>
                  <a:pt x="0" y="137765"/>
                </a:cubicBezTo>
                <a:cubicBezTo>
                  <a:pt x="14" y="136518"/>
                  <a:pt x="370" y="135407"/>
                  <a:pt x="1069" y="134431"/>
                </a:cubicBezTo>
                <a:cubicBezTo>
                  <a:pt x="1768" y="133455"/>
                  <a:pt x="2730" y="132822"/>
                  <a:pt x="3955" y="132533"/>
                </a:cubicBezTo>
                <a:lnTo>
                  <a:pt x="65952" y="119004"/>
                </a:lnTo>
                <a:cubicBezTo>
                  <a:pt x="64669" y="116510"/>
                  <a:pt x="64570" y="114692"/>
                  <a:pt x="65654" y="113552"/>
                </a:cubicBezTo>
                <a:cubicBezTo>
                  <a:pt x="66737" y="112411"/>
                  <a:pt x="68282" y="111631"/>
                  <a:pt x="70288" y="111213"/>
                </a:cubicBezTo>
                <a:cubicBezTo>
                  <a:pt x="72293" y="110794"/>
                  <a:pt x="74037" y="110419"/>
                  <a:pt x="75520" y="110090"/>
                </a:cubicBezTo>
                <a:cubicBezTo>
                  <a:pt x="76222" y="109848"/>
                  <a:pt x="76923" y="109503"/>
                  <a:pt x="77625" y="109054"/>
                </a:cubicBezTo>
                <a:cubicBezTo>
                  <a:pt x="78327" y="108604"/>
                  <a:pt x="79028" y="108355"/>
                  <a:pt x="79730" y="108304"/>
                </a:cubicBezTo>
                <a:cubicBezTo>
                  <a:pt x="81157" y="108421"/>
                  <a:pt x="82417" y="109176"/>
                  <a:pt x="83509" y="110568"/>
                </a:cubicBezTo>
                <a:cubicBezTo>
                  <a:pt x="84601" y="111961"/>
                  <a:pt x="85383" y="113290"/>
                  <a:pt x="85853" y="114555"/>
                </a:cubicBezTo>
                <a:cubicBezTo>
                  <a:pt x="86977" y="114296"/>
                  <a:pt x="89166" y="113793"/>
                  <a:pt x="92420" y="113048"/>
                </a:cubicBezTo>
                <a:cubicBezTo>
                  <a:pt x="95675" y="112302"/>
                  <a:pt x="98866" y="111592"/>
                  <a:pt x="101993" y="110917"/>
                </a:cubicBezTo>
                <a:cubicBezTo>
                  <a:pt x="105120" y="110242"/>
                  <a:pt x="107054" y="109881"/>
                  <a:pt x="107795" y="109835"/>
                </a:cubicBezTo>
                <a:cubicBezTo>
                  <a:pt x="109246" y="109859"/>
                  <a:pt x="110489" y="110321"/>
                  <a:pt x="111526" y="111222"/>
                </a:cubicBezTo>
                <a:cubicBezTo>
                  <a:pt x="112562" y="112123"/>
                  <a:pt x="113105" y="113319"/>
                  <a:pt x="113152" y="114810"/>
                </a:cubicBezTo>
                <a:cubicBezTo>
                  <a:pt x="113142" y="116051"/>
                  <a:pt x="112780" y="117140"/>
                  <a:pt x="112068" y="118077"/>
                </a:cubicBezTo>
                <a:cubicBezTo>
                  <a:pt x="111356" y="119015"/>
                  <a:pt x="110357" y="119625"/>
                  <a:pt x="109070" y="119908"/>
                </a:cubicBezTo>
                <a:lnTo>
                  <a:pt x="85853" y="124999"/>
                </a:lnTo>
                <a:lnTo>
                  <a:pt x="85725" y="127041"/>
                </a:lnTo>
                <a:cubicBezTo>
                  <a:pt x="85790" y="128261"/>
                  <a:pt x="86841" y="130277"/>
                  <a:pt x="88877" y="133090"/>
                </a:cubicBezTo>
                <a:cubicBezTo>
                  <a:pt x="90913" y="135903"/>
                  <a:pt x="93355" y="138888"/>
                  <a:pt x="96202" y="142046"/>
                </a:cubicBezTo>
                <a:cubicBezTo>
                  <a:pt x="99049" y="145203"/>
                  <a:pt x="101722" y="147910"/>
                  <a:pt x="104221" y="150164"/>
                </a:cubicBezTo>
                <a:cubicBezTo>
                  <a:pt x="106719" y="152419"/>
                  <a:pt x="108463" y="153598"/>
                  <a:pt x="109453" y="153702"/>
                </a:cubicBezTo>
                <a:cubicBezTo>
                  <a:pt x="112284" y="153524"/>
                  <a:pt x="115580" y="151825"/>
                  <a:pt x="119342" y="148604"/>
                </a:cubicBezTo>
                <a:cubicBezTo>
                  <a:pt x="123103" y="145384"/>
                  <a:pt x="126419" y="141709"/>
                  <a:pt x="129287" y="137581"/>
                </a:cubicBezTo>
                <a:cubicBezTo>
                  <a:pt x="132156" y="133454"/>
                  <a:pt x="133666" y="129940"/>
                  <a:pt x="133818" y="127041"/>
                </a:cubicBezTo>
                <a:cubicBezTo>
                  <a:pt x="133719" y="123734"/>
                  <a:pt x="132729" y="121476"/>
                  <a:pt x="130848" y="120268"/>
                </a:cubicBezTo>
                <a:cubicBezTo>
                  <a:pt x="128967" y="119059"/>
                  <a:pt x="126789" y="118291"/>
                  <a:pt x="124314" y="117962"/>
                </a:cubicBezTo>
                <a:cubicBezTo>
                  <a:pt x="121840" y="117634"/>
                  <a:pt x="119662" y="117136"/>
                  <a:pt x="117781" y="116469"/>
                </a:cubicBezTo>
                <a:cubicBezTo>
                  <a:pt x="115900" y="115801"/>
                  <a:pt x="114910" y="114356"/>
                  <a:pt x="114811" y="112131"/>
                </a:cubicBezTo>
                <a:cubicBezTo>
                  <a:pt x="114816" y="111368"/>
                  <a:pt x="114933" y="110630"/>
                  <a:pt x="115162" y="109915"/>
                </a:cubicBezTo>
                <a:cubicBezTo>
                  <a:pt x="115390" y="109200"/>
                  <a:pt x="115698" y="108493"/>
                  <a:pt x="116086" y="107794"/>
                </a:cubicBezTo>
                <a:lnTo>
                  <a:pt x="107412" y="105370"/>
                </a:lnTo>
                <a:cubicBezTo>
                  <a:pt x="109371" y="103313"/>
                  <a:pt x="110779" y="101017"/>
                  <a:pt x="111638" y="98482"/>
                </a:cubicBezTo>
                <a:cubicBezTo>
                  <a:pt x="112496" y="95946"/>
                  <a:pt x="112916" y="93267"/>
                  <a:pt x="112897" y="90445"/>
                </a:cubicBezTo>
                <a:cubicBezTo>
                  <a:pt x="112895" y="89228"/>
                  <a:pt x="112836" y="87994"/>
                  <a:pt x="112722" y="86745"/>
                </a:cubicBezTo>
                <a:cubicBezTo>
                  <a:pt x="112608" y="85496"/>
                  <a:pt x="112453" y="84263"/>
                  <a:pt x="112259" y="83046"/>
                </a:cubicBezTo>
                <a:cubicBezTo>
                  <a:pt x="115465" y="82403"/>
                  <a:pt x="118526" y="81903"/>
                  <a:pt x="121444" y="81547"/>
                </a:cubicBezTo>
                <a:cubicBezTo>
                  <a:pt x="124362" y="81191"/>
                  <a:pt x="127423" y="81010"/>
                  <a:pt x="130627" y="81005"/>
                </a:cubicBezTo>
                <a:close/>
                <a:moveTo>
                  <a:pt x="243127" y="893"/>
                </a:moveTo>
                <a:cubicBezTo>
                  <a:pt x="242954" y="4016"/>
                  <a:pt x="242343" y="7051"/>
                  <a:pt x="241293" y="9998"/>
                </a:cubicBezTo>
                <a:cubicBezTo>
                  <a:pt x="240244" y="12945"/>
                  <a:pt x="239026" y="15821"/>
                  <a:pt x="237642" y="18625"/>
                </a:cubicBezTo>
                <a:cubicBezTo>
                  <a:pt x="230899" y="32718"/>
                  <a:pt x="222124" y="43981"/>
                  <a:pt x="211315" y="52414"/>
                </a:cubicBezTo>
                <a:cubicBezTo>
                  <a:pt x="200506" y="60847"/>
                  <a:pt x="187553" y="66848"/>
                  <a:pt x="172455" y="70417"/>
                </a:cubicBezTo>
                <a:cubicBezTo>
                  <a:pt x="169670" y="70980"/>
                  <a:pt x="166821" y="71480"/>
                  <a:pt x="163908" y="71916"/>
                </a:cubicBezTo>
                <a:cubicBezTo>
                  <a:pt x="160995" y="72352"/>
                  <a:pt x="158274" y="73170"/>
                  <a:pt x="155744" y="74372"/>
                </a:cubicBezTo>
                <a:cubicBezTo>
                  <a:pt x="156267" y="76559"/>
                  <a:pt x="157325" y="78531"/>
                  <a:pt x="158917" y="80288"/>
                </a:cubicBezTo>
                <a:cubicBezTo>
                  <a:pt x="160509" y="82044"/>
                  <a:pt x="161407" y="83474"/>
                  <a:pt x="161612" y="84577"/>
                </a:cubicBezTo>
                <a:cubicBezTo>
                  <a:pt x="161529" y="85366"/>
                  <a:pt x="161088" y="86115"/>
                  <a:pt x="160288" y="86825"/>
                </a:cubicBezTo>
                <a:cubicBezTo>
                  <a:pt x="159488" y="87535"/>
                  <a:pt x="158824" y="88061"/>
                  <a:pt x="158295" y="88404"/>
                </a:cubicBezTo>
                <a:cubicBezTo>
                  <a:pt x="155882" y="85563"/>
                  <a:pt x="153947" y="83367"/>
                  <a:pt x="152491" y="81818"/>
                </a:cubicBezTo>
                <a:cubicBezTo>
                  <a:pt x="151035" y="80269"/>
                  <a:pt x="149611" y="79190"/>
                  <a:pt x="148219" y="78581"/>
                </a:cubicBezTo>
                <a:cubicBezTo>
                  <a:pt x="146780" y="77925"/>
                  <a:pt x="144847" y="77579"/>
                  <a:pt x="142420" y="77545"/>
                </a:cubicBezTo>
                <a:cubicBezTo>
                  <a:pt x="139994" y="77510"/>
                  <a:pt x="136531" y="77515"/>
                  <a:pt x="132032" y="77561"/>
                </a:cubicBezTo>
                <a:cubicBezTo>
                  <a:pt x="127235" y="77534"/>
                  <a:pt x="122510" y="77938"/>
                  <a:pt x="117856" y="78773"/>
                </a:cubicBezTo>
                <a:cubicBezTo>
                  <a:pt x="113203" y="79607"/>
                  <a:pt x="108701" y="81031"/>
                  <a:pt x="104350" y="83046"/>
                </a:cubicBezTo>
                <a:cubicBezTo>
                  <a:pt x="105706" y="80489"/>
                  <a:pt x="107268" y="78491"/>
                  <a:pt x="109038" y="77050"/>
                </a:cubicBezTo>
                <a:cubicBezTo>
                  <a:pt x="110808" y="75610"/>
                  <a:pt x="113073" y="74377"/>
                  <a:pt x="115831" y="73351"/>
                </a:cubicBezTo>
                <a:cubicBezTo>
                  <a:pt x="121705" y="70970"/>
                  <a:pt x="126541" y="67759"/>
                  <a:pt x="130341" y="63720"/>
                </a:cubicBezTo>
                <a:cubicBezTo>
                  <a:pt x="134141" y="59680"/>
                  <a:pt x="138019" y="55321"/>
                  <a:pt x="141975" y="50644"/>
                </a:cubicBezTo>
                <a:cubicBezTo>
                  <a:pt x="143377" y="51742"/>
                  <a:pt x="144636" y="53117"/>
                  <a:pt x="145751" y="54769"/>
                </a:cubicBezTo>
                <a:cubicBezTo>
                  <a:pt x="146866" y="56420"/>
                  <a:pt x="148087" y="57880"/>
                  <a:pt x="149415" y="59148"/>
                </a:cubicBezTo>
                <a:cubicBezTo>
                  <a:pt x="150742" y="60417"/>
                  <a:pt x="152427" y="61026"/>
                  <a:pt x="154468" y="60977"/>
                </a:cubicBezTo>
                <a:lnTo>
                  <a:pt x="155999" y="60849"/>
                </a:lnTo>
                <a:lnTo>
                  <a:pt x="155999" y="70545"/>
                </a:lnTo>
                <a:lnTo>
                  <a:pt x="158805" y="70672"/>
                </a:lnTo>
                <a:cubicBezTo>
                  <a:pt x="167148" y="67549"/>
                  <a:pt x="175339" y="64068"/>
                  <a:pt x="183378" y="60228"/>
                </a:cubicBezTo>
                <a:cubicBezTo>
                  <a:pt x="191417" y="56387"/>
                  <a:pt x="199002" y="51790"/>
                  <a:pt x="206133" y="46434"/>
                </a:cubicBezTo>
                <a:cubicBezTo>
                  <a:pt x="213091" y="41157"/>
                  <a:pt x="218451" y="36545"/>
                  <a:pt x="222211" y="32600"/>
                </a:cubicBezTo>
                <a:cubicBezTo>
                  <a:pt x="225971" y="28655"/>
                  <a:pt x="229242" y="24384"/>
                  <a:pt x="232024" y="19787"/>
                </a:cubicBezTo>
                <a:cubicBezTo>
                  <a:pt x="234806" y="15190"/>
                  <a:pt x="238209" y="9274"/>
                  <a:pt x="242234" y="2041"/>
                </a:cubicBezTo>
                <a:close/>
                <a:moveTo>
                  <a:pt x="243510" y="0"/>
                </a:moveTo>
                <a:lnTo>
                  <a:pt x="243382" y="638"/>
                </a:lnTo>
                <a:lnTo>
                  <a:pt x="243127" y="893"/>
                </a:lnTo>
                <a:lnTo>
                  <a:pt x="243255" y="5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5" name="Freeform: Shape 134"/>
          <p:cNvSpPr/>
          <p:nvPr/>
        </p:nvSpPr>
        <p:spPr>
          <a:xfrm>
            <a:off x="14102268" y="8810711"/>
            <a:ext cx="506568" cy="365847"/>
          </a:xfrm>
          <a:custGeom>
            <a:avLst/>
            <a:gdLst/>
            <a:ahLst/>
            <a:cxnLst/>
            <a:rect l="l" t="t" r="r" b="b"/>
            <a:pathLst>
              <a:path w="293899" h="212256">
                <a:moveTo>
                  <a:pt x="293899" y="0"/>
                </a:moveTo>
                <a:cubicBezTo>
                  <a:pt x="281725" y="8241"/>
                  <a:pt x="272636" y="15627"/>
                  <a:pt x="266633" y="22158"/>
                </a:cubicBezTo>
                <a:cubicBezTo>
                  <a:pt x="260629" y="28688"/>
                  <a:pt x="256511" y="34156"/>
                  <a:pt x="254278" y="38561"/>
                </a:cubicBezTo>
                <a:cubicBezTo>
                  <a:pt x="252045" y="42965"/>
                  <a:pt x="250497" y="46099"/>
                  <a:pt x="249634" y="47962"/>
                </a:cubicBezTo>
                <a:cubicBezTo>
                  <a:pt x="248637" y="50005"/>
                  <a:pt x="247654" y="53361"/>
                  <a:pt x="246685" y="58030"/>
                </a:cubicBezTo>
                <a:cubicBezTo>
                  <a:pt x="245717" y="62699"/>
                  <a:pt x="244621" y="67651"/>
                  <a:pt x="243397" y="72888"/>
                </a:cubicBezTo>
                <a:cubicBezTo>
                  <a:pt x="242174" y="78124"/>
                  <a:pt x="240681" y="82613"/>
                  <a:pt x="238919" y="86357"/>
                </a:cubicBezTo>
                <a:cubicBezTo>
                  <a:pt x="236959" y="89988"/>
                  <a:pt x="233948" y="93313"/>
                  <a:pt x="229885" y="96335"/>
                </a:cubicBezTo>
                <a:cubicBezTo>
                  <a:pt x="225823" y="99356"/>
                  <a:pt x="221754" y="101973"/>
                  <a:pt x="217678" y="104187"/>
                </a:cubicBezTo>
                <a:cubicBezTo>
                  <a:pt x="213601" y="106400"/>
                  <a:pt x="210562" y="108110"/>
                  <a:pt x="208559" y="109317"/>
                </a:cubicBezTo>
                <a:cubicBezTo>
                  <a:pt x="206751" y="110583"/>
                  <a:pt x="204756" y="112771"/>
                  <a:pt x="202574" y="115879"/>
                </a:cubicBezTo>
                <a:cubicBezTo>
                  <a:pt x="200392" y="118988"/>
                  <a:pt x="198160" y="122564"/>
                  <a:pt x="195879" y="126608"/>
                </a:cubicBezTo>
                <a:cubicBezTo>
                  <a:pt x="193598" y="130652"/>
                  <a:pt x="191404" y="134710"/>
                  <a:pt x="189298" y="138783"/>
                </a:cubicBezTo>
                <a:cubicBezTo>
                  <a:pt x="175131" y="138219"/>
                  <a:pt x="161243" y="139633"/>
                  <a:pt x="147634" y="143024"/>
                </a:cubicBezTo>
                <a:cubicBezTo>
                  <a:pt x="134025" y="146415"/>
                  <a:pt x="121126" y="151719"/>
                  <a:pt x="108936" y="158937"/>
                </a:cubicBezTo>
                <a:cubicBezTo>
                  <a:pt x="109008" y="158884"/>
                  <a:pt x="105930" y="160680"/>
                  <a:pt x="99704" y="164326"/>
                </a:cubicBezTo>
                <a:cubicBezTo>
                  <a:pt x="93477" y="167972"/>
                  <a:pt x="83671" y="173787"/>
                  <a:pt x="70285" y="181770"/>
                </a:cubicBezTo>
                <a:cubicBezTo>
                  <a:pt x="77030" y="179497"/>
                  <a:pt x="82037" y="177664"/>
                  <a:pt x="85305" y="176269"/>
                </a:cubicBezTo>
                <a:cubicBezTo>
                  <a:pt x="88574" y="174873"/>
                  <a:pt x="90200" y="174156"/>
                  <a:pt x="90185" y="174116"/>
                </a:cubicBezTo>
                <a:cubicBezTo>
                  <a:pt x="98492" y="170909"/>
                  <a:pt x="105588" y="168084"/>
                  <a:pt x="111473" y="165642"/>
                </a:cubicBezTo>
                <a:cubicBezTo>
                  <a:pt x="117358" y="163200"/>
                  <a:pt x="122705" y="161060"/>
                  <a:pt x="127512" y="159224"/>
                </a:cubicBezTo>
                <a:cubicBezTo>
                  <a:pt x="132319" y="157388"/>
                  <a:pt x="137258" y="155774"/>
                  <a:pt x="142330" y="154385"/>
                </a:cubicBezTo>
                <a:cubicBezTo>
                  <a:pt x="147402" y="152995"/>
                  <a:pt x="153279" y="151748"/>
                  <a:pt x="159959" y="150646"/>
                </a:cubicBezTo>
                <a:cubicBezTo>
                  <a:pt x="167067" y="149544"/>
                  <a:pt x="174452" y="148998"/>
                  <a:pt x="182112" y="149006"/>
                </a:cubicBezTo>
                <a:cubicBezTo>
                  <a:pt x="189773" y="149015"/>
                  <a:pt x="196902" y="149300"/>
                  <a:pt x="203500" y="149862"/>
                </a:cubicBezTo>
                <a:cubicBezTo>
                  <a:pt x="210097" y="150423"/>
                  <a:pt x="215356" y="150982"/>
                  <a:pt x="219274" y="151538"/>
                </a:cubicBezTo>
                <a:cubicBezTo>
                  <a:pt x="219527" y="151546"/>
                  <a:pt x="219755" y="151594"/>
                  <a:pt x="219960" y="151682"/>
                </a:cubicBezTo>
                <a:cubicBezTo>
                  <a:pt x="220165" y="151770"/>
                  <a:pt x="220361" y="151849"/>
                  <a:pt x="220550" y="151921"/>
                </a:cubicBezTo>
                <a:cubicBezTo>
                  <a:pt x="221454" y="152464"/>
                  <a:pt x="222038" y="153197"/>
                  <a:pt x="222304" y="154122"/>
                </a:cubicBezTo>
                <a:cubicBezTo>
                  <a:pt x="222570" y="155046"/>
                  <a:pt x="222453" y="155971"/>
                  <a:pt x="221953" y="156896"/>
                </a:cubicBezTo>
                <a:lnTo>
                  <a:pt x="197207" y="200903"/>
                </a:lnTo>
                <a:cubicBezTo>
                  <a:pt x="196606" y="202001"/>
                  <a:pt x="195766" y="202803"/>
                  <a:pt x="194687" y="203311"/>
                </a:cubicBezTo>
                <a:cubicBezTo>
                  <a:pt x="193608" y="203818"/>
                  <a:pt x="192450" y="203951"/>
                  <a:pt x="191211" y="203710"/>
                </a:cubicBezTo>
                <a:cubicBezTo>
                  <a:pt x="188214" y="203080"/>
                  <a:pt x="183048" y="202426"/>
                  <a:pt x="175713" y="201748"/>
                </a:cubicBezTo>
                <a:cubicBezTo>
                  <a:pt x="168378" y="201071"/>
                  <a:pt x="158493" y="200704"/>
                  <a:pt x="146055" y="200648"/>
                </a:cubicBezTo>
                <a:cubicBezTo>
                  <a:pt x="134059" y="200782"/>
                  <a:pt x="122576" y="201747"/>
                  <a:pt x="111605" y="203544"/>
                </a:cubicBezTo>
                <a:cubicBezTo>
                  <a:pt x="100634" y="205341"/>
                  <a:pt x="89699" y="207166"/>
                  <a:pt x="78799" y="209020"/>
                </a:cubicBezTo>
                <a:cubicBezTo>
                  <a:pt x="67899" y="210873"/>
                  <a:pt x="56557" y="211952"/>
                  <a:pt x="44773" y="212256"/>
                </a:cubicBezTo>
                <a:cubicBezTo>
                  <a:pt x="34840" y="212254"/>
                  <a:pt x="26758" y="211237"/>
                  <a:pt x="20528" y="209204"/>
                </a:cubicBezTo>
                <a:cubicBezTo>
                  <a:pt x="14298" y="207171"/>
                  <a:pt x="9570" y="204897"/>
                  <a:pt x="6345" y="202382"/>
                </a:cubicBezTo>
                <a:cubicBezTo>
                  <a:pt x="3120" y="199867"/>
                  <a:pt x="1047" y="197886"/>
                  <a:pt x="128" y="196439"/>
                </a:cubicBezTo>
                <a:cubicBezTo>
                  <a:pt x="122" y="196375"/>
                  <a:pt x="101" y="196311"/>
                  <a:pt x="64" y="196247"/>
                </a:cubicBezTo>
                <a:cubicBezTo>
                  <a:pt x="27" y="196184"/>
                  <a:pt x="6" y="196120"/>
                  <a:pt x="0" y="196056"/>
                </a:cubicBezTo>
                <a:cubicBezTo>
                  <a:pt x="0" y="195546"/>
                  <a:pt x="255" y="195291"/>
                  <a:pt x="766" y="195291"/>
                </a:cubicBezTo>
                <a:cubicBezTo>
                  <a:pt x="880" y="195437"/>
                  <a:pt x="5052" y="195144"/>
                  <a:pt x="13282" y="194414"/>
                </a:cubicBezTo>
                <a:cubicBezTo>
                  <a:pt x="21513" y="193683"/>
                  <a:pt x="33115" y="191637"/>
                  <a:pt x="48090" y="188275"/>
                </a:cubicBezTo>
                <a:cubicBezTo>
                  <a:pt x="59318" y="166922"/>
                  <a:pt x="70254" y="149861"/>
                  <a:pt x="80896" y="137091"/>
                </a:cubicBezTo>
                <a:cubicBezTo>
                  <a:pt x="91539" y="124322"/>
                  <a:pt x="102125" y="115132"/>
                  <a:pt x="112654" y="109520"/>
                </a:cubicBezTo>
                <a:cubicBezTo>
                  <a:pt x="123183" y="103908"/>
                  <a:pt x="133892" y="101162"/>
                  <a:pt x="144780" y="101281"/>
                </a:cubicBezTo>
                <a:cubicBezTo>
                  <a:pt x="144929" y="101207"/>
                  <a:pt x="146688" y="101355"/>
                  <a:pt x="150058" y="101726"/>
                </a:cubicBezTo>
                <a:cubicBezTo>
                  <a:pt x="153427" y="102096"/>
                  <a:pt x="157515" y="103133"/>
                  <a:pt x="162319" y="104837"/>
                </a:cubicBezTo>
                <a:cubicBezTo>
                  <a:pt x="167124" y="106541"/>
                  <a:pt x="171753" y="109355"/>
                  <a:pt x="176207" y="113282"/>
                </a:cubicBezTo>
                <a:cubicBezTo>
                  <a:pt x="180661" y="117207"/>
                  <a:pt x="184047" y="122689"/>
                  <a:pt x="186364" y="129726"/>
                </a:cubicBezTo>
                <a:cubicBezTo>
                  <a:pt x="191482" y="120805"/>
                  <a:pt x="194958" y="114762"/>
                  <a:pt x="196792" y="111597"/>
                </a:cubicBezTo>
                <a:cubicBezTo>
                  <a:pt x="198626" y="108432"/>
                  <a:pt x="199487" y="106949"/>
                  <a:pt x="199375" y="107149"/>
                </a:cubicBezTo>
                <a:cubicBezTo>
                  <a:pt x="200191" y="105527"/>
                  <a:pt x="202230" y="101457"/>
                  <a:pt x="205493" y="94936"/>
                </a:cubicBezTo>
                <a:cubicBezTo>
                  <a:pt x="208756" y="88416"/>
                  <a:pt x="213196" y="80499"/>
                  <a:pt x="218811" y="71187"/>
                </a:cubicBezTo>
                <a:cubicBezTo>
                  <a:pt x="224427" y="61874"/>
                  <a:pt x="231172" y="52219"/>
                  <a:pt x="239046" y="42222"/>
                </a:cubicBezTo>
                <a:cubicBezTo>
                  <a:pt x="246947" y="32526"/>
                  <a:pt x="254219" y="24918"/>
                  <a:pt x="260864" y="19399"/>
                </a:cubicBezTo>
                <a:cubicBezTo>
                  <a:pt x="267508" y="13879"/>
                  <a:pt x="273571" y="9692"/>
                  <a:pt x="279053" y="6837"/>
                </a:cubicBezTo>
                <a:cubicBezTo>
                  <a:pt x="284535" y="3981"/>
                  <a:pt x="289484" y="1703"/>
                  <a:pt x="293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6" name="Freeform: Shape 135"/>
          <p:cNvSpPr/>
          <p:nvPr/>
        </p:nvSpPr>
        <p:spPr>
          <a:xfrm>
            <a:off x="14165592" y="7985726"/>
            <a:ext cx="379919" cy="365847"/>
          </a:xfrm>
          <a:custGeom>
            <a:avLst/>
            <a:gdLst/>
            <a:ahLst/>
            <a:cxnLst/>
            <a:rect l="l" t="t" r="r" b="b"/>
            <a:pathLst>
              <a:path w="220420" h="212256">
                <a:moveTo>
                  <a:pt x="121817" y="114292"/>
                </a:moveTo>
                <a:lnTo>
                  <a:pt x="220420" y="114292"/>
                </a:lnTo>
                <a:cubicBezTo>
                  <a:pt x="220332" y="127972"/>
                  <a:pt x="217733" y="140760"/>
                  <a:pt x="212623" y="152655"/>
                </a:cubicBezTo>
                <a:cubicBezTo>
                  <a:pt x="207512" y="164549"/>
                  <a:pt x="200417" y="174977"/>
                  <a:pt x="191336" y="183938"/>
                </a:cubicBezTo>
                <a:close/>
                <a:moveTo>
                  <a:pt x="97964" y="16328"/>
                </a:moveTo>
                <a:lnTo>
                  <a:pt x="97964" y="113526"/>
                </a:lnTo>
                <a:lnTo>
                  <a:pt x="167610" y="183173"/>
                </a:lnTo>
                <a:cubicBezTo>
                  <a:pt x="158650" y="192253"/>
                  <a:pt x="148222" y="199349"/>
                  <a:pt x="136327" y="204459"/>
                </a:cubicBezTo>
                <a:cubicBezTo>
                  <a:pt x="124432" y="209569"/>
                  <a:pt x="111645" y="212168"/>
                  <a:pt x="97964" y="212256"/>
                </a:cubicBezTo>
                <a:cubicBezTo>
                  <a:pt x="79728" y="212048"/>
                  <a:pt x="63250" y="207588"/>
                  <a:pt x="48529" y="198877"/>
                </a:cubicBezTo>
                <a:cubicBezTo>
                  <a:pt x="33808" y="190165"/>
                  <a:pt x="22091" y="178449"/>
                  <a:pt x="13380" y="163727"/>
                </a:cubicBezTo>
                <a:cubicBezTo>
                  <a:pt x="4668" y="149006"/>
                  <a:pt x="208" y="132528"/>
                  <a:pt x="0" y="114292"/>
                </a:cubicBezTo>
                <a:cubicBezTo>
                  <a:pt x="208" y="96056"/>
                  <a:pt x="4668" y="79577"/>
                  <a:pt x="13380" y="64856"/>
                </a:cubicBezTo>
                <a:cubicBezTo>
                  <a:pt x="22091" y="50135"/>
                  <a:pt x="33808" y="38419"/>
                  <a:pt x="48529" y="29707"/>
                </a:cubicBezTo>
                <a:cubicBezTo>
                  <a:pt x="63250" y="20996"/>
                  <a:pt x="79728" y="16536"/>
                  <a:pt x="97964" y="16328"/>
                </a:cubicBezTo>
                <a:close/>
                <a:moveTo>
                  <a:pt x="114292" y="0"/>
                </a:moveTo>
                <a:cubicBezTo>
                  <a:pt x="132527" y="208"/>
                  <a:pt x="149006" y="4668"/>
                  <a:pt x="163727" y="13380"/>
                </a:cubicBezTo>
                <a:cubicBezTo>
                  <a:pt x="178448" y="22091"/>
                  <a:pt x="190164" y="33808"/>
                  <a:pt x="198876" y="48529"/>
                </a:cubicBezTo>
                <a:cubicBezTo>
                  <a:pt x="207588" y="63250"/>
                  <a:pt x="212048" y="79729"/>
                  <a:pt x="212255" y="97964"/>
                </a:cubicBezTo>
                <a:lnTo>
                  <a:pt x="114292" y="979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7" name="Freeform: Shape 136"/>
          <p:cNvSpPr/>
          <p:nvPr/>
        </p:nvSpPr>
        <p:spPr>
          <a:xfrm>
            <a:off x="14144484" y="7160805"/>
            <a:ext cx="422135" cy="337702"/>
          </a:xfrm>
          <a:custGeom>
            <a:avLst/>
            <a:gdLst/>
            <a:ahLst/>
            <a:cxnLst/>
            <a:rect l="l" t="t" r="r" b="b"/>
            <a:pathLst>
              <a:path w="244913" h="195927">
                <a:moveTo>
                  <a:pt x="159199" y="53056"/>
                </a:moveTo>
                <a:lnTo>
                  <a:pt x="212271" y="106131"/>
                </a:lnTo>
                <a:lnTo>
                  <a:pt x="212271" y="163270"/>
                </a:lnTo>
                <a:lnTo>
                  <a:pt x="32643" y="163270"/>
                </a:lnTo>
                <a:lnTo>
                  <a:pt x="32643" y="138793"/>
                </a:lnTo>
                <a:lnTo>
                  <a:pt x="73467" y="97966"/>
                </a:lnTo>
                <a:lnTo>
                  <a:pt x="93879" y="118379"/>
                </a:lnTo>
                <a:close/>
                <a:moveTo>
                  <a:pt x="57137" y="32642"/>
                </a:moveTo>
                <a:cubicBezTo>
                  <a:pt x="64074" y="32818"/>
                  <a:pt x="69847" y="35210"/>
                  <a:pt x="74456" y="39819"/>
                </a:cubicBezTo>
                <a:cubicBezTo>
                  <a:pt x="79065" y="44428"/>
                  <a:pt x="81457" y="50201"/>
                  <a:pt x="81632" y="57139"/>
                </a:cubicBezTo>
                <a:cubicBezTo>
                  <a:pt x="81457" y="64076"/>
                  <a:pt x="79065" y="69849"/>
                  <a:pt x="74456" y="74458"/>
                </a:cubicBezTo>
                <a:cubicBezTo>
                  <a:pt x="69847" y="79067"/>
                  <a:pt x="64074" y="81459"/>
                  <a:pt x="57137" y="81635"/>
                </a:cubicBezTo>
                <a:cubicBezTo>
                  <a:pt x="50200" y="81459"/>
                  <a:pt x="44428" y="79067"/>
                  <a:pt x="39819" y="74458"/>
                </a:cubicBezTo>
                <a:cubicBezTo>
                  <a:pt x="35210" y="69849"/>
                  <a:pt x="32818" y="64076"/>
                  <a:pt x="32643" y="57139"/>
                </a:cubicBezTo>
                <a:cubicBezTo>
                  <a:pt x="32818" y="50201"/>
                  <a:pt x="35210" y="44428"/>
                  <a:pt x="39819" y="39819"/>
                </a:cubicBezTo>
                <a:cubicBezTo>
                  <a:pt x="44428" y="35210"/>
                  <a:pt x="50200" y="32818"/>
                  <a:pt x="57137" y="32642"/>
                </a:cubicBezTo>
                <a:close/>
                <a:moveTo>
                  <a:pt x="20395" y="16313"/>
                </a:moveTo>
                <a:cubicBezTo>
                  <a:pt x="19276" y="16347"/>
                  <a:pt x="18325" y="16756"/>
                  <a:pt x="17541" y="17540"/>
                </a:cubicBezTo>
                <a:cubicBezTo>
                  <a:pt x="16757" y="18324"/>
                  <a:pt x="16347" y="19275"/>
                  <a:pt x="16313" y="20394"/>
                </a:cubicBezTo>
                <a:lnTo>
                  <a:pt x="16313" y="175528"/>
                </a:lnTo>
                <a:cubicBezTo>
                  <a:pt x="16347" y="176648"/>
                  <a:pt x="16757" y="177600"/>
                  <a:pt x="17541" y="178385"/>
                </a:cubicBezTo>
                <a:cubicBezTo>
                  <a:pt x="18325" y="179170"/>
                  <a:pt x="19276" y="179580"/>
                  <a:pt x="20395" y="179614"/>
                </a:cubicBezTo>
                <a:lnTo>
                  <a:pt x="224518" y="179614"/>
                </a:lnTo>
                <a:cubicBezTo>
                  <a:pt x="225637" y="179580"/>
                  <a:pt x="226588" y="179170"/>
                  <a:pt x="227372" y="178385"/>
                </a:cubicBezTo>
                <a:cubicBezTo>
                  <a:pt x="228156" y="177600"/>
                  <a:pt x="228566" y="176648"/>
                  <a:pt x="228600" y="175528"/>
                </a:cubicBezTo>
                <a:lnTo>
                  <a:pt x="228600" y="20394"/>
                </a:lnTo>
                <a:cubicBezTo>
                  <a:pt x="228566" y="19275"/>
                  <a:pt x="228156" y="18324"/>
                  <a:pt x="227372" y="17540"/>
                </a:cubicBezTo>
                <a:cubicBezTo>
                  <a:pt x="226588" y="16756"/>
                  <a:pt x="225637" y="16347"/>
                  <a:pt x="224518" y="16313"/>
                </a:cubicBezTo>
                <a:close/>
                <a:moveTo>
                  <a:pt x="20395" y="0"/>
                </a:moveTo>
                <a:lnTo>
                  <a:pt x="224518" y="0"/>
                </a:lnTo>
                <a:cubicBezTo>
                  <a:pt x="230276" y="148"/>
                  <a:pt x="235078" y="2145"/>
                  <a:pt x="238923" y="5990"/>
                </a:cubicBezTo>
                <a:cubicBezTo>
                  <a:pt x="242767" y="9835"/>
                  <a:pt x="244764" y="14636"/>
                  <a:pt x="244913" y="20394"/>
                </a:cubicBezTo>
                <a:lnTo>
                  <a:pt x="244913" y="175528"/>
                </a:lnTo>
                <a:cubicBezTo>
                  <a:pt x="244764" y="181288"/>
                  <a:pt x="242767" y="186091"/>
                  <a:pt x="238923" y="189936"/>
                </a:cubicBezTo>
                <a:cubicBezTo>
                  <a:pt x="235078" y="193781"/>
                  <a:pt x="230276" y="195778"/>
                  <a:pt x="224518" y="195927"/>
                </a:cubicBezTo>
                <a:lnTo>
                  <a:pt x="20395" y="195927"/>
                </a:lnTo>
                <a:cubicBezTo>
                  <a:pt x="14637" y="195778"/>
                  <a:pt x="9836" y="193781"/>
                  <a:pt x="5991" y="189936"/>
                </a:cubicBezTo>
                <a:cubicBezTo>
                  <a:pt x="2146" y="186091"/>
                  <a:pt x="149" y="181288"/>
                  <a:pt x="0" y="175528"/>
                </a:cubicBezTo>
                <a:lnTo>
                  <a:pt x="0" y="20394"/>
                </a:lnTo>
                <a:cubicBezTo>
                  <a:pt x="149" y="14636"/>
                  <a:pt x="2146" y="9835"/>
                  <a:pt x="5991" y="5990"/>
                </a:cubicBezTo>
                <a:cubicBezTo>
                  <a:pt x="9836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8" name="Freeform: Shape 137"/>
          <p:cNvSpPr/>
          <p:nvPr/>
        </p:nvSpPr>
        <p:spPr>
          <a:xfrm>
            <a:off x="14144484" y="6321761"/>
            <a:ext cx="422135" cy="337702"/>
          </a:xfrm>
          <a:custGeom>
            <a:avLst/>
            <a:gdLst/>
            <a:ahLst/>
            <a:cxnLst/>
            <a:rect l="l" t="t" r="r" b="b"/>
            <a:pathLst>
              <a:path w="244913" h="195927">
                <a:moveTo>
                  <a:pt x="159199" y="53056"/>
                </a:moveTo>
                <a:lnTo>
                  <a:pt x="212271" y="106131"/>
                </a:lnTo>
                <a:lnTo>
                  <a:pt x="212271" y="163270"/>
                </a:lnTo>
                <a:lnTo>
                  <a:pt x="32643" y="163270"/>
                </a:lnTo>
                <a:lnTo>
                  <a:pt x="32643" y="138793"/>
                </a:lnTo>
                <a:lnTo>
                  <a:pt x="73467" y="97966"/>
                </a:lnTo>
                <a:lnTo>
                  <a:pt x="93879" y="118379"/>
                </a:lnTo>
                <a:close/>
                <a:moveTo>
                  <a:pt x="57137" y="32642"/>
                </a:moveTo>
                <a:cubicBezTo>
                  <a:pt x="64074" y="32818"/>
                  <a:pt x="69847" y="35210"/>
                  <a:pt x="74456" y="39819"/>
                </a:cubicBezTo>
                <a:cubicBezTo>
                  <a:pt x="79065" y="44428"/>
                  <a:pt x="81457" y="50201"/>
                  <a:pt x="81632" y="57139"/>
                </a:cubicBezTo>
                <a:cubicBezTo>
                  <a:pt x="81457" y="64076"/>
                  <a:pt x="79065" y="69849"/>
                  <a:pt x="74456" y="74458"/>
                </a:cubicBezTo>
                <a:cubicBezTo>
                  <a:pt x="69847" y="79067"/>
                  <a:pt x="64074" y="81459"/>
                  <a:pt x="57137" y="81635"/>
                </a:cubicBezTo>
                <a:cubicBezTo>
                  <a:pt x="50200" y="81459"/>
                  <a:pt x="44428" y="79067"/>
                  <a:pt x="39819" y="74458"/>
                </a:cubicBezTo>
                <a:cubicBezTo>
                  <a:pt x="35210" y="69849"/>
                  <a:pt x="32818" y="64076"/>
                  <a:pt x="32643" y="57139"/>
                </a:cubicBezTo>
                <a:cubicBezTo>
                  <a:pt x="32818" y="50201"/>
                  <a:pt x="35210" y="44428"/>
                  <a:pt x="39819" y="39819"/>
                </a:cubicBezTo>
                <a:cubicBezTo>
                  <a:pt x="44428" y="35210"/>
                  <a:pt x="50200" y="32818"/>
                  <a:pt x="57137" y="32642"/>
                </a:cubicBezTo>
                <a:close/>
                <a:moveTo>
                  <a:pt x="20395" y="16312"/>
                </a:moveTo>
                <a:cubicBezTo>
                  <a:pt x="19276" y="16347"/>
                  <a:pt x="18325" y="16756"/>
                  <a:pt x="17541" y="17540"/>
                </a:cubicBezTo>
                <a:cubicBezTo>
                  <a:pt x="16757" y="18324"/>
                  <a:pt x="16347" y="19275"/>
                  <a:pt x="16313" y="20394"/>
                </a:cubicBezTo>
                <a:lnTo>
                  <a:pt x="16313" y="175528"/>
                </a:lnTo>
                <a:cubicBezTo>
                  <a:pt x="16347" y="176648"/>
                  <a:pt x="16757" y="177600"/>
                  <a:pt x="17541" y="178385"/>
                </a:cubicBezTo>
                <a:cubicBezTo>
                  <a:pt x="18325" y="179170"/>
                  <a:pt x="19276" y="179580"/>
                  <a:pt x="20395" y="179614"/>
                </a:cubicBezTo>
                <a:lnTo>
                  <a:pt x="224518" y="179614"/>
                </a:lnTo>
                <a:cubicBezTo>
                  <a:pt x="225637" y="179580"/>
                  <a:pt x="226588" y="179170"/>
                  <a:pt x="227372" y="178385"/>
                </a:cubicBezTo>
                <a:cubicBezTo>
                  <a:pt x="228156" y="177600"/>
                  <a:pt x="228566" y="176648"/>
                  <a:pt x="228600" y="175528"/>
                </a:cubicBezTo>
                <a:lnTo>
                  <a:pt x="228600" y="20394"/>
                </a:lnTo>
                <a:cubicBezTo>
                  <a:pt x="228566" y="19275"/>
                  <a:pt x="228156" y="18324"/>
                  <a:pt x="227372" y="17540"/>
                </a:cubicBezTo>
                <a:cubicBezTo>
                  <a:pt x="226588" y="16756"/>
                  <a:pt x="225637" y="16347"/>
                  <a:pt x="224518" y="16312"/>
                </a:cubicBezTo>
                <a:close/>
                <a:moveTo>
                  <a:pt x="20395" y="0"/>
                </a:moveTo>
                <a:lnTo>
                  <a:pt x="224518" y="0"/>
                </a:lnTo>
                <a:cubicBezTo>
                  <a:pt x="230276" y="148"/>
                  <a:pt x="235078" y="2145"/>
                  <a:pt x="238923" y="5990"/>
                </a:cubicBezTo>
                <a:cubicBezTo>
                  <a:pt x="242767" y="9835"/>
                  <a:pt x="244764" y="14636"/>
                  <a:pt x="244913" y="20394"/>
                </a:cubicBezTo>
                <a:lnTo>
                  <a:pt x="244913" y="175528"/>
                </a:lnTo>
                <a:cubicBezTo>
                  <a:pt x="244764" y="181288"/>
                  <a:pt x="242767" y="186091"/>
                  <a:pt x="238923" y="189936"/>
                </a:cubicBezTo>
                <a:cubicBezTo>
                  <a:pt x="235078" y="193781"/>
                  <a:pt x="230276" y="195778"/>
                  <a:pt x="224518" y="195927"/>
                </a:cubicBezTo>
                <a:lnTo>
                  <a:pt x="20395" y="195927"/>
                </a:lnTo>
                <a:cubicBezTo>
                  <a:pt x="14637" y="195778"/>
                  <a:pt x="9836" y="193781"/>
                  <a:pt x="5991" y="189936"/>
                </a:cubicBezTo>
                <a:cubicBezTo>
                  <a:pt x="2146" y="186091"/>
                  <a:pt x="149" y="181288"/>
                  <a:pt x="0" y="175528"/>
                </a:cubicBezTo>
                <a:lnTo>
                  <a:pt x="0" y="20394"/>
                </a:lnTo>
                <a:cubicBezTo>
                  <a:pt x="149" y="14636"/>
                  <a:pt x="2146" y="9835"/>
                  <a:pt x="5991" y="5990"/>
                </a:cubicBezTo>
                <a:cubicBezTo>
                  <a:pt x="9836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9" name="Freeform: Shape 138"/>
          <p:cNvSpPr/>
          <p:nvPr/>
        </p:nvSpPr>
        <p:spPr>
          <a:xfrm>
            <a:off x="13415265" y="9649741"/>
            <a:ext cx="333895" cy="393990"/>
          </a:xfrm>
          <a:custGeom>
            <a:avLst/>
            <a:gdLst/>
            <a:ahLst/>
            <a:cxnLst/>
            <a:rect l="l" t="t" r="r" b="b"/>
            <a:pathLst>
              <a:path w="193718" h="228584">
                <a:moveTo>
                  <a:pt x="179154" y="61245"/>
                </a:moveTo>
                <a:cubicBezTo>
                  <a:pt x="179385" y="61227"/>
                  <a:pt x="179720" y="61391"/>
                  <a:pt x="180158" y="61739"/>
                </a:cubicBezTo>
                <a:cubicBezTo>
                  <a:pt x="183653" y="64362"/>
                  <a:pt x="186422" y="67408"/>
                  <a:pt x="188465" y="70876"/>
                </a:cubicBezTo>
                <a:cubicBezTo>
                  <a:pt x="190509" y="74344"/>
                  <a:pt x="191907" y="78187"/>
                  <a:pt x="192659" y="82404"/>
                </a:cubicBezTo>
                <a:cubicBezTo>
                  <a:pt x="193474" y="86238"/>
                  <a:pt x="193819" y="90336"/>
                  <a:pt x="193694" y="94697"/>
                </a:cubicBezTo>
                <a:cubicBezTo>
                  <a:pt x="193569" y="99058"/>
                  <a:pt x="193054" y="103634"/>
                  <a:pt x="192149" y="108425"/>
                </a:cubicBezTo>
                <a:cubicBezTo>
                  <a:pt x="189312" y="122376"/>
                  <a:pt x="184511" y="133507"/>
                  <a:pt x="177744" y="141817"/>
                </a:cubicBezTo>
                <a:cubicBezTo>
                  <a:pt x="170977" y="150127"/>
                  <a:pt x="162680" y="156099"/>
                  <a:pt x="152851" y="159732"/>
                </a:cubicBezTo>
                <a:cubicBezTo>
                  <a:pt x="143023" y="163365"/>
                  <a:pt x="132099" y="165141"/>
                  <a:pt x="120079" y="165061"/>
                </a:cubicBezTo>
                <a:lnTo>
                  <a:pt x="114466" y="165061"/>
                </a:lnTo>
                <a:cubicBezTo>
                  <a:pt x="112255" y="165104"/>
                  <a:pt x="110363" y="165816"/>
                  <a:pt x="108790" y="167198"/>
                </a:cubicBezTo>
                <a:cubicBezTo>
                  <a:pt x="107217" y="168579"/>
                  <a:pt x="106217" y="170376"/>
                  <a:pt x="105792" y="172587"/>
                </a:cubicBezTo>
                <a:lnTo>
                  <a:pt x="105282" y="175010"/>
                </a:lnTo>
                <a:lnTo>
                  <a:pt x="98266" y="219145"/>
                </a:lnTo>
                <a:lnTo>
                  <a:pt x="98011" y="221059"/>
                </a:lnTo>
                <a:cubicBezTo>
                  <a:pt x="97525" y="223269"/>
                  <a:pt x="96489" y="225066"/>
                  <a:pt x="94902" y="226448"/>
                </a:cubicBezTo>
                <a:cubicBezTo>
                  <a:pt x="93316" y="227830"/>
                  <a:pt x="91418" y="228542"/>
                  <a:pt x="89210" y="228584"/>
                </a:cubicBezTo>
                <a:lnTo>
                  <a:pt x="57193" y="228584"/>
                </a:lnTo>
                <a:cubicBezTo>
                  <a:pt x="55375" y="228537"/>
                  <a:pt x="53972" y="227899"/>
                  <a:pt x="52984" y="226671"/>
                </a:cubicBezTo>
                <a:cubicBezTo>
                  <a:pt x="51995" y="225443"/>
                  <a:pt x="51612" y="223913"/>
                  <a:pt x="51836" y="222079"/>
                </a:cubicBezTo>
                <a:cubicBezTo>
                  <a:pt x="52978" y="214936"/>
                  <a:pt x="54105" y="207792"/>
                  <a:pt x="55216" y="200649"/>
                </a:cubicBezTo>
                <a:cubicBezTo>
                  <a:pt x="56327" y="193506"/>
                  <a:pt x="57453" y="186363"/>
                  <a:pt x="58596" y="179220"/>
                </a:cubicBezTo>
                <a:cubicBezTo>
                  <a:pt x="59744" y="172082"/>
                  <a:pt x="60892" y="164960"/>
                  <a:pt x="62040" y="157854"/>
                </a:cubicBezTo>
                <a:cubicBezTo>
                  <a:pt x="63188" y="150748"/>
                  <a:pt x="64336" y="143626"/>
                  <a:pt x="65484" y="136488"/>
                </a:cubicBezTo>
                <a:cubicBezTo>
                  <a:pt x="65689" y="134952"/>
                  <a:pt x="66268" y="133783"/>
                  <a:pt x="67222" y="132980"/>
                </a:cubicBezTo>
                <a:cubicBezTo>
                  <a:pt x="68176" y="132178"/>
                  <a:pt x="69425" y="131774"/>
                  <a:pt x="70969" y="131769"/>
                </a:cubicBezTo>
                <a:cubicBezTo>
                  <a:pt x="73491" y="131760"/>
                  <a:pt x="76101" y="131745"/>
                  <a:pt x="78798" y="131721"/>
                </a:cubicBezTo>
                <a:cubicBezTo>
                  <a:pt x="81495" y="131697"/>
                  <a:pt x="84456" y="131713"/>
                  <a:pt x="87679" y="131769"/>
                </a:cubicBezTo>
                <a:cubicBezTo>
                  <a:pt x="92306" y="131856"/>
                  <a:pt x="97179" y="131713"/>
                  <a:pt x="102300" y="131338"/>
                </a:cubicBezTo>
                <a:cubicBezTo>
                  <a:pt x="107421" y="130963"/>
                  <a:pt x="112582" y="130214"/>
                  <a:pt x="117783" y="129090"/>
                </a:cubicBezTo>
                <a:cubicBezTo>
                  <a:pt x="124689" y="127591"/>
                  <a:pt x="131221" y="125359"/>
                  <a:pt x="137379" y="122393"/>
                </a:cubicBezTo>
                <a:cubicBezTo>
                  <a:pt x="143536" y="119427"/>
                  <a:pt x="149207" y="115537"/>
                  <a:pt x="154392" y="110721"/>
                </a:cubicBezTo>
                <a:cubicBezTo>
                  <a:pt x="159026" y="106369"/>
                  <a:pt x="162959" y="101553"/>
                  <a:pt x="166191" y="96276"/>
                </a:cubicBezTo>
                <a:cubicBezTo>
                  <a:pt x="169422" y="90998"/>
                  <a:pt x="172079" y="85353"/>
                  <a:pt x="174163" y="79343"/>
                </a:cubicBezTo>
                <a:cubicBezTo>
                  <a:pt x="176098" y="73751"/>
                  <a:pt x="177586" y="68096"/>
                  <a:pt x="178627" y="62377"/>
                </a:cubicBezTo>
                <a:cubicBezTo>
                  <a:pt x="178747" y="61641"/>
                  <a:pt x="178922" y="61264"/>
                  <a:pt x="179154" y="61245"/>
                </a:cubicBezTo>
                <a:close/>
                <a:moveTo>
                  <a:pt x="39718" y="0"/>
                </a:moveTo>
                <a:lnTo>
                  <a:pt x="115997" y="0"/>
                </a:lnTo>
                <a:cubicBezTo>
                  <a:pt x="117894" y="10"/>
                  <a:pt x="120378" y="260"/>
                  <a:pt x="123447" y="752"/>
                </a:cubicBezTo>
                <a:cubicBezTo>
                  <a:pt x="126516" y="1243"/>
                  <a:pt x="129756" y="1919"/>
                  <a:pt x="133165" y="2780"/>
                </a:cubicBezTo>
                <a:cubicBezTo>
                  <a:pt x="136574" y="3639"/>
                  <a:pt x="139738" y="4627"/>
                  <a:pt x="142656" y="5742"/>
                </a:cubicBezTo>
                <a:cubicBezTo>
                  <a:pt x="151750" y="9295"/>
                  <a:pt x="158691" y="14530"/>
                  <a:pt x="163480" y="21447"/>
                </a:cubicBezTo>
                <a:cubicBezTo>
                  <a:pt x="168269" y="28365"/>
                  <a:pt x="170682" y="36693"/>
                  <a:pt x="170719" y="46433"/>
                </a:cubicBezTo>
                <a:lnTo>
                  <a:pt x="170732" y="46435"/>
                </a:lnTo>
                <a:cubicBezTo>
                  <a:pt x="170703" y="51660"/>
                  <a:pt x="170155" y="56773"/>
                  <a:pt x="169088" y="61774"/>
                </a:cubicBezTo>
                <a:cubicBezTo>
                  <a:pt x="168021" y="66775"/>
                  <a:pt x="166609" y="71696"/>
                  <a:pt x="164851" y="76536"/>
                </a:cubicBezTo>
                <a:cubicBezTo>
                  <a:pt x="161556" y="86191"/>
                  <a:pt x="156730" y="94402"/>
                  <a:pt x="150374" y="101171"/>
                </a:cubicBezTo>
                <a:cubicBezTo>
                  <a:pt x="144017" y="107939"/>
                  <a:pt x="136002" y="113121"/>
                  <a:pt x="126329" y="116717"/>
                </a:cubicBezTo>
                <a:cubicBezTo>
                  <a:pt x="121155" y="118550"/>
                  <a:pt x="115877" y="119890"/>
                  <a:pt x="110496" y="120735"/>
                </a:cubicBezTo>
                <a:cubicBezTo>
                  <a:pt x="105115" y="121580"/>
                  <a:pt x="99677" y="122026"/>
                  <a:pt x="94185" y="122074"/>
                </a:cubicBezTo>
                <a:cubicBezTo>
                  <a:pt x="90358" y="122130"/>
                  <a:pt x="86531" y="122146"/>
                  <a:pt x="82704" y="122122"/>
                </a:cubicBezTo>
                <a:cubicBezTo>
                  <a:pt x="78878" y="122098"/>
                  <a:pt x="75051" y="122082"/>
                  <a:pt x="71224" y="122074"/>
                </a:cubicBezTo>
                <a:cubicBezTo>
                  <a:pt x="67065" y="122074"/>
                  <a:pt x="63712" y="123094"/>
                  <a:pt x="61163" y="125135"/>
                </a:cubicBezTo>
                <a:cubicBezTo>
                  <a:pt x="58615" y="127177"/>
                  <a:pt x="56951" y="130238"/>
                  <a:pt x="56173" y="134320"/>
                </a:cubicBezTo>
                <a:cubicBezTo>
                  <a:pt x="55699" y="136920"/>
                  <a:pt x="54979" y="141206"/>
                  <a:pt x="54012" y="147179"/>
                </a:cubicBezTo>
                <a:cubicBezTo>
                  <a:pt x="53045" y="153152"/>
                  <a:pt x="51990" y="159750"/>
                  <a:pt x="50847" y="166974"/>
                </a:cubicBezTo>
                <a:cubicBezTo>
                  <a:pt x="49704" y="174199"/>
                  <a:pt x="48633" y="180988"/>
                  <a:pt x="47634" y="187343"/>
                </a:cubicBezTo>
                <a:cubicBezTo>
                  <a:pt x="46635" y="193699"/>
                  <a:pt x="45867" y="198559"/>
                  <a:pt x="45330" y="201925"/>
                </a:cubicBezTo>
                <a:cubicBezTo>
                  <a:pt x="45274" y="202369"/>
                  <a:pt x="45131" y="202693"/>
                  <a:pt x="44900" y="202897"/>
                </a:cubicBezTo>
                <a:cubicBezTo>
                  <a:pt x="44668" y="203102"/>
                  <a:pt x="44302" y="203203"/>
                  <a:pt x="43799" y="203200"/>
                </a:cubicBezTo>
                <a:lnTo>
                  <a:pt x="6170" y="203200"/>
                </a:lnTo>
                <a:cubicBezTo>
                  <a:pt x="4209" y="203140"/>
                  <a:pt x="2646" y="202432"/>
                  <a:pt x="1482" y="201080"/>
                </a:cubicBezTo>
                <a:cubicBezTo>
                  <a:pt x="318" y="199727"/>
                  <a:pt x="-160" y="198096"/>
                  <a:pt x="47" y="196185"/>
                </a:cubicBezTo>
                <a:lnTo>
                  <a:pt x="29641" y="8548"/>
                </a:lnTo>
                <a:cubicBezTo>
                  <a:pt x="30084" y="6071"/>
                  <a:pt x="31238" y="4041"/>
                  <a:pt x="33101" y="2456"/>
                </a:cubicBezTo>
                <a:cubicBezTo>
                  <a:pt x="34963" y="872"/>
                  <a:pt x="37169" y="53"/>
                  <a:pt x="397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0" name="Freeform: Shape 139"/>
          <p:cNvSpPr/>
          <p:nvPr/>
        </p:nvSpPr>
        <p:spPr>
          <a:xfrm>
            <a:off x="13399289" y="8838856"/>
            <a:ext cx="365849" cy="337714"/>
          </a:xfrm>
          <a:custGeom>
            <a:avLst/>
            <a:gdLst/>
            <a:ahLst/>
            <a:cxnLst/>
            <a:rect l="l" t="t" r="r" b="b"/>
            <a:pathLst>
              <a:path w="212257" h="195934">
                <a:moveTo>
                  <a:pt x="106129" y="102045"/>
                </a:moveTo>
                <a:cubicBezTo>
                  <a:pt x="114080" y="102201"/>
                  <a:pt x="122302" y="104703"/>
                  <a:pt x="130793" y="109551"/>
                </a:cubicBezTo>
                <a:cubicBezTo>
                  <a:pt x="139285" y="114398"/>
                  <a:pt x="147215" y="120655"/>
                  <a:pt x="154585" y="128322"/>
                </a:cubicBezTo>
                <a:cubicBezTo>
                  <a:pt x="161954" y="135987"/>
                  <a:pt x="167931" y="144126"/>
                  <a:pt x="172516" y="152737"/>
                </a:cubicBezTo>
                <a:cubicBezTo>
                  <a:pt x="177101" y="161347"/>
                  <a:pt x="179463" y="169494"/>
                  <a:pt x="179602" y="177176"/>
                </a:cubicBezTo>
                <a:cubicBezTo>
                  <a:pt x="179518" y="182507"/>
                  <a:pt x="178211" y="186528"/>
                  <a:pt x="175681" y="189237"/>
                </a:cubicBezTo>
                <a:cubicBezTo>
                  <a:pt x="173150" y="191946"/>
                  <a:pt x="169896" y="193756"/>
                  <a:pt x="165920" y="194665"/>
                </a:cubicBezTo>
                <a:cubicBezTo>
                  <a:pt x="161944" y="195575"/>
                  <a:pt x="157745" y="195995"/>
                  <a:pt x="153325" y="195927"/>
                </a:cubicBezTo>
                <a:cubicBezTo>
                  <a:pt x="147664" y="195785"/>
                  <a:pt x="142262" y="194793"/>
                  <a:pt x="137121" y="192951"/>
                </a:cubicBezTo>
                <a:cubicBezTo>
                  <a:pt x="131979" y="191108"/>
                  <a:pt x="126880" y="189265"/>
                  <a:pt x="121823" y="187423"/>
                </a:cubicBezTo>
                <a:cubicBezTo>
                  <a:pt x="116766" y="185581"/>
                  <a:pt x="111535" y="184589"/>
                  <a:pt x="106129" y="184447"/>
                </a:cubicBezTo>
                <a:cubicBezTo>
                  <a:pt x="100471" y="184587"/>
                  <a:pt x="94977" y="185568"/>
                  <a:pt x="89646" y="187390"/>
                </a:cubicBezTo>
                <a:cubicBezTo>
                  <a:pt x="84314" y="189212"/>
                  <a:pt x="78905" y="191034"/>
                  <a:pt x="73417" y="192856"/>
                </a:cubicBezTo>
                <a:cubicBezTo>
                  <a:pt x="67930" y="194678"/>
                  <a:pt x="62124" y="195659"/>
                  <a:pt x="55999" y="195799"/>
                </a:cubicBezTo>
                <a:cubicBezTo>
                  <a:pt x="49613" y="195924"/>
                  <a:pt x="44176" y="194622"/>
                  <a:pt x="39687" y="191893"/>
                </a:cubicBezTo>
                <a:cubicBezTo>
                  <a:pt x="35199" y="189164"/>
                  <a:pt x="32855" y="184258"/>
                  <a:pt x="32656" y="177176"/>
                </a:cubicBezTo>
                <a:cubicBezTo>
                  <a:pt x="32794" y="169463"/>
                  <a:pt x="35156" y="161299"/>
                  <a:pt x="39741" y="152683"/>
                </a:cubicBezTo>
                <a:cubicBezTo>
                  <a:pt x="44326" y="144067"/>
                  <a:pt x="50304" y="135931"/>
                  <a:pt x="57673" y="128274"/>
                </a:cubicBezTo>
                <a:cubicBezTo>
                  <a:pt x="65042" y="120616"/>
                  <a:pt x="72973" y="114370"/>
                  <a:pt x="81464" y="109533"/>
                </a:cubicBezTo>
                <a:cubicBezTo>
                  <a:pt x="89956" y="104696"/>
                  <a:pt x="98177" y="102200"/>
                  <a:pt x="106129" y="102045"/>
                </a:cubicBezTo>
                <a:close/>
                <a:moveTo>
                  <a:pt x="191720" y="61864"/>
                </a:moveTo>
                <a:cubicBezTo>
                  <a:pt x="196350" y="61948"/>
                  <a:pt x="200185" y="63226"/>
                  <a:pt x="203224" y="65696"/>
                </a:cubicBezTo>
                <a:cubicBezTo>
                  <a:pt x="206262" y="68166"/>
                  <a:pt x="208528" y="71323"/>
                  <a:pt x="210022" y="75168"/>
                </a:cubicBezTo>
                <a:cubicBezTo>
                  <a:pt x="211516" y="79013"/>
                  <a:pt x="212261" y="83039"/>
                  <a:pt x="212257" y="87248"/>
                </a:cubicBezTo>
                <a:cubicBezTo>
                  <a:pt x="212198" y="93608"/>
                  <a:pt x="210657" y="100107"/>
                  <a:pt x="207632" y="106745"/>
                </a:cubicBezTo>
                <a:cubicBezTo>
                  <a:pt x="204606" y="113384"/>
                  <a:pt x="200447" y="118995"/>
                  <a:pt x="195154" y="123578"/>
                </a:cubicBezTo>
                <a:cubicBezTo>
                  <a:pt x="189862" y="128162"/>
                  <a:pt x="183784" y="130551"/>
                  <a:pt x="176923" y="130745"/>
                </a:cubicBezTo>
                <a:cubicBezTo>
                  <a:pt x="172252" y="130662"/>
                  <a:pt x="168399" y="129396"/>
                  <a:pt x="165363" y="126947"/>
                </a:cubicBezTo>
                <a:cubicBezTo>
                  <a:pt x="162326" y="124497"/>
                  <a:pt x="160070" y="121360"/>
                  <a:pt x="158593" y="117536"/>
                </a:cubicBezTo>
                <a:cubicBezTo>
                  <a:pt x="157116" y="113712"/>
                  <a:pt x="156380" y="109696"/>
                  <a:pt x="156386" y="105489"/>
                </a:cubicBezTo>
                <a:cubicBezTo>
                  <a:pt x="156445" y="99127"/>
                  <a:pt x="157986" y="92617"/>
                  <a:pt x="161012" y="85958"/>
                </a:cubicBezTo>
                <a:cubicBezTo>
                  <a:pt x="164037" y="79299"/>
                  <a:pt x="168196" y="73668"/>
                  <a:pt x="173488" y="69064"/>
                </a:cubicBezTo>
                <a:cubicBezTo>
                  <a:pt x="178781" y="64460"/>
                  <a:pt x="184858" y="62060"/>
                  <a:pt x="191720" y="61864"/>
                </a:cubicBezTo>
                <a:close/>
                <a:moveTo>
                  <a:pt x="20538" y="61864"/>
                </a:moveTo>
                <a:cubicBezTo>
                  <a:pt x="27399" y="62060"/>
                  <a:pt x="33476" y="64460"/>
                  <a:pt x="38769" y="69064"/>
                </a:cubicBezTo>
                <a:cubicBezTo>
                  <a:pt x="44062" y="73668"/>
                  <a:pt x="48221" y="79299"/>
                  <a:pt x="51246" y="85958"/>
                </a:cubicBezTo>
                <a:cubicBezTo>
                  <a:pt x="54271" y="92617"/>
                  <a:pt x="55813" y="99127"/>
                  <a:pt x="55871" y="105489"/>
                </a:cubicBezTo>
                <a:cubicBezTo>
                  <a:pt x="55878" y="109696"/>
                  <a:pt x="55142" y="113712"/>
                  <a:pt x="53665" y="117536"/>
                </a:cubicBezTo>
                <a:cubicBezTo>
                  <a:pt x="52188" y="121360"/>
                  <a:pt x="49931" y="124497"/>
                  <a:pt x="46895" y="126947"/>
                </a:cubicBezTo>
                <a:cubicBezTo>
                  <a:pt x="43859" y="129396"/>
                  <a:pt x="40005" y="130662"/>
                  <a:pt x="35335" y="130745"/>
                </a:cubicBezTo>
                <a:cubicBezTo>
                  <a:pt x="28473" y="130551"/>
                  <a:pt x="22396" y="128162"/>
                  <a:pt x="17103" y="123578"/>
                </a:cubicBezTo>
                <a:cubicBezTo>
                  <a:pt x="11811" y="118995"/>
                  <a:pt x="7652" y="113384"/>
                  <a:pt x="4626" y="106745"/>
                </a:cubicBezTo>
                <a:cubicBezTo>
                  <a:pt x="1601" y="100107"/>
                  <a:pt x="59" y="93608"/>
                  <a:pt x="1" y="87248"/>
                </a:cubicBezTo>
                <a:cubicBezTo>
                  <a:pt x="-3" y="83039"/>
                  <a:pt x="742" y="79013"/>
                  <a:pt x="2236" y="75168"/>
                </a:cubicBezTo>
                <a:cubicBezTo>
                  <a:pt x="3730" y="71323"/>
                  <a:pt x="5996" y="68166"/>
                  <a:pt x="9034" y="65696"/>
                </a:cubicBezTo>
                <a:cubicBezTo>
                  <a:pt x="12073" y="63226"/>
                  <a:pt x="15907" y="61948"/>
                  <a:pt x="20538" y="61864"/>
                </a:cubicBezTo>
                <a:close/>
                <a:moveTo>
                  <a:pt x="145927" y="0"/>
                </a:moveTo>
                <a:cubicBezTo>
                  <a:pt x="151401" y="121"/>
                  <a:pt x="155901" y="1763"/>
                  <a:pt x="159424" y="4927"/>
                </a:cubicBezTo>
                <a:cubicBezTo>
                  <a:pt x="162948" y="8091"/>
                  <a:pt x="165557" y="12048"/>
                  <a:pt x="167252" y="16799"/>
                </a:cubicBezTo>
                <a:cubicBezTo>
                  <a:pt x="168948" y="21550"/>
                  <a:pt x="169790" y="26367"/>
                  <a:pt x="169780" y="31251"/>
                </a:cubicBezTo>
                <a:cubicBezTo>
                  <a:pt x="169753" y="37414"/>
                  <a:pt x="168418" y="43852"/>
                  <a:pt x="165774" y="50564"/>
                </a:cubicBezTo>
                <a:cubicBezTo>
                  <a:pt x="163130" y="57275"/>
                  <a:pt x="159338" y="62995"/>
                  <a:pt x="154397" y="67722"/>
                </a:cubicBezTo>
                <a:cubicBezTo>
                  <a:pt x="149457" y="72450"/>
                  <a:pt x="143530" y="74919"/>
                  <a:pt x="136615" y="75130"/>
                </a:cubicBezTo>
                <a:cubicBezTo>
                  <a:pt x="131140" y="75009"/>
                  <a:pt x="126641" y="73366"/>
                  <a:pt x="123118" y="70203"/>
                </a:cubicBezTo>
                <a:cubicBezTo>
                  <a:pt x="119594" y="67039"/>
                  <a:pt x="116985" y="63081"/>
                  <a:pt x="115289" y="58331"/>
                </a:cubicBezTo>
                <a:cubicBezTo>
                  <a:pt x="113594" y="53579"/>
                  <a:pt x="112752" y="48762"/>
                  <a:pt x="112762" y="43879"/>
                </a:cubicBezTo>
                <a:cubicBezTo>
                  <a:pt x="112786" y="37715"/>
                  <a:pt x="114112" y="31277"/>
                  <a:pt x="116740" y="24566"/>
                </a:cubicBezTo>
                <a:cubicBezTo>
                  <a:pt x="119367" y="17854"/>
                  <a:pt x="123150" y="12135"/>
                  <a:pt x="128088" y="7407"/>
                </a:cubicBezTo>
                <a:cubicBezTo>
                  <a:pt x="133025" y="2680"/>
                  <a:pt x="138972" y="211"/>
                  <a:pt x="145927" y="0"/>
                </a:cubicBezTo>
                <a:close/>
                <a:moveTo>
                  <a:pt x="66331" y="0"/>
                </a:moveTo>
                <a:cubicBezTo>
                  <a:pt x="73286" y="211"/>
                  <a:pt x="79232" y="2680"/>
                  <a:pt x="84170" y="7407"/>
                </a:cubicBezTo>
                <a:cubicBezTo>
                  <a:pt x="89108" y="12135"/>
                  <a:pt x="92890" y="17854"/>
                  <a:pt x="95518" y="24566"/>
                </a:cubicBezTo>
                <a:cubicBezTo>
                  <a:pt x="98145" y="31277"/>
                  <a:pt x="99471" y="37715"/>
                  <a:pt x="99496" y="43879"/>
                </a:cubicBezTo>
                <a:cubicBezTo>
                  <a:pt x="99506" y="48762"/>
                  <a:pt x="98664" y="53579"/>
                  <a:pt x="96968" y="58331"/>
                </a:cubicBezTo>
                <a:cubicBezTo>
                  <a:pt x="95273" y="63081"/>
                  <a:pt x="92664" y="67039"/>
                  <a:pt x="89140" y="70203"/>
                </a:cubicBezTo>
                <a:cubicBezTo>
                  <a:pt x="85617" y="73366"/>
                  <a:pt x="81117" y="75009"/>
                  <a:pt x="75643" y="75130"/>
                </a:cubicBezTo>
                <a:cubicBezTo>
                  <a:pt x="68728" y="74919"/>
                  <a:pt x="62800" y="72450"/>
                  <a:pt x="57860" y="67722"/>
                </a:cubicBezTo>
                <a:cubicBezTo>
                  <a:pt x="52920" y="62995"/>
                  <a:pt x="49128" y="57275"/>
                  <a:pt x="46484" y="50564"/>
                </a:cubicBezTo>
                <a:cubicBezTo>
                  <a:pt x="43840" y="43852"/>
                  <a:pt x="42505" y="37414"/>
                  <a:pt x="42478" y="31251"/>
                </a:cubicBezTo>
                <a:cubicBezTo>
                  <a:pt x="42468" y="26367"/>
                  <a:pt x="43310" y="21550"/>
                  <a:pt x="45005" y="16799"/>
                </a:cubicBezTo>
                <a:cubicBezTo>
                  <a:pt x="46701" y="12048"/>
                  <a:pt x="49310" y="8091"/>
                  <a:pt x="52834" y="4927"/>
                </a:cubicBezTo>
                <a:cubicBezTo>
                  <a:pt x="56357" y="1763"/>
                  <a:pt x="60856" y="121"/>
                  <a:pt x="663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1" name="Freeform: Shape 140"/>
          <p:cNvSpPr/>
          <p:nvPr/>
        </p:nvSpPr>
        <p:spPr>
          <a:xfrm>
            <a:off x="13413363" y="7999800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0216" y="57136"/>
                </a:moveTo>
                <a:lnTo>
                  <a:pt x="134697" y="57136"/>
                </a:lnTo>
                <a:cubicBezTo>
                  <a:pt x="135871" y="57163"/>
                  <a:pt x="136838" y="57556"/>
                  <a:pt x="137598" y="58317"/>
                </a:cubicBezTo>
                <a:cubicBezTo>
                  <a:pt x="138357" y="59077"/>
                  <a:pt x="138751" y="60044"/>
                  <a:pt x="138777" y="61219"/>
                </a:cubicBezTo>
                <a:lnTo>
                  <a:pt x="138777" y="134706"/>
                </a:lnTo>
                <a:cubicBezTo>
                  <a:pt x="138751" y="135881"/>
                  <a:pt x="138357" y="136849"/>
                  <a:pt x="137598" y="137609"/>
                </a:cubicBezTo>
                <a:cubicBezTo>
                  <a:pt x="136838" y="138369"/>
                  <a:pt x="135871" y="138763"/>
                  <a:pt x="134697" y="138789"/>
                </a:cubicBezTo>
                <a:lnTo>
                  <a:pt x="110216" y="138789"/>
                </a:lnTo>
                <a:cubicBezTo>
                  <a:pt x="109042" y="138763"/>
                  <a:pt x="108075" y="138369"/>
                  <a:pt x="107315" y="137609"/>
                </a:cubicBezTo>
                <a:cubicBezTo>
                  <a:pt x="106556" y="136849"/>
                  <a:pt x="106162" y="135881"/>
                  <a:pt x="106136" y="134706"/>
                </a:cubicBezTo>
                <a:lnTo>
                  <a:pt x="106136" y="61219"/>
                </a:lnTo>
                <a:cubicBezTo>
                  <a:pt x="106162" y="60044"/>
                  <a:pt x="106556" y="59077"/>
                  <a:pt x="107315" y="58317"/>
                </a:cubicBezTo>
                <a:cubicBezTo>
                  <a:pt x="108075" y="57556"/>
                  <a:pt x="109042" y="57163"/>
                  <a:pt x="110216" y="57136"/>
                </a:cubicBezTo>
                <a:close/>
                <a:moveTo>
                  <a:pt x="61230" y="57136"/>
                </a:moveTo>
                <a:lnTo>
                  <a:pt x="85711" y="57136"/>
                </a:lnTo>
                <a:cubicBezTo>
                  <a:pt x="86885" y="57163"/>
                  <a:pt x="87852" y="57556"/>
                  <a:pt x="88612" y="58317"/>
                </a:cubicBezTo>
                <a:cubicBezTo>
                  <a:pt x="89372" y="59077"/>
                  <a:pt x="89765" y="60044"/>
                  <a:pt x="89791" y="61219"/>
                </a:cubicBezTo>
                <a:lnTo>
                  <a:pt x="89791" y="134706"/>
                </a:lnTo>
                <a:cubicBezTo>
                  <a:pt x="89765" y="135881"/>
                  <a:pt x="89372" y="136849"/>
                  <a:pt x="88612" y="137609"/>
                </a:cubicBezTo>
                <a:cubicBezTo>
                  <a:pt x="87852" y="138369"/>
                  <a:pt x="86885" y="138763"/>
                  <a:pt x="85711" y="138789"/>
                </a:cubicBezTo>
                <a:lnTo>
                  <a:pt x="61230" y="138789"/>
                </a:lnTo>
                <a:cubicBezTo>
                  <a:pt x="60056" y="138763"/>
                  <a:pt x="59089" y="138369"/>
                  <a:pt x="58330" y="137609"/>
                </a:cubicBezTo>
                <a:cubicBezTo>
                  <a:pt x="57570" y="136849"/>
                  <a:pt x="57177" y="135881"/>
                  <a:pt x="57150" y="134706"/>
                </a:cubicBezTo>
                <a:lnTo>
                  <a:pt x="57150" y="61219"/>
                </a:lnTo>
                <a:cubicBezTo>
                  <a:pt x="57177" y="60044"/>
                  <a:pt x="57570" y="59077"/>
                  <a:pt x="58330" y="58317"/>
                </a:cubicBezTo>
                <a:cubicBezTo>
                  <a:pt x="59089" y="57556"/>
                  <a:pt x="60056" y="57163"/>
                  <a:pt x="61230" y="57136"/>
                </a:cubicBezTo>
                <a:close/>
                <a:moveTo>
                  <a:pt x="97964" y="28559"/>
                </a:moveTo>
                <a:cubicBezTo>
                  <a:pt x="85061" y="28707"/>
                  <a:pt x="73394" y="31870"/>
                  <a:pt x="62964" y="38047"/>
                </a:cubicBezTo>
                <a:cubicBezTo>
                  <a:pt x="52534" y="44224"/>
                  <a:pt x="44229" y="52528"/>
                  <a:pt x="38050" y="62958"/>
                </a:cubicBezTo>
                <a:cubicBezTo>
                  <a:pt x="31871" y="73388"/>
                  <a:pt x="28708" y="85057"/>
                  <a:pt x="28559" y="97963"/>
                </a:cubicBezTo>
                <a:cubicBezTo>
                  <a:pt x="28708" y="110869"/>
                  <a:pt x="31871" y="122537"/>
                  <a:pt x="38050" y="132968"/>
                </a:cubicBezTo>
                <a:cubicBezTo>
                  <a:pt x="44229" y="143398"/>
                  <a:pt x="52534" y="151702"/>
                  <a:pt x="62964" y="157879"/>
                </a:cubicBezTo>
                <a:cubicBezTo>
                  <a:pt x="73394" y="164057"/>
                  <a:pt x="85061" y="167220"/>
                  <a:pt x="97964" y="167368"/>
                </a:cubicBezTo>
                <a:cubicBezTo>
                  <a:pt x="110866" y="167220"/>
                  <a:pt x="122533" y="164057"/>
                  <a:pt x="132963" y="157879"/>
                </a:cubicBezTo>
                <a:cubicBezTo>
                  <a:pt x="143394" y="151702"/>
                  <a:pt x="151698" y="143398"/>
                  <a:pt x="157877" y="132968"/>
                </a:cubicBezTo>
                <a:cubicBezTo>
                  <a:pt x="164056" y="122537"/>
                  <a:pt x="167220" y="110869"/>
                  <a:pt x="167368" y="97963"/>
                </a:cubicBezTo>
                <a:cubicBezTo>
                  <a:pt x="167220" y="85057"/>
                  <a:pt x="164056" y="73388"/>
                  <a:pt x="157877" y="62958"/>
                </a:cubicBezTo>
                <a:cubicBezTo>
                  <a:pt x="151698" y="52528"/>
                  <a:pt x="143394" y="44224"/>
                  <a:pt x="132963" y="38047"/>
                </a:cubicBezTo>
                <a:cubicBezTo>
                  <a:pt x="122533" y="31870"/>
                  <a:pt x="110866" y="28707"/>
                  <a:pt x="97964" y="28559"/>
                </a:cubicBezTo>
                <a:close/>
                <a:moveTo>
                  <a:pt x="97964" y="0"/>
                </a:moveTo>
                <a:cubicBezTo>
                  <a:pt x="116201" y="208"/>
                  <a:pt x="132680" y="4666"/>
                  <a:pt x="147401" y="13376"/>
                </a:cubicBezTo>
                <a:cubicBezTo>
                  <a:pt x="162122" y="22087"/>
                  <a:pt x="173838" y="33802"/>
                  <a:pt x="182549" y="48523"/>
                </a:cubicBezTo>
                <a:cubicBezTo>
                  <a:pt x="191260" y="63243"/>
                  <a:pt x="195719" y="79723"/>
                  <a:pt x="195927" y="97963"/>
                </a:cubicBezTo>
                <a:cubicBezTo>
                  <a:pt x="195719" y="116202"/>
                  <a:pt x="191260" y="132682"/>
                  <a:pt x="182549" y="147403"/>
                </a:cubicBezTo>
                <a:cubicBezTo>
                  <a:pt x="173838" y="162124"/>
                  <a:pt x="162122" y="173840"/>
                  <a:pt x="147401" y="182550"/>
                </a:cubicBezTo>
                <a:cubicBezTo>
                  <a:pt x="132680" y="191260"/>
                  <a:pt x="116201" y="195719"/>
                  <a:pt x="97964" y="195927"/>
                </a:cubicBezTo>
                <a:cubicBezTo>
                  <a:pt x="79727" y="195719"/>
                  <a:pt x="63248" y="191260"/>
                  <a:pt x="48527" y="182550"/>
                </a:cubicBezTo>
                <a:cubicBezTo>
                  <a:pt x="33806" y="173840"/>
                  <a:pt x="22090" y="162124"/>
                  <a:pt x="13379" y="147403"/>
                </a:cubicBezTo>
                <a:cubicBezTo>
                  <a:pt x="4668" y="132682"/>
                  <a:pt x="208" y="116202"/>
                  <a:pt x="0" y="97963"/>
                </a:cubicBezTo>
                <a:cubicBezTo>
                  <a:pt x="208" y="79723"/>
                  <a:pt x="4668" y="63243"/>
                  <a:pt x="13379" y="48523"/>
                </a:cubicBezTo>
                <a:cubicBezTo>
                  <a:pt x="22090" y="33802"/>
                  <a:pt x="33806" y="22087"/>
                  <a:pt x="48527" y="13376"/>
                </a:cubicBezTo>
                <a:cubicBezTo>
                  <a:pt x="63248" y="4666"/>
                  <a:pt x="79727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2" name="Freeform: Shape 141"/>
          <p:cNvSpPr/>
          <p:nvPr/>
        </p:nvSpPr>
        <p:spPr>
          <a:xfrm>
            <a:off x="13413363" y="7160805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10202" y="57145"/>
                </a:moveTo>
                <a:cubicBezTo>
                  <a:pt x="109027" y="57171"/>
                  <a:pt x="108060" y="57564"/>
                  <a:pt x="107300" y="58324"/>
                </a:cubicBezTo>
                <a:cubicBezTo>
                  <a:pt x="106540" y="59084"/>
                  <a:pt x="106147" y="60052"/>
                  <a:pt x="106120" y="61226"/>
                </a:cubicBezTo>
                <a:lnTo>
                  <a:pt x="106120" y="134699"/>
                </a:lnTo>
                <a:cubicBezTo>
                  <a:pt x="106147" y="135874"/>
                  <a:pt x="106540" y="136841"/>
                  <a:pt x="107300" y="137601"/>
                </a:cubicBezTo>
                <a:cubicBezTo>
                  <a:pt x="108060" y="138361"/>
                  <a:pt x="109027" y="138754"/>
                  <a:pt x="110202" y="138781"/>
                </a:cubicBezTo>
                <a:lnTo>
                  <a:pt x="142859" y="138781"/>
                </a:lnTo>
                <a:cubicBezTo>
                  <a:pt x="144034" y="138754"/>
                  <a:pt x="145001" y="138361"/>
                  <a:pt x="145761" y="137601"/>
                </a:cubicBezTo>
                <a:cubicBezTo>
                  <a:pt x="146522" y="136841"/>
                  <a:pt x="146915" y="135874"/>
                  <a:pt x="146941" y="134699"/>
                </a:cubicBezTo>
                <a:lnTo>
                  <a:pt x="146941" y="61226"/>
                </a:lnTo>
                <a:cubicBezTo>
                  <a:pt x="146915" y="60052"/>
                  <a:pt x="146522" y="59084"/>
                  <a:pt x="145761" y="58324"/>
                </a:cubicBezTo>
                <a:cubicBezTo>
                  <a:pt x="145001" y="57564"/>
                  <a:pt x="144034" y="57171"/>
                  <a:pt x="142859" y="57145"/>
                </a:cubicBezTo>
                <a:close/>
                <a:moveTo>
                  <a:pt x="53068" y="57145"/>
                </a:moveTo>
                <a:cubicBezTo>
                  <a:pt x="51893" y="57171"/>
                  <a:pt x="50926" y="57564"/>
                  <a:pt x="50166" y="58324"/>
                </a:cubicBezTo>
                <a:cubicBezTo>
                  <a:pt x="49406" y="59084"/>
                  <a:pt x="49013" y="60052"/>
                  <a:pt x="48986" y="61226"/>
                </a:cubicBezTo>
                <a:lnTo>
                  <a:pt x="48986" y="134699"/>
                </a:lnTo>
                <a:cubicBezTo>
                  <a:pt x="49013" y="135874"/>
                  <a:pt x="49406" y="136841"/>
                  <a:pt x="50166" y="137601"/>
                </a:cubicBezTo>
                <a:cubicBezTo>
                  <a:pt x="50926" y="138361"/>
                  <a:pt x="51893" y="138754"/>
                  <a:pt x="53068" y="138781"/>
                </a:cubicBezTo>
                <a:lnTo>
                  <a:pt x="85725" y="138781"/>
                </a:lnTo>
                <a:cubicBezTo>
                  <a:pt x="86900" y="138754"/>
                  <a:pt x="87867" y="138361"/>
                  <a:pt x="88627" y="137601"/>
                </a:cubicBezTo>
                <a:cubicBezTo>
                  <a:pt x="89387" y="136841"/>
                  <a:pt x="89781" y="135874"/>
                  <a:pt x="89807" y="134699"/>
                </a:cubicBezTo>
                <a:lnTo>
                  <a:pt x="89807" y="61226"/>
                </a:lnTo>
                <a:cubicBezTo>
                  <a:pt x="89781" y="60052"/>
                  <a:pt x="89387" y="59084"/>
                  <a:pt x="88627" y="58324"/>
                </a:cubicBezTo>
                <a:cubicBezTo>
                  <a:pt x="87867" y="57564"/>
                  <a:pt x="86900" y="57171"/>
                  <a:pt x="85725" y="57145"/>
                </a:cubicBezTo>
                <a:close/>
                <a:moveTo>
                  <a:pt x="97964" y="0"/>
                </a:moveTo>
                <a:cubicBezTo>
                  <a:pt x="116198" y="208"/>
                  <a:pt x="132676" y="4667"/>
                  <a:pt x="147397" y="13379"/>
                </a:cubicBezTo>
                <a:cubicBezTo>
                  <a:pt x="162118" y="22090"/>
                  <a:pt x="173835" y="33807"/>
                  <a:pt x="182547" y="48528"/>
                </a:cubicBezTo>
                <a:cubicBezTo>
                  <a:pt x="191259" y="63248"/>
                  <a:pt x="195719" y="79727"/>
                  <a:pt x="195927" y="97963"/>
                </a:cubicBezTo>
                <a:cubicBezTo>
                  <a:pt x="195719" y="116199"/>
                  <a:pt x="191259" y="132677"/>
                  <a:pt x="182547" y="147398"/>
                </a:cubicBezTo>
                <a:cubicBezTo>
                  <a:pt x="173835" y="162119"/>
                  <a:pt x="162118" y="173836"/>
                  <a:pt x="147397" y="182547"/>
                </a:cubicBezTo>
                <a:cubicBezTo>
                  <a:pt x="132676" y="191259"/>
                  <a:pt x="116198" y="195719"/>
                  <a:pt x="97964" y="195927"/>
                </a:cubicBezTo>
                <a:cubicBezTo>
                  <a:pt x="79729" y="195719"/>
                  <a:pt x="63251" y="191259"/>
                  <a:pt x="48530" y="182547"/>
                </a:cubicBezTo>
                <a:cubicBezTo>
                  <a:pt x="33809" y="173836"/>
                  <a:pt x="22092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2" y="33807"/>
                  <a:pt x="33809" y="22090"/>
                  <a:pt x="48530" y="13379"/>
                </a:cubicBezTo>
                <a:cubicBezTo>
                  <a:pt x="63251" y="4667"/>
                  <a:pt x="79729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3" name="Freeform: Shape 142"/>
          <p:cNvSpPr/>
          <p:nvPr/>
        </p:nvSpPr>
        <p:spPr>
          <a:xfrm>
            <a:off x="13413363" y="6321761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22455" y="0"/>
                </a:moveTo>
                <a:lnTo>
                  <a:pt x="187764" y="0"/>
                </a:lnTo>
                <a:cubicBezTo>
                  <a:pt x="190058" y="61"/>
                  <a:pt x="191976" y="863"/>
                  <a:pt x="193520" y="2407"/>
                </a:cubicBezTo>
                <a:cubicBezTo>
                  <a:pt x="195064" y="3951"/>
                  <a:pt x="195866" y="5869"/>
                  <a:pt x="195927" y="8163"/>
                </a:cubicBezTo>
                <a:lnTo>
                  <a:pt x="195927" y="187763"/>
                </a:lnTo>
                <a:cubicBezTo>
                  <a:pt x="195866" y="190056"/>
                  <a:pt x="195064" y="191975"/>
                  <a:pt x="193520" y="193519"/>
                </a:cubicBezTo>
                <a:cubicBezTo>
                  <a:pt x="191976" y="195063"/>
                  <a:pt x="190058" y="195866"/>
                  <a:pt x="187764" y="195927"/>
                </a:cubicBezTo>
                <a:lnTo>
                  <a:pt x="122455" y="195927"/>
                </a:lnTo>
                <a:cubicBezTo>
                  <a:pt x="120162" y="195866"/>
                  <a:pt x="118243" y="195063"/>
                  <a:pt x="116699" y="193519"/>
                </a:cubicBezTo>
                <a:cubicBezTo>
                  <a:pt x="115155" y="191975"/>
                  <a:pt x="114353" y="190056"/>
                  <a:pt x="114292" y="187763"/>
                </a:cubicBezTo>
                <a:lnTo>
                  <a:pt x="114292" y="8163"/>
                </a:lnTo>
                <a:cubicBezTo>
                  <a:pt x="114353" y="5869"/>
                  <a:pt x="115155" y="3951"/>
                  <a:pt x="116699" y="2407"/>
                </a:cubicBezTo>
                <a:cubicBezTo>
                  <a:pt x="118243" y="863"/>
                  <a:pt x="120162" y="61"/>
                  <a:pt x="122455" y="0"/>
                </a:cubicBezTo>
                <a:close/>
                <a:moveTo>
                  <a:pt x="8164" y="0"/>
                </a:moveTo>
                <a:lnTo>
                  <a:pt x="73473" y="0"/>
                </a:lnTo>
                <a:cubicBezTo>
                  <a:pt x="75767" y="61"/>
                  <a:pt x="77685" y="863"/>
                  <a:pt x="79229" y="2407"/>
                </a:cubicBezTo>
                <a:cubicBezTo>
                  <a:pt x="80773" y="3951"/>
                  <a:pt x="81576" y="5869"/>
                  <a:pt x="81637" y="8163"/>
                </a:cubicBezTo>
                <a:lnTo>
                  <a:pt x="81637" y="187763"/>
                </a:lnTo>
                <a:cubicBezTo>
                  <a:pt x="81576" y="190056"/>
                  <a:pt x="80773" y="191975"/>
                  <a:pt x="79229" y="193519"/>
                </a:cubicBezTo>
                <a:cubicBezTo>
                  <a:pt x="77685" y="195063"/>
                  <a:pt x="75767" y="195866"/>
                  <a:pt x="73473" y="195927"/>
                </a:cubicBezTo>
                <a:lnTo>
                  <a:pt x="8164" y="195927"/>
                </a:lnTo>
                <a:cubicBezTo>
                  <a:pt x="5871" y="195866"/>
                  <a:pt x="3952" y="195063"/>
                  <a:pt x="2408" y="193519"/>
                </a:cubicBezTo>
                <a:cubicBezTo>
                  <a:pt x="864" y="191975"/>
                  <a:pt x="61" y="190056"/>
                  <a:pt x="0" y="187763"/>
                </a:cubicBezTo>
                <a:lnTo>
                  <a:pt x="0" y="8163"/>
                </a:lnTo>
                <a:cubicBezTo>
                  <a:pt x="61" y="5869"/>
                  <a:pt x="864" y="3951"/>
                  <a:pt x="2408" y="2407"/>
                </a:cubicBezTo>
                <a:cubicBezTo>
                  <a:pt x="3952" y="863"/>
                  <a:pt x="5871" y="61"/>
                  <a:pt x="81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4" name="Freeform: Shape 143"/>
          <p:cNvSpPr/>
          <p:nvPr/>
        </p:nvSpPr>
        <p:spPr>
          <a:xfrm>
            <a:off x="12759197" y="9649741"/>
            <a:ext cx="308239" cy="393990"/>
          </a:xfrm>
          <a:custGeom>
            <a:avLst/>
            <a:gdLst/>
            <a:ahLst/>
            <a:cxnLst/>
            <a:rect l="l" t="t" r="r" b="b"/>
            <a:pathLst>
              <a:path w="178833" h="228584">
                <a:moveTo>
                  <a:pt x="82026" y="0"/>
                </a:moveTo>
                <a:cubicBezTo>
                  <a:pt x="93475" y="4127"/>
                  <a:pt x="101893" y="9313"/>
                  <a:pt x="107278" y="15557"/>
                </a:cubicBezTo>
                <a:cubicBezTo>
                  <a:pt x="112664" y="21801"/>
                  <a:pt x="115953" y="28373"/>
                  <a:pt x="117146" y="35275"/>
                </a:cubicBezTo>
                <a:cubicBezTo>
                  <a:pt x="118339" y="42176"/>
                  <a:pt x="118372" y="48678"/>
                  <a:pt x="117244" y="54778"/>
                </a:cubicBezTo>
                <a:cubicBezTo>
                  <a:pt x="116116" y="60878"/>
                  <a:pt x="114763" y="65849"/>
                  <a:pt x="113185" y="69689"/>
                </a:cubicBezTo>
                <a:cubicBezTo>
                  <a:pt x="111608" y="73530"/>
                  <a:pt x="110741" y="75511"/>
                  <a:pt x="110585" y="75633"/>
                </a:cubicBezTo>
                <a:cubicBezTo>
                  <a:pt x="110670" y="75983"/>
                  <a:pt x="110727" y="77111"/>
                  <a:pt x="110755" y="79016"/>
                </a:cubicBezTo>
                <a:cubicBezTo>
                  <a:pt x="110783" y="80921"/>
                  <a:pt x="110783" y="83031"/>
                  <a:pt x="110755" y="85348"/>
                </a:cubicBezTo>
                <a:cubicBezTo>
                  <a:pt x="110727" y="87664"/>
                  <a:pt x="110670" y="89613"/>
                  <a:pt x="110585" y="91197"/>
                </a:cubicBezTo>
                <a:cubicBezTo>
                  <a:pt x="110584" y="91067"/>
                  <a:pt x="111427" y="89669"/>
                  <a:pt x="113114" y="87004"/>
                </a:cubicBezTo>
                <a:cubicBezTo>
                  <a:pt x="114800" y="84339"/>
                  <a:pt x="117333" y="81186"/>
                  <a:pt x="120713" y="77546"/>
                </a:cubicBezTo>
                <a:cubicBezTo>
                  <a:pt x="124092" y="73907"/>
                  <a:pt x="128321" y="70560"/>
                  <a:pt x="133400" y="67507"/>
                </a:cubicBezTo>
                <a:cubicBezTo>
                  <a:pt x="138479" y="64454"/>
                  <a:pt x="144410" y="62474"/>
                  <a:pt x="151194" y="61568"/>
                </a:cubicBezTo>
                <a:cubicBezTo>
                  <a:pt x="157978" y="60661"/>
                  <a:pt x="165618" y="61609"/>
                  <a:pt x="174113" y="64411"/>
                </a:cubicBezTo>
                <a:cubicBezTo>
                  <a:pt x="173562" y="76770"/>
                  <a:pt x="171026" y="86470"/>
                  <a:pt x="166507" y="93513"/>
                </a:cubicBezTo>
                <a:cubicBezTo>
                  <a:pt x="161987" y="100555"/>
                  <a:pt x="156494" y="105645"/>
                  <a:pt x="150028" y="108782"/>
                </a:cubicBezTo>
                <a:cubicBezTo>
                  <a:pt x="143562" y="111919"/>
                  <a:pt x="137134" y="113808"/>
                  <a:pt x="130745" y="114450"/>
                </a:cubicBezTo>
                <a:cubicBezTo>
                  <a:pt x="124356" y="115091"/>
                  <a:pt x="119016" y="115191"/>
                  <a:pt x="114725" y="114748"/>
                </a:cubicBezTo>
                <a:cubicBezTo>
                  <a:pt x="110435" y="114304"/>
                  <a:pt x="108206" y="114024"/>
                  <a:pt x="108037" y="113907"/>
                </a:cubicBezTo>
                <a:cubicBezTo>
                  <a:pt x="107013" y="120291"/>
                  <a:pt x="105718" y="126500"/>
                  <a:pt x="104152" y="132533"/>
                </a:cubicBezTo>
                <a:cubicBezTo>
                  <a:pt x="102586" y="138567"/>
                  <a:pt x="100781" y="144393"/>
                  <a:pt x="98737" y="150012"/>
                </a:cubicBezTo>
                <a:cubicBezTo>
                  <a:pt x="98785" y="149853"/>
                  <a:pt x="100235" y="148461"/>
                  <a:pt x="103087" y="145834"/>
                </a:cubicBezTo>
                <a:cubicBezTo>
                  <a:pt x="105939" y="143208"/>
                  <a:pt x="109907" y="140299"/>
                  <a:pt x="114991" y="137107"/>
                </a:cubicBezTo>
                <a:cubicBezTo>
                  <a:pt x="120074" y="133915"/>
                  <a:pt x="125987" y="131392"/>
                  <a:pt x="132729" y="129537"/>
                </a:cubicBezTo>
                <a:cubicBezTo>
                  <a:pt x="139471" y="127682"/>
                  <a:pt x="146756" y="127447"/>
                  <a:pt x="154583" y="128832"/>
                </a:cubicBezTo>
                <a:cubicBezTo>
                  <a:pt x="162410" y="130216"/>
                  <a:pt x="170494" y="134172"/>
                  <a:pt x="178833" y="140698"/>
                </a:cubicBezTo>
                <a:cubicBezTo>
                  <a:pt x="173575" y="153243"/>
                  <a:pt x="167273" y="162263"/>
                  <a:pt x="159927" y="167759"/>
                </a:cubicBezTo>
                <a:cubicBezTo>
                  <a:pt x="152581" y="173254"/>
                  <a:pt x="144970" y="176350"/>
                  <a:pt x="137093" y="177048"/>
                </a:cubicBezTo>
                <a:cubicBezTo>
                  <a:pt x="129216" y="177745"/>
                  <a:pt x="121851" y="177169"/>
                  <a:pt x="115000" y="175320"/>
                </a:cubicBezTo>
                <a:cubicBezTo>
                  <a:pt x="108148" y="173470"/>
                  <a:pt x="102588" y="171474"/>
                  <a:pt x="98319" y="169330"/>
                </a:cubicBezTo>
                <a:cubicBezTo>
                  <a:pt x="94050" y="167185"/>
                  <a:pt x="91851" y="166019"/>
                  <a:pt x="91721" y="165832"/>
                </a:cubicBezTo>
                <a:cubicBezTo>
                  <a:pt x="85382" y="178614"/>
                  <a:pt x="77819" y="189678"/>
                  <a:pt x="69033" y="199027"/>
                </a:cubicBezTo>
                <a:cubicBezTo>
                  <a:pt x="60246" y="208375"/>
                  <a:pt x="50510" y="215611"/>
                  <a:pt x="39825" y="220736"/>
                </a:cubicBezTo>
                <a:cubicBezTo>
                  <a:pt x="29139" y="225860"/>
                  <a:pt x="17778" y="228476"/>
                  <a:pt x="5741" y="228584"/>
                </a:cubicBezTo>
                <a:cubicBezTo>
                  <a:pt x="4106" y="228544"/>
                  <a:pt x="2751" y="227987"/>
                  <a:pt x="1675" y="226912"/>
                </a:cubicBezTo>
                <a:cubicBezTo>
                  <a:pt x="598" y="225838"/>
                  <a:pt x="40" y="224484"/>
                  <a:pt x="0" y="222852"/>
                </a:cubicBezTo>
                <a:cubicBezTo>
                  <a:pt x="40" y="221225"/>
                  <a:pt x="598" y="219893"/>
                  <a:pt x="1675" y="218855"/>
                </a:cubicBezTo>
                <a:cubicBezTo>
                  <a:pt x="2751" y="217817"/>
                  <a:pt x="4106" y="217281"/>
                  <a:pt x="5741" y="217247"/>
                </a:cubicBezTo>
                <a:cubicBezTo>
                  <a:pt x="20839" y="217016"/>
                  <a:pt x="34653" y="212375"/>
                  <a:pt x="47184" y="203325"/>
                </a:cubicBezTo>
                <a:cubicBezTo>
                  <a:pt x="59715" y="194274"/>
                  <a:pt x="70308" y="181819"/>
                  <a:pt x="78964" y="165959"/>
                </a:cubicBezTo>
                <a:cubicBezTo>
                  <a:pt x="74094" y="167953"/>
                  <a:pt x="68422" y="169404"/>
                  <a:pt x="61948" y="170313"/>
                </a:cubicBezTo>
                <a:cubicBezTo>
                  <a:pt x="55474" y="171222"/>
                  <a:pt x="48713" y="170728"/>
                  <a:pt x="41667" y="168830"/>
                </a:cubicBezTo>
                <a:cubicBezTo>
                  <a:pt x="34620" y="166932"/>
                  <a:pt x="27804" y="162770"/>
                  <a:pt x="21218" y="156343"/>
                </a:cubicBezTo>
                <a:cubicBezTo>
                  <a:pt x="14632" y="149916"/>
                  <a:pt x="8793" y="140364"/>
                  <a:pt x="3700" y="127685"/>
                </a:cubicBezTo>
                <a:cubicBezTo>
                  <a:pt x="16359" y="122604"/>
                  <a:pt x="27405" y="120017"/>
                  <a:pt x="36839" y="119925"/>
                </a:cubicBezTo>
                <a:cubicBezTo>
                  <a:pt x="46273" y="119833"/>
                  <a:pt x="54298" y="121341"/>
                  <a:pt x="60913" y="124448"/>
                </a:cubicBezTo>
                <a:cubicBezTo>
                  <a:pt x="67529" y="127555"/>
                  <a:pt x="72939" y="131368"/>
                  <a:pt x="77142" y="135885"/>
                </a:cubicBezTo>
                <a:cubicBezTo>
                  <a:pt x="81346" y="140401"/>
                  <a:pt x="84547" y="144728"/>
                  <a:pt x="86746" y="148864"/>
                </a:cubicBezTo>
                <a:cubicBezTo>
                  <a:pt x="91317" y="137509"/>
                  <a:pt x="94676" y="125134"/>
                  <a:pt x="96824" y="111738"/>
                </a:cubicBezTo>
                <a:cubicBezTo>
                  <a:pt x="96656" y="111840"/>
                  <a:pt x="94389" y="112044"/>
                  <a:pt x="90021" y="112352"/>
                </a:cubicBezTo>
                <a:cubicBezTo>
                  <a:pt x="85653" y="112660"/>
                  <a:pt x="80189" y="112461"/>
                  <a:pt x="73629" y="111754"/>
                </a:cubicBezTo>
                <a:cubicBezTo>
                  <a:pt x="67069" y="111048"/>
                  <a:pt x="60417" y="109223"/>
                  <a:pt x="53673" y="106281"/>
                </a:cubicBezTo>
                <a:cubicBezTo>
                  <a:pt x="46930" y="103339"/>
                  <a:pt x="41098" y="98670"/>
                  <a:pt x="36179" y="92272"/>
                </a:cubicBezTo>
                <a:cubicBezTo>
                  <a:pt x="31260" y="85874"/>
                  <a:pt x="28258" y="77138"/>
                  <a:pt x="27172" y="66064"/>
                </a:cubicBezTo>
                <a:cubicBezTo>
                  <a:pt x="38238" y="61787"/>
                  <a:pt x="47804" y="60170"/>
                  <a:pt x="55870" y="61213"/>
                </a:cubicBezTo>
                <a:cubicBezTo>
                  <a:pt x="63937" y="62256"/>
                  <a:pt x="70699" y="64852"/>
                  <a:pt x="76156" y="69001"/>
                </a:cubicBezTo>
                <a:cubicBezTo>
                  <a:pt x="81613" y="73150"/>
                  <a:pt x="85960" y="77746"/>
                  <a:pt x="89197" y="82788"/>
                </a:cubicBezTo>
                <a:cubicBezTo>
                  <a:pt x="92434" y="87829"/>
                  <a:pt x="94757" y="92210"/>
                  <a:pt x="96164" y="95930"/>
                </a:cubicBezTo>
                <a:cubicBezTo>
                  <a:pt x="97572" y="99650"/>
                  <a:pt x="98259" y="101602"/>
                  <a:pt x="98227" y="101786"/>
                </a:cubicBezTo>
                <a:cubicBezTo>
                  <a:pt x="98487" y="99036"/>
                  <a:pt x="98732" y="95762"/>
                  <a:pt x="98964" y="91963"/>
                </a:cubicBezTo>
                <a:cubicBezTo>
                  <a:pt x="99195" y="88164"/>
                  <a:pt x="99384" y="84776"/>
                  <a:pt x="99531" y="81799"/>
                </a:cubicBezTo>
                <a:cubicBezTo>
                  <a:pt x="99677" y="78822"/>
                  <a:pt x="99753" y="77192"/>
                  <a:pt x="99758" y="76908"/>
                </a:cubicBezTo>
                <a:cubicBezTo>
                  <a:pt x="99583" y="76873"/>
                  <a:pt x="97952" y="75571"/>
                  <a:pt x="94864" y="73000"/>
                </a:cubicBezTo>
                <a:cubicBezTo>
                  <a:pt x="91776" y="70430"/>
                  <a:pt x="88277" y="66799"/>
                  <a:pt x="84368" y="62107"/>
                </a:cubicBezTo>
                <a:cubicBezTo>
                  <a:pt x="80458" y="57417"/>
                  <a:pt x="77184" y="51873"/>
                  <a:pt x="74545" y="45478"/>
                </a:cubicBezTo>
                <a:cubicBezTo>
                  <a:pt x="71906" y="39083"/>
                  <a:pt x="70949" y="32044"/>
                  <a:pt x="71672" y="24360"/>
                </a:cubicBezTo>
                <a:cubicBezTo>
                  <a:pt x="72396" y="16676"/>
                  <a:pt x="75847" y="8556"/>
                  <a:pt x="820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5" name="Freeform: Shape 144"/>
          <p:cNvSpPr/>
          <p:nvPr/>
        </p:nvSpPr>
        <p:spPr>
          <a:xfrm>
            <a:off x="12716320" y="8838856"/>
            <a:ext cx="393990" cy="309557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4082" y="146957"/>
                </a:moveTo>
                <a:lnTo>
                  <a:pt x="224501" y="146957"/>
                </a:lnTo>
                <a:cubicBezTo>
                  <a:pt x="225620" y="146992"/>
                  <a:pt x="226571" y="147401"/>
                  <a:pt x="227356" y="148184"/>
                </a:cubicBezTo>
                <a:cubicBezTo>
                  <a:pt x="228140" y="148968"/>
                  <a:pt x="228550" y="149919"/>
                  <a:pt x="228584" y="151037"/>
                </a:cubicBezTo>
                <a:lnTo>
                  <a:pt x="228584" y="175518"/>
                </a:lnTo>
                <a:cubicBezTo>
                  <a:pt x="228550" y="176636"/>
                  <a:pt x="228140" y="177587"/>
                  <a:pt x="227356" y="178371"/>
                </a:cubicBezTo>
                <a:cubicBezTo>
                  <a:pt x="226571" y="179155"/>
                  <a:pt x="225620" y="179564"/>
                  <a:pt x="224501" y="179598"/>
                </a:cubicBezTo>
                <a:lnTo>
                  <a:pt x="4082" y="179598"/>
                </a:lnTo>
                <a:cubicBezTo>
                  <a:pt x="2963" y="179564"/>
                  <a:pt x="2012" y="179155"/>
                  <a:pt x="1228" y="178371"/>
                </a:cubicBezTo>
                <a:cubicBezTo>
                  <a:pt x="444" y="177587"/>
                  <a:pt x="35" y="176636"/>
                  <a:pt x="0" y="175518"/>
                </a:cubicBezTo>
                <a:lnTo>
                  <a:pt x="0" y="151037"/>
                </a:lnTo>
                <a:cubicBezTo>
                  <a:pt x="35" y="149919"/>
                  <a:pt x="444" y="148968"/>
                  <a:pt x="1228" y="148184"/>
                </a:cubicBezTo>
                <a:cubicBezTo>
                  <a:pt x="2012" y="147401"/>
                  <a:pt x="2963" y="146992"/>
                  <a:pt x="4082" y="146957"/>
                </a:cubicBezTo>
                <a:close/>
                <a:moveTo>
                  <a:pt x="85719" y="97971"/>
                </a:moveTo>
                <a:lnTo>
                  <a:pt x="224501" y="97971"/>
                </a:lnTo>
                <a:cubicBezTo>
                  <a:pt x="225620" y="98006"/>
                  <a:pt x="226571" y="98415"/>
                  <a:pt x="227356" y="99198"/>
                </a:cubicBezTo>
                <a:cubicBezTo>
                  <a:pt x="228140" y="99982"/>
                  <a:pt x="228550" y="100933"/>
                  <a:pt x="228584" y="102051"/>
                </a:cubicBezTo>
                <a:lnTo>
                  <a:pt x="228584" y="126532"/>
                </a:lnTo>
                <a:cubicBezTo>
                  <a:pt x="228550" y="127651"/>
                  <a:pt x="228140" y="128602"/>
                  <a:pt x="227356" y="129385"/>
                </a:cubicBezTo>
                <a:cubicBezTo>
                  <a:pt x="226571" y="130169"/>
                  <a:pt x="225620" y="130578"/>
                  <a:pt x="224501" y="130612"/>
                </a:cubicBezTo>
                <a:lnTo>
                  <a:pt x="85719" y="130612"/>
                </a:lnTo>
                <a:cubicBezTo>
                  <a:pt x="84600" y="130578"/>
                  <a:pt x="83649" y="130169"/>
                  <a:pt x="82865" y="129385"/>
                </a:cubicBezTo>
                <a:cubicBezTo>
                  <a:pt x="82081" y="128602"/>
                  <a:pt x="81671" y="127651"/>
                  <a:pt x="81637" y="126532"/>
                </a:cubicBezTo>
                <a:lnTo>
                  <a:pt x="81637" y="102051"/>
                </a:lnTo>
                <a:cubicBezTo>
                  <a:pt x="81671" y="100933"/>
                  <a:pt x="82081" y="99982"/>
                  <a:pt x="82865" y="99198"/>
                </a:cubicBezTo>
                <a:cubicBezTo>
                  <a:pt x="83649" y="98415"/>
                  <a:pt x="84600" y="98006"/>
                  <a:pt x="85719" y="97971"/>
                </a:cubicBezTo>
                <a:close/>
                <a:moveTo>
                  <a:pt x="85719" y="48986"/>
                </a:moveTo>
                <a:lnTo>
                  <a:pt x="224501" y="48986"/>
                </a:lnTo>
                <a:cubicBezTo>
                  <a:pt x="225620" y="49020"/>
                  <a:pt x="226571" y="49429"/>
                  <a:pt x="227356" y="50213"/>
                </a:cubicBezTo>
                <a:cubicBezTo>
                  <a:pt x="228140" y="50996"/>
                  <a:pt x="228550" y="51947"/>
                  <a:pt x="228584" y="53066"/>
                </a:cubicBezTo>
                <a:lnTo>
                  <a:pt x="228584" y="77547"/>
                </a:lnTo>
                <a:cubicBezTo>
                  <a:pt x="228550" y="78665"/>
                  <a:pt x="228140" y="79616"/>
                  <a:pt x="227356" y="80399"/>
                </a:cubicBezTo>
                <a:cubicBezTo>
                  <a:pt x="226571" y="81183"/>
                  <a:pt x="225620" y="81592"/>
                  <a:pt x="224501" y="81627"/>
                </a:cubicBezTo>
                <a:lnTo>
                  <a:pt x="85719" y="81627"/>
                </a:lnTo>
                <a:cubicBezTo>
                  <a:pt x="84600" y="81592"/>
                  <a:pt x="83649" y="81183"/>
                  <a:pt x="82865" y="80399"/>
                </a:cubicBezTo>
                <a:cubicBezTo>
                  <a:pt x="82081" y="79616"/>
                  <a:pt x="81671" y="78665"/>
                  <a:pt x="81637" y="77547"/>
                </a:cubicBezTo>
                <a:lnTo>
                  <a:pt x="81637" y="53066"/>
                </a:lnTo>
                <a:cubicBezTo>
                  <a:pt x="81671" y="51947"/>
                  <a:pt x="82081" y="50996"/>
                  <a:pt x="82865" y="50213"/>
                </a:cubicBezTo>
                <a:cubicBezTo>
                  <a:pt x="83649" y="49429"/>
                  <a:pt x="84600" y="49020"/>
                  <a:pt x="85719" y="48986"/>
                </a:cubicBezTo>
                <a:close/>
                <a:moveTo>
                  <a:pt x="44900" y="48986"/>
                </a:moveTo>
                <a:cubicBezTo>
                  <a:pt x="46019" y="49020"/>
                  <a:pt x="46971" y="49429"/>
                  <a:pt x="47754" y="50213"/>
                </a:cubicBezTo>
                <a:cubicBezTo>
                  <a:pt x="48538" y="50996"/>
                  <a:pt x="48948" y="51947"/>
                  <a:pt x="48982" y="53066"/>
                </a:cubicBezTo>
                <a:lnTo>
                  <a:pt x="48982" y="126532"/>
                </a:lnTo>
                <a:cubicBezTo>
                  <a:pt x="48948" y="127651"/>
                  <a:pt x="48538" y="128602"/>
                  <a:pt x="47754" y="129385"/>
                </a:cubicBezTo>
                <a:cubicBezTo>
                  <a:pt x="46971" y="130169"/>
                  <a:pt x="46019" y="130578"/>
                  <a:pt x="44900" y="130612"/>
                </a:cubicBezTo>
                <a:cubicBezTo>
                  <a:pt x="44380" y="130612"/>
                  <a:pt x="43859" y="130517"/>
                  <a:pt x="43338" y="130326"/>
                </a:cubicBezTo>
                <a:cubicBezTo>
                  <a:pt x="42817" y="130135"/>
                  <a:pt x="42360" y="129847"/>
                  <a:pt x="41967" y="129465"/>
                </a:cubicBezTo>
                <a:lnTo>
                  <a:pt x="5230" y="92736"/>
                </a:lnTo>
                <a:cubicBezTo>
                  <a:pt x="4847" y="92342"/>
                  <a:pt x="4560" y="91885"/>
                  <a:pt x="4369" y="91363"/>
                </a:cubicBezTo>
                <a:cubicBezTo>
                  <a:pt x="4178" y="90842"/>
                  <a:pt x="4082" y="90320"/>
                  <a:pt x="4082" y="89799"/>
                </a:cubicBezTo>
                <a:cubicBezTo>
                  <a:pt x="4082" y="89278"/>
                  <a:pt x="4178" y="88756"/>
                  <a:pt x="4369" y="88235"/>
                </a:cubicBezTo>
                <a:cubicBezTo>
                  <a:pt x="4560" y="87714"/>
                  <a:pt x="4847" y="87256"/>
                  <a:pt x="5230" y="86862"/>
                </a:cubicBezTo>
                <a:lnTo>
                  <a:pt x="41967" y="50133"/>
                </a:lnTo>
                <a:cubicBezTo>
                  <a:pt x="42360" y="49751"/>
                  <a:pt x="42817" y="49464"/>
                  <a:pt x="43338" y="49273"/>
                </a:cubicBezTo>
                <a:cubicBezTo>
                  <a:pt x="43859" y="49081"/>
                  <a:pt x="44380" y="48986"/>
                  <a:pt x="44900" y="48986"/>
                </a:cubicBezTo>
                <a:close/>
                <a:moveTo>
                  <a:pt x="4082" y="0"/>
                </a:moveTo>
                <a:lnTo>
                  <a:pt x="224501" y="0"/>
                </a:lnTo>
                <a:cubicBezTo>
                  <a:pt x="225620" y="34"/>
                  <a:pt x="226571" y="443"/>
                  <a:pt x="227356" y="1227"/>
                </a:cubicBezTo>
                <a:cubicBezTo>
                  <a:pt x="228140" y="2011"/>
                  <a:pt x="228550" y="2962"/>
                  <a:pt x="228584" y="4080"/>
                </a:cubicBezTo>
                <a:lnTo>
                  <a:pt x="228584" y="28561"/>
                </a:lnTo>
                <a:cubicBezTo>
                  <a:pt x="228550" y="29679"/>
                  <a:pt x="228140" y="30630"/>
                  <a:pt x="227356" y="31414"/>
                </a:cubicBezTo>
                <a:cubicBezTo>
                  <a:pt x="226571" y="32197"/>
                  <a:pt x="225620" y="32607"/>
                  <a:pt x="224501" y="32641"/>
                </a:cubicBezTo>
                <a:lnTo>
                  <a:pt x="4082" y="32641"/>
                </a:lnTo>
                <a:cubicBezTo>
                  <a:pt x="2963" y="32607"/>
                  <a:pt x="2012" y="32197"/>
                  <a:pt x="1228" y="31414"/>
                </a:cubicBezTo>
                <a:cubicBezTo>
                  <a:pt x="444" y="30630"/>
                  <a:pt x="35" y="29679"/>
                  <a:pt x="0" y="28561"/>
                </a:cubicBezTo>
                <a:lnTo>
                  <a:pt x="0" y="4080"/>
                </a:lnTo>
                <a:cubicBezTo>
                  <a:pt x="35" y="2962"/>
                  <a:pt x="444" y="2011"/>
                  <a:pt x="1228" y="1227"/>
                </a:cubicBezTo>
                <a:cubicBezTo>
                  <a:pt x="2012" y="443"/>
                  <a:pt x="2963" y="34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6" name="Freeform: Shape 145"/>
          <p:cNvSpPr/>
          <p:nvPr/>
        </p:nvSpPr>
        <p:spPr>
          <a:xfrm>
            <a:off x="12678986" y="7972273"/>
            <a:ext cx="468659" cy="392753"/>
          </a:xfrm>
          <a:custGeom>
            <a:avLst/>
            <a:gdLst/>
            <a:ahLst/>
            <a:cxnLst/>
            <a:rect l="l" t="t" r="r" b="b"/>
            <a:pathLst>
              <a:path w="271905" h="227866">
                <a:moveTo>
                  <a:pt x="45899" y="205020"/>
                </a:moveTo>
                <a:cubicBezTo>
                  <a:pt x="47964" y="204840"/>
                  <a:pt x="49415" y="205775"/>
                  <a:pt x="50252" y="207825"/>
                </a:cubicBezTo>
                <a:cubicBezTo>
                  <a:pt x="51089" y="209876"/>
                  <a:pt x="51169" y="211831"/>
                  <a:pt x="50491" y="213690"/>
                </a:cubicBezTo>
                <a:cubicBezTo>
                  <a:pt x="49792" y="215101"/>
                  <a:pt x="48671" y="216552"/>
                  <a:pt x="47127" y="218043"/>
                </a:cubicBezTo>
                <a:cubicBezTo>
                  <a:pt x="45583" y="219534"/>
                  <a:pt x="43983" y="220634"/>
                  <a:pt x="42327" y="221344"/>
                </a:cubicBezTo>
                <a:cubicBezTo>
                  <a:pt x="39964" y="222019"/>
                  <a:pt x="37737" y="221849"/>
                  <a:pt x="35646" y="220834"/>
                </a:cubicBezTo>
                <a:cubicBezTo>
                  <a:pt x="33554" y="219819"/>
                  <a:pt x="32379" y="218501"/>
                  <a:pt x="32122" y="216879"/>
                </a:cubicBezTo>
                <a:cubicBezTo>
                  <a:pt x="32133" y="215502"/>
                  <a:pt x="32974" y="213948"/>
                  <a:pt x="34645" y="212217"/>
                </a:cubicBezTo>
                <a:cubicBezTo>
                  <a:pt x="36315" y="210486"/>
                  <a:pt x="38233" y="208933"/>
                  <a:pt x="40399" y="207556"/>
                </a:cubicBezTo>
                <a:cubicBezTo>
                  <a:pt x="42566" y="206180"/>
                  <a:pt x="44399" y="205334"/>
                  <a:pt x="45899" y="205020"/>
                </a:cubicBezTo>
                <a:close/>
                <a:moveTo>
                  <a:pt x="226015" y="205015"/>
                </a:moveTo>
                <a:cubicBezTo>
                  <a:pt x="227515" y="205330"/>
                  <a:pt x="229357" y="206176"/>
                  <a:pt x="231540" y="207553"/>
                </a:cubicBezTo>
                <a:cubicBezTo>
                  <a:pt x="233723" y="208930"/>
                  <a:pt x="235652" y="210484"/>
                  <a:pt x="237325" y="212216"/>
                </a:cubicBezTo>
                <a:cubicBezTo>
                  <a:pt x="238999" y="213947"/>
                  <a:pt x="239821" y="215502"/>
                  <a:pt x="239793" y="216879"/>
                </a:cubicBezTo>
                <a:cubicBezTo>
                  <a:pt x="239588" y="218501"/>
                  <a:pt x="238434" y="219819"/>
                  <a:pt x="236330" y="220834"/>
                </a:cubicBezTo>
                <a:cubicBezTo>
                  <a:pt x="234226" y="221849"/>
                  <a:pt x="232019" y="222019"/>
                  <a:pt x="229707" y="221344"/>
                </a:cubicBezTo>
                <a:cubicBezTo>
                  <a:pt x="227991" y="220634"/>
                  <a:pt x="226362" y="219534"/>
                  <a:pt x="224822" y="218043"/>
                </a:cubicBezTo>
                <a:cubicBezTo>
                  <a:pt x="223281" y="216552"/>
                  <a:pt x="222193" y="215101"/>
                  <a:pt x="221559" y="213690"/>
                </a:cubicBezTo>
                <a:cubicBezTo>
                  <a:pt x="220884" y="211830"/>
                  <a:pt x="220958" y="209874"/>
                  <a:pt x="221781" y="207822"/>
                </a:cubicBezTo>
                <a:cubicBezTo>
                  <a:pt x="222604" y="205770"/>
                  <a:pt x="224015" y="204835"/>
                  <a:pt x="226015" y="205015"/>
                </a:cubicBezTo>
                <a:close/>
                <a:moveTo>
                  <a:pt x="154834" y="185384"/>
                </a:moveTo>
                <a:cubicBezTo>
                  <a:pt x="148327" y="188318"/>
                  <a:pt x="141693" y="190742"/>
                  <a:pt x="134932" y="192655"/>
                </a:cubicBezTo>
                <a:cubicBezTo>
                  <a:pt x="134464" y="192847"/>
                  <a:pt x="134124" y="192943"/>
                  <a:pt x="133911" y="192943"/>
                </a:cubicBezTo>
                <a:cubicBezTo>
                  <a:pt x="133699" y="192943"/>
                  <a:pt x="133358" y="192847"/>
                  <a:pt x="132891" y="192655"/>
                </a:cubicBezTo>
                <a:cubicBezTo>
                  <a:pt x="130092" y="191765"/>
                  <a:pt x="127333" y="190803"/>
                  <a:pt x="124614" y="189769"/>
                </a:cubicBezTo>
                <a:cubicBezTo>
                  <a:pt x="121895" y="188735"/>
                  <a:pt x="119168" y="187613"/>
                  <a:pt x="116433" y="186404"/>
                </a:cubicBezTo>
                <a:cubicBezTo>
                  <a:pt x="106942" y="189166"/>
                  <a:pt x="97794" y="192573"/>
                  <a:pt x="88988" y="196626"/>
                </a:cubicBezTo>
                <a:cubicBezTo>
                  <a:pt x="80183" y="200680"/>
                  <a:pt x="71641" y="205267"/>
                  <a:pt x="63361" y="210389"/>
                </a:cubicBezTo>
                <a:cubicBezTo>
                  <a:pt x="63364" y="210389"/>
                  <a:pt x="63359" y="210389"/>
                  <a:pt x="63345" y="210389"/>
                </a:cubicBezTo>
                <a:cubicBezTo>
                  <a:pt x="63332" y="210389"/>
                  <a:pt x="63295" y="210389"/>
                  <a:pt x="63234" y="210389"/>
                </a:cubicBezTo>
                <a:lnTo>
                  <a:pt x="63234" y="210516"/>
                </a:lnTo>
                <a:cubicBezTo>
                  <a:pt x="63295" y="210519"/>
                  <a:pt x="63332" y="210514"/>
                  <a:pt x="63345" y="210501"/>
                </a:cubicBezTo>
                <a:cubicBezTo>
                  <a:pt x="63359" y="210488"/>
                  <a:pt x="63364" y="210450"/>
                  <a:pt x="63361" y="210389"/>
                </a:cubicBezTo>
                <a:cubicBezTo>
                  <a:pt x="87731" y="211328"/>
                  <a:pt x="112093" y="211774"/>
                  <a:pt x="136447" y="211726"/>
                </a:cubicBezTo>
                <a:cubicBezTo>
                  <a:pt x="160801" y="211678"/>
                  <a:pt x="185131" y="211233"/>
                  <a:pt x="209437" y="210389"/>
                </a:cubicBezTo>
                <a:cubicBezTo>
                  <a:pt x="200799" y="205281"/>
                  <a:pt x="191985" y="200539"/>
                  <a:pt x="182996" y="196164"/>
                </a:cubicBezTo>
                <a:cubicBezTo>
                  <a:pt x="174008" y="191789"/>
                  <a:pt x="164620" y="188196"/>
                  <a:pt x="154834" y="185384"/>
                </a:cubicBezTo>
                <a:close/>
                <a:moveTo>
                  <a:pt x="236601" y="185243"/>
                </a:moveTo>
                <a:cubicBezTo>
                  <a:pt x="239221" y="185580"/>
                  <a:pt x="242334" y="186833"/>
                  <a:pt x="245943" y="189003"/>
                </a:cubicBezTo>
                <a:cubicBezTo>
                  <a:pt x="249552" y="191174"/>
                  <a:pt x="252749" y="193769"/>
                  <a:pt x="255535" y="196790"/>
                </a:cubicBezTo>
                <a:cubicBezTo>
                  <a:pt x="258321" y="199810"/>
                  <a:pt x="259789" y="202765"/>
                  <a:pt x="259940" y="205653"/>
                </a:cubicBezTo>
                <a:cubicBezTo>
                  <a:pt x="259794" y="208481"/>
                  <a:pt x="258238" y="210607"/>
                  <a:pt x="255272" y="212032"/>
                </a:cubicBezTo>
                <a:cubicBezTo>
                  <a:pt x="252306" y="213456"/>
                  <a:pt x="248806" y="213669"/>
                  <a:pt x="244772" y="212670"/>
                </a:cubicBezTo>
                <a:cubicBezTo>
                  <a:pt x="241689" y="211750"/>
                  <a:pt x="238407" y="209985"/>
                  <a:pt x="234926" y="207375"/>
                </a:cubicBezTo>
                <a:cubicBezTo>
                  <a:pt x="231445" y="204766"/>
                  <a:pt x="229026" y="202236"/>
                  <a:pt x="227669" y="199785"/>
                </a:cubicBezTo>
                <a:cubicBezTo>
                  <a:pt x="226808" y="197862"/>
                  <a:pt x="226664" y="195727"/>
                  <a:pt x="227237" y="193379"/>
                </a:cubicBezTo>
                <a:cubicBezTo>
                  <a:pt x="227810" y="191030"/>
                  <a:pt x="228921" y="189036"/>
                  <a:pt x="230571" y="187397"/>
                </a:cubicBezTo>
                <a:cubicBezTo>
                  <a:pt x="232221" y="185758"/>
                  <a:pt x="234231" y="185040"/>
                  <a:pt x="236601" y="185243"/>
                </a:cubicBezTo>
                <a:close/>
                <a:moveTo>
                  <a:pt x="35311" y="185243"/>
                </a:moveTo>
                <a:cubicBezTo>
                  <a:pt x="37680" y="185040"/>
                  <a:pt x="39688" y="185758"/>
                  <a:pt x="41335" y="187397"/>
                </a:cubicBezTo>
                <a:cubicBezTo>
                  <a:pt x="42981" y="189036"/>
                  <a:pt x="44082" y="191030"/>
                  <a:pt x="44637" y="193379"/>
                </a:cubicBezTo>
                <a:cubicBezTo>
                  <a:pt x="45192" y="195727"/>
                  <a:pt x="45018" y="197862"/>
                  <a:pt x="44113" y="199785"/>
                </a:cubicBezTo>
                <a:cubicBezTo>
                  <a:pt x="42760" y="202236"/>
                  <a:pt x="40363" y="204766"/>
                  <a:pt x="36921" y="207375"/>
                </a:cubicBezTo>
                <a:cubicBezTo>
                  <a:pt x="33480" y="209985"/>
                  <a:pt x="30221" y="211750"/>
                  <a:pt x="27146" y="212670"/>
                </a:cubicBezTo>
                <a:cubicBezTo>
                  <a:pt x="23110" y="213669"/>
                  <a:pt x="19607" y="213456"/>
                  <a:pt x="16638" y="212032"/>
                </a:cubicBezTo>
                <a:cubicBezTo>
                  <a:pt x="13670" y="210607"/>
                  <a:pt x="12112" y="208481"/>
                  <a:pt x="11966" y="205653"/>
                </a:cubicBezTo>
                <a:cubicBezTo>
                  <a:pt x="12117" y="202765"/>
                  <a:pt x="13587" y="199810"/>
                  <a:pt x="16374" y="196790"/>
                </a:cubicBezTo>
                <a:cubicBezTo>
                  <a:pt x="19162" y="193769"/>
                  <a:pt x="22360" y="191174"/>
                  <a:pt x="25970" y="189003"/>
                </a:cubicBezTo>
                <a:cubicBezTo>
                  <a:pt x="29580" y="186833"/>
                  <a:pt x="32693" y="185580"/>
                  <a:pt x="35311" y="185243"/>
                </a:cubicBezTo>
                <a:close/>
                <a:moveTo>
                  <a:pt x="38750" y="181687"/>
                </a:moveTo>
                <a:cubicBezTo>
                  <a:pt x="36014" y="180934"/>
                  <a:pt x="32838" y="181139"/>
                  <a:pt x="29223" y="182302"/>
                </a:cubicBezTo>
                <a:cubicBezTo>
                  <a:pt x="25608" y="183465"/>
                  <a:pt x="22093" y="185320"/>
                  <a:pt x="18679" y="187866"/>
                </a:cubicBezTo>
                <a:cubicBezTo>
                  <a:pt x="15264" y="190412"/>
                  <a:pt x="12490" y="193382"/>
                  <a:pt x="10357" y="196778"/>
                </a:cubicBezTo>
                <a:cubicBezTo>
                  <a:pt x="8224" y="200173"/>
                  <a:pt x="7272" y="203727"/>
                  <a:pt x="7501" y="207439"/>
                </a:cubicBezTo>
                <a:cubicBezTo>
                  <a:pt x="9566" y="210536"/>
                  <a:pt x="12197" y="213357"/>
                  <a:pt x="15396" y="215901"/>
                </a:cubicBezTo>
                <a:cubicBezTo>
                  <a:pt x="18595" y="218446"/>
                  <a:pt x="21963" y="220501"/>
                  <a:pt x="25501" y="222067"/>
                </a:cubicBezTo>
                <a:cubicBezTo>
                  <a:pt x="29040" y="223633"/>
                  <a:pt x="32351" y="224498"/>
                  <a:pt x="35436" y="224661"/>
                </a:cubicBezTo>
                <a:cubicBezTo>
                  <a:pt x="39785" y="224786"/>
                  <a:pt x="43737" y="223611"/>
                  <a:pt x="47290" y="221137"/>
                </a:cubicBezTo>
                <a:cubicBezTo>
                  <a:pt x="50843" y="218663"/>
                  <a:pt x="53138" y="215288"/>
                  <a:pt x="54175" y="211012"/>
                </a:cubicBezTo>
                <a:cubicBezTo>
                  <a:pt x="54430" y="209865"/>
                  <a:pt x="54557" y="208590"/>
                  <a:pt x="54557" y="207188"/>
                </a:cubicBezTo>
                <a:cubicBezTo>
                  <a:pt x="53649" y="203459"/>
                  <a:pt x="52405" y="199782"/>
                  <a:pt x="50825" y="196157"/>
                </a:cubicBezTo>
                <a:cubicBezTo>
                  <a:pt x="49246" y="192532"/>
                  <a:pt x="47426" y="189402"/>
                  <a:pt x="45366" y="186769"/>
                </a:cubicBezTo>
                <a:cubicBezTo>
                  <a:pt x="43306" y="184135"/>
                  <a:pt x="41101" y="182441"/>
                  <a:pt x="38750" y="181687"/>
                </a:cubicBezTo>
                <a:close/>
                <a:moveTo>
                  <a:pt x="233164" y="181684"/>
                </a:moveTo>
                <a:cubicBezTo>
                  <a:pt x="230850" y="182438"/>
                  <a:pt x="228661" y="184133"/>
                  <a:pt x="226597" y="186768"/>
                </a:cubicBezTo>
                <a:cubicBezTo>
                  <a:pt x="224534" y="189403"/>
                  <a:pt x="222704" y="192534"/>
                  <a:pt x="221107" y="196162"/>
                </a:cubicBezTo>
                <a:cubicBezTo>
                  <a:pt x="219511" y="199789"/>
                  <a:pt x="218258" y="203468"/>
                  <a:pt x="217346" y="207200"/>
                </a:cubicBezTo>
                <a:cubicBezTo>
                  <a:pt x="217346" y="208603"/>
                  <a:pt x="217474" y="209879"/>
                  <a:pt x="217729" y="211026"/>
                </a:cubicBezTo>
                <a:cubicBezTo>
                  <a:pt x="218766" y="215295"/>
                  <a:pt x="221062" y="218666"/>
                  <a:pt x="224616" y="221139"/>
                </a:cubicBezTo>
                <a:cubicBezTo>
                  <a:pt x="228171" y="223611"/>
                  <a:pt x="232122" y="224785"/>
                  <a:pt x="236468" y="224661"/>
                </a:cubicBezTo>
                <a:cubicBezTo>
                  <a:pt x="239557" y="224498"/>
                  <a:pt x="242870" y="223634"/>
                  <a:pt x="246409" y="222068"/>
                </a:cubicBezTo>
                <a:cubicBezTo>
                  <a:pt x="249947" y="220503"/>
                  <a:pt x="253315" y="218449"/>
                  <a:pt x="256513" y="215907"/>
                </a:cubicBezTo>
                <a:cubicBezTo>
                  <a:pt x="259710" y="213365"/>
                  <a:pt x="262341" y="210548"/>
                  <a:pt x="264405" y="207455"/>
                </a:cubicBezTo>
                <a:cubicBezTo>
                  <a:pt x="264666" y="203742"/>
                  <a:pt x="263738" y="200187"/>
                  <a:pt x="261622" y="196790"/>
                </a:cubicBezTo>
                <a:cubicBezTo>
                  <a:pt x="259506" y="193393"/>
                  <a:pt x="256741" y="190419"/>
                  <a:pt x="253328" y="187871"/>
                </a:cubicBezTo>
                <a:cubicBezTo>
                  <a:pt x="249914" y="185323"/>
                  <a:pt x="246392" y="183466"/>
                  <a:pt x="242762" y="182301"/>
                </a:cubicBezTo>
                <a:cubicBezTo>
                  <a:pt x="239131" y="181137"/>
                  <a:pt x="235932" y="180931"/>
                  <a:pt x="233164" y="181684"/>
                </a:cubicBezTo>
                <a:close/>
                <a:moveTo>
                  <a:pt x="62084" y="145840"/>
                </a:moveTo>
                <a:cubicBezTo>
                  <a:pt x="61563" y="146157"/>
                  <a:pt x="60979" y="146449"/>
                  <a:pt x="60332" y="146715"/>
                </a:cubicBezTo>
                <a:cubicBezTo>
                  <a:pt x="59685" y="146982"/>
                  <a:pt x="59041" y="147238"/>
                  <a:pt x="58400" y="147483"/>
                </a:cubicBezTo>
                <a:cubicBezTo>
                  <a:pt x="58342" y="147674"/>
                  <a:pt x="58299" y="147865"/>
                  <a:pt x="58273" y="148057"/>
                </a:cubicBezTo>
                <a:cubicBezTo>
                  <a:pt x="58246" y="148248"/>
                  <a:pt x="58204" y="148440"/>
                  <a:pt x="58145" y="148631"/>
                </a:cubicBezTo>
                <a:cubicBezTo>
                  <a:pt x="59267" y="149266"/>
                  <a:pt x="60117" y="149973"/>
                  <a:pt x="60697" y="150752"/>
                </a:cubicBezTo>
                <a:cubicBezTo>
                  <a:pt x="61276" y="151530"/>
                  <a:pt x="61361" y="152397"/>
                  <a:pt x="60952" y="153351"/>
                </a:cubicBezTo>
                <a:cubicBezTo>
                  <a:pt x="60399" y="154321"/>
                  <a:pt x="59463" y="155187"/>
                  <a:pt x="58145" y="155950"/>
                </a:cubicBezTo>
                <a:cubicBezTo>
                  <a:pt x="56827" y="156713"/>
                  <a:pt x="55381" y="157292"/>
                  <a:pt x="53808" y="157688"/>
                </a:cubicBezTo>
                <a:cubicBezTo>
                  <a:pt x="53287" y="158326"/>
                  <a:pt x="52702" y="158900"/>
                  <a:pt x="52054" y="159410"/>
                </a:cubicBezTo>
                <a:cubicBezTo>
                  <a:pt x="51405" y="159921"/>
                  <a:pt x="50757" y="160367"/>
                  <a:pt x="50109" y="160750"/>
                </a:cubicBezTo>
                <a:lnTo>
                  <a:pt x="49981" y="160750"/>
                </a:lnTo>
                <a:cubicBezTo>
                  <a:pt x="49835" y="167125"/>
                  <a:pt x="49872" y="173509"/>
                  <a:pt x="50093" y="179901"/>
                </a:cubicBezTo>
                <a:cubicBezTo>
                  <a:pt x="50989" y="181509"/>
                  <a:pt x="51812" y="183109"/>
                  <a:pt x="52564" y="184700"/>
                </a:cubicBezTo>
                <a:cubicBezTo>
                  <a:pt x="53316" y="186292"/>
                  <a:pt x="53981" y="187795"/>
                  <a:pt x="54557" y="189211"/>
                </a:cubicBezTo>
                <a:lnTo>
                  <a:pt x="54559" y="189211"/>
                </a:lnTo>
                <a:cubicBezTo>
                  <a:pt x="55348" y="191351"/>
                  <a:pt x="56066" y="193737"/>
                  <a:pt x="56711" y="196371"/>
                </a:cubicBezTo>
                <a:cubicBezTo>
                  <a:pt x="57357" y="199005"/>
                  <a:pt x="57788" y="201679"/>
                  <a:pt x="58003" y="204393"/>
                </a:cubicBezTo>
                <a:cubicBezTo>
                  <a:pt x="65924" y="199784"/>
                  <a:pt x="74067" y="195606"/>
                  <a:pt x="82434" y="191858"/>
                </a:cubicBezTo>
                <a:cubicBezTo>
                  <a:pt x="90801" y="188110"/>
                  <a:pt x="99327" y="184889"/>
                  <a:pt x="108013" y="182194"/>
                </a:cubicBezTo>
                <a:cubicBezTo>
                  <a:pt x="98979" y="177298"/>
                  <a:pt x="90766" y="171748"/>
                  <a:pt x="83375" y="165546"/>
                </a:cubicBezTo>
                <a:cubicBezTo>
                  <a:pt x="75983" y="159343"/>
                  <a:pt x="68886" y="152774"/>
                  <a:pt x="62084" y="145840"/>
                </a:cubicBezTo>
                <a:close/>
                <a:moveTo>
                  <a:pt x="210457" y="145833"/>
                </a:moveTo>
                <a:cubicBezTo>
                  <a:pt x="203015" y="152837"/>
                  <a:pt x="195254" y="159434"/>
                  <a:pt x="187175" y="165624"/>
                </a:cubicBezTo>
                <a:cubicBezTo>
                  <a:pt x="179095" y="171815"/>
                  <a:pt x="170568" y="177296"/>
                  <a:pt x="161595" y="182066"/>
                </a:cubicBezTo>
                <a:cubicBezTo>
                  <a:pt x="170773" y="184828"/>
                  <a:pt x="179751" y="188108"/>
                  <a:pt x="188530" y="191906"/>
                </a:cubicBezTo>
                <a:cubicBezTo>
                  <a:pt x="197309" y="195704"/>
                  <a:pt x="205936" y="199909"/>
                  <a:pt x="214412" y="204521"/>
                </a:cubicBezTo>
                <a:cubicBezTo>
                  <a:pt x="214633" y="201801"/>
                  <a:pt x="215085" y="199106"/>
                  <a:pt x="215768" y="196435"/>
                </a:cubicBezTo>
                <a:cubicBezTo>
                  <a:pt x="216451" y="193764"/>
                  <a:pt x="217190" y="191356"/>
                  <a:pt x="217984" y="189211"/>
                </a:cubicBezTo>
                <a:cubicBezTo>
                  <a:pt x="218495" y="187797"/>
                  <a:pt x="219101" y="186319"/>
                  <a:pt x="219802" y="184778"/>
                </a:cubicBezTo>
                <a:cubicBezTo>
                  <a:pt x="220504" y="183236"/>
                  <a:pt x="221301" y="181694"/>
                  <a:pt x="222194" y="180153"/>
                </a:cubicBezTo>
                <a:lnTo>
                  <a:pt x="222067" y="180280"/>
                </a:lnTo>
                <a:cubicBezTo>
                  <a:pt x="222322" y="173773"/>
                  <a:pt x="222449" y="167267"/>
                  <a:pt x="222449" y="160760"/>
                </a:cubicBezTo>
                <a:cubicBezTo>
                  <a:pt x="221748" y="160372"/>
                  <a:pt x="221078" y="159905"/>
                  <a:pt x="220440" y="159357"/>
                </a:cubicBezTo>
                <a:cubicBezTo>
                  <a:pt x="219802" y="158809"/>
                  <a:pt x="219196" y="158214"/>
                  <a:pt x="218622" y="157571"/>
                </a:cubicBezTo>
                <a:cubicBezTo>
                  <a:pt x="217049" y="157228"/>
                  <a:pt x="215603" y="156670"/>
                  <a:pt x="214285" y="155896"/>
                </a:cubicBezTo>
                <a:cubicBezTo>
                  <a:pt x="212966" y="155123"/>
                  <a:pt x="212031" y="154278"/>
                  <a:pt x="211478" y="153361"/>
                </a:cubicBezTo>
                <a:cubicBezTo>
                  <a:pt x="211069" y="152401"/>
                  <a:pt x="211154" y="151513"/>
                  <a:pt x="211733" y="150697"/>
                </a:cubicBezTo>
                <a:cubicBezTo>
                  <a:pt x="212312" y="149881"/>
                  <a:pt x="213163" y="149153"/>
                  <a:pt x="214285" y="148513"/>
                </a:cubicBezTo>
                <a:cubicBezTo>
                  <a:pt x="214218" y="148377"/>
                  <a:pt x="214160" y="148202"/>
                  <a:pt x="214109" y="147986"/>
                </a:cubicBezTo>
                <a:cubicBezTo>
                  <a:pt x="214059" y="147771"/>
                  <a:pt x="214032" y="147564"/>
                  <a:pt x="214029" y="147364"/>
                </a:cubicBezTo>
                <a:cubicBezTo>
                  <a:pt x="213330" y="147173"/>
                  <a:pt x="212687" y="146950"/>
                  <a:pt x="212100" y="146695"/>
                </a:cubicBezTo>
                <a:cubicBezTo>
                  <a:pt x="211512" y="146439"/>
                  <a:pt x="210965" y="146152"/>
                  <a:pt x="210457" y="145833"/>
                </a:cubicBezTo>
                <a:close/>
                <a:moveTo>
                  <a:pt x="75480" y="128352"/>
                </a:moveTo>
                <a:cubicBezTo>
                  <a:pt x="73630" y="128540"/>
                  <a:pt x="71780" y="128737"/>
                  <a:pt x="69931" y="128942"/>
                </a:cubicBezTo>
                <a:cubicBezTo>
                  <a:pt x="68081" y="129146"/>
                  <a:pt x="66231" y="129375"/>
                  <a:pt x="64381" y="129628"/>
                </a:cubicBezTo>
                <a:cubicBezTo>
                  <a:pt x="64506" y="129824"/>
                  <a:pt x="64607" y="130037"/>
                  <a:pt x="64684" y="130266"/>
                </a:cubicBezTo>
                <a:cubicBezTo>
                  <a:pt x="64761" y="130494"/>
                  <a:pt x="64830" y="130707"/>
                  <a:pt x="64891" y="130904"/>
                </a:cubicBezTo>
                <a:lnTo>
                  <a:pt x="64890" y="130915"/>
                </a:lnTo>
                <a:cubicBezTo>
                  <a:pt x="64981" y="132055"/>
                  <a:pt x="64609" y="132996"/>
                  <a:pt x="63774" y="133737"/>
                </a:cubicBezTo>
                <a:cubicBezTo>
                  <a:pt x="62940" y="134479"/>
                  <a:pt x="61866" y="135069"/>
                  <a:pt x="60553" y="135507"/>
                </a:cubicBezTo>
                <a:cubicBezTo>
                  <a:pt x="70796" y="146699"/>
                  <a:pt x="81915" y="156622"/>
                  <a:pt x="93912" y="165278"/>
                </a:cubicBezTo>
                <a:cubicBezTo>
                  <a:pt x="105908" y="173934"/>
                  <a:pt x="119324" y="180765"/>
                  <a:pt x="134159" y="185769"/>
                </a:cubicBezTo>
                <a:cubicBezTo>
                  <a:pt x="149919" y="181089"/>
                  <a:pt x="163941" y="174312"/>
                  <a:pt x="176224" y="165438"/>
                </a:cubicBezTo>
                <a:cubicBezTo>
                  <a:pt x="188508" y="156564"/>
                  <a:pt x="200170" y="146502"/>
                  <a:pt x="211210" y="135252"/>
                </a:cubicBezTo>
                <a:cubicBezTo>
                  <a:pt x="210030" y="134800"/>
                  <a:pt x="209073" y="134205"/>
                  <a:pt x="208339" y="133466"/>
                </a:cubicBezTo>
                <a:cubicBezTo>
                  <a:pt x="207606" y="132727"/>
                  <a:pt x="207287" y="131877"/>
                  <a:pt x="207383" y="130915"/>
                </a:cubicBezTo>
                <a:cubicBezTo>
                  <a:pt x="207446" y="130668"/>
                  <a:pt x="207510" y="130461"/>
                  <a:pt x="207574" y="130293"/>
                </a:cubicBezTo>
                <a:cubicBezTo>
                  <a:pt x="207638" y="130126"/>
                  <a:pt x="207702" y="129950"/>
                  <a:pt x="207765" y="129767"/>
                </a:cubicBezTo>
                <a:cubicBezTo>
                  <a:pt x="205658" y="129570"/>
                  <a:pt x="203558" y="129358"/>
                  <a:pt x="201467" y="129129"/>
                </a:cubicBezTo>
                <a:cubicBezTo>
                  <a:pt x="199375" y="128900"/>
                  <a:pt x="197308" y="128688"/>
                  <a:pt x="195264" y="128491"/>
                </a:cubicBezTo>
                <a:cubicBezTo>
                  <a:pt x="193680" y="133762"/>
                  <a:pt x="191490" y="138104"/>
                  <a:pt x="188692" y="141517"/>
                </a:cubicBezTo>
                <a:cubicBezTo>
                  <a:pt x="185894" y="144931"/>
                  <a:pt x="183061" y="146920"/>
                  <a:pt x="180192" y="147485"/>
                </a:cubicBezTo>
                <a:cubicBezTo>
                  <a:pt x="177323" y="148049"/>
                  <a:pt x="174991" y="146693"/>
                  <a:pt x="173195" y="143416"/>
                </a:cubicBezTo>
                <a:cubicBezTo>
                  <a:pt x="172578" y="142178"/>
                  <a:pt x="172121" y="140860"/>
                  <a:pt x="171823" y="139462"/>
                </a:cubicBezTo>
                <a:cubicBezTo>
                  <a:pt x="171526" y="138064"/>
                  <a:pt x="171260" y="136746"/>
                  <a:pt x="171026" y="135507"/>
                </a:cubicBezTo>
                <a:cubicBezTo>
                  <a:pt x="170096" y="137389"/>
                  <a:pt x="168608" y="138537"/>
                  <a:pt x="166561" y="138952"/>
                </a:cubicBezTo>
                <a:cubicBezTo>
                  <a:pt x="164515" y="139366"/>
                  <a:pt x="162134" y="139621"/>
                  <a:pt x="159417" y="139717"/>
                </a:cubicBezTo>
                <a:cubicBezTo>
                  <a:pt x="156183" y="140009"/>
                  <a:pt x="152670" y="140095"/>
                  <a:pt x="148877" y="139972"/>
                </a:cubicBezTo>
                <a:cubicBezTo>
                  <a:pt x="145085" y="139850"/>
                  <a:pt x="141667" y="139297"/>
                  <a:pt x="138624" y="138314"/>
                </a:cubicBezTo>
                <a:cubicBezTo>
                  <a:pt x="137946" y="141235"/>
                  <a:pt x="136591" y="143047"/>
                  <a:pt x="134558" y="143751"/>
                </a:cubicBezTo>
                <a:cubicBezTo>
                  <a:pt x="132525" y="144456"/>
                  <a:pt x="129670" y="144897"/>
                  <a:pt x="125995" y="145075"/>
                </a:cubicBezTo>
                <a:cubicBezTo>
                  <a:pt x="123641" y="145343"/>
                  <a:pt x="120638" y="145516"/>
                  <a:pt x="116985" y="145595"/>
                </a:cubicBezTo>
                <a:cubicBezTo>
                  <a:pt x="113332" y="145673"/>
                  <a:pt x="109884" y="145327"/>
                  <a:pt x="106643" y="144555"/>
                </a:cubicBezTo>
                <a:cubicBezTo>
                  <a:pt x="103401" y="143784"/>
                  <a:pt x="101219" y="142256"/>
                  <a:pt x="100099" y="139972"/>
                </a:cubicBezTo>
                <a:cubicBezTo>
                  <a:pt x="99763" y="144337"/>
                  <a:pt x="98196" y="146649"/>
                  <a:pt x="95398" y="146908"/>
                </a:cubicBezTo>
                <a:cubicBezTo>
                  <a:pt x="92600" y="147167"/>
                  <a:pt x="89569" y="146227"/>
                  <a:pt x="86303" y="144089"/>
                </a:cubicBezTo>
                <a:cubicBezTo>
                  <a:pt x="83038" y="141952"/>
                  <a:pt x="80536" y="139470"/>
                  <a:pt x="78797" y="136646"/>
                </a:cubicBezTo>
                <a:cubicBezTo>
                  <a:pt x="78037" y="135311"/>
                  <a:pt x="77389" y="133961"/>
                  <a:pt x="76852" y="132594"/>
                </a:cubicBezTo>
                <a:cubicBezTo>
                  <a:pt x="76315" y="131228"/>
                  <a:pt x="75858" y="129814"/>
                  <a:pt x="75480" y="128352"/>
                </a:cubicBezTo>
                <a:close/>
                <a:moveTo>
                  <a:pt x="98445" y="114060"/>
                </a:moveTo>
                <a:cubicBezTo>
                  <a:pt x="95569" y="114124"/>
                  <a:pt x="92677" y="114220"/>
                  <a:pt x="89769" y="114347"/>
                </a:cubicBezTo>
                <a:cubicBezTo>
                  <a:pt x="86862" y="114475"/>
                  <a:pt x="83970" y="114635"/>
                  <a:pt x="81094" y="114826"/>
                </a:cubicBezTo>
                <a:cubicBezTo>
                  <a:pt x="79768" y="119693"/>
                  <a:pt x="79900" y="124601"/>
                  <a:pt x="81493" y="129548"/>
                </a:cubicBezTo>
                <a:cubicBezTo>
                  <a:pt x="83085" y="134495"/>
                  <a:pt x="86439" y="138222"/>
                  <a:pt x="91555" y="140729"/>
                </a:cubicBezTo>
                <a:cubicBezTo>
                  <a:pt x="92831" y="141346"/>
                  <a:pt x="93852" y="141547"/>
                  <a:pt x="94617" y="141335"/>
                </a:cubicBezTo>
                <a:cubicBezTo>
                  <a:pt x="95383" y="141122"/>
                  <a:pt x="95893" y="140240"/>
                  <a:pt x="96148" y="138687"/>
                </a:cubicBezTo>
                <a:cubicBezTo>
                  <a:pt x="96437" y="137232"/>
                  <a:pt x="96682" y="135038"/>
                  <a:pt x="96885" y="132104"/>
                </a:cubicBezTo>
                <a:cubicBezTo>
                  <a:pt x="97089" y="129170"/>
                  <a:pt x="97306" y="126059"/>
                  <a:pt x="97538" y="122770"/>
                </a:cubicBezTo>
                <a:cubicBezTo>
                  <a:pt x="97769" y="119482"/>
                  <a:pt x="98071" y="116579"/>
                  <a:pt x="98445" y="114060"/>
                </a:cubicBezTo>
                <a:close/>
                <a:moveTo>
                  <a:pt x="172442" y="113805"/>
                </a:moveTo>
                <a:cubicBezTo>
                  <a:pt x="173236" y="118016"/>
                  <a:pt x="173879" y="122227"/>
                  <a:pt x="174371" y="126438"/>
                </a:cubicBezTo>
                <a:cubicBezTo>
                  <a:pt x="174863" y="130648"/>
                  <a:pt x="175410" y="134859"/>
                  <a:pt x="176014" y="139070"/>
                </a:cubicBezTo>
                <a:cubicBezTo>
                  <a:pt x="176237" y="140532"/>
                  <a:pt x="176652" y="141436"/>
                  <a:pt x="177258" y="141782"/>
                </a:cubicBezTo>
                <a:cubicBezTo>
                  <a:pt x="177864" y="142127"/>
                  <a:pt x="178852" y="141946"/>
                  <a:pt x="180224" y="141239"/>
                </a:cubicBezTo>
                <a:cubicBezTo>
                  <a:pt x="182725" y="139858"/>
                  <a:pt x="184768" y="137588"/>
                  <a:pt x="186353" y="134429"/>
                </a:cubicBezTo>
                <a:cubicBezTo>
                  <a:pt x="187937" y="131271"/>
                  <a:pt x="189110" y="127857"/>
                  <a:pt x="189873" y="124188"/>
                </a:cubicBezTo>
                <a:cubicBezTo>
                  <a:pt x="190635" y="120519"/>
                  <a:pt x="191034" y="117228"/>
                  <a:pt x="191068" y="114316"/>
                </a:cubicBezTo>
                <a:cubicBezTo>
                  <a:pt x="188004" y="114135"/>
                  <a:pt x="184915" y="114018"/>
                  <a:pt x="181803" y="113965"/>
                </a:cubicBezTo>
                <a:cubicBezTo>
                  <a:pt x="178690" y="113911"/>
                  <a:pt x="175570" y="113858"/>
                  <a:pt x="172442" y="113805"/>
                </a:cubicBezTo>
                <a:close/>
                <a:moveTo>
                  <a:pt x="152092" y="113456"/>
                </a:moveTo>
                <a:lnTo>
                  <a:pt x="138634" y="113551"/>
                </a:lnTo>
                <a:lnTo>
                  <a:pt x="138680" y="119217"/>
                </a:lnTo>
                <a:cubicBezTo>
                  <a:pt x="138762" y="122103"/>
                  <a:pt x="138957" y="124932"/>
                  <a:pt x="139266" y="127704"/>
                </a:cubicBezTo>
                <a:cubicBezTo>
                  <a:pt x="139575" y="130477"/>
                  <a:pt x="140044" y="132181"/>
                  <a:pt x="140674" y="132818"/>
                </a:cubicBezTo>
                <a:cubicBezTo>
                  <a:pt x="142517" y="133658"/>
                  <a:pt x="144969" y="134203"/>
                  <a:pt x="148031" y="134453"/>
                </a:cubicBezTo>
                <a:cubicBezTo>
                  <a:pt x="151093" y="134702"/>
                  <a:pt x="154169" y="134718"/>
                  <a:pt x="157259" y="134500"/>
                </a:cubicBezTo>
                <a:cubicBezTo>
                  <a:pt x="160350" y="134282"/>
                  <a:pt x="162859" y="133891"/>
                  <a:pt x="164787" y="133328"/>
                </a:cubicBezTo>
                <a:cubicBezTo>
                  <a:pt x="165606" y="132885"/>
                  <a:pt x="166079" y="131233"/>
                  <a:pt x="166204" y="128371"/>
                </a:cubicBezTo>
                <a:cubicBezTo>
                  <a:pt x="166329" y="125508"/>
                  <a:pt x="166292" y="122561"/>
                  <a:pt x="166091" y="119529"/>
                </a:cubicBezTo>
                <a:cubicBezTo>
                  <a:pt x="165890" y="116496"/>
                  <a:pt x="165710" y="114504"/>
                  <a:pt x="165552" y="113551"/>
                </a:cubicBezTo>
                <a:cubicBezTo>
                  <a:pt x="161082" y="113488"/>
                  <a:pt x="156595" y="113456"/>
                  <a:pt x="152092" y="113456"/>
                </a:cubicBezTo>
                <a:close/>
                <a:moveTo>
                  <a:pt x="131998" y="113424"/>
                </a:moveTo>
                <a:cubicBezTo>
                  <a:pt x="127408" y="113480"/>
                  <a:pt x="122842" y="113527"/>
                  <a:pt x="118300" y="113567"/>
                </a:cubicBezTo>
                <a:cubicBezTo>
                  <a:pt x="113757" y="113607"/>
                  <a:pt x="109223" y="113686"/>
                  <a:pt x="104696" y="113805"/>
                </a:cubicBezTo>
                <a:cubicBezTo>
                  <a:pt x="104369" y="115448"/>
                  <a:pt x="104087" y="118103"/>
                  <a:pt x="103850" y="121768"/>
                </a:cubicBezTo>
                <a:cubicBezTo>
                  <a:pt x="103613" y="125434"/>
                  <a:pt x="103596" y="128930"/>
                  <a:pt x="103798" y="132255"/>
                </a:cubicBezTo>
                <a:cubicBezTo>
                  <a:pt x="104001" y="135581"/>
                  <a:pt x="104598" y="137555"/>
                  <a:pt x="105589" y="138177"/>
                </a:cubicBezTo>
                <a:cubicBezTo>
                  <a:pt x="107722" y="139061"/>
                  <a:pt x="110403" y="139647"/>
                  <a:pt x="113632" y="139935"/>
                </a:cubicBezTo>
                <a:cubicBezTo>
                  <a:pt x="116860" y="140223"/>
                  <a:pt x="120089" y="140270"/>
                  <a:pt x="123318" y="140077"/>
                </a:cubicBezTo>
                <a:cubicBezTo>
                  <a:pt x="126547" y="139883"/>
                  <a:pt x="129228" y="139505"/>
                  <a:pt x="131361" y="138942"/>
                </a:cubicBezTo>
                <a:cubicBezTo>
                  <a:pt x="131893" y="138563"/>
                  <a:pt x="132255" y="137264"/>
                  <a:pt x="132447" y="135047"/>
                </a:cubicBezTo>
                <a:cubicBezTo>
                  <a:pt x="132639" y="132829"/>
                  <a:pt x="132718" y="130246"/>
                  <a:pt x="132684" y="127299"/>
                </a:cubicBezTo>
                <a:cubicBezTo>
                  <a:pt x="132651" y="124352"/>
                  <a:pt x="132562" y="121594"/>
                  <a:pt x="132419" y="119025"/>
                </a:cubicBezTo>
                <a:cubicBezTo>
                  <a:pt x="132276" y="116457"/>
                  <a:pt x="132136" y="114632"/>
                  <a:pt x="131998" y="113551"/>
                </a:cubicBezTo>
                <a:close/>
                <a:moveTo>
                  <a:pt x="58895" y="78852"/>
                </a:moveTo>
                <a:cubicBezTo>
                  <a:pt x="57689" y="79115"/>
                  <a:pt x="56507" y="79450"/>
                  <a:pt x="55349" y="79857"/>
                </a:cubicBezTo>
                <a:cubicBezTo>
                  <a:pt x="54190" y="80264"/>
                  <a:pt x="53038" y="80695"/>
                  <a:pt x="51891" y="81150"/>
                </a:cubicBezTo>
                <a:lnTo>
                  <a:pt x="46143" y="83574"/>
                </a:lnTo>
                <a:lnTo>
                  <a:pt x="46143" y="83447"/>
                </a:lnTo>
                <a:cubicBezTo>
                  <a:pt x="44392" y="86842"/>
                  <a:pt x="43265" y="90741"/>
                  <a:pt x="42760" y="95141"/>
                </a:cubicBezTo>
                <a:cubicBezTo>
                  <a:pt x="42256" y="99542"/>
                  <a:pt x="42532" y="103983"/>
                  <a:pt x="43588" y="108463"/>
                </a:cubicBezTo>
                <a:cubicBezTo>
                  <a:pt x="44668" y="108591"/>
                  <a:pt x="45701" y="108686"/>
                  <a:pt x="46686" y="108750"/>
                </a:cubicBezTo>
                <a:cubicBezTo>
                  <a:pt x="47670" y="108814"/>
                  <a:pt x="48639" y="108846"/>
                  <a:pt x="49592" y="108846"/>
                </a:cubicBezTo>
                <a:cubicBezTo>
                  <a:pt x="50172" y="103600"/>
                  <a:pt x="51246" y="98457"/>
                  <a:pt x="52814" y="93418"/>
                </a:cubicBezTo>
                <a:cubicBezTo>
                  <a:pt x="54382" y="88379"/>
                  <a:pt x="56409" y="83524"/>
                  <a:pt x="58895" y="78852"/>
                </a:cubicBezTo>
                <a:close/>
                <a:moveTo>
                  <a:pt x="216328" y="78357"/>
                </a:moveTo>
                <a:cubicBezTo>
                  <a:pt x="218117" y="83224"/>
                  <a:pt x="219578" y="88225"/>
                  <a:pt x="220711" y="93362"/>
                </a:cubicBezTo>
                <a:cubicBezTo>
                  <a:pt x="221845" y="98500"/>
                  <a:pt x="222632" y="103661"/>
                  <a:pt x="223073" y="108846"/>
                </a:cubicBezTo>
                <a:cubicBezTo>
                  <a:pt x="223908" y="108846"/>
                  <a:pt x="224790" y="108814"/>
                  <a:pt x="225720" y="108750"/>
                </a:cubicBezTo>
                <a:cubicBezTo>
                  <a:pt x="226651" y="108686"/>
                  <a:pt x="227597" y="108591"/>
                  <a:pt x="228559" y="108463"/>
                </a:cubicBezTo>
                <a:cubicBezTo>
                  <a:pt x="229917" y="102542"/>
                  <a:pt x="229975" y="96812"/>
                  <a:pt x="228734" y="91273"/>
                </a:cubicBezTo>
                <a:cubicBezTo>
                  <a:pt x="228114" y="88503"/>
                  <a:pt x="227236" y="86052"/>
                  <a:pt x="226101" y="83920"/>
                </a:cubicBezTo>
                <a:lnTo>
                  <a:pt x="221930" y="78485"/>
                </a:lnTo>
                <a:lnTo>
                  <a:pt x="219135" y="78469"/>
                </a:lnTo>
                <a:cubicBezTo>
                  <a:pt x="218167" y="78456"/>
                  <a:pt x="217232" y="78418"/>
                  <a:pt x="216328" y="78357"/>
                </a:cubicBezTo>
                <a:close/>
                <a:moveTo>
                  <a:pt x="38755" y="75296"/>
                </a:moveTo>
                <a:cubicBezTo>
                  <a:pt x="34192" y="76912"/>
                  <a:pt x="30785" y="79867"/>
                  <a:pt x="28534" y="84162"/>
                </a:cubicBezTo>
                <a:cubicBezTo>
                  <a:pt x="26283" y="88456"/>
                  <a:pt x="25012" y="93198"/>
                  <a:pt x="24723" y="98385"/>
                </a:cubicBezTo>
                <a:cubicBezTo>
                  <a:pt x="25042" y="99029"/>
                  <a:pt x="25392" y="99656"/>
                  <a:pt x="25775" y="100267"/>
                </a:cubicBezTo>
                <a:cubicBezTo>
                  <a:pt x="26158" y="100878"/>
                  <a:pt x="26572" y="101442"/>
                  <a:pt x="27019" y="101957"/>
                </a:cubicBezTo>
                <a:lnTo>
                  <a:pt x="27008" y="101954"/>
                </a:lnTo>
                <a:cubicBezTo>
                  <a:pt x="28378" y="103414"/>
                  <a:pt x="30139" y="104610"/>
                  <a:pt x="32290" y="105543"/>
                </a:cubicBezTo>
                <a:cubicBezTo>
                  <a:pt x="34442" y="106477"/>
                  <a:pt x="36809" y="107195"/>
                  <a:pt x="39390" y="107697"/>
                </a:cubicBezTo>
                <a:cubicBezTo>
                  <a:pt x="38365" y="102509"/>
                  <a:pt x="38344" y="97218"/>
                  <a:pt x="39326" y="91823"/>
                </a:cubicBezTo>
                <a:cubicBezTo>
                  <a:pt x="40308" y="86428"/>
                  <a:pt x="42325" y="81807"/>
                  <a:pt x="45376" y="77960"/>
                </a:cubicBezTo>
                <a:cubicBezTo>
                  <a:pt x="44190" y="77777"/>
                  <a:pt x="42989" y="77476"/>
                  <a:pt x="41775" y="77055"/>
                </a:cubicBezTo>
                <a:cubicBezTo>
                  <a:pt x="40561" y="76634"/>
                  <a:pt x="39554" y="76048"/>
                  <a:pt x="38755" y="75296"/>
                </a:cubicBezTo>
                <a:close/>
                <a:moveTo>
                  <a:pt x="233279" y="75289"/>
                </a:moveTo>
                <a:cubicBezTo>
                  <a:pt x="232476" y="76047"/>
                  <a:pt x="231466" y="76637"/>
                  <a:pt x="230249" y="77060"/>
                </a:cubicBezTo>
                <a:cubicBezTo>
                  <a:pt x="229032" y="77482"/>
                  <a:pt x="227831" y="77785"/>
                  <a:pt x="226645" y="77969"/>
                </a:cubicBezTo>
                <a:lnTo>
                  <a:pt x="226645" y="77975"/>
                </a:lnTo>
                <a:cubicBezTo>
                  <a:pt x="229702" y="81820"/>
                  <a:pt x="231721" y="86439"/>
                  <a:pt x="232705" y="91831"/>
                </a:cubicBezTo>
                <a:cubicBezTo>
                  <a:pt x="233688" y="97223"/>
                  <a:pt x="233667" y="102509"/>
                  <a:pt x="232641" y="107691"/>
                </a:cubicBezTo>
                <a:cubicBezTo>
                  <a:pt x="235221" y="107182"/>
                  <a:pt x="237587" y="106450"/>
                  <a:pt x="239737" y="105494"/>
                </a:cubicBezTo>
                <a:cubicBezTo>
                  <a:pt x="241887" y="104539"/>
                  <a:pt x="243646" y="103359"/>
                  <a:pt x="245015" y="101957"/>
                </a:cubicBezTo>
                <a:cubicBezTo>
                  <a:pt x="245469" y="101441"/>
                  <a:pt x="245900" y="100878"/>
                  <a:pt x="246306" y="100266"/>
                </a:cubicBezTo>
                <a:cubicBezTo>
                  <a:pt x="246713" y="99655"/>
                  <a:pt x="247048" y="99027"/>
                  <a:pt x="247311" y="98384"/>
                </a:cubicBezTo>
                <a:cubicBezTo>
                  <a:pt x="247077" y="93195"/>
                  <a:pt x="245823" y="88453"/>
                  <a:pt x="243548" y="84157"/>
                </a:cubicBezTo>
                <a:cubicBezTo>
                  <a:pt x="241273" y="79861"/>
                  <a:pt x="237850" y="76905"/>
                  <a:pt x="233279" y="75289"/>
                </a:cubicBezTo>
                <a:close/>
                <a:moveTo>
                  <a:pt x="33493" y="62683"/>
                </a:moveTo>
                <a:cubicBezTo>
                  <a:pt x="32180" y="62451"/>
                  <a:pt x="30660" y="63169"/>
                  <a:pt x="28932" y="64835"/>
                </a:cubicBezTo>
                <a:cubicBezTo>
                  <a:pt x="27156" y="66768"/>
                  <a:pt x="25762" y="69295"/>
                  <a:pt x="24751" y="72418"/>
                </a:cubicBezTo>
                <a:cubicBezTo>
                  <a:pt x="23740" y="75541"/>
                  <a:pt x="23055" y="78636"/>
                  <a:pt x="22696" y="81703"/>
                </a:cubicBezTo>
                <a:cubicBezTo>
                  <a:pt x="22337" y="84769"/>
                  <a:pt x="22247" y="87183"/>
                  <a:pt x="22427" y="88945"/>
                </a:cubicBezTo>
                <a:cubicBezTo>
                  <a:pt x="23349" y="85653"/>
                  <a:pt x="24949" y="82448"/>
                  <a:pt x="27226" y="79330"/>
                </a:cubicBezTo>
                <a:cubicBezTo>
                  <a:pt x="29504" y="76213"/>
                  <a:pt x="32666" y="73805"/>
                  <a:pt x="36714" y="72107"/>
                </a:cubicBezTo>
                <a:cubicBezTo>
                  <a:pt x="36443" y="71389"/>
                  <a:pt x="36188" y="70432"/>
                  <a:pt x="35949" y="69236"/>
                </a:cubicBezTo>
                <a:cubicBezTo>
                  <a:pt x="35709" y="68040"/>
                  <a:pt x="35582" y="66701"/>
                  <a:pt x="35566" y="65218"/>
                </a:cubicBezTo>
                <a:cubicBezTo>
                  <a:pt x="35497" y="63759"/>
                  <a:pt x="34806" y="62914"/>
                  <a:pt x="33493" y="62683"/>
                </a:cubicBezTo>
                <a:close/>
                <a:moveTo>
                  <a:pt x="238621" y="62673"/>
                </a:moveTo>
                <a:cubicBezTo>
                  <a:pt x="237332" y="62904"/>
                  <a:pt x="236657" y="63750"/>
                  <a:pt x="236595" y="65209"/>
                </a:cubicBezTo>
                <a:cubicBezTo>
                  <a:pt x="236580" y="66692"/>
                  <a:pt x="236452" y="68032"/>
                  <a:pt x="236213" y="69228"/>
                </a:cubicBezTo>
                <a:cubicBezTo>
                  <a:pt x="235974" y="70425"/>
                  <a:pt x="235718" y="71382"/>
                  <a:pt x="235447" y="72099"/>
                </a:cubicBezTo>
                <a:cubicBezTo>
                  <a:pt x="239495" y="73798"/>
                  <a:pt x="242658" y="76206"/>
                  <a:pt x="244935" y="79324"/>
                </a:cubicBezTo>
                <a:cubicBezTo>
                  <a:pt x="247213" y="82443"/>
                  <a:pt x="248813" y="85648"/>
                  <a:pt x="249735" y="88942"/>
                </a:cubicBezTo>
                <a:cubicBezTo>
                  <a:pt x="249912" y="87179"/>
                  <a:pt x="249813" y="84764"/>
                  <a:pt x="249437" y="81697"/>
                </a:cubicBezTo>
                <a:cubicBezTo>
                  <a:pt x="249062" y="78630"/>
                  <a:pt x="248367" y="75535"/>
                  <a:pt x="247354" y="72411"/>
                </a:cubicBezTo>
                <a:cubicBezTo>
                  <a:pt x="246340" y="69288"/>
                  <a:pt x="244965" y="66759"/>
                  <a:pt x="243229" y="64826"/>
                </a:cubicBezTo>
                <a:cubicBezTo>
                  <a:pt x="241446" y="63160"/>
                  <a:pt x="239910" y="62442"/>
                  <a:pt x="238621" y="62673"/>
                </a:cubicBezTo>
                <a:close/>
                <a:moveTo>
                  <a:pt x="137277" y="56421"/>
                </a:moveTo>
                <a:lnTo>
                  <a:pt x="146768" y="58204"/>
                </a:lnTo>
                <a:cubicBezTo>
                  <a:pt x="149655" y="59316"/>
                  <a:pt x="152250" y="60945"/>
                  <a:pt x="154554" y="63089"/>
                </a:cubicBezTo>
                <a:cubicBezTo>
                  <a:pt x="159162" y="67378"/>
                  <a:pt x="161554" y="72762"/>
                  <a:pt x="161730" y="79240"/>
                </a:cubicBezTo>
                <a:cubicBezTo>
                  <a:pt x="161554" y="85719"/>
                  <a:pt x="159162" y="91105"/>
                  <a:pt x="154554" y="95399"/>
                </a:cubicBezTo>
                <a:cubicBezTo>
                  <a:pt x="149946" y="99692"/>
                  <a:pt x="144173" y="101920"/>
                  <a:pt x="137237" y="102082"/>
                </a:cubicBezTo>
                <a:cubicBezTo>
                  <a:pt x="130306" y="101920"/>
                  <a:pt x="124554" y="99692"/>
                  <a:pt x="119983" y="95399"/>
                </a:cubicBezTo>
                <a:cubicBezTo>
                  <a:pt x="115412" y="91105"/>
                  <a:pt x="113042" y="85719"/>
                  <a:pt x="112871" y="79240"/>
                </a:cubicBezTo>
                <a:cubicBezTo>
                  <a:pt x="112874" y="78291"/>
                  <a:pt x="112933" y="77382"/>
                  <a:pt x="113047" y="76512"/>
                </a:cubicBezTo>
                <a:cubicBezTo>
                  <a:pt x="113161" y="75643"/>
                  <a:pt x="113315" y="74766"/>
                  <a:pt x="113509" y="73880"/>
                </a:cubicBezTo>
                <a:cubicBezTo>
                  <a:pt x="114556" y="75505"/>
                  <a:pt x="115970" y="76818"/>
                  <a:pt x="117751" y="77820"/>
                </a:cubicBezTo>
                <a:cubicBezTo>
                  <a:pt x="119532" y="78823"/>
                  <a:pt x="121519" y="79338"/>
                  <a:pt x="123715" y="79368"/>
                </a:cubicBezTo>
                <a:cubicBezTo>
                  <a:pt x="127050" y="79290"/>
                  <a:pt x="129819" y="78232"/>
                  <a:pt x="132022" y="76193"/>
                </a:cubicBezTo>
                <a:cubicBezTo>
                  <a:pt x="134226" y="74154"/>
                  <a:pt x="135368" y="71597"/>
                  <a:pt x="135451" y="68521"/>
                </a:cubicBezTo>
                <a:cubicBezTo>
                  <a:pt x="135402" y="66118"/>
                  <a:pt x="134660" y="64004"/>
                  <a:pt x="133227" y="62177"/>
                </a:cubicBezTo>
                <a:cubicBezTo>
                  <a:pt x="131793" y="60350"/>
                  <a:pt x="129938" y="59066"/>
                  <a:pt x="127660" y="58323"/>
                </a:cubicBezTo>
                <a:cubicBezTo>
                  <a:pt x="129132" y="57687"/>
                  <a:pt x="130685" y="57209"/>
                  <a:pt x="132317" y="56891"/>
                </a:cubicBezTo>
                <a:close/>
                <a:moveTo>
                  <a:pt x="137237" y="56414"/>
                </a:moveTo>
                <a:lnTo>
                  <a:pt x="137356" y="56414"/>
                </a:lnTo>
                <a:lnTo>
                  <a:pt x="137277" y="56421"/>
                </a:lnTo>
                <a:close/>
                <a:moveTo>
                  <a:pt x="136464" y="32051"/>
                </a:moveTo>
                <a:cubicBezTo>
                  <a:pt x="129794" y="32127"/>
                  <a:pt x="123755" y="33760"/>
                  <a:pt x="118347" y="36950"/>
                </a:cubicBezTo>
                <a:cubicBezTo>
                  <a:pt x="112939" y="40140"/>
                  <a:pt x="108630" y="44429"/>
                  <a:pt x="105419" y="49815"/>
                </a:cubicBezTo>
                <a:cubicBezTo>
                  <a:pt x="102208" y="55202"/>
                  <a:pt x="100564" y="61230"/>
                  <a:pt x="100486" y="67897"/>
                </a:cubicBezTo>
                <a:cubicBezTo>
                  <a:pt x="100564" y="74603"/>
                  <a:pt x="102208" y="80658"/>
                  <a:pt x="105419" y="86063"/>
                </a:cubicBezTo>
                <a:cubicBezTo>
                  <a:pt x="108630" y="91467"/>
                  <a:pt x="112939" y="95767"/>
                  <a:pt x="118347" y="98962"/>
                </a:cubicBezTo>
                <a:cubicBezTo>
                  <a:pt x="123755" y="102157"/>
                  <a:pt x="129794" y="103792"/>
                  <a:pt x="136464" y="103868"/>
                </a:cubicBezTo>
                <a:cubicBezTo>
                  <a:pt x="143133" y="103792"/>
                  <a:pt x="149172" y="102157"/>
                  <a:pt x="154580" y="98962"/>
                </a:cubicBezTo>
                <a:cubicBezTo>
                  <a:pt x="159988" y="95767"/>
                  <a:pt x="164298" y="91467"/>
                  <a:pt x="167508" y="86063"/>
                </a:cubicBezTo>
                <a:cubicBezTo>
                  <a:pt x="170719" y="80658"/>
                  <a:pt x="172364" y="74603"/>
                  <a:pt x="172442" y="67897"/>
                </a:cubicBezTo>
                <a:cubicBezTo>
                  <a:pt x="172364" y="61230"/>
                  <a:pt x="170719" y="55202"/>
                  <a:pt x="167508" y="49815"/>
                </a:cubicBezTo>
                <a:cubicBezTo>
                  <a:pt x="164298" y="44429"/>
                  <a:pt x="159988" y="40140"/>
                  <a:pt x="154580" y="36950"/>
                </a:cubicBezTo>
                <a:cubicBezTo>
                  <a:pt x="149172" y="33760"/>
                  <a:pt x="143133" y="32127"/>
                  <a:pt x="136464" y="32051"/>
                </a:cubicBezTo>
                <a:close/>
                <a:moveTo>
                  <a:pt x="117169" y="21878"/>
                </a:moveTo>
                <a:cubicBezTo>
                  <a:pt x="130742" y="21211"/>
                  <a:pt x="144139" y="22536"/>
                  <a:pt x="157358" y="25852"/>
                </a:cubicBezTo>
                <a:cubicBezTo>
                  <a:pt x="170576" y="29168"/>
                  <a:pt x="182744" y="35444"/>
                  <a:pt x="193861" y="44680"/>
                </a:cubicBezTo>
                <a:cubicBezTo>
                  <a:pt x="198137" y="48339"/>
                  <a:pt x="201958" y="52565"/>
                  <a:pt x="205326" y="57357"/>
                </a:cubicBezTo>
                <a:cubicBezTo>
                  <a:pt x="208693" y="62148"/>
                  <a:pt x="211590" y="67363"/>
                  <a:pt x="214016" y="73000"/>
                </a:cubicBezTo>
                <a:cubicBezTo>
                  <a:pt x="216724" y="73350"/>
                  <a:pt x="219504" y="73478"/>
                  <a:pt x="222356" y="73382"/>
                </a:cubicBezTo>
                <a:cubicBezTo>
                  <a:pt x="225207" y="73287"/>
                  <a:pt x="227573" y="72776"/>
                  <a:pt x="229452" y="71852"/>
                </a:cubicBezTo>
                <a:lnTo>
                  <a:pt x="229579" y="71852"/>
                </a:lnTo>
                <a:cubicBezTo>
                  <a:pt x="230250" y="71400"/>
                  <a:pt x="230765" y="70474"/>
                  <a:pt x="231124" y="69073"/>
                </a:cubicBezTo>
                <a:cubicBezTo>
                  <a:pt x="231483" y="67673"/>
                  <a:pt x="231743" y="66208"/>
                  <a:pt x="231904" y="64679"/>
                </a:cubicBezTo>
                <a:cubicBezTo>
                  <a:pt x="232064" y="63151"/>
                  <a:pt x="232183" y="61970"/>
                  <a:pt x="232258" y="61136"/>
                </a:cubicBezTo>
                <a:cubicBezTo>
                  <a:pt x="232681" y="58654"/>
                  <a:pt x="234036" y="56953"/>
                  <a:pt x="236324" y="56033"/>
                </a:cubicBezTo>
                <a:cubicBezTo>
                  <a:pt x="238613" y="55114"/>
                  <a:pt x="240829" y="55326"/>
                  <a:pt x="242974" y="56671"/>
                </a:cubicBezTo>
                <a:cubicBezTo>
                  <a:pt x="246455" y="59283"/>
                  <a:pt x="249124" y="62669"/>
                  <a:pt x="250979" y="66829"/>
                </a:cubicBezTo>
                <a:cubicBezTo>
                  <a:pt x="252834" y="70988"/>
                  <a:pt x="254035" y="75171"/>
                  <a:pt x="254582" y="79378"/>
                </a:cubicBezTo>
                <a:cubicBezTo>
                  <a:pt x="255159" y="83739"/>
                  <a:pt x="255058" y="88315"/>
                  <a:pt x="254279" y="93107"/>
                </a:cubicBezTo>
                <a:cubicBezTo>
                  <a:pt x="253501" y="97899"/>
                  <a:pt x="251646" y="101997"/>
                  <a:pt x="248714" y="105402"/>
                </a:cubicBezTo>
                <a:cubicBezTo>
                  <a:pt x="245998" y="108253"/>
                  <a:pt x="242278" y="110363"/>
                  <a:pt x="237554" y="111730"/>
                </a:cubicBezTo>
                <a:cubicBezTo>
                  <a:pt x="232830" y="113097"/>
                  <a:pt x="228093" y="113831"/>
                  <a:pt x="223342" y="113933"/>
                </a:cubicBezTo>
                <a:cubicBezTo>
                  <a:pt x="223342" y="114122"/>
                  <a:pt x="223342" y="114319"/>
                  <a:pt x="223342" y="114524"/>
                </a:cubicBezTo>
                <a:cubicBezTo>
                  <a:pt x="223342" y="114729"/>
                  <a:pt x="223342" y="114958"/>
                  <a:pt x="223342" y="115211"/>
                </a:cubicBezTo>
                <a:cubicBezTo>
                  <a:pt x="220709" y="115224"/>
                  <a:pt x="218354" y="115613"/>
                  <a:pt x="216278" y="116377"/>
                </a:cubicBezTo>
                <a:cubicBezTo>
                  <a:pt x="214202" y="117141"/>
                  <a:pt x="212517" y="118584"/>
                  <a:pt x="211223" y="120706"/>
                </a:cubicBezTo>
                <a:cubicBezTo>
                  <a:pt x="210524" y="120964"/>
                  <a:pt x="209849" y="121278"/>
                  <a:pt x="209197" y="121648"/>
                </a:cubicBezTo>
                <a:cubicBezTo>
                  <a:pt x="208546" y="122018"/>
                  <a:pt x="207903" y="122428"/>
                  <a:pt x="207268" y="122878"/>
                </a:cubicBezTo>
                <a:cubicBezTo>
                  <a:pt x="208610" y="123011"/>
                  <a:pt x="209944" y="123159"/>
                  <a:pt x="211271" y="123323"/>
                </a:cubicBezTo>
                <a:cubicBezTo>
                  <a:pt x="212597" y="123488"/>
                  <a:pt x="213899" y="123636"/>
                  <a:pt x="215178" y="123769"/>
                </a:cubicBezTo>
                <a:cubicBezTo>
                  <a:pt x="215244" y="123575"/>
                  <a:pt x="215334" y="123390"/>
                  <a:pt x="215449" y="123212"/>
                </a:cubicBezTo>
                <a:cubicBezTo>
                  <a:pt x="215563" y="123034"/>
                  <a:pt x="215685" y="122881"/>
                  <a:pt x="215815" y="122751"/>
                </a:cubicBezTo>
                <a:cubicBezTo>
                  <a:pt x="216780" y="121750"/>
                  <a:pt x="218008" y="121036"/>
                  <a:pt x="219499" y="120610"/>
                </a:cubicBezTo>
                <a:cubicBezTo>
                  <a:pt x="220990" y="120184"/>
                  <a:pt x="222314" y="119918"/>
                  <a:pt x="223470" y="119811"/>
                </a:cubicBezTo>
                <a:cubicBezTo>
                  <a:pt x="223723" y="119811"/>
                  <a:pt x="223983" y="119811"/>
                  <a:pt x="224251" y="119811"/>
                </a:cubicBezTo>
                <a:cubicBezTo>
                  <a:pt x="224520" y="119811"/>
                  <a:pt x="224812" y="119811"/>
                  <a:pt x="225129" y="119811"/>
                </a:cubicBezTo>
                <a:cubicBezTo>
                  <a:pt x="225525" y="118443"/>
                  <a:pt x="226295" y="117218"/>
                  <a:pt x="227441" y="116137"/>
                </a:cubicBezTo>
                <a:cubicBezTo>
                  <a:pt x="228586" y="115056"/>
                  <a:pt x="230027" y="114662"/>
                  <a:pt x="231763" y="114955"/>
                </a:cubicBezTo>
                <a:cubicBezTo>
                  <a:pt x="233533" y="115429"/>
                  <a:pt x="235082" y="116430"/>
                  <a:pt x="236408" y="117958"/>
                </a:cubicBezTo>
                <a:cubicBezTo>
                  <a:pt x="237734" y="119487"/>
                  <a:pt x="238520" y="120999"/>
                  <a:pt x="238764" y="122495"/>
                </a:cubicBezTo>
                <a:cubicBezTo>
                  <a:pt x="241403" y="123492"/>
                  <a:pt x="243843" y="124967"/>
                  <a:pt x="246083" y="126920"/>
                </a:cubicBezTo>
                <a:cubicBezTo>
                  <a:pt x="248324" y="128873"/>
                  <a:pt x="249839" y="131432"/>
                  <a:pt x="250628" y="134598"/>
                </a:cubicBezTo>
                <a:cubicBezTo>
                  <a:pt x="251064" y="136504"/>
                  <a:pt x="251276" y="138306"/>
                  <a:pt x="251266" y="140004"/>
                </a:cubicBezTo>
                <a:cubicBezTo>
                  <a:pt x="251255" y="141702"/>
                  <a:pt x="251085" y="143345"/>
                  <a:pt x="250755" y="144931"/>
                </a:cubicBezTo>
                <a:cubicBezTo>
                  <a:pt x="249511" y="149731"/>
                  <a:pt x="247024" y="153558"/>
                  <a:pt x="243295" y="156412"/>
                </a:cubicBezTo>
                <a:cubicBezTo>
                  <a:pt x="239565" y="159267"/>
                  <a:pt x="235551" y="161053"/>
                  <a:pt x="231252" y="161770"/>
                </a:cubicBezTo>
                <a:cubicBezTo>
                  <a:pt x="230923" y="161837"/>
                  <a:pt x="230561" y="161895"/>
                  <a:pt x="230168" y="161946"/>
                </a:cubicBezTo>
                <a:cubicBezTo>
                  <a:pt x="229775" y="161996"/>
                  <a:pt x="229413" y="162023"/>
                  <a:pt x="229083" y="162025"/>
                </a:cubicBezTo>
                <a:cubicBezTo>
                  <a:pt x="229086" y="163617"/>
                  <a:pt x="229081" y="165185"/>
                  <a:pt x="229068" y="166729"/>
                </a:cubicBezTo>
                <a:cubicBezTo>
                  <a:pt x="229054" y="168274"/>
                  <a:pt x="229017" y="169810"/>
                  <a:pt x="228956" y="171338"/>
                </a:cubicBezTo>
                <a:cubicBezTo>
                  <a:pt x="229716" y="170758"/>
                  <a:pt x="230492" y="170259"/>
                  <a:pt x="231284" y="169839"/>
                </a:cubicBezTo>
                <a:cubicBezTo>
                  <a:pt x="232075" y="169419"/>
                  <a:pt x="232914" y="169111"/>
                  <a:pt x="233799" y="168914"/>
                </a:cubicBezTo>
                <a:cubicBezTo>
                  <a:pt x="235012" y="168600"/>
                  <a:pt x="236274" y="168430"/>
                  <a:pt x="237586" y="168404"/>
                </a:cubicBezTo>
                <a:cubicBezTo>
                  <a:pt x="238897" y="168377"/>
                  <a:pt x="240226" y="168462"/>
                  <a:pt x="241571" y="168659"/>
                </a:cubicBezTo>
                <a:cubicBezTo>
                  <a:pt x="242759" y="167521"/>
                  <a:pt x="243954" y="166799"/>
                  <a:pt x="245158" y="166490"/>
                </a:cubicBezTo>
                <a:cubicBezTo>
                  <a:pt x="246362" y="166182"/>
                  <a:pt x="247335" y="166224"/>
                  <a:pt x="248076" y="166618"/>
                </a:cubicBezTo>
                <a:cubicBezTo>
                  <a:pt x="248597" y="166950"/>
                  <a:pt x="249023" y="167529"/>
                  <a:pt x="249352" y="168356"/>
                </a:cubicBezTo>
                <a:cubicBezTo>
                  <a:pt x="249682" y="169182"/>
                  <a:pt x="249852" y="170176"/>
                  <a:pt x="249862" y="171338"/>
                </a:cubicBezTo>
                <a:cubicBezTo>
                  <a:pt x="251213" y="171981"/>
                  <a:pt x="252531" y="172672"/>
                  <a:pt x="253817" y="173411"/>
                </a:cubicBezTo>
                <a:cubicBezTo>
                  <a:pt x="255103" y="174150"/>
                  <a:pt x="256294" y="174904"/>
                  <a:pt x="257389" y="175675"/>
                </a:cubicBezTo>
                <a:cubicBezTo>
                  <a:pt x="258428" y="175159"/>
                  <a:pt x="259379" y="174851"/>
                  <a:pt x="260243" y="174750"/>
                </a:cubicBezTo>
                <a:cubicBezTo>
                  <a:pt x="261107" y="174649"/>
                  <a:pt x="261771" y="174787"/>
                  <a:pt x="262236" y="175165"/>
                </a:cubicBezTo>
                <a:cubicBezTo>
                  <a:pt x="262622" y="175566"/>
                  <a:pt x="262840" y="176199"/>
                  <a:pt x="262890" y="177062"/>
                </a:cubicBezTo>
                <a:cubicBezTo>
                  <a:pt x="262941" y="177926"/>
                  <a:pt x="262808" y="178910"/>
                  <a:pt x="262492" y="180012"/>
                </a:cubicBezTo>
                <a:cubicBezTo>
                  <a:pt x="263459" y="181033"/>
                  <a:pt x="264394" y="182085"/>
                  <a:pt x="265298" y="183170"/>
                </a:cubicBezTo>
                <a:cubicBezTo>
                  <a:pt x="266202" y="184254"/>
                  <a:pt x="267010" y="185370"/>
                  <a:pt x="267722" y="186518"/>
                </a:cubicBezTo>
                <a:cubicBezTo>
                  <a:pt x="268628" y="186197"/>
                  <a:pt x="269431" y="186042"/>
                  <a:pt x="270130" y="186056"/>
                </a:cubicBezTo>
                <a:cubicBezTo>
                  <a:pt x="270829" y="186069"/>
                  <a:pt x="271344" y="186266"/>
                  <a:pt x="271676" y="186646"/>
                </a:cubicBezTo>
                <a:cubicBezTo>
                  <a:pt x="271977" y="187124"/>
                  <a:pt x="271982" y="187858"/>
                  <a:pt x="271692" y="188846"/>
                </a:cubicBezTo>
                <a:cubicBezTo>
                  <a:pt x="271403" y="189835"/>
                  <a:pt x="270930" y="190887"/>
                  <a:pt x="270273" y="192004"/>
                </a:cubicBezTo>
                <a:cubicBezTo>
                  <a:pt x="270534" y="192830"/>
                  <a:pt x="270746" y="193665"/>
                  <a:pt x="270911" y="194507"/>
                </a:cubicBezTo>
                <a:cubicBezTo>
                  <a:pt x="271076" y="195350"/>
                  <a:pt x="271161" y="196216"/>
                  <a:pt x="271166" y="197106"/>
                </a:cubicBezTo>
                <a:cubicBezTo>
                  <a:pt x="271113" y="202175"/>
                  <a:pt x="269192" y="207006"/>
                  <a:pt x="265402" y="211597"/>
                </a:cubicBezTo>
                <a:cubicBezTo>
                  <a:pt x="261612" y="216189"/>
                  <a:pt x="257035" y="219979"/>
                  <a:pt x="251672" y="222969"/>
                </a:cubicBezTo>
                <a:cubicBezTo>
                  <a:pt x="246309" y="225959"/>
                  <a:pt x="241241" y="227586"/>
                  <a:pt x="236468" y="227850"/>
                </a:cubicBezTo>
                <a:cubicBezTo>
                  <a:pt x="232295" y="228002"/>
                  <a:pt x="228394" y="227093"/>
                  <a:pt x="224764" y="225123"/>
                </a:cubicBezTo>
                <a:cubicBezTo>
                  <a:pt x="221133" y="223154"/>
                  <a:pt x="218316" y="220363"/>
                  <a:pt x="216312" y="216752"/>
                </a:cubicBezTo>
                <a:cubicBezTo>
                  <a:pt x="189527" y="217732"/>
                  <a:pt x="162748" y="218259"/>
                  <a:pt x="135974" y="218330"/>
                </a:cubicBezTo>
                <a:cubicBezTo>
                  <a:pt x="109201" y="218402"/>
                  <a:pt x="82450" y="217876"/>
                  <a:pt x="55721" y="216752"/>
                </a:cubicBezTo>
                <a:cubicBezTo>
                  <a:pt x="53656" y="220355"/>
                  <a:pt x="50802" y="223130"/>
                  <a:pt x="47159" y="225075"/>
                </a:cubicBezTo>
                <a:cubicBezTo>
                  <a:pt x="43515" y="227021"/>
                  <a:pt x="39608" y="227946"/>
                  <a:pt x="35438" y="227850"/>
                </a:cubicBezTo>
                <a:cubicBezTo>
                  <a:pt x="30708" y="227586"/>
                  <a:pt x="25668" y="225959"/>
                  <a:pt x="20319" y="222969"/>
                </a:cubicBezTo>
                <a:cubicBezTo>
                  <a:pt x="14970" y="219979"/>
                  <a:pt x="10393" y="216189"/>
                  <a:pt x="6589" y="211597"/>
                </a:cubicBezTo>
                <a:cubicBezTo>
                  <a:pt x="2785" y="207006"/>
                  <a:pt x="835" y="202175"/>
                  <a:pt x="740" y="197106"/>
                </a:cubicBezTo>
                <a:cubicBezTo>
                  <a:pt x="846" y="195342"/>
                  <a:pt x="1144" y="193641"/>
                  <a:pt x="1633" y="192004"/>
                </a:cubicBezTo>
                <a:cubicBezTo>
                  <a:pt x="977" y="190887"/>
                  <a:pt x="504" y="189835"/>
                  <a:pt x="214" y="188846"/>
                </a:cubicBezTo>
                <a:cubicBezTo>
                  <a:pt x="-76" y="187858"/>
                  <a:pt x="-70" y="187124"/>
                  <a:pt x="230" y="186646"/>
                </a:cubicBezTo>
                <a:cubicBezTo>
                  <a:pt x="506" y="186266"/>
                  <a:pt x="1006" y="186069"/>
                  <a:pt x="1729" y="186056"/>
                </a:cubicBezTo>
                <a:cubicBezTo>
                  <a:pt x="2452" y="186042"/>
                  <a:pt x="3270" y="186197"/>
                  <a:pt x="4184" y="186518"/>
                </a:cubicBezTo>
                <a:cubicBezTo>
                  <a:pt x="4952" y="185315"/>
                  <a:pt x="5776" y="184182"/>
                  <a:pt x="6656" y="183122"/>
                </a:cubicBezTo>
                <a:cubicBezTo>
                  <a:pt x="7536" y="182061"/>
                  <a:pt x="8455" y="181025"/>
                  <a:pt x="9415" y="180012"/>
                </a:cubicBezTo>
                <a:cubicBezTo>
                  <a:pt x="9154" y="178910"/>
                  <a:pt x="9037" y="177926"/>
                  <a:pt x="9064" y="177062"/>
                </a:cubicBezTo>
                <a:cubicBezTo>
                  <a:pt x="9090" y="176199"/>
                  <a:pt x="9292" y="175566"/>
                  <a:pt x="9670" y="175165"/>
                </a:cubicBezTo>
                <a:cubicBezTo>
                  <a:pt x="10140" y="174787"/>
                  <a:pt x="10826" y="174649"/>
                  <a:pt x="11727" y="174750"/>
                </a:cubicBezTo>
                <a:cubicBezTo>
                  <a:pt x="12628" y="174851"/>
                  <a:pt x="13600" y="175159"/>
                  <a:pt x="14645" y="175675"/>
                </a:cubicBezTo>
                <a:cubicBezTo>
                  <a:pt x="15732" y="174904"/>
                  <a:pt x="16907" y="174150"/>
                  <a:pt x="18169" y="173411"/>
                </a:cubicBezTo>
                <a:cubicBezTo>
                  <a:pt x="19431" y="172672"/>
                  <a:pt x="20765" y="171981"/>
                  <a:pt x="22171" y="171338"/>
                </a:cubicBezTo>
                <a:cubicBezTo>
                  <a:pt x="22177" y="170176"/>
                  <a:pt x="22326" y="169182"/>
                  <a:pt x="22618" y="168356"/>
                </a:cubicBezTo>
                <a:cubicBezTo>
                  <a:pt x="22910" y="167529"/>
                  <a:pt x="23314" y="166950"/>
                  <a:pt x="23830" y="166618"/>
                </a:cubicBezTo>
                <a:cubicBezTo>
                  <a:pt x="24627" y="166224"/>
                  <a:pt x="25616" y="166182"/>
                  <a:pt x="26796" y="166490"/>
                </a:cubicBezTo>
                <a:cubicBezTo>
                  <a:pt x="27976" y="166799"/>
                  <a:pt x="29156" y="167521"/>
                  <a:pt x="30336" y="168659"/>
                </a:cubicBezTo>
                <a:cubicBezTo>
                  <a:pt x="31680" y="168462"/>
                  <a:pt x="33009" y="168377"/>
                  <a:pt x="34322" y="168404"/>
                </a:cubicBezTo>
                <a:cubicBezTo>
                  <a:pt x="35635" y="168430"/>
                  <a:pt x="36900" y="168600"/>
                  <a:pt x="38117" y="168914"/>
                </a:cubicBezTo>
                <a:cubicBezTo>
                  <a:pt x="38949" y="169111"/>
                  <a:pt x="39773" y="169419"/>
                  <a:pt x="40589" y="169839"/>
                </a:cubicBezTo>
                <a:cubicBezTo>
                  <a:pt x="41405" y="170259"/>
                  <a:pt x="42197" y="170758"/>
                  <a:pt x="42965" y="171338"/>
                </a:cubicBezTo>
                <a:cubicBezTo>
                  <a:pt x="42965" y="168297"/>
                  <a:pt x="42965" y="165193"/>
                  <a:pt x="42965" y="162025"/>
                </a:cubicBezTo>
                <a:cubicBezTo>
                  <a:pt x="42590" y="162031"/>
                  <a:pt x="42223" y="162020"/>
                  <a:pt x="41865" y="161993"/>
                </a:cubicBezTo>
                <a:cubicBezTo>
                  <a:pt x="41506" y="161967"/>
                  <a:pt x="41107" y="161893"/>
                  <a:pt x="40669" y="161770"/>
                </a:cubicBezTo>
                <a:cubicBezTo>
                  <a:pt x="36361" y="160997"/>
                  <a:pt x="32347" y="159195"/>
                  <a:pt x="28629" y="156366"/>
                </a:cubicBezTo>
                <a:cubicBezTo>
                  <a:pt x="24911" y="153536"/>
                  <a:pt x="22461" y="149727"/>
                  <a:pt x="21278" y="144939"/>
                </a:cubicBezTo>
                <a:cubicBezTo>
                  <a:pt x="20513" y="141754"/>
                  <a:pt x="20513" y="138313"/>
                  <a:pt x="21278" y="134614"/>
                </a:cubicBezTo>
                <a:cubicBezTo>
                  <a:pt x="22139" y="131447"/>
                  <a:pt x="23702" y="128885"/>
                  <a:pt x="25966" y="126929"/>
                </a:cubicBezTo>
                <a:cubicBezTo>
                  <a:pt x="28231" y="124973"/>
                  <a:pt x="30623" y="123495"/>
                  <a:pt x="33142" y="122496"/>
                </a:cubicBezTo>
                <a:cubicBezTo>
                  <a:pt x="33403" y="121010"/>
                  <a:pt x="34221" y="119516"/>
                  <a:pt x="35598" y="118015"/>
                </a:cubicBezTo>
                <a:cubicBezTo>
                  <a:pt x="36974" y="116513"/>
                  <a:pt x="38495" y="115498"/>
                  <a:pt x="40158" y="114969"/>
                </a:cubicBezTo>
                <a:cubicBezTo>
                  <a:pt x="41950" y="114613"/>
                  <a:pt x="43406" y="114974"/>
                  <a:pt x="44527" y="116053"/>
                </a:cubicBezTo>
                <a:cubicBezTo>
                  <a:pt x="45649" y="117132"/>
                  <a:pt x="46404" y="118387"/>
                  <a:pt x="46792" y="119817"/>
                </a:cubicBezTo>
                <a:cubicBezTo>
                  <a:pt x="47052" y="119817"/>
                  <a:pt x="47329" y="119817"/>
                  <a:pt x="47621" y="119817"/>
                </a:cubicBezTo>
                <a:cubicBezTo>
                  <a:pt x="47913" y="119817"/>
                  <a:pt x="48190" y="119817"/>
                  <a:pt x="48450" y="119817"/>
                </a:cubicBezTo>
                <a:cubicBezTo>
                  <a:pt x="49670" y="119915"/>
                  <a:pt x="51025" y="120165"/>
                  <a:pt x="52516" y="120566"/>
                </a:cubicBezTo>
                <a:cubicBezTo>
                  <a:pt x="54007" y="120967"/>
                  <a:pt x="55203" y="121696"/>
                  <a:pt x="56104" y="122751"/>
                </a:cubicBezTo>
                <a:cubicBezTo>
                  <a:pt x="56234" y="122883"/>
                  <a:pt x="56357" y="123032"/>
                  <a:pt x="56471" y="123196"/>
                </a:cubicBezTo>
                <a:cubicBezTo>
                  <a:pt x="56585" y="123361"/>
                  <a:pt x="56676" y="123509"/>
                  <a:pt x="56742" y="123642"/>
                </a:cubicBezTo>
                <a:cubicBezTo>
                  <a:pt x="58023" y="123509"/>
                  <a:pt x="59320" y="123361"/>
                  <a:pt x="60633" y="123196"/>
                </a:cubicBezTo>
                <a:cubicBezTo>
                  <a:pt x="61946" y="123032"/>
                  <a:pt x="63243" y="122883"/>
                  <a:pt x="64524" y="122751"/>
                </a:cubicBezTo>
                <a:cubicBezTo>
                  <a:pt x="63376" y="121836"/>
                  <a:pt x="62100" y="121114"/>
                  <a:pt x="60697" y="120582"/>
                </a:cubicBezTo>
                <a:cubicBezTo>
                  <a:pt x="59471" y="118528"/>
                  <a:pt x="57872" y="117119"/>
                  <a:pt x="55897" y="116356"/>
                </a:cubicBezTo>
                <a:cubicBezTo>
                  <a:pt x="53922" y="115594"/>
                  <a:pt x="51653" y="115174"/>
                  <a:pt x="49088" y="115097"/>
                </a:cubicBezTo>
                <a:cubicBezTo>
                  <a:pt x="49067" y="114735"/>
                  <a:pt x="49109" y="114310"/>
                  <a:pt x="49216" y="113821"/>
                </a:cubicBezTo>
                <a:cubicBezTo>
                  <a:pt x="44381" y="113717"/>
                  <a:pt x="39539" y="113000"/>
                  <a:pt x="34689" y="111668"/>
                </a:cubicBezTo>
                <a:cubicBezTo>
                  <a:pt x="29839" y="110337"/>
                  <a:pt x="26049" y="108248"/>
                  <a:pt x="23319" y="105402"/>
                </a:cubicBezTo>
                <a:cubicBezTo>
                  <a:pt x="20441" y="101997"/>
                  <a:pt x="18607" y="97899"/>
                  <a:pt x="17818" y="93107"/>
                </a:cubicBezTo>
                <a:cubicBezTo>
                  <a:pt x="17029" y="88315"/>
                  <a:pt x="16949" y="83739"/>
                  <a:pt x="17579" y="79378"/>
                </a:cubicBezTo>
                <a:cubicBezTo>
                  <a:pt x="18065" y="75110"/>
                  <a:pt x="19229" y="70889"/>
                  <a:pt x="21071" y="66717"/>
                </a:cubicBezTo>
                <a:cubicBezTo>
                  <a:pt x="22913" y="62544"/>
                  <a:pt x="25576" y="59153"/>
                  <a:pt x="29060" y="56543"/>
                </a:cubicBezTo>
                <a:cubicBezTo>
                  <a:pt x="31205" y="55252"/>
                  <a:pt x="33421" y="55061"/>
                  <a:pt x="35709" y="55969"/>
                </a:cubicBezTo>
                <a:cubicBezTo>
                  <a:pt x="37998" y="56878"/>
                  <a:pt x="39353" y="58600"/>
                  <a:pt x="39776" y="61136"/>
                </a:cubicBezTo>
                <a:cubicBezTo>
                  <a:pt x="39851" y="61930"/>
                  <a:pt x="39969" y="63092"/>
                  <a:pt x="40130" y="64623"/>
                </a:cubicBezTo>
                <a:cubicBezTo>
                  <a:pt x="40291" y="66153"/>
                  <a:pt x="40550" y="67628"/>
                  <a:pt x="40910" y="69045"/>
                </a:cubicBezTo>
                <a:cubicBezTo>
                  <a:pt x="41269" y="70462"/>
                  <a:pt x="41784" y="71398"/>
                  <a:pt x="42455" y="71852"/>
                </a:cubicBezTo>
                <a:cubicBezTo>
                  <a:pt x="43632" y="72426"/>
                  <a:pt x="45072" y="72840"/>
                  <a:pt x="46774" y="73095"/>
                </a:cubicBezTo>
                <a:cubicBezTo>
                  <a:pt x="48476" y="73350"/>
                  <a:pt x="50262" y="73446"/>
                  <a:pt x="52134" y="73382"/>
                </a:cubicBezTo>
                <a:cubicBezTo>
                  <a:pt x="54042" y="71530"/>
                  <a:pt x="56030" y="69813"/>
                  <a:pt x="58097" y="68232"/>
                </a:cubicBezTo>
                <a:cubicBezTo>
                  <a:pt x="60165" y="66651"/>
                  <a:pt x="62344" y="65221"/>
                  <a:pt x="64635" y="63942"/>
                </a:cubicBezTo>
                <a:cubicBezTo>
                  <a:pt x="61143" y="63674"/>
                  <a:pt x="57699" y="63764"/>
                  <a:pt x="54302" y="64213"/>
                </a:cubicBezTo>
                <a:cubicBezTo>
                  <a:pt x="50906" y="64663"/>
                  <a:pt x="47462" y="65168"/>
                  <a:pt x="43969" y="65728"/>
                </a:cubicBezTo>
                <a:lnTo>
                  <a:pt x="49965" y="59860"/>
                </a:lnTo>
                <a:cubicBezTo>
                  <a:pt x="52952" y="57046"/>
                  <a:pt x="56258" y="54447"/>
                  <a:pt x="59883" y="52063"/>
                </a:cubicBezTo>
                <a:cubicBezTo>
                  <a:pt x="63508" y="49679"/>
                  <a:pt x="67133" y="47558"/>
                  <a:pt x="70758" y="45700"/>
                </a:cubicBezTo>
                <a:cubicBezTo>
                  <a:pt x="76339" y="42859"/>
                  <a:pt x="82176" y="40473"/>
                  <a:pt x="88267" y="38541"/>
                </a:cubicBezTo>
                <a:cubicBezTo>
                  <a:pt x="94358" y="36608"/>
                  <a:pt x="100513" y="35338"/>
                  <a:pt x="106732" y="34730"/>
                </a:cubicBezTo>
                <a:cubicBezTo>
                  <a:pt x="102289" y="32922"/>
                  <a:pt x="97654" y="31434"/>
                  <a:pt x="92828" y="30265"/>
                </a:cubicBezTo>
                <a:cubicBezTo>
                  <a:pt x="88001" y="29095"/>
                  <a:pt x="83239" y="27990"/>
                  <a:pt x="78540" y="26948"/>
                </a:cubicBezTo>
                <a:cubicBezTo>
                  <a:pt x="90720" y="24235"/>
                  <a:pt x="103596" y="22545"/>
                  <a:pt x="117169" y="21878"/>
                </a:cubicBezTo>
                <a:close/>
                <a:moveTo>
                  <a:pt x="150066" y="333"/>
                </a:moveTo>
                <a:cubicBezTo>
                  <a:pt x="156847" y="1248"/>
                  <a:pt x="162704" y="4059"/>
                  <a:pt x="167637" y="8767"/>
                </a:cubicBezTo>
                <a:cubicBezTo>
                  <a:pt x="172571" y="13475"/>
                  <a:pt x="175362" y="20084"/>
                  <a:pt x="176012" y="28596"/>
                </a:cubicBezTo>
                <a:cubicBezTo>
                  <a:pt x="167483" y="19328"/>
                  <a:pt x="158100" y="13734"/>
                  <a:pt x="147865" y="11814"/>
                </a:cubicBezTo>
                <a:cubicBezTo>
                  <a:pt x="137630" y="9894"/>
                  <a:pt x="127195" y="11792"/>
                  <a:pt x="116561" y="17508"/>
                </a:cubicBezTo>
                <a:cubicBezTo>
                  <a:pt x="119730" y="10874"/>
                  <a:pt x="124411" y="6124"/>
                  <a:pt x="130604" y="3258"/>
                </a:cubicBezTo>
                <a:cubicBezTo>
                  <a:pt x="136797" y="393"/>
                  <a:pt x="143284" y="-582"/>
                  <a:pt x="150066" y="3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7" name="Freeform: Shape 146"/>
          <p:cNvSpPr/>
          <p:nvPr/>
        </p:nvSpPr>
        <p:spPr>
          <a:xfrm>
            <a:off x="12716320" y="7132660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163273" y="22325"/>
                </a:moveTo>
                <a:cubicBezTo>
                  <a:pt x="168445" y="22335"/>
                  <a:pt x="173441" y="23047"/>
                  <a:pt x="178261" y="24461"/>
                </a:cubicBezTo>
                <a:cubicBezTo>
                  <a:pt x="183082" y="25875"/>
                  <a:pt x="187695" y="27927"/>
                  <a:pt x="192101" y="30616"/>
                </a:cubicBezTo>
                <a:cubicBezTo>
                  <a:pt x="203443" y="41191"/>
                  <a:pt x="212330" y="53624"/>
                  <a:pt x="218762" y="67914"/>
                </a:cubicBezTo>
                <a:cubicBezTo>
                  <a:pt x="225193" y="82204"/>
                  <a:pt x="228467" y="97666"/>
                  <a:pt x="228584" y="114300"/>
                </a:cubicBezTo>
                <a:cubicBezTo>
                  <a:pt x="228462" y="131062"/>
                  <a:pt x="225135" y="146620"/>
                  <a:pt x="218602" y="160974"/>
                </a:cubicBezTo>
                <a:cubicBezTo>
                  <a:pt x="212070" y="175328"/>
                  <a:pt x="203066" y="187792"/>
                  <a:pt x="191591" y="198367"/>
                </a:cubicBezTo>
                <a:cubicBezTo>
                  <a:pt x="187246" y="200990"/>
                  <a:pt x="182702" y="202983"/>
                  <a:pt x="177959" y="204347"/>
                </a:cubicBezTo>
                <a:cubicBezTo>
                  <a:pt x="173215" y="205710"/>
                  <a:pt x="168320" y="206396"/>
                  <a:pt x="163273" y="206404"/>
                </a:cubicBezTo>
                <a:cubicBezTo>
                  <a:pt x="157390" y="206388"/>
                  <a:pt x="151714" y="205463"/>
                  <a:pt x="146245" y="203629"/>
                </a:cubicBezTo>
                <a:cubicBezTo>
                  <a:pt x="140776" y="201795"/>
                  <a:pt x="135609" y="199148"/>
                  <a:pt x="130746" y="195688"/>
                </a:cubicBezTo>
                <a:cubicBezTo>
                  <a:pt x="139454" y="192437"/>
                  <a:pt x="147182" y="186906"/>
                  <a:pt x="153929" y="179095"/>
                </a:cubicBezTo>
                <a:cubicBezTo>
                  <a:pt x="160676" y="171284"/>
                  <a:pt x="165984" y="161822"/>
                  <a:pt x="169854" y="150709"/>
                </a:cubicBezTo>
                <a:cubicBezTo>
                  <a:pt x="173725" y="139596"/>
                  <a:pt x="175698" y="127459"/>
                  <a:pt x="175774" y="114300"/>
                </a:cubicBezTo>
                <a:cubicBezTo>
                  <a:pt x="175699" y="101184"/>
                  <a:pt x="173737" y="89076"/>
                  <a:pt x="169888" y="77977"/>
                </a:cubicBezTo>
                <a:cubicBezTo>
                  <a:pt x="166038" y="66878"/>
                  <a:pt x="160750" y="57416"/>
                  <a:pt x="154023" y="49591"/>
                </a:cubicBezTo>
                <a:cubicBezTo>
                  <a:pt x="147297" y="41766"/>
                  <a:pt x="139580" y="36206"/>
                  <a:pt x="130874" y="32913"/>
                </a:cubicBezTo>
                <a:cubicBezTo>
                  <a:pt x="135732" y="29513"/>
                  <a:pt x="140877" y="26904"/>
                  <a:pt x="146308" y="25083"/>
                </a:cubicBezTo>
                <a:cubicBezTo>
                  <a:pt x="151740" y="23263"/>
                  <a:pt x="157395" y="22343"/>
                  <a:pt x="163273" y="22325"/>
                </a:cubicBezTo>
                <a:close/>
                <a:moveTo>
                  <a:pt x="114292" y="0"/>
                </a:moveTo>
                <a:cubicBezTo>
                  <a:pt x="114419" y="0"/>
                  <a:pt x="114547" y="0"/>
                  <a:pt x="114674" y="0"/>
                </a:cubicBezTo>
                <a:cubicBezTo>
                  <a:pt x="129295" y="143"/>
                  <a:pt x="143040" y="2757"/>
                  <a:pt x="155907" y="7841"/>
                </a:cubicBezTo>
                <a:cubicBezTo>
                  <a:pt x="168774" y="12926"/>
                  <a:pt x="180286" y="20007"/>
                  <a:pt x="190443" y="29086"/>
                </a:cubicBezTo>
                <a:cubicBezTo>
                  <a:pt x="183720" y="24591"/>
                  <a:pt x="176502" y="21133"/>
                  <a:pt x="168790" y="18711"/>
                </a:cubicBezTo>
                <a:cubicBezTo>
                  <a:pt x="161078" y="16289"/>
                  <a:pt x="153032" y="15064"/>
                  <a:pt x="144650" y="15037"/>
                </a:cubicBezTo>
                <a:cubicBezTo>
                  <a:pt x="130983" y="15181"/>
                  <a:pt x="118360" y="18373"/>
                  <a:pt x="106782" y="24613"/>
                </a:cubicBezTo>
                <a:cubicBezTo>
                  <a:pt x="95203" y="30852"/>
                  <a:pt x="85163" y="39274"/>
                  <a:pt x="76662" y="49879"/>
                </a:cubicBezTo>
                <a:cubicBezTo>
                  <a:pt x="70452" y="57602"/>
                  <a:pt x="65429" y="66713"/>
                  <a:pt x="61594" y="77210"/>
                </a:cubicBezTo>
                <a:cubicBezTo>
                  <a:pt x="57760" y="87708"/>
                  <a:pt x="55639" y="99178"/>
                  <a:pt x="55233" y="111621"/>
                </a:cubicBezTo>
                <a:cubicBezTo>
                  <a:pt x="55232" y="111687"/>
                  <a:pt x="55232" y="112151"/>
                  <a:pt x="55232" y="113010"/>
                </a:cubicBezTo>
                <a:cubicBezTo>
                  <a:pt x="55232" y="113870"/>
                  <a:pt x="55232" y="114730"/>
                  <a:pt x="55232" y="115590"/>
                </a:cubicBezTo>
                <a:cubicBezTo>
                  <a:pt x="55232" y="116450"/>
                  <a:pt x="55232" y="116913"/>
                  <a:pt x="55233" y="116979"/>
                </a:cubicBezTo>
                <a:cubicBezTo>
                  <a:pt x="55639" y="129422"/>
                  <a:pt x="57760" y="140893"/>
                  <a:pt x="61594" y="151390"/>
                </a:cubicBezTo>
                <a:cubicBezTo>
                  <a:pt x="65429" y="161888"/>
                  <a:pt x="70452" y="170998"/>
                  <a:pt x="76662" y="178722"/>
                </a:cubicBezTo>
                <a:cubicBezTo>
                  <a:pt x="85163" y="189326"/>
                  <a:pt x="95203" y="197745"/>
                  <a:pt x="106782" y="203980"/>
                </a:cubicBezTo>
                <a:cubicBezTo>
                  <a:pt x="118360" y="210215"/>
                  <a:pt x="130983" y="213404"/>
                  <a:pt x="144650" y="213547"/>
                </a:cubicBezTo>
                <a:cubicBezTo>
                  <a:pt x="153032" y="213521"/>
                  <a:pt x="161078" y="212298"/>
                  <a:pt x="168790" y="209880"/>
                </a:cubicBezTo>
                <a:cubicBezTo>
                  <a:pt x="176502" y="207461"/>
                  <a:pt x="183720" y="204006"/>
                  <a:pt x="190443" y="199515"/>
                </a:cubicBezTo>
                <a:cubicBezTo>
                  <a:pt x="180278" y="208649"/>
                  <a:pt x="168719" y="215758"/>
                  <a:pt x="155764" y="220841"/>
                </a:cubicBezTo>
                <a:cubicBezTo>
                  <a:pt x="142809" y="225924"/>
                  <a:pt x="128984" y="228505"/>
                  <a:pt x="114292" y="228584"/>
                </a:cubicBezTo>
                <a:cubicBezTo>
                  <a:pt x="113393" y="228587"/>
                  <a:pt x="112479" y="228582"/>
                  <a:pt x="111549" y="228568"/>
                </a:cubicBezTo>
                <a:cubicBezTo>
                  <a:pt x="110619" y="228555"/>
                  <a:pt x="109705" y="228518"/>
                  <a:pt x="108807" y="228457"/>
                </a:cubicBezTo>
                <a:cubicBezTo>
                  <a:pt x="93566" y="227663"/>
                  <a:pt x="79378" y="224199"/>
                  <a:pt x="66244" y="218066"/>
                </a:cubicBezTo>
                <a:cubicBezTo>
                  <a:pt x="53110" y="211933"/>
                  <a:pt x="41590" y="203690"/>
                  <a:pt x="31682" y="193337"/>
                </a:cubicBezTo>
                <a:cubicBezTo>
                  <a:pt x="21775" y="182985"/>
                  <a:pt x="14041" y="171082"/>
                  <a:pt x="8481" y="157629"/>
                </a:cubicBezTo>
                <a:cubicBezTo>
                  <a:pt x="2920" y="144176"/>
                  <a:pt x="94" y="129734"/>
                  <a:pt x="0" y="114300"/>
                </a:cubicBezTo>
                <a:cubicBezTo>
                  <a:pt x="102" y="98412"/>
                  <a:pt x="3095" y="83579"/>
                  <a:pt x="8979" y="69801"/>
                </a:cubicBezTo>
                <a:cubicBezTo>
                  <a:pt x="14863" y="56024"/>
                  <a:pt x="23026" y="43914"/>
                  <a:pt x="33468" y="33471"/>
                </a:cubicBezTo>
                <a:cubicBezTo>
                  <a:pt x="43910" y="23028"/>
                  <a:pt x="56019" y="14864"/>
                  <a:pt x="69796" y="8980"/>
                </a:cubicBezTo>
                <a:cubicBezTo>
                  <a:pt x="83572" y="3095"/>
                  <a:pt x="98404" y="102"/>
                  <a:pt x="11429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8" name="Freeform: Shape 147"/>
          <p:cNvSpPr/>
          <p:nvPr/>
        </p:nvSpPr>
        <p:spPr>
          <a:xfrm>
            <a:off x="12716320" y="6307674"/>
            <a:ext cx="393990" cy="365875"/>
          </a:xfrm>
          <a:custGeom>
            <a:avLst/>
            <a:gdLst/>
            <a:ahLst/>
            <a:cxnLst/>
            <a:rect l="l" t="t" r="r" b="b"/>
            <a:pathLst>
              <a:path w="228584" h="212272">
                <a:moveTo>
                  <a:pt x="144645" y="64294"/>
                </a:moveTo>
                <a:cubicBezTo>
                  <a:pt x="156490" y="65727"/>
                  <a:pt x="167594" y="68156"/>
                  <a:pt x="177956" y="71581"/>
                </a:cubicBezTo>
                <a:cubicBezTo>
                  <a:pt x="188318" y="75007"/>
                  <a:pt x="197668" y="79254"/>
                  <a:pt x="206005" y="84322"/>
                </a:cubicBezTo>
                <a:lnTo>
                  <a:pt x="223864" y="74244"/>
                </a:lnTo>
                <a:lnTo>
                  <a:pt x="228584" y="123995"/>
                </a:lnTo>
                <a:lnTo>
                  <a:pt x="161612" y="109453"/>
                </a:lnTo>
                <a:lnTo>
                  <a:pt x="180364" y="98865"/>
                </a:lnTo>
                <a:cubicBezTo>
                  <a:pt x="175368" y="95923"/>
                  <a:pt x="169861" y="93387"/>
                  <a:pt x="163844" y="91259"/>
                </a:cubicBezTo>
                <a:cubicBezTo>
                  <a:pt x="157827" y="89130"/>
                  <a:pt x="151428" y="87455"/>
                  <a:pt x="144645" y="86236"/>
                </a:cubicBezTo>
                <a:close/>
                <a:moveTo>
                  <a:pt x="138522" y="0"/>
                </a:moveTo>
                <a:lnTo>
                  <a:pt x="138522" y="195943"/>
                </a:lnTo>
                <a:lnTo>
                  <a:pt x="103840" y="212272"/>
                </a:lnTo>
                <a:cubicBezTo>
                  <a:pt x="84080" y="210409"/>
                  <a:pt x="66411" y="206013"/>
                  <a:pt x="50832" y="199085"/>
                </a:cubicBezTo>
                <a:cubicBezTo>
                  <a:pt x="35253" y="192157"/>
                  <a:pt x="22935" y="183415"/>
                  <a:pt x="13878" y="172858"/>
                </a:cubicBezTo>
                <a:cubicBezTo>
                  <a:pt x="4821" y="162302"/>
                  <a:pt x="195" y="150649"/>
                  <a:pt x="0" y="137900"/>
                </a:cubicBezTo>
                <a:cubicBezTo>
                  <a:pt x="176" y="125631"/>
                  <a:pt x="4501" y="114366"/>
                  <a:pt x="12976" y="104104"/>
                </a:cubicBezTo>
                <a:cubicBezTo>
                  <a:pt x="21451" y="93843"/>
                  <a:pt x="33024" y="85233"/>
                  <a:pt x="47694" y="78274"/>
                </a:cubicBezTo>
                <a:cubicBezTo>
                  <a:pt x="62365" y="71316"/>
                  <a:pt x="79081" y="66656"/>
                  <a:pt x="97843" y="64294"/>
                </a:cubicBezTo>
                <a:lnTo>
                  <a:pt x="97843" y="86236"/>
                </a:lnTo>
                <a:cubicBezTo>
                  <a:pt x="85573" y="88425"/>
                  <a:pt x="74697" y="92012"/>
                  <a:pt x="65216" y="96994"/>
                </a:cubicBezTo>
                <a:cubicBezTo>
                  <a:pt x="55734" y="101976"/>
                  <a:pt x="48280" y="107971"/>
                  <a:pt x="42853" y="114981"/>
                </a:cubicBezTo>
                <a:cubicBezTo>
                  <a:pt x="37427" y="121990"/>
                  <a:pt x="34660" y="129630"/>
                  <a:pt x="34555" y="137900"/>
                </a:cubicBezTo>
                <a:cubicBezTo>
                  <a:pt x="34680" y="146649"/>
                  <a:pt x="37747" y="154678"/>
                  <a:pt x="43756" y="161987"/>
                </a:cubicBezTo>
                <a:cubicBezTo>
                  <a:pt x="49765" y="169295"/>
                  <a:pt x="57964" y="175434"/>
                  <a:pt x="68354" y="180404"/>
                </a:cubicBezTo>
                <a:cubicBezTo>
                  <a:pt x="78743" y="185373"/>
                  <a:pt x="90572" y="188725"/>
                  <a:pt x="103840" y="190458"/>
                </a:cubicBezTo>
                <a:lnTo>
                  <a:pt x="103840" y="1696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9" name="Freeform: Shape 148"/>
          <p:cNvSpPr/>
          <p:nvPr/>
        </p:nvSpPr>
        <p:spPr>
          <a:xfrm>
            <a:off x="12080469" y="9649741"/>
            <a:ext cx="253268" cy="393990"/>
          </a:xfrm>
          <a:custGeom>
            <a:avLst/>
            <a:gdLst/>
            <a:ahLst/>
            <a:cxnLst/>
            <a:rect l="l" t="t" r="r" b="b"/>
            <a:pathLst>
              <a:path w="146940" h="228584">
                <a:moveTo>
                  <a:pt x="73470" y="16313"/>
                </a:moveTo>
                <a:cubicBezTo>
                  <a:pt x="62845" y="16435"/>
                  <a:pt x="53237" y="19040"/>
                  <a:pt x="44647" y="24128"/>
                </a:cubicBezTo>
                <a:cubicBezTo>
                  <a:pt x="36057" y="29215"/>
                  <a:pt x="29218" y="36053"/>
                  <a:pt x="24129" y="44642"/>
                </a:cubicBezTo>
                <a:cubicBezTo>
                  <a:pt x="19040" y="53231"/>
                  <a:pt x="16434" y="62838"/>
                  <a:pt x="16312" y="73463"/>
                </a:cubicBezTo>
                <a:cubicBezTo>
                  <a:pt x="16434" y="84088"/>
                  <a:pt x="19040" y="93695"/>
                  <a:pt x="24129" y="102284"/>
                </a:cubicBezTo>
                <a:cubicBezTo>
                  <a:pt x="29218" y="110872"/>
                  <a:pt x="36057" y="117711"/>
                  <a:pt x="44647" y="122798"/>
                </a:cubicBezTo>
                <a:cubicBezTo>
                  <a:pt x="53237" y="127886"/>
                  <a:pt x="62845" y="130491"/>
                  <a:pt x="73470" y="130613"/>
                </a:cubicBezTo>
                <a:cubicBezTo>
                  <a:pt x="84095" y="130491"/>
                  <a:pt x="93702" y="127886"/>
                  <a:pt x="102292" y="122798"/>
                </a:cubicBezTo>
                <a:cubicBezTo>
                  <a:pt x="110882" y="117711"/>
                  <a:pt x="117722" y="110872"/>
                  <a:pt x="122811" y="102284"/>
                </a:cubicBezTo>
                <a:cubicBezTo>
                  <a:pt x="127900" y="93695"/>
                  <a:pt x="130506" y="84088"/>
                  <a:pt x="130628" y="73463"/>
                </a:cubicBezTo>
                <a:cubicBezTo>
                  <a:pt x="130506" y="62838"/>
                  <a:pt x="127900" y="53231"/>
                  <a:pt x="122811" y="44642"/>
                </a:cubicBezTo>
                <a:cubicBezTo>
                  <a:pt x="117722" y="36053"/>
                  <a:pt x="110882" y="29215"/>
                  <a:pt x="102292" y="24128"/>
                </a:cubicBezTo>
                <a:cubicBezTo>
                  <a:pt x="93702" y="19040"/>
                  <a:pt x="84095" y="16435"/>
                  <a:pt x="73470" y="16313"/>
                </a:cubicBezTo>
                <a:close/>
                <a:moveTo>
                  <a:pt x="73470" y="0"/>
                </a:moveTo>
                <a:cubicBezTo>
                  <a:pt x="87148" y="156"/>
                  <a:pt x="99508" y="3500"/>
                  <a:pt x="110548" y="10031"/>
                </a:cubicBezTo>
                <a:cubicBezTo>
                  <a:pt x="121589" y="16563"/>
                  <a:pt x="130375" y="25348"/>
                  <a:pt x="136908" y="36388"/>
                </a:cubicBezTo>
                <a:cubicBezTo>
                  <a:pt x="143440" y="47427"/>
                  <a:pt x="146785" y="59785"/>
                  <a:pt x="146940" y="73463"/>
                </a:cubicBezTo>
                <a:cubicBezTo>
                  <a:pt x="146815" y="86175"/>
                  <a:pt x="143892" y="97773"/>
                  <a:pt x="138174" y="108256"/>
                </a:cubicBezTo>
                <a:cubicBezTo>
                  <a:pt x="132455" y="118738"/>
                  <a:pt x="124695" y="127350"/>
                  <a:pt x="114893" y="134090"/>
                </a:cubicBezTo>
                <a:cubicBezTo>
                  <a:pt x="105091" y="140831"/>
                  <a:pt x="94002" y="144944"/>
                  <a:pt x="81626" y="146431"/>
                </a:cubicBezTo>
                <a:lnTo>
                  <a:pt x="81626" y="224502"/>
                </a:lnTo>
                <a:cubicBezTo>
                  <a:pt x="81600" y="225677"/>
                  <a:pt x="81207" y="226644"/>
                  <a:pt x="80447" y="227404"/>
                </a:cubicBezTo>
                <a:cubicBezTo>
                  <a:pt x="79688" y="228164"/>
                  <a:pt x="78722" y="228558"/>
                  <a:pt x="77548" y="228584"/>
                </a:cubicBezTo>
                <a:lnTo>
                  <a:pt x="69392" y="228584"/>
                </a:lnTo>
                <a:cubicBezTo>
                  <a:pt x="68218" y="228558"/>
                  <a:pt x="67252" y="228164"/>
                  <a:pt x="66492" y="227404"/>
                </a:cubicBezTo>
                <a:cubicBezTo>
                  <a:pt x="65733" y="226644"/>
                  <a:pt x="65340" y="225677"/>
                  <a:pt x="65313" y="224502"/>
                </a:cubicBezTo>
                <a:lnTo>
                  <a:pt x="65313" y="146431"/>
                </a:lnTo>
                <a:cubicBezTo>
                  <a:pt x="52937" y="144944"/>
                  <a:pt x="41849" y="140831"/>
                  <a:pt x="32046" y="134090"/>
                </a:cubicBezTo>
                <a:cubicBezTo>
                  <a:pt x="22245" y="127350"/>
                  <a:pt x="14484" y="118738"/>
                  <a:pt x="8766" y="108256"/>
                </a:cubicBezTo>
                <a:cubicBezTo>
                  <a:pt x="3047" y="97773"/>
                  <a:pt x="125" y="86175"/>
                  <a:pt x="0" y="73463"/>
                </a:cubicBezTo>
                <a:cubicBezTo>
                  <a:pt x="155" y="59785"/>
                  <a:pt x="3499" y="47427"/>
                  <a:pt x="10032" y="36388"/>
                </a:cubicBezTo>
                <a:cubicBezTo>
                  <a:pt x="16564" y="25348"/>
                  <a:pt x="25351" y="16563"/>
                  <a:pt x="36391" y="10031"/>
                </a:cubicBezTo>
                <a:cubicBezTo>
                  <a:pt x="47432" y="3500"/>
                  <a:pt x="59791" y="156"/>
                  <a:pt x="7347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0" name="Freeform: Shape 149"/>
          <p:cNvSpPr/>
          <p:nvPr/>
        </p:nvSpPr>
        <p:spPr>
          <a:xfrm>
            <a:off x="12038253" y="8867002"/>
            <a:ext cx="337700" cy="281412"/>
          </a:xfrm>
          <a:custGeom>
            <a:avLst/>
            <a:gdLst/>
            <a:ahLst/>
            <a:cxnLst/>
            <a:rect l="l" t="t" r="r" b="b"/>
            <a:pathLst>
              <a:path w="195926" h="163269">
                <a:moveTo>
                  <a:pt x="8163" y="130628"/>
                </a:moveTo>
                <a:lnTo>
                  <a:pt x="187763" y="130628"/>
                </a:lnTo>
                <a:cubicBezTo>
                  <a:pt x="190057" y="130689"/>
                  <a:pt x="191975" y="131492"/>
                  <a:pt x="193519" y="133035"/>
                </a:cubicBezTo>
                <a:cubicBezTo>
                  <a:pt x="195063" y="134578"/>
                  <a:pt x="195865" y="136496"/>
                  <a:pt x="195926" y="138788"/>
                </a:cubicBezTo>
                <a:lnTo>
                  <a:pt x="195926" y="155109"/>
                </a:lnTo>
                <a:cubicBezTo>
                  <a:pt x="195865" y="157402"/>
                  <a:pt x="195063" y="159319"/>
                  <a:pt x="193519" y="160863"/>
                </a:cubicBezTo>
                <a:cubicBezTo>
                  <a:pt x="191975" y="162406"/>
                  <a:pt x="190057" y="163208"/>
                  <a:pt x="187763" y="163269"/>
                </a:cubicBezTo>
                <a:lnTo>
                  <a:pt x="8163" y="163269"/>
                </a:lnTo>
                <a:cubicBezTo>
                  <a:pt x="5870" y="163208"/>
                  <a:pt x="3951" y="162406"/>
                  <a:pt x="2407" y="160863"/>
                </a:cubicBezTo>
                <a:cubicBezTo>
                  <a:pt x="863" y="159319"/>
                  <a:pt x="60" y="157402"/>
                  <a:pt x="0" y="155109"/>
                </a:cubicBezTo>
                <a:lnTo>
                  <a:pt x="0" y="138788"/>
                </a:lnTo>
                <a:cubicBezTo>
                  <a:pt x="60" y="136496"/>
                  <a:pt x="863" y="134578"/>
                  <a:pt x="2407" y="133035"/>
                </a:cubicBezTo>
                <a:cubicBezTo>
                  <a:pt x="3951" y="131492"/>
                  <a:pt x="5870" y="130689"/>
                  <a:pt x="8163" y="130628"/>
                </a:cubicBezTo>
                <a:close/>
                <a:moveTo>
                  <a:pt x="8163" y="65314"/>
                </a:moveTo>
                <a:lnTo>
                  <a:pt x="187763" y="65314"/>
                </a:lnTo>
                <a:cubicBezTo>
                  <a:pt x="190057" y="65375"/>
                  <a:pt x="191975" y="66177"/>
                  <a:pt x="193519" y="67721"/>
                </a:cubicBezTo>
                <a:cubicBezTo>
                  <a:pt x="195063" y="69264"/>
                  <a:pt x="195865" y="71182"/>
                  <a:pt x="195926" y="73474"/>
                </a:cubicBezTo>
                <a:lnTo>
                  <a:pt x="195926" y="89795"/>
                </a:lnTo>
                <a:cubicBezTo>
                  <a:pt x="195865" y="92087"/>
                  <a:pt x="195063" y="94005"/>
                  <a:pt x="193519" y="95548"/>
                </a:cubicBezTo>
                <a:cubicBezTo>
                  <a:pt x="191975" y="97092"/>
                  <a:pt x="190057" y="97894"/>
                  <a:pt x="187763" y="97955"/>
                </a:cubicBezTo>
                <a:lnTo>
                  <a:pt x="8163" y="97955"/>
                </a:lnTo>
                <a:cubicBezTo>
                  <a:pt x="5870" y="97894"/>
                  <a:pt x="3951" y="97092"/>
                  <a:pt x="2407" y="95548"/>
                </a:cubicBezTo>
                <a:cubicBezTo>
                  <a:pt x="863" y="94005"/>
                  <a:pt x="60" y="92087"/>
                  <a:pt x="0" y="89795"/>
                </a:cubicBezTo>
                <a:lnTo>
                  <a:pt x="0" y="73474"/>
                </a:lnTo>
                <a:cubicBezTo>
                  <a:pt x="60" y="71182"/>
                  <a:pt x="863" y="69264"/>
                  <a:pt x="2407" y="67721"/>
                </a:cubicBezTo>
                <a:cubicBezTo>
                  <a:pt x="3951" y="66177"/>
                  <a:pt x="5870" y="65375"/>
                  <a:pt x="8163" y="65314"/>
                </a:cubicBezTo>
                <a:close/>
                <a:moveTo>
                  <a:pt x="8163" y="0"/>
                </a:moveTo>
                <a:lnTo>
                  <a:pt x="187763" y="0"/>
                </a:lnTo>
                <a:cubicBezTo>
                  <a:pt x="190057" y="61"/>
                  <a:pt x="191975" y="863"/>
                  <a:pt x="193519" y="2406"/>
                </a:cubicBezTo>
                <a:cubicBezTo>
                  <a:pt x="195063" y="3949"/>
                  <a:pt x="195865" y="5867"/>
                  <a:pt x="195926" y="8160"/>
                </a:cubicBezTo>
                <a:lnTo>
                  <a:pt x="195926" y="24480"/>
                </a:lnTo>
                <a:cubicBezTo>
                  <a:pt x="195865" y="26773"/>
                  <a:pt x="195063" y="28691"/>
                  <a:pt x="193519" y="30234"/>
                </a:cubicBezTo>
                <a:cubicBezTo>
                  <a:pt x="191975" y="31777"/>
                  <a:pt x="190057" y="32580"/>
                  <a:pt x="187763" y="32641"/>
                </a:cubicBezTo>
                <a:lnTo>
                  <a:pt x="8163" y="32641"/>
                </a:lnTo>
                <a:cubicBezTo>
                  <a:pt x="5870" y="32580"/>
                  <a:pt x="3951" y="31777"/>
                  <a:pt x="2407" y="30234"/>
                </a:cubicBezTo>
                <a:cubicBezTo>
                  <a:pt x="863" y="28691"/>
                  <a:pt x="60" y="26773"/>
                  <a:pt x="0" y="24480"/>
                </a:cubicBezTo>
                <a:lnTo>
                  <a:pt x="0" y="8160"/>
                </a:lnTo>
                <a:cubicBezTo>
                  <a:pt x="60" y="5867"/>
                  <a:pt x="863" y="3949"/>
                  <a:pt x="2407" y="2406"/>
                </a:cubicBezTo>
                <a:cubicBezTo>
                  <a:pt x="3951" y="863"/>
                  <a:pt x="5870" y="61"/>
                  <a:pt x="816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1" name="Freeform: Shape 150"/>
          <p:cNvSpPr/>
          <p:nvPr/>
        </p:nvSpPr>
        <p:spPr>
          <a:xfrm>
            <a:off x="12038253" y="7985712"/>
            <a:ext cx="337700" cy="365876"/>
          </a:xfrm>
          <a:custGeom>
            <a:avLst/>
            <a:gdLst/>
            <a:ahLst/>
            <a:cxnLst/>
            <a:rect l="l" t="t" r="r" b="b"/>
            <a:pathLst>
              <a:path w="195926" h="212273">
                <a:moveTo>
                  <a:pt x="183692" y="2"/>
                </a:moveTo>
                <a:cubicBezTo>
                  <a:pt x="187157" y="90"/>
                  <a:pt x="190040" y="1286"/>
                  <a:pt x="192342" y="3590"/>
                </a:cubicBezTo>
                <a:cubicBezTo>
                  <a:pt x="194644" y="5894"/>
                  <a:pt x="195839" y="8780"/>
                  <a:pt x="195926" y="12248"/>
                </a:cubicBezTo>
                <a:lnTo>
                  <a:pt x="195926" y="155123"/>
                </a:lnTo>
                <a:cubicBezTo>
                  <a:pt x="195822" y="159607"/>
                  <a:pt x="194349" y="163412"/>
                  <a:pt x="191505" y="166539"/>
                </a:cubicBezTo>
                <a:cubicBezTo>
                  <a:pt x="188662" y="169665"/>
                  <a:pt x="185073" y="172190"/>
                  <a:pt x="180737" y="174115"/>
                </a:cubicBezTo>
                <a:cubicBezTo>
                  <a:pt x="176401" y="176040"/>
                  <a:pt x="171942" y="177441"/>
                  <a:pt x="167361" y="178319"/>
                </a:cubicBezTo>
                <a:cubicBezTo>
                  <a:pt x="162779" y="179197"/>
                  <a:pt x="158698" y="179629"/>
                  <a:pt x="155117" y="179616"/>
                </a:cubicBezTo>
                <a:cubicBezTo>
                  <a:pt x="151536" y="179629"/>
                  <a:pt x="147454" y="179197"/>
                  <a:pt x="142871" y="178319"/>
                </a:cubicBezTo>
                <a:cubicBezTo>
                  <a:pt x="138287" y="177441"/>
                  <a:pt x="133826" y="176040"/>
                  <a:pt x="129488" y="174115"/>
                </a:cubicBezTo>
                <a:cubicBezTo>
                  <a:pt x="125149" y="172190"/>
                  <a:pt x="121558" y="169665"/>
                  <a:pt x="118712" y="166539"/>
                </a:cubicBezTo>
                <a:cubicBezTo>
                  <a:pt x="115867" y="163412"/>
                  <a:pt x="114393" y="159607"/>
                  <a:pt x="114289" y="155123"/>
                </a:cubicBezTo>
                <a:cubicBezTo>
                  <a:pt x="114393" y="150639"/>
                  <a:pt x="115867" y="146834"/>
                  <a:pt x="118712" y="143708"/>
                </a:cubicBezTo>
                <a:cubicBezTo>
                  <a:pt x="121558" y="140582"/>
                  <a:pt x="125149" y="138056"/>
                  <a:pt x="129488" y="136132"/>
                </a:cubicBezTo>
                <a:cubicBezTo>
                  <a:pt x="133826" y="134207"/>
                  <a:pt x="138287" y="132806"/>
                  <a:pt x="142871" y="131928"/>
                </a:cubicBezTo>
                <a:cubicBezTo>
                  <a:pt x="147454" y="131050"/>
                  <a:pt x="151536" y="130617"/>
                  <a:pt x="155117" y="130630"/>
                </a:cubicBezTo>
                <a:cubicBezTo>
                  <a:pt x="159344" y="130623"/>
                  <a:pt x="163522" y="131021"/>
                  <a:pt x="167653" y="131826"/>
                </a:cubicBezTo>
                <a:cubicBezTo>
                  <a:pt x="171783" y="132632"/>
                  <a:pt x="175770" y="133891"/>
                  <a:pt x="179614" y="135605"/>
                </a:cubicBezTo>
                <a:lnTo>
                  <a:pt x="179614" y="67102"/>
                </a:lnTo>
                <a:lnTo>
                  <a:pt x="81626" y="97336"/>
                </a:lnTo>
                <a:lnTo>
                  <a:pt x="81626" y="187780"/>
                </a:lnTo>
                <a:cubicBezTo>
                  <a:pt x="81523" y="192264"/>
                  <a:pt x="80049" y="196069"/>
                  <a:pt x="77206" y="199196"/>
                </a:cubicBezTo>
                <a:cubicBezTo>
                  <a:pt x="74363" y="202322"/>
                  <a:pt x="70773" y="204848"/>
                  <a:pt x="66438" y="206772"/>
                </a:cubicBezTo>
                <a:cubicBezTo>
                  <a:pt x="62102" y="208696"/>
                  <a:pt x="57644" y="210098"/>
                  <a:pt x="53063" y="210976"/>
                </a:cubicBezTo>
                <a:cubicBezTo>
                  <a:pt x="48481" y="211854"/>
                  <a:pt x="44401" y="212286"/>
                  <a:pt x="40821" y="212273"/>
                </a:cubicBezTo>
                <a:cubicBezTo>
                  <a:pt x="37241" y="212286"/>
                  <a:pt x="33159" y="211854"/>
                  <a:pt x="28576" y="210976"/>
                </a:cubicBezTo>
                <a:cubicBezTo>
                  <a:pt x="23993" y="210098"/>
                  <a:pt x="19533" y="208696"/>
                  <a:pt x="15196" y="206772"/>
                </a:cubicBezTo>
                <a:cubicBezTo>
                  <a:pt x="10858" y="204848"/>
                  <a:pt x="7267" y="202322"/>
                  <a:pt x="4422" y="199196"/>
                </a:cubicBezTo>
                <a:cubicBezTo>
                  <a:pt x="1578" y="196069"/>
                  <a:pt x="103" y="192264"/>
                  <a:pt x="0" y="187780"/>
                </a:cubicBezTo>
                <a:cubicBezTo>
                  <a:pt x="103" y="183297"/>
                  <a:pt x="1578" y="179492"/>
                  <a:pt x="4422" y="176365"/>
                </a:cubicBezTo>
                <a:cubicBezTo>
                  <a:pt x="7267" y="173239"/>
                  <a:pt x="10858" y="170713"/>
                  <a:pt x="15196" y="168789"/>
                </a:cubicBezTo>
                <a:cubicBezTo>
                  <a:pt x="19533" y="166865"/>
                  <a:pt x="23993" y="165463"/>
                  <a:pt x="28576" y="164585"/>
                </a:cubicBezTo>
                <a:cubicBezTo>
                  <a:pt x="33159" y="163707"/>
                  <a:pt x="37241" y="163275"/>
                  <a:pt x="40821" y="163288"/>
                </a:cubicBezTo>
                <a:cubicBezTo>
                  <a:pt x="45046" y="163280"/>
                  <a:pt x="49225" y="163678"/>
                  <a:pt x="53354" y="164484"/>
                </a:cubicBezTo>
                <a:cubicBezTo>
                  <a:pt x="57484" y="165289"/>
                  <a:pt x="61471" y="166549"/>
                  <a:pt x="65314" y="168263"/>
                </a:cubicBezTo>
                <a:lnTo>
                  <a:pt x="65314" y="44906"/>
                </a:lnTo>
                <a:cubicBezTo>
                  <a:pt x="65357" y="42176"/>
                  <a:pt x="66164" y="39758"/>
                  <a:pt x="67735" y="37650"/>
                </a:cubicBezTo>
                <a:cubicBezTo>
                  <a:pt x="69307" y="35543"/>
                  <a:pt x="71388" y="34049"/>
                  <a:pt x="73980" y="33169"/>
                </a:cubicBezTo>
                <a:lnTo>
                  <a:pt x="180123" y="512"/>
                </a:lnTo>
                <a:cubicBezTo>
                  <a:pt x="181250" y="151"/>
                  <a:pt x="182438" y="-19"/>
                  <a:pt x="183692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2" name="Freeform: Shape 151"/>
          <p:cNvSpPr/>
          <p:nvPr/>
        </p:nvSpPr>
        <p:spPr>
          <a:xfrm>
            <a:off x="12080464" y="7132650"/>
            <a:ext cx="253278" cy="394013"/>
          </a:xfrm>
          <a:custGeom>
            <a:avLst/>
            <a:gdLst/>
            <a:ahLst/>
            <a:cxnLst/>
            <a:rect l="l" t="t" r="r" b="b"/>
            <a:pathLst>
              <a:path w="146946" h="228597">
                <a:moveTo>
                  <a:pt x="8163" y="1"/>
                </a:moveTo>
                <a:cubicBezTo>
                  <a:pt x="9255" y="-1"/>
                  <a:pt x="10291" y="196"/>
                  <a:pt x="11272" y="592"/>
                </a:cubicBezTo>
                <a:cubicBezTo>
                  <a:pt x="12252" y="988"/>
                  <a:pt x="13130" y="1600"/>
                  <a:pt x="13903" y="2426"/>
                </a:cubicBezTo>
                <a:lnTo>
                  <a:pt x="144517" y="133045"/>
                </a:lnTo>
                <a:cubicBezTo>
                  <a:pt x="145732" y="134233"/>
                  <a:pt x="146491" y="135620"/>
                  <a:pt x="146797" y="137207"/>
                </a:cubicBezTo>
                <a:cubicBezTo>
                  <a:pt x="147103" y="138793"/>
                  <a:pt x="146938" y="140340"/>
                  <a:pt x="146303" y="141846"/>
                </a:cubicBezTo>
                <a:cubicBezTo>
                  <a:pt x="145639" y="143398"/>
                  <a:pt x="144639" y="144631"/>
                  <a:pt x="143305" y="145546"/>
                </a:cubicBezTo>
                <a:cubicBezTo>
                  <a:pt x="141971" y="146460"/>
                  <a:pt x="140462" y="146927"/>
                  <a:pt x="138777" y="146949"/>
                </a:cubicBezTo>
                <a:lnTo>
                  <a:pt x="90052" y="146949"/>
                </a:lnTo>
                <a:lnTo>
                  <a:pt x="115690" y="207666"/>
                </a:lnTo>
                <a:cubicBezTo>
                  <a:pt x="116546" y="209842"/>
                  <a:pt x="116557" y="211931"/>
                  <a:pt x="115722" y="213932"/>
                </a:cubicBezTo>
                <a:cubicBezTo>
                  <a:pt x="114888" y="215933"/>
                  <a:pt x="113431" y="217416"/>
                  <a:pt x="111353" y="218381"/>
                </a:cubicBezTo>
                <a:lnTo>
                  <a:pt x="88776" y="227948"/>
                </a:lnTo>
                <a:cubicBezTo>
                  <a:pt x="86600" y="228803"/>
                  <a:pt x="84511" y="228814"/>
                  <a:pt x="82510" y="227979"/>
                </a:cubicBezTo>
                <a:cubicBezTo>
                  <a:pt x="80509" y="227145"/>
                  <a:pt x="79026" y="225689"/>
                  <a:pt x="78062" y="223611"/>
                </a:cubicBezTo>
                <a:lnTo>
                  <a:pt x="53699" y="165955"/>
                </a:lnTo>
                <a:lnTo>
                  <a:pt x="13903" y="205752"/>
                </a:lnTo>
                <a:cubicBezTo>
                  <a:pt x="13130" y="206523"/>
                  <a:pt x="12252" y="207118"/>
                  <a:pt x="11272" y="207538"/>
                </a:cubicBezTo>
                <a:cubicBezTo>
                  <a:pt x="10291" y="207958"/>
                  <a:pt x="9255" y="208171"/>
                  <a:pt x="8163" y="208176"/>
                </a:cubicBezTo>
                <a:cubicBezTo>
                  <a:pt x="7644" y="208174"/>
                  <a:pt x="7118" y="208115"/>
                  <a:pt x="6584" y="208001"/>
                </a:cubicBezTo>
                <a:cubicBezTo>
                  <a:pt x="6050" y="207887"/>
                  <a:pt x="5556" y="207732"/>
                  <a:pt x="5101" y="207538"/>
                </a:cubicBezTo>
                <a:cubicBezTo>
                  <a:pt x="3549" y="206874"/>
                  <a:pt x="2316" y="205875"/>
                  <a:pt x="1402" y="204541"/>
                </a:cubicBezTo>
                <a:cubicBezTo>
                  <a:pt x="488" y="203207"/>
                  <a:pt x="20" y="201697"/>
                  <a:pt x="0" y="200013"/>
                </a:cubicBezTo>
                <a:lnTo>
                  <a:pt x="0" y="8166"/>
                </a:lnTo>
                <a:cubicBezTo>
                  <a:pt x="20" y="6482"/>
                  <a:pt x="488" y="4972"/>
                  <a:pt x="1402" y="3638"/>
                </a:cubicBezTo>
                <a:cubicBezTo>
                  <a:pt x="2316" y="2304"/>
                  <a:pt x="3549" y="1305"/>
                  <a:pt x="5101" y="641"/>
                </a:cubicBezTo>
                <a:cubicBezTo>
                  <a:pt x="5556" y="446"/>
                  <a:pt x="6050" y="292"/>
                  <a:pt x="6584" y="177"/>
                </a:cubicBezTo>
                <a:cubicBezTo>
                  <a:pt x="7118" y="63"/>
                  <a:pt x="7644" y="4"/>
                  <a:pt x="816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3" name="Freeform: Shape 152"/>
          <p:cNvSpPr/>
          <p:nvPr/>
        </p:nvSpPr>
        <p:spPr>
          <a:xfrm>
            <a:off x="11954151" y="6349840"/>
            <a:ext cx="505906" cy="281543"/>
          </a:xfrm>
          <a:custGeom>
            <a:avLst/>
            <a:gdLst/>
            <a:ahLst/>
            <a:cxnLst/>
            <a:rect l="l" t="t" r="r" b="b"/>
            <a:pathLst>
              <a:path w="293515" h="163345">
                <a:moveTo>
                  <a:pt x="293515" y="99493"/>
                </a:moveTo>
                <a:lnTo>
                  <a:pt x="293515" y="99547"/>
                </a:lnTo>
                <a:lnTo>
                  <a:pt x="293513" y="99542"/>
                </a:lnTo>
                <a:close/>
                <a:moveTo>
                  <a:pt x="236756" y="65299"/>
                </a:moveTo>
                <a:cubicBezTo>
                  <a:pt x="234015" y="65307"/>
                  <a:pt x="231362" y="65578"/>
                  <a:pt x="228797" y="66112"/>
                </a:cubicBezTo>
                <a:cubicBezTo>
                  <a:pt x="226232" y="66646"/>
                  <a:pt x="223739" y="67396"/>
                  <a:pt x="221317" y="68361"/>
                </a:cubicBezTo>
                <a:lnTo>
                  <a:pt x="243518" y="101535"/>
                </a:lnTo>
                <a:cubicBezTo>
                  <a:pt x="244775" y="103531"/>
                  <a:pt x="245195" y="105599"/>
                  <a:pt x="244778" y="107739"/>
                </a:cubicBezTo>
                <a:cubicBezTo>
                  <a:pt x="244361" y="109879"/>
                  <a:pt x="243218" y="111596"/>
                  <a:pt x="241349" y="112890"/>
                </a:cubicBezTo>
                <a:cubicBezTo>
                  <a:pt x="240639" y="113395"/>
                  <a:pt x="239890" y="113757"/>
                  <a:pt x="239100" y="113975"/>
                </a:cubicBezTo>
                <a:cubicBezTo>
                  <a:pt x="238311" y="114193"/>
                  <a:pt x="237530" y="114299"/>
                  <a:pt x="236756" y="114294"/>
                </a:cubicBezTo>
                <a:cubicBezTo>
                  <a:pt x="235397" y="114291"/>
                  <a:pt x="234127" y="113978"/>
                  <a:pt x="232944" y="113353"/>
                </a:cubicBezTo>
                <a:cubicBezTo>
                  <a:pt x="231761" y="112728"/>
                  <a:pt x="230777" y="111808"/>
                  <a:pt x="229993" y="110594"/>
                </a:cubicBezTo>
                <a:lnTo>
                  <a:pt x="207792" y="77420"/>
                </a:lnTo>
                <a:cubicBezTo>
                  <a:pt x="204116" y="81152"/>
                  <a:pt x="201229" y="85458"/>
                  <a:pt x="199132" y="90339"/>
                </a:cubicBezTo>
                <a:cubicBezTo>
                  <a:pt x="197035" y="95219"/>
                  <a:pt x="195966" y="100482"/>
                  <a:pt x="195926" y="106128"/>
                </a:cubicBezTo>
                <a:cubicBezTo>
                  <a:pt x="196014" y="113702"/>
                  <a:pt x="197880" y="120557"/>
                  <a:pt x="201521" y="126694"/>
                </a:cubicBezTo>
                <a:cubicBezTo>
                  <a:pt x="205163" y="132831"/>
                  <a:pt x="210053" y="137721"/>
                  <a:pt x="216190" y="141362"/>
                </a:cubicBezTo>
                <a:cubicBezTo>
                  <a:pt x="222327" y="145004"/>
                  <a:pt x="229182" y="146869"/>
                  <a:pt x="236756" y="146958"/>
                </a:cubicBezTo>
                <a:cubicBezTo>
                  <a:pt x="244329" y="146869"/>
                  <a:pt x="251185" y="145004"/>
                  <a:pt x="257322" y="141362"/>
                </a:cubicBezTo>
                <a:cubicBezTo>
                  <a:pt x="263459" y="137721"/>
                  <a:pt x="268348" y="132831"/>
                  <a:pt x="271990" y="126694"/>
                </a:cubicBezTo>
                <a:cubicBezTo>
                  <a:pt x="275632" y="120557"/>
                  <a:pt x="277497" y="113702"/>
                  <a:pt x="277585" y="106128"/>
                </a:cubicBezTo>
                <a:cubicBezTo>
                  <a:pt x="277497" y="98554"/>
                  <a:pt x="275632" y="91699"/>
                  <a:pt x="271990" y="85562"/>
                </a:cubicBezTo>
                <a:cubicBezTo>
                  <a:pt x="268348" y="79425"/>
                  <a:pt x="263459" y="74536"/>
                  <a:pt x="257322" y="70894"/>
                </a:cubicBezTo>
                <a:cubicBezTo>
                  <a:pt x="251185" y="67252"/>
                  <a:pt x="244329" y="65387"/>
                  <a:pt x="236756" y="65299"/>
                </a:cubicBezTo>
                <a:close/>
                <a:moveTo>
                  <a:pt x="57137" y="65299"/>
                </a:moveTo>
                <a:cubicBezTo>
                  <a:pt x="49564" y="65387"/>
                  <a:pt x="42710" y="67252"/>
                  <a:pt x="36573" y="70894"/>
                </a:cubicBezTo>
                <a:cubicBezTo>
                  <a:pt x="30437" y="74536"/>
                  <a:pt x="25548" y="79425"/>
                  <a:pt x="21906" y="85562"/>
                </a:cubicBezTo>
                <a:cubicBezTo>
                  <a:pt x="18265" y="91699"/>
                  <a:pt x="16400" y="98554"/>
                  <a:pt x="16312" y="106128"/>
                </a:cubicBezTo>
                <a:cubicBezTo>
                  <a:pt x="16400" y="113702"/>
                  <a:pt x="18265" y="120557"/>
                  <a:pt x="21906" y="126694"/>
                </a:cubicBezTo>
                <a:cubicBezTo>
                  <a:pt x="25548" y="132831"/>
                  <a:pt x="30437" y="137721"/>
                  <a:pt x="36573" y="141362"/>
                </a:cubicBezTo>
                <a:cubicBezTo>
                  <a:pt x="42710" y="145004"/>
                  <a:pt x="49564" y="146869"/>
                  <a:pt x="57137" y="146958"/>
                </a:cubicBezTo>
                <a:cubicBezTo>
                  <a:pt x="67219" y="146761"/>
                  <a:pt x="75888" y="143646"/>
                  <a:pt x="83147" y="137611"/>
                </a:cubicBezTo>
                <a:cubicBezTo>
                  <a:pt x="90406" y="131577"/>
                  <a:pt x="95089" y="123805"/>
                  <a:pt x="97197" y="114294"/>
                </a:cubicBezTo>
                <a:lnTo>
                  <a:pt x="57137" y="114294"/>
                </a:lnTo>
                <a:cubicBezTo>
                  <a:pt x="55712" y="114281"/>
                  <a:pt x="54383" y="113924"/>
                  <a:pt x="53151" y="113225"/>
                </a:cubicBezTo>
                <a:cubicBezTo>
                  <a:pt x="51917" y="112526"/>
                  <a:pt x="50907" y="111564"/>
                  <a:pt x="50120" y="110339"/>
                </a:cubicBezTo>
                <a:cubicBezTo>
                  <a:pt x="49413" y="109103"/>
                  <a:pt x="49041" y="107779"/>
                  <a:pt x="49004" y="106367"/>
                </a:cubicBezTo>
                <a:cubicBezTo>
                  <a:pt x="48967" y="104956"/>
                  <a:pt x="49296" y="103600"/>
                  <a:pt x="49993" y="102300"/>
                </a:cubicBezTo>
                <a:lnTo>
                  <a:pt x="68747" y="66957"/>
                </a:lnTo>
                <a:cubicBezTo>
                  <a:pt x="66899" y="66441"/>
                  <a:pt x="65012" y="66038"/>
                  <a:pt x="63085" y="65745"/>
                </a:cubicBezTo>
                <a:cubicBezTo>
                  <a:pt x="61158" y="65453"/>
                  <a:pt x="59176" y="65304"/>
                  <a:pt x="57137" y="65299"/>
                </a:cubicBezTo>
                <a:close/>
                <a:moveTo>
                  <a:pt x="139171" y="0"/>
                </a:moveTo>
                <a:lnTo>
                  <a:pt x="171447" y="0"/>
                </a:lnTo>
                <a:cubicBezTo>
                  <a:pt x="172806" y="14"/>
                  <a:pt x="174076" y="338"/>
                  <a:pt x="175259" y="972"/>
                </a:cubicBezTo>
                <a:cubicBezTo>
                  <a:pt x="176442" y="1607"/>
                  <a:pt x="177425" y="2472"/>
                  <a:pt x="178209" y="3569"/>
                </a:cubicBezTo>
                <a:lnTo>
                  <a:pt x="187133" y="16958"/>
                </a:lnTo>
                <a:lnTo>
                  <a:pt x="201668" y="2423"/>
                </a:lnTo>
                <a:cubicBezTo>
                  <a:pt x="202447" y="1653"/>
                  <a:pt x="203345" y="1058"/>
                  <a:pt x="204363" y="638"/>
                </a:cubicBezTo>
                <a:cubicBezTo>
                  <a:pt x="205381" y="218"/>
                  <a:pt x="206439" y="6"/>
                  <a:pt x="207537" y="0"/>
                </a:cubicBezTo>
                <a:lnTo>
                  <a:pt x="220424" y="0"/>
                </a:lnTo>
                <a:cubicBezTo>
                  <a:pt x="222718" y="62"/>
                  <a:pt x="224637" y="864"/>
                  <a:pt x="226181" y="2407"/>
                </a:cubicBezTo>
                <a:cubicBezTo>
                  <a:pt x="227726" y="3950"/>
                  <a:pt x="228529" y="5868"/>
                  <a:pt x="228590" y="8161"/>
                </a:cubicBezTo>
                <a:lnTo>
                  <a:pt x="228590" y="24481"/>
                </a:lnTo>
                <a:cubicBezTo>
                  <a:pt x="228529" y="26774"/>
                  <a:pt x="227726" y="28692"/>
                  <a:pt x="226181" y="30235"/>
                </a:cubicBezTo>
                <a:cubicBezTo>
                  <a:pt x="224637" y="31778"/>
                  <a:pt x="222718" y="32581"/>
                  <a:pt x="220424" y="32642"/>
                </a:cubicBezTo>
                <a:lnTo>
                  <a:pt x="197585" y="32642"/>
                </a:lnTo>
                <a:lnTo>
                  <a:pt x="212258" y="54594"/>
                </a:lnTo>
                <a:cubicBezTo>
                  <a:pt x="217444" y="52076"/>
                  <a:pt x="222989" y="50387"/>
                  <a:pt x="228893" y="49527"/>
                </a:cubicBezTo>
                <a:cubicBezTo>
                  <a:pt x="234797" y="48666"/>
                  <a:pt x="240948" y="48826"/>
                  <a:pt x="247346" y="50006"/>
                </a:cubicBezTo>
                <a:cubicBezTo>
                  <a:pt x="255536" y="51565"/>
                  <a:pt x="262929" y="54680"/>
                  <a:pt x="269524" y="59351"/>
                </a:cubicBezTo>
                <a:cubicBezTo>
                  <a:pt x="276119" y="64023"/>
                  <a:pt x="281516" y="69816"/>
                  <a:pt x="285715" y="76733"/>
                </a:cubicBezTo>
                <a:lnTo>
                  <a:pt x="293513" y="99542"/>
                </a:lnTo>
                <a:lnTo>
                  <a:pt x="292907" y="116817"/>
                </a:lnTo>
                <a:cubicBezTo>
                  <a:pt x="291905" y="122309"/>
                  <a:pt x="290102" y="127518"/>
                  <a:pt x="287499" y="132445"/>
                </a:cubicBezTo>
                <a:cubicBezTo>
                  <a:pt x="282294" y="142298"/>
                  <a:pt x="274884" y="150038"/>
                  <a:pt x="265270" y="155667"/>
                </a:cubicBezTo>
                <a:cubicBezTo>
                  <a:pt x="255655" y="161295"/>
                  <a:pt x="244832" y="163829"/>
                  <a:pt x="232801" y="163270"/>
                </a:cubicBezTo>
                <a:cubicBezTo>
                  <a:pt x="223604" y="162586"/>
                  <a:pt x="215204" y="159945"/>
                  <a:pt x="207598" y="155347"/>
                </a:cubicBezTo>
                <a:cubicBezTo>
                  <a:pt x="199992" y="150748"/>
                  <a:pt x="193748" y="144730"/>
                  <a:pt x="188864" y="137292"/>
                </a:cubicBezTo>
                <a:cubicBezTo>
                  <a:pt x="183981" y="129853"/>
                  <a:pt x="181025" y="121531"/>
                  <a:pt x="179996" y="112326"/>
                </a:cubicBezTo>
                <a:cubicBezTo>
                  <a:pt x="179065" y="102534"/>
                  <a:pt x="180286" y="93461"/>
                  <a:pt x="183659" y="85107"/>
                </a:cubicBezTo>
                <a:cubicBezTo>
                  <a:pt x="187032" y="76753"/>
                  <a:pt x="192014" y="69598"/>
                  <a:pt x="198606" y="63642"/>
                </a:cubicBezTo>
                <a:lnTo>
                  <a:pt x="189554" y="50006"/>
                </a:lnTo>
                <a:cubicBezTo>
                  <a:pt x="181431" y="56784"/>
                  <a:pt x="175044" y="64961"/>
                  <a:pt x="170394" y="74536"/>
                </a:cubicBezTo>
                <a:cubicBezTo>
                  <a:pt x="165743" y="84111"/>
                  <a:pt x="163373" y="94557"/>
                  <a:pt x="163282" y="105873"/>
                </a:cubicBezTo>
                <a:cubicBezTo>
                  <a:pt x="163229" y="108233"/>
                  <a:pt x="162443" y="110211"/>
                  <a:pt x="160922" y="111806"/>
                </a:cubicBezTo>
                <a:cubicBezTo>
                  <a:pt x="159402" y="113401"/>
                  <a:pt x="157467" y="114230"/>
                  <a:pt x="155117" y="114294"/>
                </a:cubicBezTo>
                <a:lnTo>
                  <a:pt x="122458" y="114294"/>
                </a:lnTo>
                <a:lnTo>
                  <a:pt x="113654" y="114294"/>
                </a:lnTo>
                <a:cubicBezTo>
                  <a:pt x="112245" y="123615"/>
                  <a:pt x="108911" y="131949"/>
                  <a:pt x="103651" y="139297"/>
                </a:cubicBezTo>
                <a:cubicBezTo>
                  <a:pt x="98391" y="146645"/>
                  <a:pt x="91749" y="152454"/>
                  <a:pt x="83725" y="156725"/>
                </a:cubicBezTo>
                <a:cubicBezTo>
                  <a:pt x="75701" y="160997"/>
                  <a:pt x="66839" y="163178"/>
                  <a:pt x="57137" y="163270"/>
                </a:cubicBezTo>
                <a:cubicBezTo>
                  <a:pt x="46511" y="163148"/>
                  <a:pt x="36905" y="160545"/>
                  <a:pt x="28318" y="155459"/>
                </a:cubicBezTo>
                <a:cubicBezTo>
                  <a:pt x="19731" y="150373"/>
                  <a:pt x="12896" y="143537"/>
                  <a:pt x="7810" y="134949"/>
                </a:cubicBezTo>
                <a:cubicBezTo>
                  <a:pt x="2725" y="126362"/>
                  <a:pt x="121" y="116755"/>
                  <a:pt x="0" y="106128"/>
                </a:cubicBezTo>
                <a:cubicBezTo>
                  <a:pt x="121" y="95501"/>
                  <a:pt x="2725" y="85894"/>
                  <a:pt x="7810" y="77307"/>
                </a:cubicBezTo>
                <a:cubicBezTo>
                  <a:pt x="12896" y="68719"/>
                  <a:pt x="19732" y="61883"/>
                  <a:pt x="28318" y="56797"/>
                </a:cubicBezTo>
                <a:cubicBezTo>
                  <a:pt x="36905" y="51712"/>
                  <a:pt x="46511" y="49108"/>
                  <a:pt x="57137" y="48986"/>
                </a:cubicBezTo>
                <a:cubicBezTo>
                  <a:pt x="60521" y="48994"/>
                  <a:pt x="63832" y="49297"/>
                  <a:pt x="67072" y="49894"/>
                </a:cubicBezTo>
                <a:cubicBezTo>
                  <a:pt x="70312" y="50492"/>
                  <a:pt x="73464" y="51336"/>
                  <a:pt x="76529" y="52427"/>
                </a:cubicBezTo>
                <a:lnTo>
                  <a:pt x="79591" y="46688"/>
                </a:lnTo>
                <a:cubicBezTo>
                  <a:pt x="74682" y="42248"/>
                  <a:pt x="68999" y="38805"/>
                  <a:pt x="62543" y="36361"/>
                </a:cubicBezTo>
                <a:cubicBezTo>
                  <a:pt x="56087" y="33916"/>
                  <a:pt x="48842" y="32676"/>
                  <a:pt x="40807" y="32642"/>
                </a:cubicBezTo>
                <a:lnTo>
                  <a:pt x="32642" y="32642"/>
                </a:lnTo>
                <a:cubicBezTo>
                  <a:pt x="30348" y="32581"/>
                  <a:pt x="28429" y="31779"/>
                  <a:pt x="26885" y="30236"/>
                </a:cubicBezTo>
                <a:cubicBezTo>
                  <a:pt x="25341" y="28694"/>
                  <a:pt x="24539" y="26777"/>
                  <a:pt x="24477" y="24485"/>
                </a:cubicBezTo>
                <a:cubicBezTo>
                  <a:pt x="24539" y="22194"/>
                  <a:pt x="25341" y="20277"/>
                  <a:pt x="26885" y="18734"/>
                </a:cubicBezTo>
                <a:cubicBezTo>
                  <a:pt x="28429" y="17192"/>
                  <a:pt x="30348" y="16390"/>
                  <a:pt x="32642" y="16329"/>
                </a:cubicBezTo>
                <a:lnTo>
                  <a:pt x="48972" y="16329"/>
                </a:lnTo>
                <a:cubicBezTo>
                  <a:pt x="58465" y="16445"/>
                  <a:pt x="66498" y="17515"/>
                  <a:pt x="73070" y="19539"/>
                </a:cubicBezTo>
                <a:cubicBezTo>
                  <a:pt x="79643" y="21563"/>
                  <a:pt x="84954" y="23841"/>
                  <a:pt x="89004" y="26376"/>
                </a:cubicBezTo>
                <a:cubicBezTo>
                  <a:pt x="93053" y="28910"/>
                  <a:pt x="96039" y="31001"/>
                  <a:pt x="97962" y="32650"/>
                </a:cubicBezTo>
                <a:lnTo>
                  <a:pt x="163282" y="32650"/>
                </a:lnTo>
                <a:lnTo>
                  <a:pt x="177954" y="32650"/>
                </a:lnTo>
                <a:lnTo>
                  <a:pt x="167110" y="16313"/>
                </a:lnTo>
                <a:lnTo>
                  <a:pt x="138787" y="16313"/>
                </a:lnTo>
                <a:cubicBezTo>
                  <a:pt x="136220" y="16233"/>
                  <a:pt x="134147" y="15278"/>
                  <a:pt x="132568" y="13446"/>
                </a:cubicBezTo>
                <a:cubicBezTo>
                  <a:pt x="130990" y="11614"/>
                  <a:pt x="130383" y="9383"/>
                  <a:pt x="130750" y="6755"/>
                </a:cubicBezTo>
                <a:cubicBezTo>
                  <a:pt x="131133" y="4745"/>
                  <a:pt x="132121" y="3125"/>
                  <a:pt x="133716" y="1896"/>
                </a:cubicBezTo>
                <a:cubicBezTo>
                  <a:pt x="135311" y="667"/>
                  <a:pt x="137129" y="35"/>
                  <a:pt x="1391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4" name="Freeform: Shape 153"/>
          <p:cNvSpPr/>
          <p:nvPr/>
        </p:nvSpPr>
        <p:spPr>
          <a:xfrm>
            <a:off x="11237654" y="9697454"/>
            <a:ext cx="506568" cy="298564"/>
          </a:xfrm>
          <a:custGeom>
            <a:avLst/>
            <a:gdLst/>
            <a:ahLst/>
            <a:cxnLst/>
            <a:rect l="l" t="t" r="r" b="b"/>
            <a:pathLst>
              <a:path w="293899" h="173220">
                <a:moveTo>
                  <a:pt x="242581" y="67646"/>
                </a:moveTo>
                <a:cubicBezTo>
                  <a:pt x="245151" y="68164"/>
                  <a:pt x="247250" y="69550"/>
                  <a:pt x="248877" y="71805"/>
                </a:cubicBezTo>
                <a:cubicBezTo>
                  <a:pt x="252962" y="77834"/>
                  <a:pt x="256042" y="84277"/>
                  <a:pt x="258119" y="91136"/>
                </a:cubicBezTo>
                <a:cubicBezTo>
                  <a:pt x="260195" y="97994"/>
                  <a:pt x="261236" y="105076"/>
                  <a:pt x="261241" y="112381"/>
                </a:cubicBezTo>
                <a:cubicBezTo>
                  <a:pt x="261236" y="119683"/>
                  <a:pt x="260195" y="126769"/>
                  <a:pt x="258119" y="133638"/>
                </a:cubicBezTo>
                <a:cubicBezTo>
                  <a:pt x="256042" y="140507"/>
                  <a:pt x="252962" y="146984"/>
                  <a:pt x="248877" y="153067"/>
                </a:cubicBezTo>
                <a:cubicBezTo>
                  <a:pt x="247900" y="154469"/>
                  <a:pt x="246700" y="155521"/>
                  <a:pt x="245277" y="156223"/>
                </a:cubicBezTo>
                <a:cubicBezTo>
                  <a:pt x="243853" y="156924"/>
                  <a:pt x="242333" y="157274"/>
                  <a:pt x="240718" y="157274"/>
                </a:cubicBezTo>
                <a:cubicBezTo>
                  <a:pt x="239755" y="157277"/>
                  <a:pt x="238807" y="157144"/>
                  <a:pt x="237876" y="156876"/>
                </a:cubicBezTo>
                <a:cubicBezTo>
                  <a:pt x="236944" y="156607"/>
                  <a:pt x="236061" y="156188"/>
                  <a:pt x="235225" y="155617"/>
                </a:cubicBezTo>
                <a:cubicBezTo>
                  <a:pt x="232971" y="154050"/>
                  <a:pt x="231604" y="151989"/>
                  <a:pt x="231122" y="149434"/>
                </a:cubicBezTo>
                <a:cubicBezTo>
                  <a:pt x="230640" y="146880"/>
                  <a:pt x="231157" y="144437"/>
                  <a:pt x="232671" y="142105"/>
                </a:cubicBezTo>
                <a:cubicBezTo>
                  <a:pt x="235675" y="137688"/>
                  <a:pt x="237937" y="132973"/>
                  <a:pt x="239456" y="127963"/>
                </a:cubicBezTo>
                <a:cubicBezTo>
                  <a:pt x="240976" y="122953"/>
                  <a:pt x="241737" y="117759"/>
                  <a:pt x="241740" y="112381"/>
                </a:cubicBezTo>
                <a:cubicBezTo>
                  <a:pt x="241737" y="107059"/>
                  <a:pt x="240976" y="101881"/>
                  <a:pt x="239456" y="96846"/>
                </a:cubicBezTo>
                <a:cubicBezTo>
                  <a:pt x="237937" y="91811"/>
                  <a:pt x="235675" y="87079"/>
                  <a:pt x="232671" y="82651"/>
                </a:cubicBezTo>
                <a:cubicBezTo>
                  <a:pt x="231157" y="80324"/>
                  <a:pt x="230640" y="77895"/>
                  <a:pt x="231122" y="75362"/>
                </a:cubicBezTo>
                <a:cubicBezTo>
                  <a:pt x="231604" y="72829"/>
                  <a:pt x="232971" y="70751"/>
                  <a:pt x="235225" y="69127"/>
                </a:cubicBezTo>
                <a:cubicBezTo>
                  <a:pt x="237559" y="67622"/>
                  <a:pt x="240011" y="67128"/>
                  <a:pt x="242581" y="67646"/>
                </a:cubicBezTo>
                <a:close/>
                <a:moveTo>
                  <a:pt x="270580" y="51792"/>
                </a:moveTo>
                <a:cubicBezTo>
                  <a:pt x="273116" y="52286"/>
                  <a:pt x="275195" y="53688"/>
                  <a:pt x="276819" y="55999"/>
                </a:cubicBezTo>
                <a:cubicBezTo>
                  <a:pt x="282437" y="64330"/>
                  <a:pt x="286686" y="73263"/>
                  <a:pt x="289565" y="82796"/>
                </a:cubicBezTo>
                <a:cubicBezTo>
                  <a:pt x="292444" y="92330"/>
                  <a:pt x="293888" y="102191"/>
                  <a:pt x="293899" y="112381"/>
                </a:cubicBezTo>
                <a:cubicBezTo>
                  <a:pt x="293888" y="122567"/>
                  <a:pt x="292444" y="132431"/>
                  <a:pt x="289565" y="141974"/>
                </a:cubicBezTo>
                <a:cubicBezTo>
                  <a:pt x="286686" y="151517"/>
                  <a:pt x="282437" y="160487"/>
                  <a:pt x="276819" y="168883"/>
                </a:cubicBezTo>
                <a:cubicBezTo>
                  <a:pt x="275842" y="170292"/>
                  <a:pt x="274640" y="171365"/>
                  <a:pt x="273214" y="172104"/>
                </a:cubicBezTo>
                <a:cubicBezTo>
                  <a:pt x="271789" y="172843"/>
                  <a:pt x="270267" y="173215"/>
                  <a:pt x="268649" y="173220"/>
                </a:cubicBezTo>
                <a:cubicBezTo>
                  <a:pt x="267747" y="173223"/>
                  <a:pt x="266838" y="173090"/>
                  <a:pt x="265920" y="172822"/>
                </a:cubicBezTo>
                <a:cubicBezTo>
                  <a:pt x="265002" y="172553"/>
                  <a:pt x="264123" y="172134"/>
                  <a:pt x="263285" y="171562"/>
                </a:cubicBezTo>
                <a:cubicBezTo>
                  <a:pt x="261028" y="169938"/>
                  <a:pt x="259641" y="167860"/>
                  <a:pt x="259123" y="165327"/>
                </a:cubicBezTo>
                <a:cubicBezTo>
                  <a:pt x="258604" y="162794"/>
                  <a:pt x="259098" y="160365"/>
                  <a:pt x="260604" y="158040"/>
                </a:cubicBezTo>
                <a:cubicBezTo>
                  <a:pt x="265090" y="151246"/>
                  <a:pt x="268506" y="143989"/>
                  <a:pt x="270853" y="136268"/>
                </a:cubicBezTo>
                <a:cubicBezTo>
                  <a:pt x="273199" y="128547"/>
                  <a:pt x="274381" y="120585"/>
                  <a:pt x="274397" y="112381"/>
                </a:cubicBezTo>
                <a:cubicBezTo>
                  <a:pt x="274381" y="104175"/>
                  <a:pt x="273199" y="96216"/>
                  <a:pt x="270853" y="88505"/>
                </a:cubicBezTo>
                <a:cubicBezTo>
                  <a:pt x="268506" y="80793"/>
                  <a:pt x="265090" y="73570"/>
                  <a:pt x="260604" y="66833"/>
                </a:cubicBezTo>
                <a:cubicBezTo>
                  <a:pt x="259098" y="64502"/>
                  <a:pt x="258604" y="62059"/>
                  <a:pt x="259123" y="59504"/>
                </a:cubicBezTo>
                <a:cubicBezTo>
                  <a:pt x="259641" y="56949"/>
                  <a:pt x="261028" y="54889"/>
                  <a:pt x="263285" y="53322"/>
                </a:cubicBezTo>
                <a:cubicBezTo>
                  <a:pt x="265613" y="51807"/>
                  <a:pt x="268045" y="51298"/>
                  <a:pt x="270580" y="51792"/>
                </a:cubicBezTo>
                <a:close/>
                <a:moveTo>
                  <a:pt x="117864" y="19502"/>
                </a:moveTo>
                <a:cubicBezTo>
                  <a:pt x="106190" y="19646"/>
                  <a:pt x="95665" y="22773"/>
                  <a:pt x="86288" y="28883"/>
                </a:cubicBezTo>
                <a:cubicBezTo>
                  <a:pt x="76912" y="34993"/>
                  <a:pt x="69831" y="43224"/>
                  <a:pt x="65047" y="53577"/>
                </a:cubicBezTo>
                <a:cubicBezTo>
                  <a:pt x="69531" y="54729"/>
                  <a:pt x="73800" y="56440"/>
                  <a:pt x="77853" y="58707"/>
                </a:cubicBezTo>
                <a:cubicBezTo>
                  <a:pt x="81906" y="60975"/>
                  <a:pt x="85632" y="63769"/>
                  <a:pt x="89032" y="67088"/>
                </a:cubicBezTo>
                <a:cubicBezTo>
                  <a:pt x="90945" y="69101"/>
                  <a:pt x="91902" y="71418"/>
                  <a:pt x="91902" y="74038"/>
                </a:cubicBezTo>
                <a:cubicBezTo>
                  <a:pt x="91902" y="76659"/>
                  <a:pt x="90945" y="78977"/>
                  <a:pt x="89032" y="80992"/>
                </a:cubicBezTo>
                <a:cubicBezTo>
                  <a:pt x="87017" y="82906"/>
                  <a:pt x="84699" y="83863"/>
                  <a:pt x="82078" y="83863"/>
                </a:cubicBezTo>
                <a:cubicBezTo>
                  <a:pt x="79458" y="83863"/>
                  <a:pt x="77141" y="82906"/>
                  <a:pt x="75125" y="80992"/>
                </a:cubicBezTo>
                <a:cubicBezTo>
                  <a:pt x="72032" y="77913"/>
                  <a:pt x="68523" y="75553"/>
                  <a:pt x="64600" y="73910"/>
                </a:cubicBezTo>
                <a:cubicBezTo>
                  <a:pt x="60677" y="72267"/>
                  <a:pt x="56531" y="71438"/>
                  <a:pt x="52162" y="71422"/>
                </a:cubicBezTo>
                <a:cubicBezTo>
                  <a:pt x="46095" y="71490"/>
                  <a:pt x="40608" y="72970"/>
                  <a:pt x="35700" y="75860"/>
                </a:cubicBezTo>
                <a:cubicBezTo>
                  <a:pt x="30791" y="78750"/>
                  <a:pt x="26882" y="82639"/>
                  <a:pt x="23972" y="87528"/>
                </a:cubicBezTo>
                <a:cubicBezTo>
                  <a:pt x="21062" y="92417"/>
                  <a:pt x="19572" y="97894"/>
                  <a:pt x="19503" y="103959"/>
                </a:cubicBezTo>
                <a:cubicBezTo>
                  <a:pt x="19572" y="110025"/>
                  <a:pt x="21062" y="115503"/>
                  <a:pt x="23972" y="120391"/>
                </a:cubicBezTo>
                <a:cubicBezTo>
                  <a:pt x="26882" y="125280"/>
                  <a:pt x="30791" y="129169"/>
                  <a:pt x="35700" y="132059"/>
                </a:cubicBezTo>
                <a:cubicBezTo>
                  <a:pt x="40608" y="134949"/>
                  <a:pt x="46095" y="136428"/>
                  <a:pt x="52162" y="136497"/>
                </a:cubicBezTo>
                <a:lnTo>
                  <a:pt x="185607" y="136497"/>
                </a:lnTo>
                <a:cubicBezTo>
                  <a:pt x="192477" y="136322"/>
                  <a:pt x="198192" y="133961"/>
                  <a:pt x="202751" y="129415"/>
                </a:cubicBezTo>
                <a:cubicBezTo>
                  <a:pt x="207309" y="124870"/>
                  <a:pt x="209675" y="119191"/>
                  <a:pt x="209848" y="112381"/>
                </a:cubicBezTo>
                <a:cubicBezTo>
                  <a:pt x="209763" y="107200"/>
                  <a:pt x="208306" y="102633"/>
                  <a:pt x="205478" y="98680"/>
                </a:cubicBezTo>
                <a:cubicBezTo>
                  <a:pt x="202649" y="94727"/>
                  <a:pt x="198960" y="91851"/>
                  <a:pt x="194410" y="90051"/>
                </a:cubicBezTo>
                <a:cubicBezTo>
                  <a:pt x="194089" y="92032"/>
                  <a:pt x="193679" y="94004"/>
                  <a:pt x="193182" y="95969"/>
                </a:cubicBezTo>
                <a:cubicBezTo>
                  <a:pt x="192685" y="97933"/>
                  <a:pt x="192116" y="99874"/>
                  <a:pt x="191475" y="101790"/>
                </a:cubicBezTo>
                <a:cubicBezTo>
                  <a:pt x="190790" y="103853"/>
                  <a:pt x="189610" y="105469"/>
                  <a:pt x="187935" y="106639"/>
                </a:cubicBezTo>
                <a:cubicBezTo>
                  <a:pt x="186261" y="107809"/>
                  <a:pt x="184379" y="108404"/>
                  <a:pt x="182290" y="108425"/>
                </a:cubicBezTo>
                <a:cubicBezTo>
                  <a:pt x="181270" y="108425"/>
                  <a:pt x="180249" y="108298"/>
                  <a:pt x="179228" y="108043"/>
                </a:cubicBezTo>
                <a:cubicBezTo>
                  <a:pt x="176576" y="107065"/>
                  <a:pt x="174672" y="105416"/>
                  <a:pt x="173519" y="103098"/>
                </a:cubicBezTo>
                <a:cubicBezTo>
                  <a:pt x="172365" y="100780"/>
                  <a:pt x="172185" y="98303"/>
                  <a:pt x="172977" y="95666"/>
                </a:cubicBezTo>
                <a:cubicBezTo>
                  <a:pt x="173936" y="92728"/>
                  <a:pt x="174665" y="89735"/>
                  <a:pt x="175162" y="86686"/>
                </a:cubicBezTo>
                <a:cubicBezTo>
                  <a:pt x="175659" y="83637"/>
                  <a:pt x="175908" y="80548"/>
                  <a:pt x="175911" y="77419"/>
                </a:cubicBezTo>
                <a:cubicBezTo>
                  <a:pt x="175787" y="66668"/>
                  <a:pt x="173143" y="56939"/>
                  <a:pt x="167978" y="48235"/>
                </a:cubicBezTo>
                <a:cubicBezTo>
                  <a:pt x="162812" y="39530"/>
                  <a:pt x="155868" y="32596"/>
                  <a:pt x="147145" y="27433"/>
                </a:cubicBezTo>
                <a:cubicBezTo>
                  <a:pt x="138422" y="22270"/>
                  <a:pt x="128661" y="19627"/>
                  <a:pt x="117864" y="19502"/>
                </a:cubicBezTo>
                <a:close/>
                <a:moveTo>
                  <a:pt x="117864" y="0"/>
                </a:moveTo>
                <a:cubicBezTo>
                  <a:pt x="131397" y="138"/>
                  <a:pt x="143737" y="3278"/>
                  <a:pt x="154885" y="9418"/>
                </a:cubicBezTo>
                <a:cubicBezTo>
                  <a:pt x="166032" y="15560"/>
                  <a:pt x="175159" y="23876"/>
                  <a:pt x="182266" y="34368"/>
                </a:cubicBezTo>
                <a:cubicBezTo>
                  <a:pt x="189374" y="44860"/>
                  <a:pt x="193634" y="56702"/>
                  <a:pt x="195048" y="69893"/>
                </a:cubicBezTo>
                <a:cubicBezTo>
                  <a:pt x="205015" y="72204"/>
                  <a:pt x="213172" y="77212"/>
                  <a:pt x="219517" y="84916"/>
                </a:cubicBezTo>
                <a:cubicBezTo>
                  <a:pt x="225863" y="92619"/>
                  <a:pt x="229141" y="101774"/>
                  <a:pt x="229350" y="112381"/>
                </a:cubicBezTo>
                <a:cubicBezTo>
                  <a:pt x="229256" y="120511"/>
                  <a:pt x="227262" y="127854"/>
                  <a:pt x="223367" y="134407"/>
                </a:cubicBezTo>
                <a:cubicBezTo>
                  <a:pt x="219472" y="140961"/>
                  <a:pt x="214238" y="146175"/>
                  <a:pt x="207664" y="150050"/>
                </a:cubicBezTo>
                <a:cubicBezTo>
                  <a:pt x="201090" y="153924"/>
                  <a:pt x="193738" y="155907"/>
                  <a:pt x="185607" y="155999"/>
                </a:cubicBezTo>
                <a:lnTo>
                  <a:pt x="52162" y="155999"/>
                </a:lnTo>
                <a:cubicBezTo>
                  <a:pt x="42441" y="155888"/>
                  <a:pt x="33662" y="153517"/>
                  <a:pt x="25824" y="148887"/>
                </a:cubicBezTo>
                <a:cubicBezTo>
                  <a:pt x="17986" y="144257"/>
                  <a:pt x="11750" y="138031"/>
                  <a:pt x="7116" y="130211"/>
                </a:cubicBezTo>
                <a:cubicBezTo>
                  <a:pt x="2482" y="122391"/>
                  <a:pt x="111" y="113640"/>
                  <a:pt x="0" y="103959"/>
                </a:cubicBezTo>
                <a:cubicBezTo>
                  <a:pt x="84" y="95159"/>
                  <a:pt x="2069" y="87115"/>
                  <a:pt x="5954" y="79829"/>
                </a:cubicBezTo>
                <a:cubicBezTo>
                  <a:pt x="9839" y="72543"/>
                  <a:pt x="15121" y="66504"/>
                  <a:pt x="21799" y="61714"/>
                </a:cubicBezTo>
                <a:cubicBezTo>
                  <a:pt x="28476" y="56924"/>
                  <a:pt x="36045" y="53871"/>
                  <a:pt x="44508" y="52557"/>
                </a:cubicBezTo>
                <a:cubicBezTo>
                  <a:pt x="48130" y="42105"/>
                  <a:pt x="53571" y="32949"/>
                  <a:pt x="60832" y="25091"/>
                </a:cubicBezTo>
                <a:cubicBezTo>
                  <a:pt x="68093" y="17233"/>
                  <a:pt x="76615" y="11104"/>
                  <a:pt x="86399" y="6706"/>
                </a:cubicBezTo>
                <a:cubicBezTo>
                  <a:pt x="96184" y="2308"/>
                  <a:pt x="106672" y="72"/>
                  <a:pt x="1178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5" name="Freeform: Shape 154"/>
          <p:cNvSpPr/>
          <p:nvPr/>
        </p:nvSpPr>
        <p:spPr>
          <a:xfrm>
            <a:off x="11336158" y="8838856"/>
            <a:ext cx="309559" cy="309557"/>
          </a:xfrm>
          <a:custGeom>
            <a:avLst/>
            <a:gdLst/>
            <a:ahLst/>
            <a:cxnLst/>
            <a:rect l="l" t="t" r="r" b="b"/>
            <a:pathLst>
              <a:path w="179599" h="179598">
                <a:moveTo>
                  <a:pt x="36726" y="81643"/>
                </a:moveTo>
                <a:lnTo>
                  <a:pt x="142873" y="81643"/>
                </a:lnTo>
                <a:cubicBezTo>
                  <a:pt x="144048" y="81669"/>
                  <a:pt x="145015" y="82062"/>
                  <a:pt x="145776" y="82822"/>
                </a:cubicBezTo>
                <a:cubicBezTo>
                  <a:pt x="146535" y="83581"/>
                  <a:pt x="146929" y="84548"/>
                  <a:pt x="146955" y="85721"/>
                </a:cubicBezTo>
                <a:lnTo>
                  <a:pt x="146955" y="93877"/>
                </a:lnTo>
                <a:cubicBezTo>
                  <a:pt x="146929" y="95051"/>
                  <a:pt x="146535" y="96017"/>
                  <a:pt x="145776" y="96776"/>
                </a:cubicBezTo>
                <a:cubicBezTo>
                  <a:pt x="145015" y="97536"/>
                  <a:pt x="144048" y="97929"/>
                  <a:pt x="142873" y="97955"/>
                </a:cubicBezTo>
                <a:lnTo>
                  <a:pt x="36726" y="97955"/>
                </a:lnTo>
                <a:cubicBezTo>
                  <a:pt x="35551" y="97929"/>
                  <a:pt x="34583" y="97536"/>
                  <a:pt x="33823" y="96776"/>
                </a:cubicBezTo>
                <a:cubicBezTo>
                  <a:pt x="33063" y="96017"/>
                  <a:pt x="32670" y="95051"/>
                  <a:pt x="32643" y="93877"/>
                </a:cubicBezTo>
                <a:lnTo>
                  <a:pt x="32643" y="85721"/>
                </a:lnTo>
                <a:cubicBezTo>
                  <a:pt x="32670" y="84548"/>
                  <a:pt x="33063" y="83581"/>
                  <a:pt x="33823" y="82822"/>
                </a:cubicBezTo>
                <a:cubicBezTo>
                  <a:pt x="34583" y="82062"/>
                  <a:pt x="35551" y="81669"/>
                  <a:pt x="36726" y="81643"/>
                </a:cubicBezTo>
                <a:close/>
                <a:moveTo>
                  <a:pt x="36726" y="16312"/>
                </a:moveTo>
                <a:cubicBezTo>
                  <a:pt x="30963" y="16461"/>
                  <a:pt x="26158" y="18460"/>
                  <a:pt x="22309" y="22310"/>
                </a:cubicBezTo>
                <a:cubicBezTo>
                  <a:pt x="18460" y="26159"/>
                  <a:pt x="16462" y="30965"/>
                  <a:pt x="16313" y="36728"/>
                </a:cubicBezTo>
                <a:lnTo>
                  <a:pt x="16313" y="142870"/>
                </a:lnTo>
                <a:cubicBezTo>
                  <a:pt x="16462" y="148633"/>
                  <a:pt x="18460" y="153439"/>
                  <a:pt x="22309" y="157289"/>
                </a:cubicBezTo>
                <a:cubicBezTo>
                  <a:pt x="26158" y="161138"/>
                  <a:pt x="30963" y="163137"/>
                  <a:pt x="36726" y="163286"/>
                </a:cubicBezTo>
                <a:lnTo>
                  <a:pt x="142873" y="163286"/>
                </a:lnTo>
                <a:cubicBezTo>
                  <a:pt x="148635" y="163137"/>
                  <a:pt x="153441" y="161138"/>
                  <a:pt x="157290" y="157289"/>
                </a:cubicBezTo>
                <a:cubicBezTo>
                  <a:pt x="161138" y="153439"/>
                  <a:pt x="163137" y="148633"/>
                  <a:pt x="163286" y="142870"/>
                </a:cubicBezTo>
                <a:lnTo>
                  <a:pt x="163286" y="36728"/>
                </a:lnTo>
                <a:cubicBezTo>
                  <a:pt x="163137" y="30965"/>
                  <a:pt x="161138" y="26159"/>
                  <a:pt x="157290" y="22310"/>
                </a:cubicBezTo>
                <a:cubicBezTo>
                  <a:pt x="153441" y="18460"/>
                  <a:pt x="148635" y="16461"/>
                  <a:pt x="142873" y="16312"/>
                </a:cubicBezTo>
                <a:close/>
                <a:moveTo>
                  <a:pt x="36726" y="0"/>
                </a:moveTo>
                <a:lnTo>
                  <a:pt x="142873" y="0"/>
                </a:lnTo>
                <a:cubicBezTo>
                  <a:pt x="149712" y="78"/>
                  <a:pt x="155891" y="1749"/>
                  <a:pt x="161410" y="5013"/>
                </a:cubicBezTo>
                <a:cubicBezTo>
                  <a:pt x="166929" y="8278"/>
                  <a:pt x="171320" y="12670"/>
                  <a:pt x="174585" y="18189"/>
                </a:cubicBezTo>
                <a:cubicBezTo>
                  <a:pt x="177850" y="23708"/>
                  <a:pt x="179521" y="29888"/>
                  <a:pt x="179599" y="36728"/>
                </a:cubicBezTo>
                <a:lnTo>
                  <a:pt x="179599" y="142870"/>
                </a:lnTo>
                <a:cubicBezTo>
                  <a:pt x="179521" y="149710"/>
                  <a:pt x="177850" y="155890"/>
                  <a:pt x="174585" y="161409"/>
                </a:cubicBezTo>
                <a:cubicBezTo>
                  <a:pt x="171320" y="166928"/>
                  <a:pt x="166929" y="171320"/>
                  <a:pt x="161410" y="174585"/>
                </a:cubicBezTo>
                <a:cubicBezTo>
                  <a:pt x="155891" y="177849"/>
                  <a:pt x="149712" y="179521"/>
                  <a:pt x="142873" y="179598"/>
                </a:cubicBezTo>
                <a:lnTo>
                  <a:pt x="36726" y="179598"/>
                </a:lnTo>
                <a:cubicBezTo>
                  <a:pt x="29887" y="179521"/>
                  <a:pt x="23707" y="177849"/>
                  <a:pt x="18189" y="174585"/>
                </a:cubicBezTo>
                <a:cubicBezTo>
                  <a:pt x="12670" y="171320"/>
                  <a:pt x="8278" y="166928"/>
                  <a:pt x="5014" y="161409"/>
                </a:cubicBezTo>
                <a:cubicBezTo>
                  <a:pt x="1749" y="155890"/>
                  <a:pt x="78" y="149710"/>
                  <a:pt x="0" y="142870"/>
                </a:cubicBezTo>
                <a:lnTo>
                  <a:pt x="0" y="36728"/>
                </a:lnTo>
                <a:cubicBezTo>
                  <a:pt x="78" y="29888"/>
                  <a:pt x="1749" y="23708"/>
                  <a:pt x="5014" y="18189"/>
                </a:cubicBezTo>
                <a:cubicBezTo>
                  <a:pt x="8278" y="12670"/>
                  <a:pt x="12670" y="8278"/>
                  <a:pt x="18189" y="5014"/>
                </a:cubicBezTo>
                <a:cubicBezTo>
                  <a:pt x="23707" y="1749"/>
                  <a:pt x="29887" y="78"/>
                  <a:pt x="3672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6" name="Freeform: Shape 155"/>
          <p:cNvSpPr/>
          <p:nvPr/>
        </p:nvSpPr>
        <p:spPr>
          <a:xfrm>
            <a:off x="11322086" y="7999800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0807" y="81635"/>
                </a:moveTo>
                <a:cubicBezTo>
                  <a:pt x="38513" y="81697"/>
                  <a:pt x="36594" y="82499"/>
                  <a:pt x="35050" y="84043"/>
                </a:cubicBezTo>
                <a:cubicBezTo>
                  <a:pt x="33505" y="85587"/>
                  <a:pt x="32703" y="87506"/>
                  <a:pt x="32641" y="89799"/>
                </a:cubicBezTo>
                <a:lnTo>
                  <a:pt x="32641" y="106126"/>
                </a:lnTo>
                <a:cubicBezTo>
                  <a:pt x="32703" y="108420"/>
                  <a:pt x="33505" y="110339"/>
                  <a:pt x="35050" y="111883"/>
                </a:cubicBezTo>
                <a:cubicBezTo>
                  <a:pt x="36594" y="113426"/>
                  <a:pt x="38513" y="114229"/>
                  <a:pt x="40807" y="114290"/>
                </a:cubicBezTo>
                <a:lnTo>
                  <a:pt x="155121" y="114290"/>
                </a:lnTo>
                <a:cubicBezTo>
                  <a:pt x="157415" y="114229"/>
                  <a:pt x="159334" y="113426"/>
                  <a:pt x="160878" y="111883"/>
                </a:cubicBezTo>
                <a:cubicBezTo>
                  <a:pt x="162422" y="110339"/>
                  <a:pt x="163225" y="108420"/>
                  <a:pt x="163286" y="106126"/>
                </a:cubicBezTo>
                <a:lnTo>
                  <a:pt x="163286" y="89799"/>
                </a:lnTo>
                <a:cubicBezTo>
                  <a:pt x="163225" y="87506"/>
                  <a:pt x="162422" y="85587"/>
                  <a:pt x="160878" y="84043"/>
                </a:cubicBezTo>
                <a:cubicBezTo>
                  <a:pt x="159334" y="82499"/>
                  <a:pt x="157415" y="81697"/>
                  <a:pt x="155121" y="81635"/>
                </a:cubicBezTo>
                <a:close/>
                <a:moveTo>
                  <a:pt x="36724" y="0"/>
                </a:moveTo>
                <a:lnTo>
                  <a:pt x="159203" y="0"/>
                </a:lnTo>
                <a:cubicBezTo>
                  <a:pt x="166040" y="78"/>
                  <a:pt x="172217" y="1750"/>
                  <a:pt x="177736" y="5017"/>
                </a:cubicBezTo>
                <a:cubicBezTo>
                  <a:pt x="183255" y="8284"/>
                  <a:pt x="187646" y="12677"/>
                  <a:pt x="190912" y="18197"/>
                </a:cubicBezTo>
                <a:cubicBezTo>
                  <a:pt x="194177" y="23718"/>
                  <a:pt x="195849" y="29897"/>
                  <a:pt x="195927" y="36735"/>
                </a:cubicBezTo>
                <a:lnTo>
                  <a:pt x="195927" y="159190"/>
                </a:lnTo>
                <a:cubicBezTo>
                  <a:pt x="195849" y="166029"/>
                  <a:pt x="194177" y="172208"/>
                  <a:pt x="190912" y="177729"/>
                </a:cubicBezTo>
                <a:cubicBezTo>
                  <a:pt x="187646" y="183249"/>
                  <a:pt x="183255" y="187643"/>
                  <a:pt x="177736" y="190909"/>
                </a:cubicBezTo>
                <a:cubicBezTo>
                  <a:pt x="172217" y="194176"/>
                  <a:pt x="166040" y="195849"/>
                  <a:pt x="159203" y="195927"/>
                </a:cubicBezTo>
                <a:lnTo>
                  <a:pt x="36724" y="195927"/>
                </a:lnTo>
                <a:cubicBezTo>
                  <a:pt x="29888" y="195849"/>
                  <a:pt x="23710" y="194176"/>
                  <a:pt x="18192" y="190909"/>
                </a:cubicBezTo>
                <a:cubicBezTo>
                  <a:pt x="12673" y="187643"/>
                  <a:pt x="8281" y="183249"/>
                  <a:pt x="5015" y="177729"/>
                </a:cubicBezTo>
                <a:cubicBezTo>
                  <a:pt x="1750" y="172208"/>
                  <a:pt x="78" y="166029"/>
                  <a:pt x="0" y="159190"/>
                </a:cubicBezTo>
                <a:lnTo>
                  <a:pt x="0" y="36735"/>
                </a:lnTo>
                <a:cubicBezTo>
                  <a:pt x="78" y="29897"/>
                  <a:pt x="1750" y="23718"/>
                  <a:pt x="5015" y="18197"/>
                </a:cubicBezTo>
                <a:cubicBezTo>
                  <a:pt x="8281" y="12677"/>
                  <a:pt x="12673" y="8284"/>
                  <a:pt x="18192" y="5017"/>
                </a:cubicBezTo>
                <a:cubicBezTo>
                  <a:pt x="23710" y="1750"/>
                  <a:pt x="29888" y="78"/>
                  <a:pt x="3672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7" name="Freeform: Shape 156"/>
          <p:cNvSpPr/>
          <p:nvPr/>
        </p:nvSpPr>
        <p:spPr>
          <a:xfrm>
            <a:off x="11322086" y="7160805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48971" y="81635"/>
                </a:moveTo>
                <a:cubicBezTo>
                  <a:pt x="46677" y="81697"/>
                  <a:pt x="44758" y="82499"/>
                  <a:pt x="43214" y="84043"/>
                </a:cubicBezTo>
                <a:cubicBezTo>
                  <a:pt x="41670" y="85587"/>
                  <a:pt x="40867" y="87506"/>
                  <a:pt x="40806" y="89799"/>
                </a:cubicBezTo>
                <a:lnTo>
                  <a:pt x="40806" y="106126"/>
                </a:lnTo>
                <a:cubicBezTo>
                  <a:pt x="40867" y="108420"/>
                  <a:pt x="41670" y="110339"/>
                  <a:pt x="43214" y="111883"/>
                </a:cubicBezTo>
                <a:cubicBezTo>
                  <a:pt x="44758" y="113426"/>
                  <a:pt x="46677" y="114229"/>
                  <a:pt x="48971" y="114290"/>
                </a:cubicBezTo>
                <a:lnTo>
                  <a:pt x="146956" y="114290"/>
                </a:lnTo>
                <a:cubicBezTo>
                  <a:pt x="149250" y="114229"/>
                  <a:pt x="151169" y="113426"/>
                  <a:pt x="152713" y="111883"/>
                </a:cubicBezTo>
                <a:cubicBezTo>
                  <a:pt x="154258" y="110339"/>
                  <a:pt x="155061" y="108420"/>
                  <a:pt x="155122" y="106126"/>
                </a:cubicBezTo>
                <a:lnTo>
                  <a:pt x="155122" y="89799"/>
                </a:lnTo>
                <a:cubicBezTo>
                  <a:pt x="155060" y="87506"/>
                  <a:pt x="154258" y="85587"/>
                  <a:pt x="152713" y="84043"/>
                </a:cubicBezTo>
                <a:cubicBezTo>
                  <a:pt x="151169" y="82499"/>
                  <a:pt x="149250" y="81697"/>
                  <a:pt x="146956" y="81635"/>
                </a:cubicBezTo>
                <a:close/>
                <a:moveTo>
                  <a:pt x="97964" y="0"/>
                </a:moveTo>
                <a:cubicBezTo>
                  <a:pt x="116203" y="208"/>
                  <a:pt x="132683" y="4667"/>
                  <a:pt x="147404" y="13379"/>
                </a:cubicBezTo>
                <a:cubicBezTo>
                  <a:pt x="162125" y="22090"/>
                  <a:pt x="173840" y="33807"/>
                  <a:pt x="182551" y="48528"/>
                </a:cubicBezTo>
                <a:cubicBezTo>
                  <a:pt x="191261" y="63248"/>
                  <a:pt x="195719" y="79727"/>
                  <a:pt x="195927" y="97963"/>
                </a:cubicBezTo>
                <a:cubicBezTo>
                  <a:pt x="195719" y="116199"/>
                  <a:pt x="191261" y="132677"/>
                  <a:pt x="182551" y="147398"/>
                </a:cubicBezTo>
                <a:cubicBezTo>
                  <a:pt x="173840" y="162119"/>
                  <a:pt x="162125" y="173836"/>
                  <a:pt x="147404" y="182547"/>
                </a:cubicBezTo>
                <a:cubicBezTo>
                  <a:pt x="132683" y="191259"/>
                  <a:pt x="116203" y="195719"/>
                  <a:pt x="97964" y="195927"/>
                </a:cubicBezTo>
                <a:cubicBezTo>
                  <a:pt x="79724" y="195719"/>
                  <a:pt x="63244" y="191259"/>
                  <a:pt x="48523" y="182547"/>
                </a:cubicBezTo>
                <a:cubicBezTo>
                  <a:pt x="33803" y="173836"/>
                  <a:pt x="22087" y="162119"/>
                  <a:pt x="13377" y="147398"/>
                </a:cubicBezTo>
                <a:cubicBezTo>
                  <a:pt x="4667" y="132677"/>
                  <a:pt x="208" y="116199"/>
                  <a:pt x="0" y="97963"/>
                </a:cubicBezTo>
                <a:cubicBezTo>
                  <a:pt x="208" y="79727"/>
                  <a:pt x="4667" y="63248"/>
                  <a:pt x="13377" y="48528"/>
                </a:cubicBezTo>
                <a:cubicBezTo>
                  <a:pt x="22087" y="33807"/>
                  <a:pt x="33803" y="22090"/>
                  <a:pt x="48523" y="13379"/>
                </a:cubicBezTo>
                <a:cubicBezTo>
                  <a:pt x="63244" y="4667"/>
                  <a:pt x="79724" y="208"/>
                  <a:pt x="979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8" name="Freeform: Shape 157"/>
          <p:cNvSpPr/>
          <p:nvPr/>
        </p:nvSpPr>
        <p:spPr>
          <a:xfrm>
            <a:off x="11336158" y="6448409"/>
            <a:ext cx="309559" cy="84405"/>
          </a:xfrm>
          <a:custGeom>
            <a:avLst/>
            <a:gdLst/>
            <a:ahLst/>
            <a:cxnLst/>
            <a:rect l="l" t="t" r="r" b="b"/>
            <a:pathLst>
              <a:path w="179599" h="48970">
                <a:moveTo>
                  <a:pt x="12246" y="0"/>
                </a:moveTo>
                <a:lnTo>
                  <a:pt x="167353" y="0"/>
                </a:lnTo>
                <a:cubicBezTo>
                  <a:pt x="170821" y="88"/>
                  <a:pt x="173707" y="1283"/>
                  <a:pt x="176011" y="3587"/>
                </a:cubicBezTo>
                <a:cubicBezTo>
                  <a:pt x="178315" y="5890"/>
                  <a:pt x="179511" y="8775"/>
                  <a:pt x="179599" y="12242"/>
                </a:cubicBezTo>
                <a:lnTo>
                  <a:pt x="179599" y="36727"/>
                </a:lnTo>
                <a:cubicBezTo>
                  <a:pt x="179511" y="40195"/>
                  <a:pt x="178315" y="43080"/>
                  <a:pt x="176011" y="45383"/>
                </a:cubicBezTo>
                <a:cubicBezTo>
                  <a:pt x="173707" y="47687"/>
                  <a:pt x="170821" y="48882"/>
                  <a:pt x="167353" y="48970"/>
                </a:cubicBezTo>
                <a:lnTo>
                  <a:pt x="12246" y="48970"/>
                </a:lnTo>
                <a:cubicBezTo>
                  <a:pt x="8778" y="48882"/>
                  <a:pt x="5892" y="47687"/>
                  <a:pt x="3588" y="45383"/>
                </a:cubicBezTo>
                <a:cubicBezTo>
                  <a:pt x="1284" y="43080"/>
                  <a:pt x="88" y="40195"/>
                  <a:pt x="0" y="36727"/>
                </a:cubicBezTo>
                <a:lnTo>
                  <a:pt x="0" y="12242"/>
                </a:lnTo>
                <a:cubicBezTo>
                  <a:pt x="88" y="8775"/>
                  <a:pt x="1284" y="5890"/>
                  <a:pt x="3588" y="3587"/>
                </a:cubicBezTo>
                <a:cubicBezTo>
                  <a:pt x="5892" y="1283"/>
                  <a:pt x="8778" y="88"/>
                  <a:pt x="1224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9" name="Freeform: Shape 158"/>
          <p:cNvSpPr/>
          <p:nvPr/>
        </p:nvSpPr>
        <p:spPr>
          <a:xfrm>
            <a:off x="10550420" y="9677886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34963" y="84449"/>
                </a:moveTo>
                <a:lnTo>
                  <a:pt x="160721" y="84449"/>
                </a:lnTo>
                <a:cubicBezTo>
                  <a:pt x="162777" y="84470"/>
                  <a:pt x="164371" y="85065"/>
                  <a:pt x="165503" y="86234"/>
                </a:cubicBezTo>
                <a:cubicBezTo>
                  <a:pt x="166635" y="87403"/>
                  <a:pt x="167209" y="89018"/>
                  <a:pt x="167225" y="91079"/>
                </a:cubicBezTo>
                <a:lnTo>
                  <a:pt x="167225" y="105613"/>
                </a:lnTo>
                <a:cubicBezTo>
                  <a:pt x="167209" y="107674"/>
                  <a:pt x="166635" y="109289"/>
                  <a:pt x="165503" y="110458"/>
                </a:cubicBezTo>
                <a:cubicBezTo>
                  <a:pt x="164371" y="111627"/>
                  <a:pt x="162777" y="112222"/>
                  <a:pt x="160721" y="112243"/>
                </a:cubicBezTo>
                <a:lnTo>
                  <a:pt x="134963" y="112243"/>
                </a:lnTo>
                <a:cubicBezTo>
                  <a:pt x="132902" y="112222"/>
                  <a:pt x="131287" y="111627"/>
                  <a:pt x="130118" y="110458"/>
                </a:cubicBezTo>
                <a:cubicBezTo>
                  <a:pt x="128949" y="109289"/>
                  <a:pt x="128354" y="107674"/>
                  <a:pt x="128333" y="105613"/>
                </a:cubicBezTo>
                <a:lnTo>
                  <a:pt x="128333" y="91079"/>
                </a:lnTo>
                <a:cubicBezTo>
                  <a:pt x="128354" y="89018"/>
                  <a:pt x="128949" y="87403"/>
                  <a:pt x="130118" y="86234"/>
                </a:cubicBezTo>
                <a:cubicBezTo>
                  <a:pt x="131287" y="85065"/>
                  <a:pt x="132902" y="84470"/>
                  <a:pt x="134963" y="84449"/>
                </a:cubicBezTo>
                <a:close/>
                <a:moveTo>
                  <a:pt x="131010" y="73478"/>
                </a:moveTo>
                <a:cubicBezTo>
                  <a:pt x="126412" y="73540"/>
                  <a:pt x="122746" y="74916"/>
                  <a:pt x="120014" y="77608"/>
                </a:cubicBezTo>
                <a:cubicBezTo>
                  <a:pt x="117281" y="80300"/>
                  <a:pt x="115882" y="83941"/>
                  <a:pt x="115815" y="88529"/>
                </a:cubicBezTo>
                <a:lnTo>
                  <a:pt x="115815" y="140818"/>
                </a:lnTo>
                <a:cubicBezTo>
                  <a:pt x="115820" y="141767"/>
                  <a:pt x="116065" y="142452"/>
                  <a:pt x="116550" y="142875"/>
                </a:cubicBezTo>
                <a:cubicBezTo>
                  <a:pt x="117034" y="143298"/>
                  <a:pt x="117726" y="143505"/>
                  <a:pt x="118625" y="143497"/>
                </a:cubicBezTo>
                <a:lnTo>
                  <a:pt x="125650" y="143497"/>
                </a:lnTo>
                <a:cubicBezTo>
                  <a:pt x="126600" y="143505"/>
                  <a:pt x="127287" y="143298"/>
                  <a:pt x="127710" y="142875"/>
                </a:cubicBezTo>
                <a:cubicBezTo>
                  <a:pt x="128133" y="142452"/>
                  <a:pt x="128341" y="141767"/>
                  <a:pt x="128333" y="140818"/>
                </a:cubicBezTo>
                <a:lnTo>
                  <a:pt x="128333" y="117856"/>
                </a:lnTo>
                <a:cubicBezTo>
                  <a:pt x="129533" y="119530"/>
                  <a:pt x="131117" y="120838"/>
                  <a:pt x="133082" y="121778"/>
                </a:cubicBezTo>
                <a:cubicBezTo>
                  <a:pt x="135048" y="122719"/>
                  <a:pt x="137460" y="123198"/>
                  <a:pt x="140319" y="123214"/>
                </a:cubicBezTo>
                <a:lnTo>
                  <a:pt x="164674" y="123214"/>
                </a:lnTo>
                <a:cubicBezTo>
                  <a:pt x="169274" y="123145"/>
                  <a:pt x="172939" y="121752"/>
                  <a:pt x="175671" y="119036"/>
                </a:cubicBezTo>
                <a:cubicBezTo>
                  <a:pt x="178404" y="116320"/>
                  <a:pt x="179803" y="112696"/>
                  <a:pt x="179870" y="108163"/>
                </a:cubicBezTo>
                <a:lnTo>
                  <a:pt x="179870" y="88529"/>
                </a:lnTo>
                <a:cubicBezTo>
                  <a:pt x="179803" y="83941"/>
                  <a:pt x="178404" y="80300"/>
                  <a:pt x="175671" y="77608"/>
                </a:cubicBezTo>
                <a:cubicBezTo>
                  <a:pt x="172939" y="74916"/>
                  <a:pt x="169274" y="73540"/>
                  <a:pt x="164674" y="73478"/>
                </a:cubicBezTo>
                <a:close/>
                <a:moveTo>
                  <a:pt x="31635" y="73478"/>
                </a:moveTo>
                <a:cubicBezTo>
                  <a:pt x="27098" y="73540"/>
                  <a:pt x="23470" y="74916"/>
                  <a:pt x="20751" y="77608"/>
                </a:cubicBezTo>
                <a:cubicBezTo>
                  <a:pt x="18031" y="80300"/>
                  <a:pt x="16637" y="83941"/>
                  <a:pt x="16568" y="88529"/>
                </a:cubicBezTo>
                <a:lnTo>
                  <a:pt x="16568" y="120407"/>
                </a:lnTo>
                <a:cubicBezTo>
                  <a:pt x="16568" y="122299"/>
                  <a:pt x="17462" y="123235"/>
                  <a:pt x="19251" y="123214"/>
                </a:cubicBezTo>
                <a:lnTo>
                  <a:pt x="26276" y="123214"/>
                </a:lnTo>
                <a:cubicBezTo>
                  <a:pt x="27231" y="123216"/>
                  <a:pt x="27939" y="122988"/>
                  <a:pt x="28399" y="122528"/>
                </a:cubicBezTo>
                <a:cubicBezTo>
                  <a:pt x="28859" y="122068"/>
                  <a:pt x="29088" y="121361"/>
                  <a:pt x="29085" y="120407"/>
                </a:cubicBezTo>
                <a:lnTo>
                  <a:pt x="29085" y="91079"/>
                </a:lnTo>
                <a:cubicBezTo>
                  <a:pt x="29099" y="89018"/>
                  <a:pt x="29678" y="87403"/>
                  <a:pt x="30822" y="86234"/>
                </a:cubicBezTo>
                <a:cubicBezTo>
                  <a:pt x="31967" y="85065"/>
                  <a:pt x="33598" y="84470"/>
                  <a:pt x="35715" y="84449"/>
                </a:cubicBezTo>
                <a:lnTo>
                  <a:pt x="47699" y="84449"/>
                </a:lnTo>
                <a:cubicBezTo>
                  <a:pt x="49760" y="84470"/>
                  <a:pt x="51374" y="85065"/>
                  <a:pt x="52543" y="86234"/>
                </a:cubicBezTo>
                <a:cubicBezTo>
                  <a:pt x="53712" y="87403"/>
                  <a:pt x="54307" y="89018"/>
                  <a:pt x="54328" y="91079"/>
                </a:cubicBezTo>
                <a:lnTo>
                  <a:pt x="54328" y="120407"/>
                </a:lnTo>
                <a:cubicBezTo>
                  <a:pt x="54320" y="121361"/>
                  <a:pt x="54527" y="122068"/>
                  <a:pt x="54950" y="122528"/>
                </a:cubicBezTo>
                <a:cubicBezTo>
                  <a:pt x="55374" y="122988"/>
                  <a:pt x="56060" y="123216"/>
                  <a:pt x="57010" y="123214"/>
                </a:cubicBezTo>
                <a:lnTo>
                  <a:pt x="63908" y="123214"/>
                </a:lnTo>
                <a:cubicBezTo>
                  <a:pt x="65802" y="123235"/>
                  <a:pt x="66739" y="122299"/>
                  <a:pt x="66718" y="120407"/>
                </a:cubicBezTo>
                <a:lnTo>
                  <a:pt x="66718" y="91079"/>
                </a:lnTo>
                <a:cubicBezTo>
                  <a:pt x="66739" y="89018"/>
                  <a:pt x="67334" y="87403"/>
                  <a:pt x="68503" y="86234"/>
                </a:cubicBezTo>
                <a:cubicBezTo>
                  <a:pt x="69671" y="85065"/>
                  <a:pt x="71286" y="84470"/>
                  <a:pt x="73348" y="84449"/>
                </a:cubicBezTo>
                <a:lnTo>
                  <a:pt x="85713" y="84449"/>
                </a:lnTo>
                <a:cubicBezTo>
                  <a:pt x="87769" y="84470"/>
                  <a:pt x="89363" y="85065"/>
                  <a:pt x="90494" y="86234"/>
                </a:cubicBezTo>
                <a:cubicBezTo>
                  <a:pt x="91626" y="87403"/>
                  <a:pt x="92199" y="89018"/>
                  <a:pt x="92215" y="91079"/>
                </a:cubicBezTo>
                <a:lnTo>
                  <a:pt x="92215" y="120407"/>
                </a:lnTo>
                <a:cubicBezTo>
                  <a:pt x="92213" y="121361"/>
                  <a:pt x="92441" y="122068"/>
                  <a:pt x="92902" y="122528"/>
                </a:cubicBezTo>
                <a:cubicBezTo>
                  <a:pt x="93362" y="122988"/>
                  <a:pt x="94070" y="123216"/>
                  <a:pt x="95026" y="123214"/>
                </a:cubicBezTo>
                <a:lnTo>
                  <a:pt x="102051" y="123214"/>
                </a:lnTo>
                <a:cubicBezTo>
                  <a:pt x="103839" y="123235"/>
                  <a:pt x="104733" y="122299"/>
                  <a:pt x="104733" y="120407"/>
                </a:cubicBezTo>
                <a:lnTo>
                  <a:pt x="104733" y="88529"/>
                </a:lnTo>
                <a:cubicBezTo>
                  <a:pt x="104671" y="83941"/>
                  <a:pt x="103293" y="80300"/>
                  <a:pt x="100598" y="77608"/>
                </a:cubicBezTo>
                <a:cubicBezTo>
                  <a:pt x="97903" y="74916"/>
                  <a:pt x="94259" y="73540"/>
                  <a:pt x="89665" y="73478"/>
                </a:cubicBezTo>
                <a:lnTo>
                  <a:pt x="72710" y="73478"/>
                </a:lnTo>
                <a:cubicBezTo>
                  <a:pt x="69833" y="73492"/>
                  <a:pt x="67361" y="74071"/>
                  <a:pt x="65295" y="75216"/>
                </a:cubicBezTo>
                <a:cubicBezTo>
                  <a:pt x="63229" y="76362"/>
                  <a:pt x="61617" y="77994"/>
                  <a:pt x="60459" y="80112"/>
                </a:cubicBezTo>
                <a:cubicBezTo>
                  <a:pt x="59301" y="77994"/>
                  <a:pt x="57689" y="76362"/>
                  <a:pt x="55623" y="75216"/>
                </a:cubicBezTo>
                <a:cubicBezTo>
                  <a:pt x="53557" y="74071"/>
                  <a:pt x="51085" y="73492"/>
                  <a:pt x="48209" y="73478"/>
                </a:cubicBezTo>
                <a:close/>
                <a:moveTo>
                  <a:pt x="29595" y="0"/>
                </a:moveTo>
                <a:lnTo>
                  <a:pt x="166332" y="0"/>
                </a:lnTo>
                <a:cubicBezTo>
                  <a:pt x="174714" y="212"/>
                  <a:pt x="181690" y="3104"/>
                  <a:pt x="187258" y="8674"/>
                </a:cubicBezTo>
                <a:cubicBezTo>
                  <a:pt x="192825" y="14245"/>
                  <a:pt x="195715" y="21218"/>
                  <a:pt x="195927" y="29595"/>
                </a:cubicBezTo>
                <a:lnTo>
                  <a:pt x="195927" y="166331"/>
                </a:lnTo>
                <a:cubicBezTo>
                  <a:pt x="195715" y="174708"/>
                  <a:pt x="192825" y="181682"/>
                  <a:pt x="187258" y="187252"/>
                </a:cubicBezTo>
                <a:cubicBezTo>
                  <a:pt x="181690" y="192823"/>
                  <a:pt x="174714" y="195714"/>
                  <a:pt x="166332" y="195927"/>
                </a:cubicBezTo>
                <a:lnTo>
                  <a:pt x="29595" y="195927"/>
                </a:lnTo>
                <a:cubicBezTo>
                  <a:pt x="21214" y="195714"/>
                  <a:pt x="14238" y="192823"/>
                  <a:pt x="8670" y="187252"/>
                </a:cubicBezTo>
                <a:cubicBezTo>
                  <a:pt x="3102" y="181682"/>
                  <a:pt x="212" y="174708"/>
                  <a:pt x="0" y="166331"/>
                </a:cubicBezTo>
                <a:lnTo>
                  <a:pt x="0" y="29595"/>
                </a:lnTo>
                <a:cubicBezTo>
                  <a:pt x="212" y="21218"/>
                  <a:pt x="3102" y="14245"/>
                  <a:pt x="8670" y="8674"/>
                </a:cubicBezTo>
                <a:cubicBezTo>
                  <a:pt x="14238" y="3104"/>
                  <a:pt x="21214" y="212"/>
                  <a:pt x="295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0" name="Freeform: Shape 159"/>
          <p:cNvSpPr/>
          <p:nvPr/>
        </p:nvSpPr>
        <p:spPr>
          <a:xfrm>
            <a:off x="10526300" y="8867002"/>
            <a:ext cx="385943" cy="281412"/>
          </a:xfrm>
          <a:custGeom>
            <a:avLst/>
            <a:gdLst/>
            <a:ahLst/>
            <a:cxnLst/>
            <a:rect l="l" t="t" r="r" b="b"/>
            <a:pathLst>
              <a:path w="223915" h="163269">
                <a:moveTo>
                  <a:pt x="6506" y="0"/>
                </a:moveTo>
                <a:lnTo>
                  <a:pt x="169269" y="0"/>
                </a:lnTo>
                <a:cubicBezTo>
                  <a:pt x="177964" y="37"/>
                  <a:pt x="186021" y="1748"/>
                  <a:pt x="193441" y="5132"/>
                </a:cubicBezTo>
                <a:cubicBezTo>
                  <a:pt x="200860" y="8517"/>
                  <a:pt x="207132" y="13352"/>
                  <a:pt x="212255" y="19637"/>
                </a:cubicBezTo>
                <a:cubicBezTo>
                  <a:pt x="217374" y="25981"/>
                  <a:pt x="220818" y="33155"/>
                  <a:pt x="222588" y="41158"/>
                </a:cubicBezTo>
                <a:cubicBezTo>
                  <a:pt x="224358" y="49162"/>
                  <a:pt x="224358" y="57421"/>
                  <a:pt x="222588" y="65936"/>
                </a:cubicBezTo>
                <a:lnTo>
                  <a:pt x="222589" y="65936"/>
                </a:lnTo>
                <a:lnTo>
                  <a:pt x="201669" y="163269"/>
                </a:lnTo>
                <a:lnTo>
                  <a:pt x="159064" y="163269"/>
                </a:lnTo>
                <a:lnTo>
                  <a:pt x="181769" y="57134"/>
                </a:lnTo>
                <a:cubicBezTo>
                  <a:pt x="182279" y="54880"/>
                  <a:pt x="182375" y="52786"/>
                  <a:pt x="182056" y="50851"/>
                </a:cubicBezTo>
                <a:cubicBezTo>
                  <a:pt x="181738" y="48916"/>
                  <a:pt x="181004" y="47269"/>
                  <a:pt x="179856" y="45908"/>
                </a:cubicBezTo>
                <a:cubicBezTo>
                  <a:pt x="178753" y="44560"/>
                  <a:pt x="177291" y="43524"/>
                  <a:pt x="175471" y="42798"/>
                </a:cubicBezTo>
                <a:cubicBezTo>
                  <a:pt x="173651" y="42073"/>
                  <a:pt x="171584" y="41706"/>
                  <a:pt x="169269" y="41698"/>
                </a:cubicBezTo>
                <a:lnTo>
                  <a:pt x="147711" y="41698"/>
                </a:lnTo>
                <a:lnTo>
                  <a:pt x="121690" y="163269"/>
                </a:lnTo>
                <a:lnTo>
                  <a:pt x="79086" y="163269"/>
                </a:lnTo>
                <a:lnTo>
                  <a:pt x="105107" y="41698"/>
                </a:lnTo>
                <a:lnTo>
                  <a:pt x="68626" y="41698"/>
                </a:lnTo>
                <a:lnTo>
                  <a:pt x="42604" y="163269"/>
                </a:lnTo>
                <a:lnTo>
                  <a:pt x="0" y="163269"/>
                </a:lnTo>
                <a:lnTo>
                  <a:pt x="26022" y="416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1" name="Freeform: Shape 160"/>
          <p:cNvSpPr/>
          <p:nvPr/>
        </p:nvSpPr>
        <p:spPr>
          <a:xfrm>
            <a:off x="10592686" y="7971758"/>
            <a:ext cx="253169" cy="393785"/>
          </a:xfrm>
          <a:custGeom>
            <a:avLst/>
            <a:gdLst/>
            <a:ahLst/>
            <a:cxnLst/>
            <a:rect l="l" t="t" r="r" b="b"/>
            <a:pathLst>
              <a:path w="146883" h="228465">
                <a:moveTo>
                  <a:pt x="73413" y="97928"/>
                </a:moveTo>
                <a:cubicBezTo>
                  <a:pt x="62791" y="98050"/>
                  <a:pt x="53185" y="100655"/>
                  <a:pt x="44598" y="105743"/>
                </a:cubicBezTo>
                <a:cubicBezTo>
                  <a:pt x="36010" y="110831"/>
                  <a:pt x="29173" y="117670"/>
                  <a:pt x="24085" y="126260"/>
                </a:cubicBezTo>
                <a:cubicBezTo>
                  <a:pt x="18998" y="134849"/>
                  <a:pt x="16393" y="144457"/>
                  <a:pt x="16271" y="155084"/>
                </a:cubicBezTo>
                <a:cubicBezTo>
                  <a:pt x="16393" y="165710"/>
                  <a:pt x="18998" y="175318"/>
                  <a:pt x="24085" y="183907"/>
                </a:cubicBezTo>
                <a:cubicBezTo>
                  <a:pt x="29173" y="192497"/>
                  <a:pt x="36010" y="199336"/>
                  <a:pt x="44598" y="204424"/>
                </a:cubicBezTo>
                <a:cubicBezTo>
                  <a:pt x="53185" y="209512"/>
                  <a:pt x="62791" y="212118"/>
                  <a:pt x="73413" y="212240"/>
                </a:cubicBezTo>
                <a:cubicBezTo>
                  <a:pt x="84038" y="212118"/>
                  <a:pt x="93645" y="209512"/>
                  <a:pt x="102235" y="204424"/>
                </a:cubicBezTo>
                <a:cubicBezTo>
                  <a:pt x="110825" y="199336"/>
                  <a:pt x="117665" y="192497"/>
                  <a:pt x="122754" y="183907"/>
                </a:cubicBezTo>
                <a:cubicBezTo>
                  <a:pt x="127843" y="175318"/>
                  <a:pt x="130449" y="165710"/>
                  <a:pt x="130571" y="155084"/>
                </a:cubicBezTo>
                <a:cubicBezTo>
                  <a:pt x="130449" y="144457"/>
                  <a:pt x="127843" y="134849"/>
                  <a:pt x="122754" y="126260"/>
                </a:cubicBezTo>
                <a:cubicBezTo>
                  <a:pt x="117665" y="117670"/>
                  <a:pt x="110825" y="110831"/>
                  <a:pt x="102235" y="105743"/>
                </a:cubicBezTo>
                <a:cubicBezTo>
                  <a:pt x="93645" y="100655"/>
                  <a:pt x="84038" y="98050"/>
                  <a:pt x="73413" y="97928"/>
                </a:cubicBezTo>
                <a:close/>
                <a:moveTo>
                  <a:pt x="73413" y="0"/>
                </a:moveTo>
                <a:cubicBezTo>
                  <a:pt x="75563" y="0"/>
                  <a:pt x="77475" y="797"/>
                  <a:pt x="79148" y="2392"/>
                </a:cubicBezTo>
                <a:lnTo>
                  <a:pt x="104921" y="28033"/>
                </a:lnTo>
                <a:cubicBezTo>
                  <a:pt x="105687" y="28902"/>
                  <a:pt x="106070" y="29875"/>
                  <a:pt x="106070" y="30951"/>
                </a:cubicBezTo>
                <a:cubicBezTo>
                  <a:pt x="106070" y="32027"/>
                  <a:pt x="105687" y="32968"/>
                  <a:pt x="104921" y="33774"/>
                </a:cubicBezTo>
                <a:lnTo>
                  <a:pt x="99051" y="39642"/>
                </a:lnTo>
                <a:cubicBezTo>
                  <a:pt x="98246" y="40407"/>
                  <a:pt x="97305" y="40790"/>
                  <a:pt x="96229" y="40790"/>
                </a:cubicBezTo>
                <a:cubicBezTo>
                  <a:pt x="95151" y="40790"/>
                  <a:pt x="94178" y="40407"/>
                  <a:pt x="93309" y="39642"/>
                </a:cubicBezTo>
                <a:lnTo>
                  <a:pt x="81570" y="27905"/>
                </a:lnTo>
                <a:lnTo>
                  <a:pt x="81570" y="48954"/>
                </a:lnTo>
                <a:lnTo>
                  <a:pt x="101987" y="48954"/>
                </a:lnTo>
                <a:cubicBezTo>
                  <a:pt x="103161" y="48981"/>
                  <a:pt x="104129" y="49373"/>
                  <a:pt x="104889" y="50133"/>
                </a:cubicBezTo>
                <a:cubicBezTo>
                  <a:pt x="105650" y="50892"/>
                  <a:pt x="106043" y="51859"/>
                  <a:pt x="106070" y="53032"/>
                </a:cubicBezTo>
                <a:lnTo>
                  <a:pt x="106070" y="61188"/>
                </a:lnTo>
                <a:cubicBezTo>
                  <a:pt x="106043" y="62362"/>
                  <a:pt x="105650" y="63328"/>
                  <a:pt x="104889" y="64088"/>
                </a:cubicBezTo>
                <a:cubicBezTo>
                  <a:pt x="104129" y="64847"/>
                  <a:pt x="103161" y="65240"/>
                  <a:pt x="101987" y="65267"/>
                </a:cubicBezTo>
                <a:lnTo>
                  <a:pt x="81570" y="65267"/>
                </a:lnTo>
                <a:lnTo>
                  <a:pt x="81570" y="82108"/>
                </a:lnTo>
                <a:cubicBezTo>
                  <a:pt x="93945" y="83594"/>
                  <a:pt x="105034" y="87708"/>
                  <a:pt x="114836" y="94450"/>
                </a:cubicBezTo>
                <a:cubicBezTo>
                  <a:pt x="124638" y="101191"/>
                  <a:pt x="132398" y="109803"/>
                  <a:pt x="138117" y="120287"/>
                </a:cubicBezTo>
                <a:cubicBezTo>
                  <a:pt x="143835" y="130771"/>
                  <a:pt x="146758" y="142370"/>
                  <a:pt x="146883" y="155084"/>
                </a:cubicBezTo>
                <a:cubicBezTo>
                  <a:pt x="146694" y="169732"/>
                  <a:pt x="142906" y="182832"/>
                  <a:pt x="135518" y="194383"/>
                </a:cubicBezTo>
                <a:cubicBezTo>
                  <a:pt x="128131" y="205934"/>
                  <a:pt x="118277" y="214799"/>
                  <a:pt x="105957" y="220978"/>
                </a:cubicBezTo>
                <a:cubicBezTo>
                  <a:pt x="93638" y="227156"/>
                  <a:pt x="79986" y="229511"/>
                  <a:pt x="65001" y="228043"/>
                </a:cubicBezTo>
                <a:cubicBezTo>
                  <a:pt x="53410" y="226655"/>
                  <a:pt x="42915" y="222872"/>
                  <a:pt x="33516" y="216694"/>
                </a:cubicBezTo>
                <a:cubicBezTo>
                  <a:pt x="24117" y="210516"/>
                  <a:pt x="16476" y="202623"/>
                  <a:pt x="10592" y="193014"/>
                </a:cubicBezTo>
                <a:cubicBezTo>
                  <a:pt x="4708" y="183405"/>
                  <a:pt x="1243" y="172760"/>
                  <a:pt x="197" y="161080"/>
                </a:cubicBezTo>
                <a:cubicBezTo>
                  <a:pt x="-719" y="147451"/>
                  <a:pt x="1568" y="134946"/>
                  <a:pt x="7058" y="123566"/>
                </a:cubicBezTo>
                <a:cubicBezTo>
                  <a:pt x="12548" y="112187"/>
                  <a:pt x="20362" y="102820"/>
                  <a:pt x="30502" y="95466"/>
                </a:cubicBezTo>
                <a:cubicBezTo>
                  <a:pt x="40641" y="88112"/>
                  <a:pt x="52226" y="83659"/>
                  <a:pt x="65256" y="82108"/>
                </a:cubicBezTo>
                <a:lnTo>
                  <a:pt x="65256" y="65267"/>
                </a:lnTo>
                <a:lnTo>
                  <a:pt x="44846" y="65267"/>
                </a:lnTo>
                <a:cubicBezTo>
                  <a:pt x="43671" y="65240"/>
                  <a:pt x="42704" y="64847"/>
                  <a:pt x="41944" y="64088"/>
                </a:cubicBezTo>
                <a:cubicBezTo>
                  <a:pt x="41184" y="63328"/>
                  <a:pt x="40790" y="62362"/>
                  <a:pt x="40764" y="61188"/>
                </a:cubicBezTo>
                <a:lnTo>
                  <a:pt x="40764" y="53032"/>
                </a:lnTo>
                <a:cubicBezTo>
                  <a:pt x="40790" y="51859"/>
                  <a:pt x="41184" y="50892"/>
                  <a:pt x="41944" y="50133"/>
                </a:cubicBezTo>
                <a:cubicBezTo>
                  <a:pt x="42704" y="49373"/>
                  <a:pt x="43671" y="48981"/>
                  <a:pt x="44846" y="48954"/>
                </a:cubicBezTo>
                <a:lnTo>
                  <a:pt x="65256" y="48954"/>
                </a:lnTo>
                <a:lnTo>
                  <a:pt x="65256" y="27905"/>
                </a:lnTo>
                <a:lnTo>
                  <a:pt x="53520" y="39642"/>
                </a:lnTo>
                <a:cubicBezTo>
                  <a:pt x="52651" y="40407"/>
                  <a:pt x="51679" y="40790"/>
                  <a:pt x="50602" y="40790"/>
                </a:cubicBezTo>
                <a:cubicBezTo>
                  <a:pt x="49526" y="40790"/>
                  <a:pt x="48585" y="40407"/>
                  <a:pt x="47780" y="39642"/>
                </a:cubicBezTo>
                <a:lnTo>
                  <a:pt x="41912" y="33774"/>
                </a:lnTo>
                <a:cubicBezTo>
                  <a:pt x="41146" y="32968"/>
                  <a:pt x="40764" y="32027"/>
                  <a:pt x="40764" y="30951"/>
                </a:cubicBezTo>
                <a:cubicBezTo>
                  <a:pt x="40764" y="29875"/>
                  <a:pt x="41146" y="28902"/>
                  <a:pt x="41912" y="28033"/>
                </a:cubicBezTo>
                <a:lnTo>
                  <a:pt x="67678" y="2392"/>
                </a:lnTo>
                <a:cubicBezTo>
                  <a:pt x="69351" y="797"/>
                  <a:pt x="71262" y="0"/>
                  <a:pt x="734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2" name="Freeform: Shape 161"/>
          <p:cNvSpPr/>
          <p:nvPr/>
        </p:nvSpPr>
        <p:spPr>
          <a:xfrm>
            <a:off x="10508305" y="7203072"/>
            <a:ext cx="421932" cy="253169"/>
          </a:xfrm>
          <a:custGeom>
            <a:avLst/>
            <a:gdLst/>
            <a:ahLst/>
            <a:cxnLst/>
            <a:rect l="l" t="t" r="r" b="b"/>
            <a:pathLst>
              <a:path w="244795" h="146883">
                <a:moveTo>
                  <a:pt x="73383" y="16271"/>
                </a:moveTo>
                <a:cubicBezTo>
                  <a:pt x="62757" y="16393"/>
                  <a:pt x="53149" y="18997"/>
                  <a:pt x="44559" y="24085"/>
                </a:cubicBezTo>
                <a:cubicBezTo>
                  <a:pt x="35970" y="29172"/>
                  <a:pt x="29131" y="36010"/>
                  <a:pt x="24042" y="44598"/>
                </a:cubicBezTo>
                <a:cubicBezTo>
                  <a:pt x="18954" y="53185"/>
                  <a:pt x="16349" y="62790"/>
                  <a:pt x="16227" y="73413"/>
                </a:cubicBezTo>
                <a:cubicBezTo>
                  <a:pt x="16349" y="84038"/>
                  <a:pt x="18954" y="93645"/>
                  <a:pt x="24042" y="102235"/>
                </a:cubicBezTo>
                <a:cubicBezTo>
                  <a:pt x="29131" y="110825"/>
                  <a:pt x="35970" y="117665"/>
                  <a:pt x="44559" y="122754"/>
                </a:cubicBezTo>
                <a:cubicBezTo>
                  <a:pt x="53149" y="127843"/>
                  <a:pt x="62757" y="130448"/>
                  <a:pt x="73383" y="130571"/>
                </a:cubicBezTo>
                <a:cubicBezTo>
                  <a:pt x="84009" y="130448"/>
                  <a:pt x="93617" y="127843"/>
                  <a:pt x="102207" y="122754"/>
                </a:cubicBezTo>
                <a:cubicBezTo>
                  <a:pt x="110796" y="117665"/>
                  <a:pt x="117635" y="110825"/>
                  <a:pt x="122724" y="102235"/>
                </a:cubicBezTo>
                <a:cubicBezTo>
                  <a:pt x="127812" y="93645"/>
                  <a:pt x="130417" y="84038"/>
                  <a:pt x="130539" y="73413"/>
                </a:cubicBezTo>
                <a:cubicBezTo>
                  <a:pt x="130417" y="62790"/>
                  <a:pt x="127812" y="53185"/>
                  <a:pt x="122724" y="44598"/>
                </a:cubicBezTo>
                <a:cubicBezTo>
                  <a:pt x="117635" y="36010"/>
                  <a:pt x="110796" y="29172"/>
                  <a:pt x="102207" y="24085"/>
                </a:cubicBezTo>
                <a:cubicBezTo>
                  <a:pt x="93617" y="18997"/>
                  <a:pt x="84009" y="16393"/>
                  <a:pt x="73383" y="16271"/>
                </a:cubicBezTo>
                <a:close/>
                <a:moveTo>
                  <a:pt x="67387" y="197"/>
                </a:moveTo>
                <a:cubicBezTo>
                  <a:pt x="81016" y="-719"/>
                  <a:pt x="93520" y="1567"/>
                  <a:pt x="104900" y="7057"/>
                </a:cubicBezTo>
                <a:cubicBezTo>
                  <a:pt x="116280" y="12548"/>
                  <a:pt x="125647" y="20362"/>
                  <a:pt x="133001" y="30501"/>
                </a:cubicBezTo>
                <a:cubicBezTo>
                  <a:pt x="140355" y="40640"/>
                  <a:pt x="144808" y="52226"/>
                  <a:pt x="146360" y="65256"/>
                </a:cubicBezTo>
                <a:lnTo>
                  <a:pt x="163200" y="65256"/>
                </a:lnTo>
                <a:lnTo>
                  <a:pt x="163200" y="36681"/>
                </a:lnTo>
                <a:cubicBezTo>
                  <a:pt x="163226" y="35507"/>
                  <a:pt x="163619" y="34539"/>
                  <a:pt x="164379" y="33779"/>
                </a:cubicBezTo>
                <a:cubicBezTo>
                  <a:pt x="165138" y="33019"/>
                  <a:pt x="166105" y="32626"/>
                  <a:pt x="167278" y="32599"/>
                </a:cubicBezTo>
                <a:lnTo>
                  <a:pt x="175434" y="32599"/>
                </a:lnTo>
                <a:cubicBezTo>
                  <a:pt x="176608" y="32626"/>
                  <a:pt x="177574" y="33019"/>
                  <a:pt x="178334" y="33779"/>
                </a:cubicBezTo>
                <a:cubicBezTo>
                  <a:pt x="179093" y="34539"/>
                  <a:pt x="179486" y="35507"/>
                  <a:pt x="179513" y="36681"/>
                </a:cubicBezTo>
                <a:lnTo>
                  <a:pt x="179513" y="65256"/>
                </a:lnTo>
                <a:lnTo>
                  <a:pt x="217017" y="65256"/>
                </a:lnTo>
                <a:lnTo>
                  <a:pt x="193418" y="41656"/>
                </a:lnTo>
                <a:cubicBezTo>
                  <a:pt x="192589" y="40843"/>
                  <a:pt x="192174" y="39886"/>
                  <a:pt x="192174" y="38786"/>
                </a:cubicBezTo>
                <a:cubicBezTo>
                  <a:pt x="192174" y="37686"/>
                  <a:pt x="192589" y="36729"/>
                  <a:pt x="193418" y="35916"/>
                </a:cubicBezTo>
                <a:lnTo>
                  <a:pt x="199158" y="30175"/>
                </a:lnTo>
                <a:cubicBezTo>
                  <a:pt x="199971" y="29346"/>
                  <a:pt x="200928" y="28932"/>
                  <a:pt x="202028" y="28932"/>
                </a:cubicBezTo>
                <a:cubicBezTo>
                  <a:pt x="203128" y="28932"/>
                  <a:pt x="204085" y="29346"/>
                  <a:pt x="204898" y="30175"/>
                </a:cubicBezTo>
                <a:lnTo>
                  <a:pt x="242403" y="67678"/>
                </a:lnTo>
                <a:cubicBezTo>
                  <a:pt x="243998" y="69350"/>
                  <a:pt x="244795" y="71262"/>
                  <a:pt x="244795" y="73413"/>
                </a:cubicBezTo>
                <a:cubicBezTo>
                  <a:pt x="244795" y="75563"/>
                  <a:pt x="243998" y="77475"/>
                  <a:pt x="242403" y="79148"/>
                </a:cubicBezTo>
                <a:lnTo>
                  <a:pt x="204898" y="116661"/>
                </a:lnTo>
                <a:cubicBezTo>
                  <a:pt x="204085" y="117491"/>
                  <a:pt x="203128" y="117905"/>
                  <a:pt x="202028" y="117905"/>
                </a:cubicBezTo>
                <a:cubicBezTo>
                  <a:pt x="200928" y="117905"/>
                  <a:pt x="199971" y="117491"/>
                  <a:pt x="199158" y="116661"/>
                </a:cubicBezTo>
                <a:lnTo>
                  <a:pt x="193418" y="110919"/>
                </a:lnTo>
                <a:cubicBezTo>
                  <a:pt x="192589" y="110105"/>
                  <a:pt x="192174" y="109148"/>
                  <a:pt x="192174" y="108048"/>
                </a:cubicBezTo>
                <a:cubicBezTo>
                  <a:pt x="192174" y="106947"/>
                  <a:pt x="192589" y="105990"/>
                  <a:pt x="193418" y="105177"/>
                </a:cubicBezTo>
                <a:lnTo>
                  <a:pt x="217017" y="81569"/>
                </a:lnTo>
                <a:lnTo>
                  <a:pt x="179513" y="81569"/>
                </a:lnTo>
                <a:lnTo>
                  <a:pt x="179513" y="110153"/>
                </a:lnTo>
                <a:cubicBezTo>
                  <a:pt x="179486" y="111328"/>
                  <a:pt x="179093" y="112296"/>
                  <a:pt x="178334" y="113056"/>
                </a:cubicBezTo>
                <a:cubicBezTo>
                  <a:pt x="177574" y="113817"/>
                  <a:pt x="176608" y="114210"/>
                  <a:pt x="175434" y="114237"/>
                </a:cubicBezTo>
                <a:lnTo>
                  <a:pt x="167278" y="114237"/>
                </a:lnTo>
                <a:cubicBezTo>
                  <a:pt x="166105" y="114210"/>
                  <a:pt x="165138" y="113817"/>
                  <a:pt x="164379" y="113056"/>
                </a:cubicBezTo>
                <a:cubicBezTo>
                  <a:pt x="163619" y="112296"/>
                  <a:pt x="163226" y="111328"/>
                  <a:pt x="163200" y="110153"/>
                </a:cubicBezTo>
                <a:lnTo>
                  <a:pt x="163200" y="81569"/>
                </a:lnTo>
                <a:lnTo>
                  <a:pt x="146360" y="81569"/>
                </a:lnTo>
                <a:cubicBezTo>
                  <a:pt x="144873" y="93945"/>
                  <a:pt x="140758" y="105034"/>
                  <a:pt x="134017" y="114836"/>
                </a:cubicBezTo>
                <a:cubicBezTo>
                  <a:pt x="127276" y="124638"/>
                  <a:pt x="118663" y="132398"/>
                  <a:pt x="108179" y="138117"/>
                </a:cubicBezTo>
                <a:cubicBezTo>
                  <a:pt x="97696" y="143835"/>
                  <a:pt x="86097" y="146757"/>
                  <a:pt x="73383" y="146883"/>
                </a:cubicBezTo>
                <a:cubicBezTo>
                  <a:pt x="58734" y="146694"/>
                  <a:pt x="45634" y="142906"/>
                  <a:pt x="34083" y="135518"/>
                </a:cubicBezTo>
                <a:cubicBezTo>
                  <a:pt x="22532" y="128130"/>
                  <a:pt x="13668" y="118277"/>
                  <a:pt x="7489" y="105957"/>
                </a:cubicBezTo>
                <a:cubicBezTo>
                  <a:pt x="1310" y="93638"/>
                  <a:pt x="-1045" y="79986"/>
                  <a:pt x="424" y="65001"/>
                </a:cubicBezTo>
                <a:cubicBezTo>
                  <a:pt x="1812" y="53410"/>
                  <a:pt x="5594" y="42915"/>
                  <a:pt x="11773" y="33516"/>
                </a:cubicBezTo>
                <a:cubicBezTo>
                  <a:pt x="17950" y="24117"/>
                  <a:pt x="25844" y="16475"/>
                  <a:pt x="35453" y="10591"/>
                </a:cubicBezTo>
                <a:cubicBezTo>
                  <a:pt x="45061" y="4708"/>
                  <a:pt x="55706" y="1243"/>
                  <a:pt x="67387" y="1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3" name="Freeform: Shape 162"/>
          <p:cNvSpPr/>
          <p:nvPr/>
        </p:nvSpPr>
        <p:spPr>
          <a:xfrm>
            <a:off x="10550420" y="6321761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3471" y="65298"/>
                </a:moveTo>
                <a:cubicBezTo>
                  <a:pt x="62845" y="65420"/>
                  <a:pt x="53236" y="68025"/>
                  <a:pt x="44646" y="73114"/>
                </a:cubicBezTo>
                <a:cubicBezTo>
                  <a:pt x="36056" y="78202"/>
                  <a:pt x="29217" y="85042"/>
                  <a:pt x="24129" y="93632"/>
                </a:cubicBezTo>
                <a:cubicBezTo>
                  <a:pt x="19040" y="102222"/>
                  <a:pt x="16435" y="111830"/>
                  <a:pt x="16313" y="122456"/>
                </a:cubicBezTo>
                <a:cubicBezTo>
                  <a:pt x="16435" y="133083"/>
                  <a:pt x="19040" y="142691"/>
                  <a:pt x="24129" y="151281"/>
                </a:cubicBezTo>
                <a:cubicBezTo>
                  <a:pt x="29217" y="159871"/>
                  <a:pt x="36056" y="166710"/>
                  <a:pt x="44646" y="171798"/>
                </a:cubicBezTo>
                <a:cubicBezTo>
                  <a:pt x="53236" y="176887"/>
                  <a:pt x="62845" y="179492"/>
                  <a:pt x="73471" y="179614"/>
                </a:cubicBezTo>
                <a:cubicBezTo>
                  <a:pt x="84097" y="179492"/>
                  <a:pt x="93705" y="176887"/>
                  <a:pt x="102295" y="171798"/>
                </a:cubicBezTo>
                <a:cubicBezTo>
                  <a:pt x="110885" y="166710"/>
                  <a:pt x="117725" y="159871"/>
                  <a:pt x="122813" y="151281"/>
                </a:cubicBezTo>
                <a:cubicBezTo>
                  <a:pt x="127901" y="142691"/>
                  <a:pt x="130507" y="133083"/>
                  <a:pt x="130629" y="122456"/>
                </a:cubicBezTo>
                <a:cubicBezTo>
                  <a:pt x="130507" y="111830"/>
                  <a:pt x="127901" y="102222"/>
                  <a:pt x="122813" y="93632"/>
                </a:cubicBezTo>
                <a:cubicBezTo>
                  <a:pt x="117725" y="85042"/>
                  <a:pt x="110885" y="78202"/>
                  <a:pt x="102295" y="73114"/>
                </a:cubicBezTo>
                <a:cubicBezTo>
                  <a:pt x="93705" y="68025"/>
                  <a:pt x="84097" y="65420"/>
                  <a:pt x="73471" y="65298"/>
                </a:cubicBezTo>
                <a:close/>
                <a:moveTo>
                  <a:pt x="134707" y="0"/>
                </a:moveTo>
                <a:lnTo>
                  <a:pt x="187771" y="0"/>
                </a:lnTo>
                <a:cubicBezTo>
                  <a:pt x="190062" y="61"/>
                  <a:pt x="191979" y="863"/>
                  <a:pt x="193522" y="2405"/>
                </a:cubicBezTo>
                <a:cubicBezTo>
                  <a:pt x="195064" y="3948"/>
                  <a:pt x="195866" y="5865"/>
                  <a:pt x="195927" y="8156"/>
                </a:cubicBezTo>
                <a:lnTo>
                  <a:pt x="195927" y="61220"/>
                </a:lnTo>
                <a:cubicBezTo>
                  <a:pt x="195901" y="62393"/>
                  <a:pt x="195508" y="63360"/>
                  <a:pt x="194749" y="64119"/>
                </a:cubicBezTo>
                <a:cubicBezTo>
                  <a:pt x="193989" y="64879"/>
                  <a:pt x="193022" y="65272"/>
                  <a:pt x="191849" y="65298"/>
                </a:cubicBezTo>
                <a:lnTo>
                  <a:pt x="183693" y="65298"/>
                </a:lnTo>
                <a:cubicBezTo>
                  <a:pt x="182519" y="65272"/>
                  <a:pt x="181553" y="64879"/>
                  <a:pt x="180793" y="64119"/>
                </a:cubicBezTo>
                <a:cubicBezTo>
                  <a:pt x="180034" y="63360"/>
                  <a:pt x="179642" y="62393"/>
                  <a:pt x="179615" y="61220"/>
                </a:cubicBezTo>
                <a:lnTo>
                  <a:pt x="179615" y="27799"/>
                </a:lnTo>
                <a:lnTo>
                  <a:pt x="152430" y="55103"/>
                </a:lnTo>
                <a:lnTo>
                  <a:pt x="170298" y="72954"/>
                </a:lnTo>
                <a:cubicBezTo>
                  <a:pt x="171063" y="73823"/>
                  <a:pt x="171446" y="74796"/>
                  <a:pt x="171446" y="75872"/>
                </a:cubicBezTo>
                <a:cubicBezTo>
                  <a:pt x="171446" y="76948"/>
                  <a:pt x="171063" y="77889"/>
                  <a:pt x="170298" y="78695"/>
                </a:cubicBezTo>
                <a:lnTo>
                  <a:pt x="164427" y="84564"/>
                </a:lnTo>
                <a:cubicBezTo>
                  <a:pt x="163621" y="85329"/>
                  <a:pt x="162680" y="85712"/>
                  <a:pt x="161603" y="85712"/>
                </a:cubicBezTo>
                <a:cubicBezTo>
                  <a:pt x="160526" y="85712"/>
                  <a:pt x="159553" y="85329"/>
                  <a:pt x="158683" y="84564"/>
                </a:cubicBezTo>
                <a:lnTo>
                  <a:pt x="140824" y="66574"/>
                </a:lnTo>
                <a:lnTo>
                  <a:pt x="130884" y="76653"/>
                </a:lnTo>
                <a:cubicBezTo>
                  <a:pt x="135957" y="82948"/>
                  <a:pt x="139892" y="89975"/>
                  <a:pt x="142688" y="97737"/>
                </a:cubicBezTo>
                <a:cubicBezTo>
                  <a:pt x="145484" y="105498"/>
                  <a:pt x="146902" y="113738"/>
                  <a:pt x="146941" y="122456"/>
                </a:cubicBezTo>
                <a:cubicBezTo>
                  <a:pt x="146786" y="136136"/>
                  <a:pt x="143442" y="148496"/>
                  <a:pt x="136909" y="159536"/>
                </a:cubicBezTo>
                <a:cubicBezTo>
                  <a:pt x="130377" y="170576"/>
                  <a:pt x="121591" y="179363"/>
                  <a:pt x="110551" y="185895"/>
                </a:cubicBezTo>
                <a:cubicBezTo>
                  <a:pt x="99511" y="192427"/>
                  <a:pt x="87150" y="195771"/>
                  <a:pt x="73471" y="195927"/>
                </a:cubicBezTo>
                <a:cubicBezTo>
                  <a:pt x="59791" y="195771"/>
                  <a:pt x="47431" y="192427"/>
                  <a:pt x="36391" y="185895"/>
                </a:cubicBezTo>
                <a:cubicBezTo>
                  <a:pt x="25351" y="179363"/>
                  <a:pt x="16564" y="170576"/>
                  <a:pt x="10033" y="159536"/>
                </a:cubicBezTo>
                <a:cubicBezTo>
                  <a:pt x="3500" y="148496"/>
                  <a:pt x="156" y="136136"/>
                  <a:pt x="0" y="122456"/>
                </a:cubicBezTo>
                <a:cubicBezTo>
                  <a:pt x="156" y="108777"/>
                  <a:pt x="3500" y="96417"/>
                  <a:pt x="10033" y="85376"/>
                </a:cubicBezTo>
                <a:cubicBezTo>
                  <a:pt x="16564" y="74336"/>
                  <a:pt x="25351" y="65550"/>
                  <a:pt x="36391" y="59017"/>
                </a:cubicBezTo>
                <a:cubicBezTo>
                  <a:pt x="47431" y="52485"/>
                  <a:pt x="59791" y="49141"/>
                  <a:pt x="73471" y="48985"/>
                </a:cubicBezTo>
                <a:cubicBezTo>
                  <a:pt x="82189" y="49025"/>
                  <a:pt x="90429" y="50443"/>
                  <a:pt x="98190" y="53239"/>
                </a:cubicBezTo>
                <a:cubicBezTo>
                  <a:pt x="105952" y="56035"/>
                  <a:pt x="112979" y="59969"/>
                  <a:pt x="119274" y="65043"/>
                </a:cubicBezTo>
                <a:lnTo>
                  <a:pt x="129225" y="55103"/>
                </a:lnTo>
                <a:lnTo>
                  <a:pt x="107281" y="33159"/>
                </a:lnTo>
                <a:cubicBezTo>
                  <a:pt x="106515" y="32290"/>
                  <a:pt x="106132" y="31317"/>
                  <a:pt x="106132" y="30240"/>
                </a:cubicBezTo>
                <a:cubicBezTo>
                  <a:pt x="106132" y="29163"/>
                  <a:pt x="106515" y="28222"/>
                  <a:pt x="107281" y="27416"/>
                </a:cubicBezTo>
                <a:lnTo>
                  <a:pt x="113149" y="21545"/>
                </a:lnTo>
                <a:cubicBezTo>
                  <a:pt x="113955" y="20780"/>
                  <a:pt x="114896" y="20397"/>
                  <a:pt x="115972" y="20397"/>
                </a:cubicBezTo>
                <a:cubicBezTo>
                  <a:pt x="117049" y="20397"/>
                  <a:pt x="118022" y="20780"/>
                  <a:pt x="118891" y="21545"/>
                </a:cubicBezTo>
                <a:lnTo>
                  <a:pt x="140824" y="43498"/>
                </a:lnTo>
                <a:lnTo>
                  <a:pt x="168001" y="16312"/>
                </a:lnTo>
                <a:lnTo>
                  <a:pt x="134707" y="16312"/>
                </a:lnTo>
                <a:cubicBezTo>
                  <a:pt x="133534" y="16286"/>
                  <a:pt x="132567" y="15893"/>
                  <a:pt x="131808" y="15134"/>
                </a:cubicBezTo>
                <a:cubicBezTo>
                  <a:pt x="131048" y="14374"/>
                  <a:pt x="130655" y="13408"/>
                  <a:pt x="130629" y="12234"/>
                </a:cubicBezTo>
                <a:lnTo>
                  <a:pt x="130629" y="4078"/>
                </a:lnTo>
                <a:cubicBezTo>
                  <a:pt x="130655" y="2904"/>
                  <a:pt x="131048" y="1938"/>
                  <a:pt x="131808" y="1179"/>
                </a:cubicBezTo>
                <a:cubicBezTo>
                  <a:pt x="132567" y="419"/>
                  <a:pt x="133534" y="26"/>
                  <a:pt x="1347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4" name="Freeform: Shape 163"/>
          <p:cNvSpPr/>
          <p:nvPr/>
        </p:nvSpPr>
        <p:spPr>
          <a:xfrm>
            <a:off x="9820213" y="9649740"/>
            <a:ext cx="393988" cy="393995"/>
          </a:xfrm>
          <a:custGeom>
            <a:avLst/>
            <a:gdLst/>
            <a:ahLst/>
            <a:cxnLst/>
            <a:rect l="l" t="t" r="r" b="b"/>
            <a:pathLst>
              <a:path w="228583" h="228587">
                <a:moveTo>
                  <a:pt x="224500" y="2"/>
                </a:moveTo>
                <a:cubicBezTo>
                  <a:pt x="225619" y="37"/>
                  <a:pt x="226570" y="446"/>
                  <a:pt x="227355" y="1231"/>
                </a:cubicBezTo>
                <a:cubicBezTo>
                  <a:pt x="228139" y="2015"/>
                  <a:pt x="228549" y="2967"/>
                  <a:pt x="228583" y="4086"/>
                </a:cubicBezTo>
                <a:lnTo>
                  <a:pt x="228583" y="191850"/>
                </a:lnTo>
                <a:cubicBezTo>
                  <a:pt x="228573" y="192629"/>
                  <a:pt x="228370" y="193335"/>
                  <a:pt x="227977" y="193970"/>
                </a:cubicBezTo>
                <a:cubicBezTo>
                  <a:pt x="227583" y="194606"/>
                  <a:pt x="227062" y="195089"/>
                  <a:pt x="226413" y="195422"/>
                </a:cubicBezTo>
                <a:lnTo>
                  <a:pt x="165186" y="228076"/>
                </a:lnTo>
                <a:cubicBezTo>
                  <a:pt x="164548" y="228437"/>
                  <a:pt x="163910" y="228608"/>
                  <a:pt x="163272" y="228586"/>
                </a:cubicBezTo>
                <a:cubicBezTo>
                  <a:pt x="162154" y="228552"/>
                  <a:pt x="161202" y="228143"/>
                  <a:pt x="160419" y="227359"/>
                </a:cubicBezTo>
                <a:cubicBezTo>
                  <a:pt x="159634" y="226575"/>
                  <a:pt x="159225" y="225623"/>
                  <a:pt x="159191" y="224504"/>
                </a:cubicBezTo>
                <a:lnTo>
                  <a:pt x="159191" y="36740"/>
                </a:lnTo>
                <a:cubicBezTo>
                  <a:pt x="159201" y="35962"/>
                  <a:pt x="159403" y="35255"/>
                  <a:pt x="159797" y="34620"/>
                </a:cubicBezTo>
                <a:cubicBezTo>
                  <a:pt x="160190" y="33984"/>
                  <a:pt x="160711" y="33501"/>
                  <a:pt x="161359" y="33169"/>
                </a:cubicBezTo>
                <a:lnTo>
                  <a:pt x="222587" y="514"/>
                </a:lnTo>
                <a:cubicBezTo>
                  <a:pt x="223224" y="152"/>
                  <a:pt x="223862" y="-19"/>
                  <a:pt x="224500" y="2"/>
                </a:cubicBezTo>
                <a:close/>
                <a:moveTo>
                  <a:pt x="81636" y="2"/>
                </a:moveTo>
                <a:cubicBezTo>
                  <a:pt x="82295" y="3"/>
                  <a:pt x="82890" y="131"/>
                  <a:pt x="83422" y="386"/>
                </a:cubicBezTo>
                <a:lnTo>
                  <a:pt x="148731" y="33041"/>
                </a:lnTo>
                <a:cubicBezTo>
                  <a:pt x="149440" y="33434"/>
                  <a:pt x="149999" y="33955"/>
                  <a:pt x="150405" y="34604"/>
                </a:cubicBezTo>
                <a:cubicBezTo>
                  <a:pt x="150812" y="35252"/>
                  <a:pt x="151019" y="35964"/>
                  <a:pt x="151027" y="36740"/>
                </a:cubicBezTo>
                <a:lnTo>
                  <a:pt x="151027" y="224504"/>
                </a:lnTo>
                <a:cubicBezTo>
                  <a:pt x="150992" y="225623"/>
                  <a:pt x="150583" y="226575"/>
                  <a:pt x="149799" y="227359"/>
                </a:cubicBezTo>
                <a:cubicBezTo>
                  <a:pt x="149015" y="228143"/>
                  <a:pt x="148064" y="228552"/>
                  <a:pt x="146945" y="228586"/>
                </a:cubicBezTo>
                <a:cubicBezTo>
                  <a:pt x="146286" y="228586"/>
                  <a:pt x="145691" y="228459"/>
                  <a:pt x="145159" y="228204"/>
                </a:cubicBezTo>
                <a:lnTo>
                  <a:pt x="79850" y="195549"/>
                </a:lnTo>
                <a:cubicBezTo>
                  <a:pt x="79141" y="195156"/>
                  <a:pt x="78582" y="194635"/>
                  <a:pt x="78176" y="193986"/>
                </a:cubicBezTo>
                <a:cubicBezTo>
                  <a:pt x="77769" y="193338"/>
                  <a:pt x="77562" y="192626"/>
                  <a:pt x="77554" y="191850"/>
                </a:cubicBezTo>
                <a:lnTo>
                  <a:pt x="77554" y="4086"/>
                </a:lnTo>
                <a:cubicBezTo>
                  <a:pt x="77589" y="2967"/>
                  <a:pt x="77998" y="2015"/>
                  <a:pt x="78782" y="1231"/>
                </a:cubicBezTo>
                <a:cubicBezTo>
                  <a:pt x="79566" y="446"/>
                  <a:pt x="80517" y="37"/>
                  <a:pt x="81636" y="2"/>
                </a:cubicBezTo>
                <a:close/>
                <a:moveTo>
                  <a:pt x="65309" y="2"/>
                </a:moveTo>
                <a:cubicBezTo>
                  <a:pt x="66428" y="37"/>
                  <a:pt x="67379" y="446"/>
                  <a:pt x="68163" y="1231"/>
                </a:cubicBezTo>
                <a:cubicBezTo>
                  <a:pt x="68947" y="2015"/>
                  <a:pt x="69356" y="2967"/>
                  <a:pt x="69390" y="4086"/>
                </a:cubicBezTo>
                <a:lnTo>
                  <a:pt x="69390" y="191850"/>
                </a:lnTo>
                <a:cubicBezTo>
                  <a:pt x="69380" y="192629"/>
                  <a:pt x="69178" y="193335"/>
                  <a:pt x="68784" y="193970"/>
                </a:cubicBezTo>
                <a:cubicBezTo>
                  <a:pt x="68391" y="194606"/>
                  <a:pt x="67870" y="195089"/>
                  <a:pt x="67222" y="195422"/>
                </a:cubicBezTo>
                <a:lnTo>
                  <a:pt x="5994" y="228076"/>
                </a:lnTo>
                <a:cubicBezTo>
                  <a:pt x="5357" y="228437"/>
                  <a:pt x="4719" y="228608"/>
                  <a:pt x="4081" y="228586"/>
                </a:cubicBezTo>
                <a:cubicBezTo>
                  <a:pt x="2962" y="228552"/>
                  <a:pt x="2011" y="228143"/>
                  <a:pt x="1227" y="227359"/>
                </a:cubicBezTo>
                <a:cubicBezTo>
                  <a:pt x="443" y="226575"/>
                  <a:pt x="34" y="225623"/>
                  <a:pt x="0" y="224504"/>
                </a:cubicBezTo>
                <a:lnTo>
                  <a:pt x="0" y="36740"/>
                </a:lnTo>
                <a:cubicBezTo>
                  <a:pt x="10" y="35962"/>
                  <a:pt x="212" y="35255"/>
                  <a:pt x="605" y="34620"/>
                </a:cubicBezTo>
                <a:cubicBezTo>
                  <a:pt x="998" y="33984"/>
                  <a:pt x="1519" y="33501"/>
                  <a:pt x="2168" y="33169"/>
                </a:cubicBezTo>
                <a:lnTo>
                  <a:pt x="63395" y="514"/>
                </a:lnTo>
                <a:cubicBezTo>
                  <a:pt x="64033" y="152"/>
                  <a:pt x="64671" y="-19"/>
                  <a:pt x="65309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5" name="Freeform: Shape 164"/>
          <p:cNvSpPr/>
          <p:nvPr/>
        </p:nvSpPr>
        <p:spPr>
          <a:xfrm>
            <a:off x="9904644" y="8817748"/>
            <a:ext cx="225124" cy="386956"/>
          </a:xfrm>
          <a:custGeom>
            <a:avLst/>
            <a:gdLst/>
            <a:ahLst/>
            <a:cxnLst/>
            <a:rect l="l" t="t" r="r" b="b"/>
            <a:pathLst>
              <a:path w="130612" h="224503">
                <a:moveTo>
                  <a:pt x="24476" y="61233"/>
                </a:moveTo>
                <a:lnTo>
                  <a:pt x="106135" y="61233"/>
                </a:lnTo>
                <a:cubicBezTo>
                  <a:pt x="113067" y="61408"/>
                  <a:pt x="118835" y="63799"/>
                  <a:pt x="123441" y="68405"/>
                </a:cubicBezTo>
                <a:cubicBezTo>
                  <a:pt x="128046" y="73011"/>
                  <a:pt x="130437" y="78780"/>
                  <a:pt x="130612" y="85714"/>
                </a:cubicBezTo>
                <a:lnTo>
                  <a:pt x="130612" y="138778"/>
                </a:lnTo>
                <a:cubicBezTo>
                  <a:pt x="130524" y="142246"/>
                  <a:pt x="129329" y="145132"/>
                  <a:pt x="127026" y="147436"/>
                </a:cubicBezTo>
                <a:cubicBezTo>
                  <a:pt x="124724" y="149740"/>
                  <a:pt x="121839" y="150936"/>
                  <a:pt x="118373" y="151024"/>
                </a:cubicBezTo>
                <a:cubicBezTo>
                  <a:pt x="114907" y="150936"/>
                  <a:pt x="112023" y="149740"/>
                  <a:pt x="109720" y="147436"/>
                </a:cubicBezTo>
                <a:cubicBezTo>
                  <a:pt x="107418" y="145132"/>
                  <a:pt x="106223" y="142246"/>
                  <a:pt x="106135" y="138778"/>
                </a:cubicBezTo>
                <a:lnTo>
                  <a:pt x="106135" y="93874"/>
                </a:lnTo>
                <a:lnTo>
                  <a:pt x="97955" y="93874"/>
                </a:lnTo>
                <a:lnTo>
                  <a:pt x="97955" y="210215"/>
                </a:lnTo>
                <a:cubicBezTo>
                  <a:pt x="97854" y="214270"/>
                  <a:pt x="96462" y="217640"/>
                  <a:pt x="93779" y="220324"/>
                </a:cubicBezTo>
                <a:cubicBezTo>
                  <a:pt x="91096" y="223009"/>
                  <a:pt x="87728" y="224401"/>
                  <a:pt x="83675" y="224503"/>
                </a:cubicBezTo>
                <a:cubicBezTo>
                  <a:pt x="79622" y="224401"/>
                  <a:pt x="76254" y="223009"/>
                  <a:pt x="73572" y="220324"/>
                </a:cubicBezTo>
                <a:cubicBezTo>
                  <a:pt x="70888" y="217640"/>
                  <a:pt x="69497" y="214270"/>
                  <a:pt x="69396" y="210215"/>
                </a:cubicBezTo>
                <a:lnTo>
                  <a:pt x="69396" y="151024"/>
                </a:lnTo>
                <a:lnTo>
                  <a:pt x="61215" y="151024"/>
                </a:lnTo>
                <a:lnTo>
                  <a:pt x="61215" y="210215"/>
                </a:lnTo>
                <a:cubicBezTo>
                  <a:pt x="61114" y="214270"/>
                  <a:pt x="59723" y="217640"/>
                  <a:pt x="57040" y="220324"/>
                </a:cubicBezTo>
                <a:cubicBezTo>
                  <a:pt x="54357" y="223009"/>
                  <a:pt x="50990" y="224401"/>
                  <a:pt x="46936" y="224503"/>
                </a:cubicBezTo>
                <a:cubicBezTo>
                  <a:pt x="42883" y="224401"/>
                  <a:pt x="39515" y="223009"/>
                  <a:pt x="36832" y="220324"/>
                </a:cubicBezTo>
                <a:cubicBezTo>
                  <a:pt x="34150" y="217640"/>
                  <a:pt x="32758" y="214270"/>
                  <a:pt x="32657" y="210215"/>
                </a:cubicBezTo>
                <a:lnTo>
                  <a:pt x="32657" y="93874"/>
                </a:lnTo>
                <a:lnTo>
                  <a:pt x="24476" y="93874"/>
                </a:lnTo>
                <a:lnTo>
                  <a:pt x="24476" y="138778"/>
                </a:lnTo>
                <a:cubicBezTo>
                  <a:pt x="24388" y="142246"/>
                  <a:pt x="23193" y="145132"/>
                  <a:pt x="20891" y="147436"/>
                </a:cubicBezTo>
                <a:cubicBezTo>
                  <a:pt x="18588" y="149740"/>
                  <a:pt x="15704" y="150936"/>
                  <a:pt x="12238" y="151024"/>
                </a:cubicBezTo>
                <a:cubicBezTo>
                  <a:pt x="8772" y="150936"/>
                  <a:pt x="5887" y="149740"/>
                  <a:pt x="3585" y="147436"/>
                </a:cubicBezTo>
                <a:cubicBezTo>
                  <a:pt x="1283" y="145132"/>
                  <a:pt x="87" y="142246"/>
                  <a:pt x="0" y="138778"/>
                </a:cubicBezTo>
                <a:lnTo>
                  <a:pt x="0" y="85714"/>
                </a:lnTo>
                <a:cubicBezTo>
                  <a:pt x="175" y="78780"/>
                  <a:pt x="2565" y="73011"/>
                  <a:pt x="7170" y="68405"/>
                </a:cubicBezTo>
                <a:cubicBezTo>
                  <a:pt x="11776" y="63799"/>
                  <a:pt x="17544" y="61408"/>
                  <a:pt x="24476" y="61233"/>
                </a:cubicBezTo>
                <a:close/>
                <a:moveTo>
                  <a:pt x="65306" y="0"/>
                </a:moveTo>
                <a:cubicBezTo>
                  <a:pt x="73417" y="202"/>
                  <a:pt x="80156" y="2988"/>
                  <a:pt x="85522" y="8356"/>
                </a:cubicBezTo>
                <a:cubicBezTo>
                  <a:pt x="90889" y="13724"/>
                  <a:pt x="93673" y="20464"/>
                  <a:pt x="93875" y="28576"/>
                </a:cubicBezTo>
                <a:cubicBezTo>
                  <a:pt x="93673" y="36687"/>
                  <a:pt x="90889" y="43426"/>
                  <a:pt x="85522" y="48795"/>
                </a:cubicBezTo>
                <a:cubicBezTo>
                  <a:pt x="80156" y="54163"/>
                  <a:pt x="73417" y="56948"/>
                  <a:pt x="65306" y="57150"/>
                </a:cubicBezTo>
                <a:cubicBezTo>
                  <a:pt x="57194" y="56948"/>
                  <a:pt x="50455" y="54163"/>
                  <a:pt x="45089" y="48795"/>
                </a:cubicBezTo>
                <a:cubicBezTo>
                  <a:pt x="39722" y="43426"/>
                  <a:pt x="36938" y="36687"/>
                  <a:pt x="36736" y="28576"/>
                </a:cubicBezTo>
                <a:cubicBezTo>
                  <a:pt x="36938" y="20464"/>
                  <a:pt x="39722" y="13724"/>
                  <a:pt x="45089" y="8356"/>
                </a:cubicBezTo>
                <a:cubicBezTo>
                  <a:pt x="50455" y="2988"/>
                  <a:pt x="57194" y="202"/>
                  <a:pt x="653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6" name="Freeform: Shape 165"/>
          <p:cNvSpPr/>
          <p:nvPr/>
        </p:nvSpPr>
        <p:spPr>
          <a:xfrm>
            <a:off x="9820231" y="7992753"/>
            <a:ext cx="393954" cy="351794"/>
          </a:xfrm>
          <a:custGeom>
            <a:avLst/>
            <a:gdLst/>
            <a:ahLst/>
            <a:cxnLst/>
            <a:rect l="l" t="t" r="r" b="b"/>
            <a:pathLst>
              <a:path w="228563" h="204103">
                <a:moveTo>
                  <a:pt x="120862" y="150"/>
                </a:moveTo>
                <a:cubicBezTo>
                  <a:pt x="122462" y="-156"/>
                  <a:pt x="124046" y="9"/>
                  <a:pt x="125615" y="644"/>
                </a:cubicBezTo>
                <a:cubicBezTo>
                  <a:pt x="127106" y="1308"/>
                  <a:pt x="128302" y="2308"/>
                  <a:pt x="129203" y="3642"/>
                </a:cubicBezTo>
                <a:cubicBezTo>
                  <a:pt x="130104" y="4976"/>
                  <a:pt x="130566" y="6485"/>
                  <a:pt x="130590" y="8170"/>
                </a:cubicBezTo>
                <a:lnTo>
                  <a:pt x="130590" y="41590"/>
                </a:lnTo>
                <a:cubicBezTo>
                  <a:pt x="148175" y="42796"/>
                  <a:pt x="163303" y="45741"/>
                  <a:pt x="175976" y="50423"/>
                </a:cubicBezTo>
                <a:cubicBezTo>
                  <a:pt x="188649" y="55106"/>
                  <a:pt x="198992" y="61558"/>
                  <a:pt x="207006" y="69780"/>
                </a:cubicBezTo>
                <a:cubicBezTo>
                  <a:pt x="213333" y="76466"/>
                  <a:pt x="218047" y="83645"/>
                  <a:pt x="221149" y="91318"/>
                </a:cubicBezTo>
                <a:cubicBezTo>
                  <a:pt x="224250" y="98991"/>
                  <a:pt x="226282" y="106587"/>
                  <a:pt x="227244" y="114104"/>
                </a:cubicBezTo>
                <a:cubicBezTo>
                  <a:pt x="228207" y="121621"/>
                  <a:pt x="228643" y="128489"/>
                  <a:pt x="228552" y="134707"/>
                </a:cubicBezTo>
                <a:cubicBezTo>
                  <a:pt x="228450" y="141469"/>
                  <a:pt x="227403" y="148624"/>
                  <a:pt x="225411" y="156170"/>
                </a:cubicBezTo>
                <a:cubicBezTo>
                  <a:pt x="223418" y="163716"/>
                  <a:pt x="221092" y="170875"/>
                  <a:pt x="218433" y="177646"/>
                </a:cubicBezTo>
                <a:cubicBezTo>
                  <a:pt x="215773" y="184417"/>
                  <a:pt x="213391" y="190020"/>
                  <a:pt x="211287" y="194457"/>
                </a:cubicBezTo>
                <a:cubicBezTo>
                  <a:pt x="209183" y="198894"/>
                  <a:pt x="207969" y="201385"/>
                  <a:pt x="207644" y="201929"/>
                </a:cubicBezTo>
                <a:cubicBezTo>
                  <a:pt x="207312" y="202634"/>
                  <a:pt x="206828" y="203171"/>
                  <a:pt x="206193" y="203540"/>
                </a:cubicBezTo>
                <a:cubicBezTo>
                  <a:pt x="205558" y="203909"/>
                  <a:pt x="204852" y="204095"/>
                  <a:pt x="204074" y="204098"/>
                </a:cubicBezTo>
                <a:cubicBezTo>
                  <a:pt x="203691" y="204119"/>
                  <a:pt x="203309" y="204076"/>
                  <a:pt x="202927" y="203970"/>
                </a:cubicBezTo>
                <a:cubicBezTo>
                  <a:pt x="201959" y="203630"/>
                  <a:pt x="201216" y="203067"/>
                  <a:pt x="200695" y="202280"/>
                </a:cubicBezTo>
                <a:cubicBezTo>
                  <a:pt x="200174" y="201493"/>
                  <a:pt x="199940" y="200611"/>
                  <a:pt x="199993" y="199633"/>
                </a:cubicBezTo>
                <a:cubicBezTo>
                  <a:pt x="201853" y="182288"/>
                  <a:pt x="201672" y="167709"/>
                  <a:pt x="199450" y="155897"/>
                </a:cubicBezTo>
                <a:cubicBezTo>
                  <a:pt x="197228" y="144085"/>
                  <a:pt x="192902" y="134640"/>
                  <a:pt x="186470" y="127563"/>
                </a:cubicBezTo>
                <a:cubicBezTo>
                  <a:pt x="181111" y="121531"/>
                  <a:pt x="173871" y="116822"/>
                  <a:pt x="164749" y="113436"/>
                </a:cubicBezTo>
                <a:cubicBezTo>
                  <a:pt x="155627" y="110051"/>
                  <a:pt x="144242" y="107829"/>
                  <a:pt x="130590" y="106772"/>
                </a:cubicBezTo>
                <a:lnTo>
                  <a:pt x="130590" y="138788"/>
                </a:lnTo>
                <a:cubicBezTo>
                  <a:pt x="130566" y="140473"/>
                  <a:pt x="130104" y="141983"/>
                  <a:pt x="129203" y="143317"/>
                </a:cubicBezTo>
                <a:cubicBezTo>
                  <a:pt x="128302" y="144651"/>
                  <a:pt x="127106" y="145650"/>
                  <a:pt x="125615" y="146314"/>
                </a:cubicBezTo>
                <a:cubicBezTo>
                  <a:pt x="125100" y="146508"/>
                  <a:pt x="124567" y="146662"/>
                  <a:pt x="124020" y="146777"/>
                </a:cubicBezTo>
                <a:cubicBezTo>
                  <a:pt x="123472" y="146891"/>
                  <a:pt x="122941" y="146949"/>
                  <a:pt x="122425" y="146952"/>
                </a:cubicBezTo>
                <a:cubicBezTo>
                  <a:pt x="121333" y="146955"/>
                  <a:pt x="120296" y="146758"/>
                  <a:pt x="119315" y="146362"/>
                </a:cubicBezTo>
                <a:cubicBezTo>
                  <a:pt x="118335" y="145966"/>
                  <a:pt x="117458" y="145355"/>
                  <a:pt x="116685" y="144529"/>
                </a:cubicBezTo>
                <a:lnTo>
                  <a:pt x="51364" y="79219"/>
                </a:lnTo>
                <a:cubicBezTo>
                  <a:pt x="49769" y="77545"/>
                  <a:pt x="48972" y="75632"/>
                  <a:pt x="48972" y="73479"/>
                </a:cubicBezTo>
                <a:cubicBezTo>
                  <a:pt x="48972" y="71327"/>
                  <a:pt x="49769" y="69413"/>
                  <a:pt x="51364" y="67739"/>
                </a:cubicBezTo>
                <a:lnTo>
                  <a:pt x="116685" y="2430"/>
                </a:lnTo>
                <a:cubicBezTo>
                  <a:pt x="117870" y="1216"/>
                  <a:pt x="119262" y="456"/>
                  <a:pt x="120862" y="150"/>
                </a:cubicBezTo>
                <a:close/>
                <a:moveTo>
                  <a:pt x="71872" y="150"/>
                </a:moveTo>
                <a:cubicBezTo>
                  <a:pt x="73472" y="-156"/>
                  <a:pt x="75056" y="9"/>
                  <a:pt x="76624" y="644"/>
                </a:cubicBezTo>
                <a:cubicBezTo>
                  <a:pt x="78115" y="1308"/>
                  <a:pt x="79312" y="2308"/>
                  <a:pt x="80213" y="3642"/>
                </a:cubicBezTo>
                <a:cubicBezTo>
                  <a:pt x="81114" y="4976"/>
                  <a:pt x="81576" y="6485"/>
                  <a:pt x="81600" y="8170"/>
                </a:cubicBezTo>
                <a:lnTo>
                  <a:pt x="81600" y="16971"/>
                </a:lnTo>
                <a:lnTo>
                  <a:pt x="30951" y="67739"/>
                </a:lnTo>
                <a:cubicBezTo>
                  <a:pt x="29357" y="69413"/>
                  <a:pt x="28559" y="71327"/>
                  <a:pt x="28559" y="73479"/>
                </a:cubicBezTo>
                <a:cubicBezTo>
                  <a:pt x="28559" y="75632"/>
                  <a:pt x="29357" y="77545"/>
                  <a:pt x="30951" y="79219"/>
                </a:cubicBezTo>
                <a:lnTo>
                  <a:pt x="81600" y="129859"/>
                </a:lnTo>
                <a:lnTo>
                  <a:pt x="81600" y="138788"/>
                </a:lnTo>
                <a:cubicBezTo>
                  <a:pt x="81576" y="140473"/>
                  <a:pt x="81114" y="141983"/>
                  <a:pt x="80213" y="143317"/>
                </a:cubicBezTo>
                <a:cubicBezTo>
                  <a:pt x="79312" y="144651"/>
                  <a:pt x="78115" y="145650"/>
                  <a:pt x="76624" y="146314"/>
                </a:cubicBezTo>
                <a:cubicBezTo>
                  <a:pt x="76109" y="146508"/>
                  <a:pt x="75577" y="146662"/>
                  <a:pt x="75030" y="146777"/>
                </a:cubicBezTo>
                <a:cubicBezTo>
                  <a:pt x="74483" y="146891"/>
                  <a:pt x="73951" y="146949"/>
                  <a:pt x="73435" y="146952"/>
                </a:cubicBezTo>
                <a:cubicBezTo>
                  <a:pt x="72343" y="146955"/>
                  <a:pt x="71306" y="146758"/>
                  <a:pt x="70325" y="146362"/>
                </a:cubicBezTo>
                <a:cubicBezTo>
                  <a:pt x="69344" y="145966"/>
                  <a:pt x="68467" y="145355"/>
                  <a:pt x="67694" y="144529"/>
                </a:cubicBezTo>
                <a:lnTo>
                  <a:pt x="2391" y="79219"/>
                </a:lnTo>
                <a:cubicBezTo>
                  <a:pt x="797" y="77545"/>
                  <a:pt x="0" y="75632"/>
                  <a:pt x="0" y="73479"/>
                </a:cubicBezTo>
                <a:cubicBezTo>
                  <a:pt x="0" y="71327"/>
                  <a:pt x="797" y="69413"/>
                  <a:pt x="2391" y="67739"/>
                </a:cubicBezTo>
                <a:lnTo>
                  <a:pt x="67694" y="2430"/>
                </a:lnTo>
                <a:cubicBezTo>
                  <a:pt x="68879" y="1216"/>
                  <a:pt x="70272" y="456"/>
                  <a:pt x="71872" y="15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7" name="Freeform: Shape 166"/>
          <p:cNvSpPr/>
          <p:nvPr/>
        </p:nvSpPr>
        <p:spPr>
          <a:xfrm>
            <a:off x="9820210" y="7153770"/>
            <a:ext cx="393995" cy="351774"/>
          </a:xfrm>
          <a:custGeom>
            <a:avLst/>
            <a:gdLst/>
            <a:ahLst/>
            <a:cxnLst/>
            <a:rect l="l" t="t" r="r" b="b"/>
            <a:pathLst>
              <a:path w="228587" h="204091">
                <a:moveTo>
                  <a:pt x="73478" y="0"/>
                </a:moveTo>
                <a:cubicBezTo>
                  <a:pt x="75771" y="61"/>
                  <a:pt x="77690" y="863"/>
                  <a:pt x="79235" y="2407"/>
                </a:cubicBezTo>
                <a:cubicBezTo>
                  <a:pt x="80778" y="3951"/>
                  <a:pt x="81581" y="5869"/>
                  <a:pt x="81642" y="8163"/>
                </a:cubicBezTo>
                <a:lnTo>
                  <a:pt x="81642" y="40818"/>
                </a:lnTo>
                <a:lnTo>
                  <a:pt x="110217" y="40818"/>
                </a:lnTo>
                <a:cubicBezTo>
                  <a:pt x="120794" y="40741"/>
                  <a:pt x="131660" y="41356"/>
                  <a:pt x="142816" y="42661"/>
                </a:cubicBezTo>
                <a:cubicBezTo>
                  <a:pt x="153973" y="43966"/>
                  <a:pt x="164722" y="46418"/>
                  <a:pt x="175067" y="50018"/>
                </a:cubicBezTo>
                <a:cubicBezTo>
                  <a:pt x="185411" y="53617"/>
                  <a:pt x="194654" y="58819"/>
                  <a:pt x="202795" y="65625"/>
                </a:cubicBezTo>
                <a:cubicBezTo>
                  <a:pt x="210937" y="72431"/>
                  <a:pt x="217280" y="81297"/>
                  <a:pt x="221826" y="92223"/>
                </a:cubicBezTo>
                <a:cubicBezTo>
                  <a:pt x="224450" y="99016"/>
                  <a:pt x="226246" y="105999"/>
                  <a:pt x="227213" y="113174"/>
                </a:cubicBezTo>
                <a:cubicBezTo>
                  <a:pt x="228180" y="120349"/>
                  <a:pt x="228636" y="127525"/>
                  <a:pt x="228583" y="134700"/>
                </a:cubicBezTo>
                <a:cubicBezTo>
                  <a:pt x="228518" y="140729"/>
                  <a:pt x="227658" y="147137"/>
                  <a:pt x="226000" y="153923"/>
                </a:cubicBezTo>
                <a:cubicBezTo>
                  <a:pt x="224344" y="160709"/>
                  <a:pt x="222283" y="167409"/>
                  <a:pt x="219819" y="174025"/>
                </a:cubicBezTo>
                <a:cubicBezTo>
                  <a:pt x="217355" y="180641"/>
                  <a:pt x="214879" y="186708"/>
                  <a:pt x="212392" y="192228"/>
                </a:cubicBezTo>
                <a:cubicBezTo>
                  <a:pt x="211701" y="193748"/>
                  <a:pt x="210979" y="195396"/>
                  <a:pt x="210225" y="197171"/>
                </a:cubicBezTo>
                <a:cubicBezTo>
                  <a:pt x="209470" y="198946"/>
                  <a:pt x="208621" y="200530"/>
                  <a:pt x="207675" y="201922"/>
                </a:cubicBezTo>
                <a:cubicBezTo>
                  <a:pt x="207247" y="202571"/>
                  <a:pt x="206763" y="203092"/>
                  <a:pt x="206224" y="203485"/>
                </a:cubicBezTo>
                <a:cubicBezTo>
                  <a:pt x="205685" y="203878"/>
                  <a:pt x="204979" y="204080"/>
                  <a:pt x="204105" y="204091"/>
                </a:cubicBezTo>
                <a:cubicBezTo>
                  <a:pt x="202819" y="204056"/>
                  <a:pt x="201820" y="203615"/>
                  <a:pt x="201108" y="202767"/>
                </a:cubicBezTo>
                <a:cubicBezTo>
                  <a:pt x="200396" y="201920"/>
                  <a:pt x="200035" y="200873"/>
                  <a:pt x="200024" y="199626"/>
                </a:cubicBezTo>
                <a:cubicBezTo>
                  <a:pt x="200043" y="198595"/>
                  <a:pt x="200133" y="197532"/>
                  <a:pt x="200295" y="196437"/>
                </a:cubicBezTo>
                <a:cubicBezTo>
                  <a:pt x="200457" y="195342"/>
                  <a:pt x="200580" y="194279"/>
                  <a:pt x="200662" y="193248"/>
                </a:cubicBezTo>
                <a:cubicBezTo>
                  <a:pt x="201066" y="188019"/>
                  <a:pt x="201279" y="182789"/>
                  <a:pt x="201300" y="177559"/>
                </a:cubicBezTo>
                <a:cubicBezTo>
                  <a:pt x="201255" y="162451"/>
                  <a:pt x="199088" y="150174"/>
                  <a:pt x="194800" y="140729"/>
                </a:cubicBezTo>
                <a:cubicBezTo>
                  <a:pt x="190512" y="131283"/>
                  <a:pt x="184370" y="124049"/>
                  <a:pt x="176376" y="119026"/>
                </a:cubicBezTo>
                <a:cubicBezTo>
                  <a:pt x="168383" y="114003"/>
                  <a:pt x="158805" y="110572"/>
                  <a:pt x="147644" y="108732"/>
                </a:cubicBezTo>
                <a:cubicBezTo>
                  <a:pt x="136483" y="106892"/>
                  <a:pt x="124007" y="106024"/>
                  <a:pt x="110217" y="106127"/>
                </a:cubicBezTo>
                <a:lnTo>
                  <a:pt x="81642" y="106127"/>
                </a:lnTo>
                <a:lnTo>
                  <a:pt x="81642" y="138781"/>
                </a:lnTo>
                <a:cubicBezTo>
                  <a:pt x="81581" y="141075"/>
                  <a:pt x="80778" y="142993"/>
                  <a:pt x="79235" y="144537"/>
                </a:cubicBezTo>
                <a:cubicBezTo>
                  <a:pt x="77690" y="146081"/>
                  <a:pt x="75771" y="146884"/>
                  <a:pt x="73478" y="146945"/>
                </a:cubicBezTo>
                <a:cubicBezTo>
                  <a:pt x="72386" y="146940"/>
                  <a:pt x="71349" y="146727"/>
                  <a:pt x="70368" y="146307"/>
                </a:cubicBezTo>
                <a:cubicBezTo>
                  <a:pt x="69388" y="145887"/>
                  <a:pt x="68511" y="145292"/>
                  <a:pt x="67737" y="144522"/>
                </a:cubicBezTo>
                <a:lnTo>
                  <a:pt x="2423" y="79212"/>
                </a:lnTo>
                <a:cubicBezTo>
                  <a:pt x="1652" y="78439"/>
                  <a:pt x="1057" y="77562"/>
                  <a:pt x="637" y="76581"/>
                </a:cubicBezTo>
                <a:cubicBezTo>
                  <a:pt x="217" y="75601"/>
                  <a:pt x="5" y="74564"/>
                  <a:pt x="0" y="73472"/>
                </a:cubicBezTo>
                <a:cubicBezTo>
                  <a:pt x="5" y="72380"/>
                  <a:pt x="217" y="71344"/>
                  <a:pt x="637" y="70363"/>
                </a:cubicBezTo>
                <a:cubicBezTo>
                  <a:pt x="1057" y="69382"/>
                  <a:pt x="1652" y="68505"/>
                  <a:pt x="2423" y="67732"/>
                </a:cubicBezTo>
                <a:lnTo>
                  <a:pt x="67737" y="2423"/>
                </a:lnTo>
                <a:cubicBezTo>
                  <a:pt x="68511" y="1652"/>
                  <a:pt x="69388" y="1057"/>
                  <a:pt x="70368" y="637"/>
                </a:cubicBezTo>
                <a:cubicBezTo>
                  <a:pt x="71349" y="217"/>
                  <a:pt x="72386" y="5"/>
                  <a:pt x="7347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8" name="Freeform: Shape 167"/>
          <p:cNvSpPr/>
          <p:nvPr/>
        </p:nvSpPr>
        <p:spPr>
          <a:xfrm>
            <a:off x="9820208" y="6314725"/>
            <a:ext cx="393997" cy="351774"/>
          </a:xfrm>
          <a:custGeom>
            <a:avLst/>
            <a:gdLst/>
            <a:ahLst/>
            <a:cxnLst/>
            <a:rect l="l" t="t" r="r" b="b"/>
            <a:pathLst>
              <a:path w="228588" h="204091">
                <a:moveTo>
                  <a:pt x="155110" y="0"/>
                </a:moveTo>
                <a:cubicBezTo>
                  <a:pt x="156202" y="5"/>
                  <a:pt x="157238" y="217"/>
                  <a:pt x="158219" y="637"/>
                </a:cubicBezTo>
                <a:cubicBezTo>
                  <a:pt x="159200" y="1057"/>
                  <a:pt x="160077" y="1652"/>
                  <a:pt x="160850" y="2423"/>
                </a:cubicBezTo>
                <a:lnTo>
                  <a:pt x="226165" y="67732"/>
                </a:lnTo>
                <a:cubicBezTo>
                  <a:pt x="226935" y="68505"/>
                  <a:pt x="227531" y="69382"/>
                  <a:pt x="227950" y="70363"/>
                </a:cubicBezTo>
                <a:cubicBezTo>
                  <a:pt x="228370" y="71344"/>
                  <a:pt x="228583" y="72380"/>
                  <a:pt x="228588" y="73472"/>
                </a:cubicBezTo>
                <a:cubicBezTo>
                  <a:pt x="228583" y="74564"/>
                  <a:pt x="228370" y="75601"/>
                  <a:pt x="227950" y="76581"/>
                </a:cubicBezTo>
                <a:cubicBezTo>
                  <a:pt x="227531" y="77562"/>
                  <a:pt x="226935" y="78439"/>
                  <a:pt x="226165" y="79212"/>
                </a:cubicBezTo>
                <a:lnTo>
                  <a:pt x="160850" y="144522"/>
                </a:lnTo>
                <a:cubicBezTo>
                  <a:pt x="160077" y="145292"/>
                  <a:pt x="159200" y="145887"/>
                  <a:pt x="158219" y="146307"/>
                </a:cubicBezTo>
                <a:cubicBezTo>
                  <a:pt x="157238" y="146727"/>
                  <a:pt x="156202" y="146940"/>
                  <a:pt x="155110" y="146945"/>
                </a:cubicBezTo>
                <a:cubicBezTo>
                  <a:pt x="152816" y="146884"/>
                  <a:pt x="150897" y="146081"/>
                  <a:pt x="149354" y="144537"/>
                </a:cubicBezTo>
                <a:cubicBezTo>
                  <a:pt x="147809" y="142994"/>
                  <a:pt x="147007" y="141075"/>
                  <a:pt x="146945" y="138781"/>
                </a:cubicBezTo>
                <a:lnTo>
                  <a:pt x="146945" y="106127"/>
                </a:lnTo>
                <a:lnTo>
                  <a:pt x="118370" y="106127"/>
                </a:lnTo>
                <a:cubicBezTo>
                  <a:pt x="104580" y="106024"/>
                  <a:pt x="92105" y="106892"/>
                  <a:pt x="80943" y="108732"/>
                </a:cubicBezTo>
                <a:cubicBezTo>
                  <a:pt x="69782" y="110572"/>
                  <a:pt x="60205" y="114003"/>
                  <a:pt x="52211" y="119026"/>
                </a:cubicBezTo>
                <a:cubicBezTo>
                  <a:pt x="44217" y="124049"/>
                  <a:pt x="38076" y="131283"/>
                  <a:pt x="33788" y="140729"/>
                </a:cubicBezTo>
                <a:cubicBezTo>
                  <a:pt x="29499" y="150174"/>
                  <a:pt x="27332" y="162451"/>
                  <a:pt x="27288" y="177559"/>
                </a:cubicBezTo>
                <a:cubicBezTo>
                  <a:pt x="27309" y="182789"/>
                  <a:pt x="27521" y="188019"/>
                  <a:pt x="27925" y="193248"/>
                </a:cubicBezTo>
                <a:cubicBezTo>
                  <a:pt x="28008" y="194279"/>
                  <a:pt x="28130" y="195342"/>
                  <a:pt x="28292" y="196437"/>
                </a:cubicBezTo>
                <a:cubicBezTo>
                  <a:pt x="28454" y="197532"/>
                  <a:pt x="28545" y="198595"/>
                  <a:pt x="28563" y="199626"/>
                </a:cubicBezTo>
                <a:cubicBezTo>
                  <a:pt x="28553" y="200873"/>
                  <a:pt x="28191" y="201920"/>
                  <a:pt x="27479" y="202767"/>
                </a:cubicBezTo>
                <a:cubicBezTo>
                  <a:pt x="26767" y="203615"/>
                  <a:pt x="25768" y="204056"/>
                  <a:pt x="24483" y="204091"/>
                </a:cubicBezTo>
                <a:cubicBezTo>
                  <a:pt x="23609" y="204080"/>
                  <a:pt x="22903" y="203878"/>
                  <a:pt x="22363" y="203485"/>
                </a:cubicBezTo>
                <a:cubicBezTo>
                  <a:pt x="21824" y="203092"/>
                  <a:pt x="21341" y="202571"/>
                  <a:pt x="20913" y="201922"/>
                </a:cubicBezTo>
                <a:cubicBezTo>
                  <a:pt x="19968" y="200530"/>
                  <a:pt x="19118" y="198946"/>
                  <a:pt x="18364" y="197171"/>
                </a:cubicBezTo>
                <a:cubicBezTo>
                  <a:pt x="17609" y="195396"/>
                  <a:pt x="16886" y="193748"/>
                  <a:pt x="16196" y="192228"/>
                </a:cubicBezTo>
                <a:cubicBezTo>
                  <a:pt x="13708" y="186708"/>
                  <a:pt x="11232" y="180641"/>
                  <a:pt x="8769" y="174025"/>
                </a:cubicBezTo>
                <a:cubicBezTo>
                  <a:pt x="6304" y="167409"/>
                  <a:pt x="4244" y="160709"/>
                  <a:pt x="2587" y="153923"/>
                </a:cubicBezTo>
                <a:cubicBezTo>
                  <a:pt x="931" y="147137"/>
                  <a:pt x="70" y="140729"/>
                  <a:pt x="5" y="134700"/>
                </a:cubicBezTo>
                <a:cubicBezTo>
                  <a:pt x="-49" y="127525"/>
                  <a:pt x="408" y="120349"/>
                  <a:pt x="1375" y="113174"/>
                </a:cubicBezTo>
                <a:cubicBezTo>
                  <a:pt x="2342" y="105999"/>
                  <a:pt x="4137" y="99016"/>
                  <a:pt x="6761" y="92223"/>
                </a:cubicBezTo>
                <a:cubicBezTo>
                  <a:pt x="11308" y="81297"/>
                  <a:pt x="17652" y="72431"/>
                  <a:pt x="25793" y="65625"/>
                </a:cubicBezTo>
                <a:cubicBezTo>
                  <a:pt x="33934" y="58819"/>
                  <a:pt x="43176" y="53617"/>
                  <a:pt x="53521" y="50017"/>
                </a:cubicBezTo>
                <a:cubicBezTo>
                  <a:pt x="63865" y="46418"/>
                  <a:pt x="74616" y="43966"/>
                  <a:pt x="85772" y="42661"/>
                </a:cubicBezTo>
                <a:cubicBezTo>
                  <a:pt x="96928" y="41356"/>
                  <a:pt x="107794" y="40741"/>
                  <a:pt x="118370" y="40818"/>
                </a:cubicBezTo>
                <a:lnTo>
                  <a:pt x="146945" y="40818"/>
                </a:lnTo>
                <a:lnTo>
                  <a:pt x="146945" y="8163"/>
                </a:lnTo>
                <a:cubicBezTo>
                  <a:pt x="147007" y="5869"/>
                  <a:pt x="147809" y="3951"/>
                  <a:pt x="149354" y="2407"/>
                </a:cubicBezTo>
                <a:cubicBezTo>
                  <a:pt x="150897" y="863"/>
                  <a:pt x="152816" y="61"/>
                  <a:pt x="15511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9" name="Freeform: Shape 168"/>
          <p:cNvSpPr/>
          <p:nvPr/>
        </p:nvSpPr>
        <p:spPr>
          <a:xfrm>
            <a:off x="9188551" y="9656777"/>
            <a:ext cx="168719" cy="379919"/>
          </a:xfrm>
          <a:custGeom>
            <a:avLst/>
            <a:gdLst/>
            <a:ahLst/>
            <a:cxnLst/>
            <a:rect l="l" t="t" r="r" b="b"/>
            <a:pathLst>
              <a:path w="97887" h="220420">
                <a:moveTo>
                  <a:pt x="36704" y="0"/>
                </a:moveTo>
                <a:lnTo>
                  <a:pt x="61185" y="0"/>
                </a:lnTo>
                <a:cubicBezTo>
                  <a:pt x="62359" y="27"/>
                  <a:pt x="63326" y="421"/>
                  <a:pt x="64085" y="1181"/>
                </a:cubicBezTo>
                <a:cubicBezTo>
                  <a:pt x="64845" y="1941"/>
                  <a:pt x="65238" y="2908"/>
                  <a:pt x="65264" y="4083"/>
                </a:cubicBezTo>
                <a:lnTo>
                  <a:pt x="65264" y="163274"/>
                </a:lnTo>
                <a:lnTo>
                  <a:pt x="93840" y="163274"/>
                </a:lnTo>
                <a:cubicBezTo>
                  <a:pt x="94679" y="163280"/>
                  <a:pt x="95424" y="163492"/>
                  <a:pt x="96072" y="163912"/>
                </a:cubicBezTo>
                <a:cubicBezTo>
                  <a:pt x="96720" y="164332"/>
                  <a:pt x="97209" y="164928"/>
                  <a:pt x="97539" y="165698"/>
                </a:cubicBezTo>
                <a:cubicBezTo>
                  <a:pt x="97855" y="166474"/>
                  <a:pt x="97956" y="167250"/>
                  <a:pt x="97842" y="168026"/>
                </a:cubicBezTo>
                <a:cubicBezTo>
                  <a:pt x="97728" y="168802"/>
                  <a:pt x="97414" y="169514"/>
                  <a:pt x="96901" y="170163"/>
                </a:cubicBezTo>
                <a:lnTo>
                  <a:pt x="52259" y="219144"/>
                </a:lnTo>
                <a:cubicBezTo>
                  <a:pt x="51874" y="219532"/>
                  <a:pt x="51433" y="219841"/>
                  <a:pt x="50936" y="220069"/>
                </a:cubicBezTo>
                <a:cubicBezTo>
                  <a:pt x="50440" y="220298"/>
                  <a:pt x="49903" y="220415"/>
                  <a:pt x="49326" y="220420"/>
                </a:cubicBezTo>
                <a:cubicBezTo>
                  <a:pt x="48745" y="220415"/>
                  <a:pt x="48187" y="220298"/>
                  <a:pt x="47653" y="220069"/>
                </a:cubicBezTo>
                <a:cubicBezTo>
                  <a:pt x="47119" y="219841"/>
                  <a:pt x="46657" y="219532"/>
                  <a:pt x="46266" y="219144"/>
                </a:cubicBezTo>
                <a:lnTo>
                  <a:pt x="987" y="170163"/>
                </a:lnTo>
                <a:cubicBezTo>
                  <a:pt x="474" y="169514"/>
                  <a:pt x="160" y="168802"/>
                  <a:pt x="46" y="168026"/>
                </a:cubicBezTo>
                <a:cubicBezTo>
                  <a:pt x="-68" y="167250"/>
                  <a:pt x="33" y="166474"/>
                  <a:pt x="349" y="165698"/>
                </a:cubicBezTo>
                <a:cubicBezTo>
                  <a:pt x="678" y="164983"/>
                  <a:pt x="1168" y="164404"/>
                  <a:pt x="1816" y="163960"/>
                </a:cubicBezTo>
                <a:cubicBezTo>
                  <a:pt x="2465" y="163516"/>
                  <a:pt x="3208" y="163288"/>
                  <a:pt x="4048" y="163274"/>
                </a:cubicBezTo>
                <a:lnTo>
                  <a:pt x="32623" y="163274"/>
                </a:lnTo>
                <a:lnTo>
                  <a:pt x="32623" y="4083"/>
                </a:lnTo>
                <a:cubicBezTo>
                  <a:pt x="32650" y="2908"/>
                  <a:pt x="33043" y="1941"/>
                  <a:pt x="33803" y="1181"/>
                </a:cubicBezTo>
                <a:cubicBezTo>
                  <a:pt x="34563" y="421"/>
                  <a:pt x="35530" y="27"/>
                  <a:pt x="367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0" name="Freeform: Shape 169"/>
          <p:cNvSpPr/>
          <p:nvPr/>
        </p:nvSpPr>
        <p:spPr>
          <a:xfrm>
            <a:off x="9146274" y="8838856"/>
            <a:ext cx="253271" cy="309557"/>
          </a:xfrm>
          <a:custGeom>
            <a:avLst/>
            <a:gdLst/>
            <a:ahLst/>
            <a:cxnLst/>
            <a:rect l="l" t="t" r="r" b="b"/>
            <a:pathLst>
              <a:path w="146942" h="179598">
                <a:moveTo>
                  <a:pt x="73471" y="24477"/>
                </a:moveTo>
                <a:cubicBezTo>
                  <a:pt x="67404" y="24547"/>
                  <a:pt x="61915" y="26037"/>
                  <a:pt x="57006" y="28946"/>
                </a:cubicBezTo>
                <a:cubicBezTo>
                  <a:pt x="52097" y="31856"/>
                  <a:pt x="48187" y="35765"/>
                  <a:pt x="45276" y="40673"/>
                </a:cubicBezTo>
                <a:cubicBezTo>
                  <a:pt x="42366" y="45581"/>
                  <a:pt x="40876" y="51068"/>
                  <a:pt x="40806" y="57134"/>
                </a:cubicBezTo>
                <a:lnTo>
                  <a:pt x="40806" y="81627"/>
                </a:lnTo>
                <a:lnTo>
                  <a:pt x="106136" y="81627"/>
                </a:lnTo>
                <a:lnTo>
                  <a:pt x="106136" y="57134"/>
                </a:lnTo>
                <a:cubicBezTo>
                  <a:pt x="106066" y="51068"/>
                  <a:pt x="104576" y="45581"/>
                  <a:pt x="101665" y="40673"/>
                </a:cubicBezTo>
                <a:cubicBezTo>
                  <a:pt x="98755" y="35765"/>
                  <a:pt x="94845" y="31856"/>
                  <a:pt x="89936" y="28946"/>
                </a:cubicBezTo>
                <a:cubicBezTo>
                  <a:pt x="85026" y="26037"/>
                  <a:pt x="79538" y="24547"/>
                  <a:pt x="73471" y="24477"/>
                </a:cubicBezTo>
                <a:close/>
                <a:moveTo>
                  <a:pt x="73471" y="0"/>
                </a:moveTo>
                <a:cubicBezTo>
                  <a:pt x="84058" y="124"/>
                  <a:pt x="93646" y="2737"/>
                  <a:pt x="102236" y="7839"/>
                </a:cubicBezTo>
                <a:cubicBezTo>
                  <a:pt x="110826" y="12940"/>
                  <a:pt x="117672" y="19785"/>
                  <a:pt x="122774" y="28374"/>
                </a:cubicBezTo>
                <a:cubicBezTo>
                  <a:pt x="127876" y="36963"/>
                  <a:pt x="130489" y="46549"/>
                  <a:pt x="130613" y="57134"/>
                </a:cubicBezTo>
                <a:lnTo>
                  <a:pt x="130613" y="81627"/>
                </a:lnTo>
                <a:lnTo>
                  <a:pt x="134695" y="81627"/>
                </a:lnTo>
                <a:cubicBezTo>
                  <a:pt x="138163" y="81714"/>
                  <a:pt x="141049" y="82910"/>
                  <a:pt x="143354" y="85215"/>
                </a:cubicBezTo>
                <a:cubicBezTo>
                  <a:pt x="145658" y="87519"/>
                  <a:pt x="146854" y="90405"/>
                  <a:pt x="146942" y="93873"/>
                </a:cubicBezTo>
                <a:lnTo>
                  <a:pt x="146942" y="167352"/>
                </a:lnTo>
                <a:cubicBezTo>
                  <a:pt x="146854" y="170820"/>
                  <a:pt x="145658" y="173706"/>
                  <a:pt x="143354" y="176011"/>
                </a:cubicBezTo>
                <a:cubicBezTo>
                  <a:pt x="141049" y="178315"/>
                  <a:pt x="138163" y="179510"/>
                  <a:pt x="134695" y="179598"/>
                </a:cubicBezTo>
                <a:lnTo>
                  <a:pt x="12247" y="179598"/>
                </a:lnTo>
                <a:cubicBezTo>
                  <a:pt x="8778" y="179510"/>
                  <a:pt x="5892" y="178315"/>
                  <a:pt x="3588" y="176011"/>
                </a:cubicBezTo>
                <a:cubicBezTo>
                  <a:pt x="1284" y="173706"/>
                  <a:pt x="88" y="170820"/>
                  <a:pt x="0" y="167352"/>
                </a:cubicBezTo>
                <a:lnTo>
                  <a:pt x="0" y="93873"/>
                </a:lnTo>
                <a:cubicBezTo>
                  <a:pt x="88" y="90405"/>
                  <a:pt x="1284" y="87519"/>
                  <a:pt x="3588" y="85215"/>
                </a:cubicBezTo>
                <a:cubicBezTo>
                  <a:pt x="5892" y="82910"/>
                  <a:pt x="8778" y="81714"/>
                  <a:pt x="12247" y="81627"/>
                </a:cubicBezTo>
                <a:lnTo>
                  <a:pt x="16329" y="81627"/>
                </a:lnTo>
                <a:lnTo>
                  <a:pt x="16329" y="57134"/>
                </a:lnTo>
                <a:cubicBezTo>
                  <a:pt x="16453" y="46549"/>
                  <a:pt x="19066" y="36963"/>
                  <a:pt x="24168" y="28374"/>
                </a:cubicBezTo>
                <a:cubicBezTo>
                  <a:pt x="29270" y="19785"/>
                  <a:pt x="36116" y="12940"/>
                  <a:pt x="44706" y="7839"/>
                </a:cubicBezTo>
                <a:cubicBezTo>
                  <a:pt x="53295" y="2737"/>
                  <a:pt x="62883" y="124"/>
                  <a:pt x="7347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1" name="Freeform: Shape 170"/>
          <p:cNvSpPr/>
          <p:nvPr/>
        </p:nvSpPr>
        <p:spPr>
          <a:xfrm>
            <a:off x="9118134" y="8013869"/>
            <a:ext cx="309550" cy="309563"/>
          </a:xfrm>
          <a:custGeom>
            <a:avLst/>
            <a:gdLst/>
            <a:ahLst/>
            <a:cxnLst/>
            <a:rect l="l" t="t" r="r" b="b"/>
            <a:pathLst>
              <a:path w="179594" h="179601">
                <a:moveTo>
                  <a:pt x="171404" y="2"/>
                </a:moveTo>
                <a:cubicBezTo>
                  <a:pt x="172496" y="0"/>
                  <a:pt x="173532" y="197"/>
                  <a:pt x="174513" y="593"/>
                </a:cubicBezTo>
                <a:cubicBezTo>
                  <a:pt x="175493" y="989"/>
                  <a:pt x="176370" y="1600"/>
                  <a:pt x="177144" y="2427"/>
                </a:cubicBezTo>
                <a:cubicBezTo>
                  <a:pt x="178427" y="3681"/>
                  <a:pt x="179209" y="5158"/>
                  <a:pt x="179488" y="6859"/>
                </a:cubicBezTo>
                <a:cubicBezTo>
                  <a:pt x="179767" y="8560"/>
                  <a:pt x="179496" y="10229"/>
                  <a:pt x="178674" y="11865"/>
                </a:cubicBezTo>
                <a:lnTo>
                  <a:pt x="97039" y="175136"/>
                </a:lnTo>
                <a:cubicBezTo>
                  <a:pt x="96313" y="176550"/>
                  <a:pt x="95309" y="177645"/>
                  <a:pt x="94025" y="178421"/>
                </a:cubicBezTo>
                <a:cubicBezTo>
                  <a:pt x="92742" y="179197"/>
                  <a:pt x="91323" y="179590"/>
                  <a:pt x="89768" y="179601"/>
                </a:cubicBezTo>
                <a:cubicBezTo>
                  <a:pt x="89130" y="179579"/>
                  <a:pt x="88493" y="179494"/>
                  <a:pt x="87855" y="179346"/>
                </a:cubicBezTo>
                <a:cubicBezTo>
                  <a:pt x="85976" y="178865"/>
                  <a:pt x="84472" y="177914"/>
                  <a:pt x="83343" y="176492"/>
                </a:cubicBezTo>
                <a:cubicBezTo>
                  <a:pt x="82213" y="175070"/>
                  <a:pt x="81634" y="173385"/>
                  <a:pt x="81605" y="171437"/>
                </a:cubicBezTo>
                <a:lnTo>
                  <a:pt x="81605" y="97965"/>
                </a:lnTo>
                <a:lnTo>
                  <a:pt x="8133" y="97965"/>
                </a:lnTo>
                <a:cubicBezTo>
                  <a:pt x="6185" y="97936"/>
                  <a:pt x="4500" y="97357"/>
                  <a:pt x="3079" y="96227"/>
                </a:cubicBezTo>
                <a:cubicBezTo>
                  <a:pt x="1657" y="95098"/>
                  <a:pt x="705" y="93594"/>
                  <a:pt x="224" y="91715"/>
                </a:cubicBezTo>
                <a:cubicBezTo>
                  <a:pt x="-198" y="89818"/>
                  <a:pt x="-23" y="88032"/>
                  <a:pt x="751" y="86358"/>
                </a:cubicBezTo>
                <a:cubicBezTo>
                  <a:pt x="1524" y="84684"/>
                  <a:pt x="2751" y="83408"/>
                  <a:pt x="4434" y="82531"/>
                </a:cubicBezTo>
                <a:lnTo>
                  <a:pt x="167704" y="896"/>
                </a:lnTo>
                <a:cubicBezTo>
                  <a:pt x="168874" y="279"/>
                  <a:pt x="170107" y="-19"/>
                  <a:pt x="171404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2" name="Freeform: Shape 171"/>
          <p:cNvSpPr/>
          <p:nvPr/>
        </p:nvSpPr>
        <p:spPr>
          <a:xfrm>
            <a:off x="9075914" y="7174877"/>
            <a:ext cx="393990" cy="309557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69391" y="138793"/>
                </a:moveTo>
                <a:lnTo>
                  <a:pt x="224501" y="138793"/>
                </a:lnTo>
                <a:cubicBezTo>
                  <a:pt x="225620" y="138827"/>
                  <a:pt x="226571" y="139237"/>
                  <a:pt x="227356" y="140020"/>
                </a:cubicBezTo>
                <a:cubicBezTo>
                  <a:pt x="228140" y="140804"/>
                  <a:pt x="228550" y="141755"/>
                  <a:pt x="228584" y="142873"/>
                </a:cubicBezTo>
                <a:lnTo>
                  <a:pt x="228584" y="167354"/>
                </a:lnTo>
                <a:cubicBezTo>
                  <a:pt x="228550" y="168472"/>
                  <a:pt x="228140" y="169423"/>
                  <a:pt x="227356" y="170207"/>
                </a:cubicBezTo>
                <a:cubicBezTo>
                  <a:pt x="226571" y="170991"/>
                  <a:pt x="225620" y="171400"/>
                  <a:pt x="224501" y="171434"/>
                </a:cubicBezTo>
                <a:lnTo>
                  <a:pt x="69391" y="171434"/>
                </a:lnTo>
                <a:cubicBezTo>
                  <a:pt x="68272" y="171400"/>
                  <a:pt x="67321" y="170991"/>
                  <a:pt x="66537" y="170207"/>
                </a:cubicBezTo>
                <a:cubicBezTo>
                  <a:pt x="65753" y="169423"/>
                  <a:pt x="65344" y="168472"/>
                  <a:pt x="65310" y="167354"/>
                </a:cubicBezTo>
                <a:lnTo>
                  <a:pt x="65310" y="142873"/>
                </a:lnTo>
                <a:cubicBezTo>
                  <a:pt x="65344" y="141755"/>
                  <a:pt x="65753" y="140804"/>
                  <a:pt x="66537" y="140020"/>
                </a:cubicBezTo>
                <a:cubicBezTo>
                  <a:pt x="67321" y="139237"/>
                  <a:pt x="68272" y="138827"/>
                  <a:pt x="69391" y="138793"/>
                </a:cubicBezTo>
                <a:close/>
                <a:moveTo>
                  <a:pt x="24491" y="130625"/>
                </a:moveTo>
                <a:cubicBezTo>
                  <a:pt x="31427" y="130800"/>
                  <a:pt x="37199" y="133192"/>
                  <a:pt x="41807" y="137801"/>
                </a:cubicBezTo>
                <a:cubicBezTo>
                  <a:pt x="46415" y="142409"/>
                  <a:pt x="48807" y="148180"/>
                  <a:pt x="48982" y="155114"/>
                </a:cubicBezTo>
                <a:cubicBezTo>
                  <a:pt x="48807" y="162047"/>
                  <a:pt x="46415" y="167817"/>
                  <a:pt x="41807" y="172424"/>
                </a:cubicBezTo>
                <a:cubicBezTo>
                  <a:pt x="37199" y="177032"/>
                  <a:pt x="31427" y="179423"/>
                  <a:pt x="24491" y="179598"/>
                </a:cubicBezTo>
                <a:cubicBezTo>
                  <a:pt x="17555" y="179423"/>
                  <a:pt x="11783" y="177032"/>
                  <a:pt x="7175" y="172424"/>
                </a:cubicBezTo>
                <a:cubicBezTo>
                  <a:pt x="2567" y="167817"/>
                  <a:pt x="176" y="162047"/>
                  <a:pt x="0" y="155114"/>
                </a:cubicBezTo>
                <a:cubicBezTo>
                  <a:pt x="176" y="148180"/>
                  <a:pt x="2567" y="142409"/>
                  <a:pt x="7175" y="137801"/>
                </a:cubicBezTo>
                <a:cubicBezTo>
                  <a:pt x="11783" y="133192"/>
                  <a:pt x="17555" y="130800"/>
                  <a:pt x="24491" y="130625"/>
                </a:cubicBezTo>
                <a:close/>
                <a:moveTo>
                  <a:pt x="69391" y="73479"/>
                </a:moveTo>
                <a:lnTo>
                  <a:pt x="224501" y="73479"/>
                </a:lnTo>
                <a:cubicBezTo>
                  <a:pt x="225620" y="73513"/>
                  <a:pt x="226571" y="73922"/>
                  <a:pt x="227356" y="74706"/>
                </a:cubicBezTo>
                <a:cubicBezTo>
                  <a:pt x="228140" y="75490"/>
                  <a:pt x="228550" y="76441"/>
                  <a:pt x="228584" y="77559"/>
                </a:cubicBezTo>
                <a:lnTo>
                  <a:pt x="228584" y="102040"/>
                </a:lnTo>
                <a:cubicBezTo>
                  <a:pt x="228550" y="103158"/>
                  <a:pt x="228140" y="104109"/>
                  <a:pt x="227356" y="104893"/>
                </a:cubicBezTo>
                <a:cubicBezTo>
                  <a:pt x="226571" y="105676"/>
                  <a:pt x="225620" y="106085"/>
                  <a:pt x="224501" y="106120"/>
                </a:cubicBezTo>
                <a:lnTo>
                  <a:pt x="69391" y="106120"/>
                </a:lnTo>
                <a:cubicBezTo>
                  <a:pt x="68272" y="106085"/>
                  <a:pt x="67321" y="105676"/>
                  <a:pt x="66537" y="104893"/>
                </a:cubicBezTo>
                <a:cubicBezTo>
                  <a:pt x="65753" y="104109"/>
                  <a:pt x="65344" y="103158"/>
                  <a:pt x="65310" y="102040"/>
                </a:cubicBezTo>
                <a:lnTo>
                  <a:pt x="65310" y="77559"/>
                </a:lnTo>
                <a:cubicBezTo>
                  <a:pt x="65344" y="76441"/>
                  <a:pt x="65753" y="75490"/>
                  <a:pt x="66537" y="74706"/>
                </a:cubicBezTo>
                <a:cubicBezTo>
                  <a:pt x="67321" y="73922"/>
                  <a:pt x="68272" y="73513"/>
                  <a:pt x="69391" y="73479"/>
                </a:cubicBezTo>
                <a:close/>
                <a:moveTo>
                  <a:pt x="24491" y="65310"/>
                </a:moveTo>
                <a:cubicBezTo>
                  <a:pt x="31427" y="65486"/>
                  <a:pt x="37199" y="67878"/>
                  <a:pt x="41807" y="72487"/>
                </a:cubicBezTo>
                <a:cubicBezTo>
                  <a:pt x="46415" y="77095"/>
                  <a:pt x="48807" y="82866"/>
                  <a:pt x="48982" y="89799"/>
                </a:cubicBezTo>
                <a:cubicBezTo>
                  <a:pt x="48807" y="96733"/>
                  <a:pt x="46415" y="102504"/>
                  <a:pt x="41807" y="107112"/>
                </a:cubicBezTo>
                <a:cubicBezTo>
                  <a:pt x="37199" y="111720"/>
                  <a:pt x="31427" y="114113"/>
                  <a:pt x="24491" y="114288"/>
                </a:cubicBezTo>
                <a:cubicBezTo>
                  <a:pt x="17555" y="114113"/>
                  <a:pt x="11783" y="111720"/>
                  <a:pt x="7175" y="107112"/>
                </a:cubicBezTo>
                <a:cubicBezTo>
                  <a:pt x="2567" y="102504"/>
                  <a:pt x="176" y="96733"/>
                  <a:pt x="0" y="89799"/>
                </a:cubicBezTo>
                <a:cubicBezTo>
                  <a:pt x="176" y="82866"/>
                  <a:pt x="2567" y="77095"/>
                  <a:pt x="7175" y="72487"/>
                </a:cubicBezTo>
                <a:cubicBezTo>
                  <a:pt x="11783" y="67878"/>
                  <a:pt x="17555" y="65486"/>
                  <a:pt x="24491" y="65310"/>
                </a:cubicBezTo>
                <a:close/>
                <a:moveTo>
                  <a:pt x="69391" y="8164"/>
                </a:moveTo>
                <a:lnTo>
                  <a:pt x="224501" y="8164"/>
                </a:lnTo>
                <a:cubicBezTo>
                  <a:pt x="225620" y="8199"/>
                  <a:pt x="226571" y="8608"/>
                  <a:pt x="227356" y="9392"/>
                </a:cubicBezTo>
                <a:cubicBezTo>
                  <a:pt x="228140" y="10175"/>
                  <a:pt x="228550" y="11126"/>
                  <a:pt x="228584" y="12245"/>
                </a:cubicBezTo>
                <a:lnTo>
                  <a:pt x="228584" y="36725"/>
                </a:lnTo>
                <a:cubicBezTo>
                  <a:pt x="228550" y="37844"/>
                  <a:pt x="228140" y="38795"/>
                  <a:pt x="227356" y="39578"/>
                </a:cubicBezTo>
                <a:cubicBezTo>
                  <a:pt x="226571" y="40362"/>
                  <a:pt x="225620" y="40771"/>
                  <a:pt x="224501" y="40806"/>
                </a:cubicBezTo>
                <a:lnTo>
                  <a:pt x="69391" y="40806"/>
                </a:lnTo>
                <a:cubicBezTo>
                  <a:pt x="68272" y="40771"/>
                  <a:pt x="67321" y="40362"/>
                  <a:pt x="66537" y="39578"/>
                </a:cubicBezTo>
                <a:cubicBezTo>
                  <a:pt x="65753" y="38795"/>
                  <a:pt x="65344" y="37844"/>
                  <a:pt x="65310" y="36725"/>
                </a:cubicBezTo>
                <a:lnTo>
                  <a:pt x="65310" y="12245"/>
                </a:lnTo>
                <a:cubicBezTo>
                  <a:pt x="65344" y="11126"/>
                  <a:pt x="65753" y="10175"/>
                  <a:pt x="66537" y="9392"/>
                </a:cubicBezTo>
                <a:cubicBezTo>
                  <a:pt x="67321" y="8608"/>
                  <a:pt x="68272" y="8199"/>
                  <a:pt x="69391" y="8164"/>
                </a:cubicBezTo>
                <a:close/>
                <a:moveTo>
                  <a:pt x="24491" y="0"/>
                </a:moveTo>
                <a:cubicBezTo>
                  <a:pt x="31427" y="176"/>
                  <a:pt x="37199" y="2567"/>
                  <a:pt x="41807" y="7174"/>
                </a:cubicBezTo>
                <a:cubicBezTo>
                  <a:pt x="46415" y="11782"/>
                  <a:pt x="48807" y="17552"/>
                  <a:pt x="48982" y="24485"/>
                </a:cubicBezTo>
                <a:cubicBezTo>
                  <a:pt x="48807" y="31418"/>
                  <a:pt x="46415" y="37189"/>
                  <a:pt x="41807" y="41798"/>
                </a:cubicBezTo>
                <a:cubicBezTo>
                  <a:pt x="37199" y="46406"/>
                  <a:pt x="31427" y="48798"/>
                  <a:pt x="24491" y="48974"/>
                </a:cubicBezTo>
                <a:cubicBezTo>
                  <a:pt x="17555" y="48798"/>
                  <a:pt x="11783" y="46406"/>
                  <a:pt x="7175" y="41798"/>
                </a:cubicBezTo>
                <a:cubicBezTo>
                  <a:pt x="2567" y="37189"/>
                  <a:pt x="176" y="31418"/>
                  <a:pt x="0" y="24485"/>
                </a:cubicBezTo>
                <a:cubicBezTo>
                  <a:pt x="176" y="17552"/>
                  <a:pt x="2567" y="11782"/>
                  <a:pt x="7175" y="7174"/>
                </a:cubicBezTo>
                <a:cubicBezTo>
                  <a:pt x="11783" y="2567"/>
                  <a:pt x="17555" y="176"/>
                  <a:pt x="244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3" name="Freeform: Shape 172"/>
          <p:cNvSpPr/>
          <p:nvPr/>
        </p:nvSpPr>
        <p:spPr>
          <a:xfrm>
            <a:off x="9077564" y="6294606"/>
            <a:ext cx="390691" cy="392012"/>
          </a:xfrm>
          <a:custGeom>
            <a:avLst/>
            <a:gdLst/>
            <a:ahLst/>
            <a:cxnLst/>
            <a:rect l="l" t="t" r="r" b="b"/>
            <a:pathLst>
              <a:path w="226670" h="227436">
                <a:moveTo>
                  <a:pt x="2168" y="162138"/>
                </a:moveTo>
                <a:lnTo>
                  <a:pt x="44632" y="162138"/>
                </a:lnTo>
                <a:lnTo>
                  <a:pt x="44632" y="173358"/>
                </a:lnTo>
                <a:lnTo>
                  <a:pt x="32514" y="188021"/>
                </a:lnTo>
                <a:cubicBezTo>
                  <a:pt x="36843" y="189092"/>
                  <a:pt x="40271" y="191159"/>
                  <a:pt x="42799" y="194222"/>
                </a:cubicBezTo>
                <a:cubicBezTo>
                  <a:pt x="45326" y="197286"/>
                  <a:pt x="46618" y="201043"/>
                  <a:pt x="46673" y="205495"/>
                </a:cubicBezTo>
                <a:lnTo>
                  <a:pt x="46673" y="205504"/>
                </a:lnTo>
                <a:cubicBezTo>
                  <a:pt x="46493" y="212557"/>
                  <a:pt x="44113" y="217966"/>
                  <a:pt x="39535" y="221732"/>
                </a:cubicBezTo>
                <a:cubicBezTo>
                  <a:pt x="34956" y="225498"/>
                  <a:pt x="29258" y="227400"/>
                  <a:pt x="22443" y="227436"/>
                </a:cubicBezTo>
                <a:cubicBezTo>
                  <a:pt x="18369" y="227444"/>
                  <a:pt x="14425" y="226759"/>
                  <a:pt x="10612" y="225382"/>
                </a:cubicBezTo>
                <a:cubicBezTo>
                  <a:pt x="6798" y="224004"/>
                  <a:pt x="3430" y="221886"/>
                  <a:pt x="510" y="219027"/>
                </a:cubicBezTo>
                <a:lnTo>
                  <a:pt x="7775" y="207805"/>
                </a:lnTo>
                <a:cubicBezTo>
                  <a:pt x="9540" y="209440"/>
                  <a:pt x="11617" y="210796"/>
                  <a:pt x="14004" y="211872"/>
                </a:cubicBezTo>
                <a:cubicBezTo>
                  <a:pt x="16393" y="212949"/>
                  <a:pt x="18822" y="213508"/>
                  <a:pt x="21293" y="213547"/>
                </a:cubicBezTo>
                <a:cubicBezTo>
                  <a:pt x="23632" y="213563"/>
                  <a:pt x="25723" y="212989"/>
                  <a:pt x="27567" y="211825"/>
                </a:cubicBezTo>
                <a:cubicBezTo>
                  <a:pt x="29411" y="210660"/>
                  <a:pt x="30384" y="208810"/>
                  <a:pt x="30488" y="206273"/>
                </a:cubicBezTo>
                <a:cubicBezTo>
                  <a:pt x="30420" y="203928"/>
                  <a:pt x="29649" y="202223"/>
                  <a:pt x="28176" y="201159"/>
                </a:cubicBezTo>
                <a:cubicBezTo>
                  <a:pt x="26702" y="200095"/>
                  <a:pt x="24938" y="199449"/>
                  <a:pt x="22883" y="199221"/>
                </a:cubicBezTo>
                <a:cubicBezTo>
                  <a:pt x="20828" y="198993"/>
                  <a:pt x="18893" y="198962"/>
                  <a:pt x="17079" y="199126"/>
                </a:cubicBezTo>
                <a:lnTo>
                  <a:pt x="13763" y="191980"/>
                </a:lnTo>
                <a:cubicBezTo>
                  <a:pt x="16025" y="188999"/>
                  <a:pt x="18296" y="185995"/>
                  <a:pt x="20576" y="182967"/>
                </a:cubicBezTo>
                <a:cubicBezTo>
                  <a:pt x="22855" y="179938"/>
                  <a:pt x="25351" y="177157"/>
                  <a:pt x="28062" y="174624"/>
                </a:cubicBezTo>
                <a:lnTo>
                  <a:pt x="28062" y="174496"/>
                </a:lnTo>
                <a:cubicBezTo>
                  <a:pt x="26013" y="174507"/>
                  <a:pt x="23949" y="174550"/>
                  <a:pt x="21868" y="174625"/>
                </a:cubicBezTo>
                <a:cubicBezTo>
                  <a:pt x="19788" y="174700"/>
                  <a:pt x="17723" y="174746"/>
                  <a:pt x="15675" y="174761"/>
                </a:cubicBezTo>
                <a:lnTo>
                  <a:pt x="15691" y="181519"/>
                </a:lnTo>
                <a:lnTo>
                  <a:pt x="2168" y="181519"/>
                </a:lnTo>
                <a:close/>
                <a:moveTo>
                  <a:pt x="67467" y="162122"/>
                </a:moveTo>
                <a:lnTo>
                  <a:pt x="222588" y="162122"/>
                </a:lnTo>
                <a:cubicBezTo>
                  <a:pt x="223707" y="162149"/>
                  <a:pt x="224658" y="162542"/>
                  <a:pt x="225442" y="163302"/>
                </a:cubicBezTo>
                <a:cubicBezTo>
                  <a:pt x="226226" y="164062"/>
                  <a:pt x="226636" y="165030"/>
                  <a:pt x="226670" y="166204"/>
                </a:cubicBezTo>
                <a:lnTo>
                  <a:pt x="226670" y="190697"/>
                </a:lnTo>
                <a:cubicBezTo>
                  <a:pt x="226636" y="191816"/>
                  <a:pt x="226226" y="192767"/>
                  <a:pt x="225442" y="193551"/>
                </a:cubicBezTo>
                <a:cubicBezTo>
                  <a:pt x="224658" y="194335"/>
                  <a:pt x="223707" y="194745"/>
                  <a:pt x="222588" y="194779"/>
                </a:cubicBezTo>
                <a:lnTo>
                  <a:pt x="67467" y="194779"/>
                </a:lnTo>
                <a:cubicBezTo>
                  <a:pt x="66292" y="194745"/>
                  <a:pt x="65325" y="194335"/>
                  <a:pt x="64565" y="193551"/>
                </a:cubicBezTo>
                <a:cubicBezTo>
                  <a:pt x="63805" y="192767"/>
                  <a:pt x="63411" y="191816"/>
                  <a:pt x="63384" y="190697"/>
                </a:cubicBezTo>
                <a:lnTo>
                  <a:pt x="63384" y="166204"/>
                </a:lnTo>
                <a:cubicBezTo>
                  <a:pt x="63411" y="165030"/>
                  <a:pt x="63805" y="164062"/>
                  <a:pt x="64565" y="163302"/>
                </a:cubicBezTo>
                <a:cubicBezTo>
                  <a:pt x="65325" y="162542"/>
                  <a:pt x="66292" y="162149"/>
                  <a:pt x="67467" y="162122"/>
                </a:cubicBezTo>
                <a:close/>
                <a:moveTo>
                  <a:pt x="67467" y="96809"/>
                </a:moveTo>
                <a:lnTo>
                  <a:pt x="222588" y="96809"/>
                </a:lnTo>
                <a:cubicBezTo>
                  <a:pt x="223707" y="96835"/>
                  <a:pt x="224658" y="97229"/>
                  <a:pt x="225442" y="97989"/>
                </a:cubicBezTo>
                <a:cubicBezTo>
                  <a:pt x="226226" y="98750"/>
                  <a:pt x="226636" y="99717"/>
                  <a:pt x="226670" y="100892"/>
                </a:cubicBezTo>
                <a:lnTo>
                  <a:pt x="226670" y="125396"/>
                </a:lnTo>
                <a:cubicBezTo>
                  <a:pt x="226636" y="126515"/>
                  <a:pt x="226226" y="127467"/>
                  <a:pt x="225442" y="128251"/>
                </a:cubicBezTo>
                <a:cubicBezTo>
                  <a:pt x="224658" y="129035"/>
                  <a:pt x="223707" y="129445"/>
                  <a:pt x="222588" y="129479"/>
                </a:cubicBezTo>
                <a:lnTo>
                  <a:pt x="67467" y="129479"/>
                </a:lnTo>
                <a:cubicBezTo>
                  <a:pt x="66292" y="129445"/>
                  <a:pt x="65325" y="129035"/>
                  <a:pt x="64565" y="128251"/>
                </a:cubicBezTo>
                <a:cubicBezTo>
                  <a:pt x="63805" y="127467"/>
                  <a:pt x="63411" y="126515"/>
                  <a:pt x="63384" y="125396"/>
                </a:cubicBezTo>
                <a:lnTo>
                  <a:pt x="63384" y="100892"/>
                </a:lnTo>
                <a:cubicBezTo>
                  <a:pt x="63411" y="99717"/>
                  <a:pt x="63805" y="98750"/>
                  <a:pt x="64565" y="97989"/>
                </a:cubicBezTo>
                <a:cubicBezTo>
                  <a:pt x="65325" y="97229"/>
                  <a:pt x="66292" y="96835"/>
                  <a:pt x="67467" y="96809"/>
                </a:cubicBezTo>
                <a:close/>
                <a:moveTo>
                  <a:pt x="23345" y="80479"/>
                </a:moveTo>
                <a:cubicBezTo>
                  <a:pt x="29452" y="80508"/>
                  <a:pt x="34610" y="82204"/>
                  <a:pt x="38819" y="85566"/>
                </a:cubicBezTo>
                <a:cubicBezTo>
                  <a:pt x="43028" y="88928"/>
                  <a:pt x="45221" y="93781"/>
                  <a:pt x="45399" y="100124"/>
                </a:cubicBezTo>
                <a:cubicBezTo>
                  <a:pt x="45256" y="104791"/>
                  <a:pt x="43813" y="108701"/>
                  <a:pt x="41070" y="111853"/>
                </a:cubicBezTo>
                <a:cubicBezTo>
                  <a:pt x="38327" y="115005"/>
                  <a:pt x="35143" y="117718"/>
                  <a:pt x="31517" y="119993"/>
                </a:cubicBezTo>
                <a:cubicBezTo>
                  <a:pt x="27892" y="122268"/>
                  <a:pt x="24684" y="124423"/>
                  <a:pt x="21893" y="126459"/>
                </a:cubicBezTo>
                <a:cubicBezTo>
                  <a:pt x="19102" y="128495"/>
                  <a:pt x="17587" y="130730"/>
                  <a:pt x="17349" y="133164"/>
                </a:cubicBezTo>
                <a:lnTo>
                  <a:pt x="33547" y="133164"/>
                </a:lnTo>
                <a:lnTo>
                  <a:pt x="33547" y="125526"/>
                </a:lnTo>
                <a:lnTo>
                  <a:pt x="46929" y="125526"/>
                </a:lnTo>
                <a:lnTo>
                  <a:pt x="46929" y="145793"/>
                </a:lnTo>
                <a:lnTo>
                  <a:pt x="765" y="145793"/>
                </a:lnTo>
                <a:cubicBezTo>
                  <a:pt x="566" y="144645"/>
                  <a:pt x="391" y="143497"/>
                  <a:pt x="239" y="142349"/>
                </a:cubicBezTo>
                <a:cubicBezTo>
                  <a:pt x="87" y="141201"/>
                  <a:pt x="8" y="140053"/>
                  <a:pt x="0" y="138905"/>
                </a:cubicBezTo>
                <a:cubicBezTo>
                  <a:pt x="150" y="133076"/>
                  <a:pt x="1652" y="128286"/>
                  <a:pt x="4505" y="124536"/>
                </a:cubicBezTo>
                <a:cubicBezTo>
                  <a:pt x="7358" y="120785"/>
                  <a:pt x="10661" y="117650"/>
                  <a:pt x="14415" y="115130"/>
                </a:cubicBezTo>
                <a:cubicBezTo>
                  <a:pt x="18169" y="112609"/>
                  <a:pt x="21472" y="110279"/>
                  <a:pt x="24325" y="108139"/>
                </a:cubicBezTo>
                <a:cubicBezTo>
                  <a:pt x="27178" y="106000"/>
                  <a:pt x="28680" y="103626"/>
                  <a:pt x="28830" y="101017"/>
                </a:cubicBezTo>
                <a:cubicBezTo>
                  <a:pt x="28806" y="98844"/>
                  <a:pt x="28184" y="97196"/>
                  <a:pt x="26964" y="96074"/>
                </a:cubicBezTo>
                <a:cubicBezTo>
                  <a:pt x="25744" y="94953"/>
                  <a:pt x="24070" y="94389"/>
                  <a:pt x="21941" y="94384"/>
                </a:cubicBezTo>
                <a:cubicBezTo>
                  <a:pt x="19693" y="94469"/>
                  <a:pt x="17684" y="95256"/>
                  <a:pt x="15914" y="96744"/>
                </a:cubicBezTo>
                <a:cubicBezTo>
                  <a:pt x="14144" y="98232"/>
                  <a:pt x="12709" y="99912"/>
                  <a:pt x="11608" y="101783"/>
                </a:cubicBezTo>
                <a:lnTo>
                  <a:pt x="765" y="94256"/>
                </a:lnTo>
                <a:cubicBezTo>
                  <a:pt x="2942" y="89831"/>
                  <a:pt x="6019" y="86435"/>
                  <a:pt x="9998" y="84067"/>
                </a:cubicBezTo>
                <a:cubicBezTo>
                  <a:pt x="13976" y="81699"/>
                  <a:pt x="18425" y="80503"/>
                  <a:pt x="23345" y="80479"/>
                </a:cubicBezTo>
                <a:close/>
                <a:moveTo>
                  <a:pt x="67467" y="31509"/>
                </a:moveTo>
                <a:lnTo>
                  <a:pt x="222588" y="31509"/>
                </a:lnTo>
                <a:cubicBezTo>
                  <a:pt x="223707" y="31544"/>
                  <a:pt x="224658" y="31953"/>
                  <a:pt x="225442" y="32737"/>
                </a:cubicBezTo>
                <a:cubicBezTo>
                  <a:pt x="226226" y="33521"/>
                  <a:pt x="226636" y="34473"/>
                  <a:pt x="226670" y="35591"/>
                </a:cubicBezTo>
                <a:lnTo>
                  <a:pt x="226670" y="60084"/>
                </a:lnTo>
                <a:cubicBezTo>
                  <a:pt x="226636" y="61203"/>
                  <a:pt x="226226" y="62155"/>
                  <a:pt x="225442" y="62939"/>
                </a:cubicBezTo>
                <a:cubicBezTo>
                  <a:pt x="224658" y="63723"/>
                  <a:pt x="223707" y="64132"/>
                  <a:pt x="222588" y="64166"/>
                </a:cubicBezTo>
                <a:lnTo>
                  <a:pt x="67467" y="64166"/>
                </a:lnTo>
                <a:cubicBezTo>
                  <a:pt x="66292" y="64132"/>
                  <a:pt x="65325" y="63723"/>
                  <a:pt x="64565" y="62939"/>
                </a:cubicBezTo>
                <a:cubicBezTo>
                  <a:pt x="63805" y="62155"/>
                  <a:pt x="63411" y="61203"/>
                  <a:pt x="63384" y="60084"/>
                </a:cubicBezTo>
                <a:lnTo>
                  <a:pt x="63384" y="35591"/>
                </a:lnTo>
                <a:cubicBezTo>
                  <a:pt x="63411" y="34473"/>
                  <a:pt x="63805" y="33521"/>
                  <a:pt x="64565" y="32737"/>
                </a:cubicBezTo>
                <a:cubicBezTo>
                  <a:pt x="65325" y="31953"/>
                  <a:pt x="66292" y="31544"/>
                  <a:pt x="67467" y="31509"/>
                </a:cubicBezTo>
                <a:close/>
                <a:moveTo>
                  <a:pt x="19772" y="0"/>
                </a:moveTo>
                <a:lnTo>
                  <a:pt x="33295" y="0"/>
                </a:lnTo>
                <a:lnTo>
                  <a:pt x="33279" y="51537"/>
                </a:lnTo>
                <a:lnTo>
                  <a:pt x="47056" y="51537"/>
                </a:lnTo>
                <a:lnTo>
                  <a:pt x="47056" y="64166"/>
                </a:lnTo>
                <a:lnTo>
                  <a:pt x="4337" y="64166"/>
                </a:lnTo>
                <a:lnTo>
                  <a:pt x="4337" y="51537"/>
                </a:lnTo>
                <a:lnTo>
                  <a:pt x="17987" y="51537"/>
                </a:lnTo>
                <a:cubicBezTo>
                  <a:pt x="17992" y="46371"/>
                  <a:pt x="18013" y="41204"/>
                  <a:pt x="18051" y="36038"/>
                </a:cubicBezTo>
                <a:cubicBezTo>
                  <a:pt x="18088" y="30872"/>
                  <a:pt x="18109" y="25705"/>
                  <a:pt x="18114" y="20539"/>
                </a:cubicBezTo>
                <a:lnTo>
                  <a:pt x="18114" y="19008"/>
                </a:lnTo>
                <a:lnTo>
                  <a:pt x="17859" y="19008"/>
                </a:lnTo>
                <a:cubicBezTo>
                  <a:pt x="17131" y="20387"/>
                  <a:pt x="16195" y="21615"/>
                  <a:pt x="15053" y="22691"/>
                </a:cubicBezTo>
                <a:cubicBezTo>
                  <a:pt x="13910" y="23768"/>
                  <a:pt x="12719" y="24836"/>
                  <a:pt x="11481" y="25896"/>
                </a:cubicBezTo>
                <a:lnTo>
                  <a:pt x="2424" y="162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4" name="Freeform: Shape 173"/>
          <p:cNvSpPr/>
          <p:nvPr/>
        </p:nvSpPr>
        <p:spPr>
          <a:xfrm>
            <a:off x="8359755" y="9677886"/>
            <a:ext cx="450280" cy="337702"/>
          </a:xfrm>
          <a:custGeom>
            <a:avLst/>
            <a:gdLst/>
            <a:ahLst/>
            <a:cxnLst/>
            <a:rect l="l" t="t" r="r" b="b"/>
            <a:pathLst>
              <a:path w="261242" h="195927">
                <a:moveTo>
                  <a:pt x="185339" y="16328"/>
                </a:moveTo>
                <a:lnTo>
                  <a:pt x="240831" y="16328"/>
                </a:lnTo>
                <a:cubicBezTo>
                  <a:pt x="242005" y="16355"/>
                  <a:pt x="242973" y="16748"/>
                  <a:pt x="243733" y="17508"/>
                </a:cubicBezTo>
                <a:cubicBezTo>
                  <a:pt x="244493" y="18268"/>
                  <a:pt x="244886" y="19236"/>
                  <a:pt x="244913" y="20411"/>
                </a:cubicBezTo>
                <a:lnTo>
                  <a:pt x="244913" y="75902"/>
                </a:lnTo>
                <a:cubicBezTo>
                  <a:pt x="244788" y="77749"/>
                  <a:pt x="243954" y="78999"/>
                  <a:pt x="242409" y="79649"/>
                </a:cubicBezTo>
                <a:cubicBezTo>
                  <a:pt x="240865" y="80301"/>
                  <a:pt x="239361" y="79987"/>
                  <a:pt x="237897" y="78709"/>
                </a:cubicBezTo>
                <a:lnTo>
                  <a:pt x="222461" y="63273"/>
                </a:lnTo>
                <a:lnTo>
                  <a:pt x="141711" y="144023"/>
                </a:lnTo>
                <a:cubicBezTo>
                  <a:pt x="140845" y="144852"/>
                  <a:pt x="139867" y="145267"/>
                  <a:pt x="138777" y="145267"/>
                </a:cubicBezTo>
                <a:cubicBezTo>
                  <a:pt x="137688" y="145267"/>
                  <a:pt x="136710" y="144852"/>
                  <a:pt x="135843" y="144023"/>
                </a:cubicBezTo>
                <a:lnTo>
                  <a:pt x="106120" y="114300"/>
                </a:lnTo>
                <a:lnTo>
                  <a:pt x="53052" y="167368"/>
                </a:lnTo>
                <a:lnTo>
                  <a:pt x="28559" y="142875"/>
                </a:lnTo>
                <a:lnTo>
                  <a:pt x="103186" y="68248"/>
                </a:lnTo>
                <a:cubicBezTo>
                  <a:pt x="104052" y="67419"/>
                  <a:pt x="105030" y="67005"/>
                  <a:pt x="106120" y="67005"/>
                </a:cubicBezTo>
                <a:cubicBezTo>
                  <a:pt x="107210" y="67005"/>
                  <a:pt x="108188" y="67419"/>
                  <a:pt x="109054" y="68248"/>
                </a:cubicBezTo>
                <a:lnTo>
                  <a:pt x="138777" y="97971"/>
                </a:lnTo>
                <a:lnTo>
                  <a:pt x="197968" y="38780"/>
                </a:lnTo>
                <a:lnTo>
                  <a:pt x="182533" y="23345"/>
                </a:lnTo>
                <a:cubicBezTo>
                  <a:pt x="181254" y="21880"/>
                  <a:pt x="180941" y="20376"/>
                  <a:pt x="181592" y="18832"/>
                </a:cubicBezTo>
                <a:cubicBezTo>
                  <a:pt x="182243" y="17288"/>
                  <a:pt x="183492" y="16453"/>
                  <a:pt x="185339" y="16328"/>
                </a:cubicBezTo>
                <a:close/>
                <a:moveTo>
                  <a:pt x="0" y="0"/>
                </a:moveTo>
                <a:lnTo>
                  <a:pt x="16313" y="0"/>
                </a:lnTo>
                <a:lnTo>
                  <a:pt x="16313" y="179614"/>
                </a:lnTo>
                <a:lnTo>
                  <a:pt x="261242" y="179614"/>
                </a:lnTo>
                <a:lnTo>
                  <a:pt x="261242" y="195927"/>
                </a:lnTo>
                <a:lnTo>
                  <a:pt x="0" y="1959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5" name="Freeform: Shape 174"/>
          <p:cNvSpPr/>
          <p:nvPr/>
        </p:nvSpPr>
        <p:spPr>
          <a:xfrm>
            <a:off x="8472331" y="8838858"/>
            <a:ext cx="225128" cy="337702"/>
          </a:xfrm>
          <a:custGeom>
            <a:avLst/>
            <a:gdLst/>
            <a:ahLst/>
            <a:cxnLst/>
            <a:rect l="l" t="t" r="r" b="b"/>
            <a:pathLst>
              <a:path w="130614" h="195927">
                <a:moveTo>
                  <a:pt x="65308" y="36739"/>
                </a:moveTo>
                <a:cubicBezTo>
                  <a:pt x="69397" y="36729"/>
                  <a:pt x="73625" y="37443"/>
                  <a:pt x="77990" y="38881"/>
                </a:cubicBezTo>
                <a:cubicBezTo>
                  <a:pt x="82355" y="40319"/>
                  <a:pt x="86061" y="42544"/>
                  <a:pt x="89108" y="45555"/>
                </a:cubicBezTo>
                <a:cubicBezTo>
                  <a:pt x="92154" y="48566"/>
                  <a:pt x="93744" y="52426"/>
                  <a:pt x="93877" y="57134"/>
                </a:cubicBezTo>
                <a:cubicBezTo>
                  <a:pt x="93842" y="58253"/>
                  <a:pt x="93433" y="59204"/>
                  <a:pt x="92650" y="59988"/>
                </a:cubicBezTo>
                <a:cubicBezTo>
                  <a:pt x="91867" y="60772"/>
                  <a:pt x="90916" y="61181"/>
                  <a:pt x="89799" y="61216"/>
                </a:cubicBezTo>
                <a:cubicBezTo>
                  <a:pt x="88681" y="61181"/>
                  <a:pt x="87730" y="60772"/>
                  <a:pt x="86947" y="59988"/>
                </a:cubicBezTo>
                <a:cubicBezTo>
                  <a:pt x="86164" y="59204"/>
                  <a:pt x="85755" y="58253"/>
                  <a:pt x="85721" y="57134"/>
                </a:cubicBezTo>
                <a:cubicBezTo>
                  <a:pt x="85594" y="54212"/>
                  <a:pt x="84331" y="51849"/>
                  <a:pt x="81932" y="50047"/>
                </a:cubicBezTo>
                <a:cubicBezTo>
                  <a:pt x="79532" y="48244"/>
                  <a:pt x="76757" y="46931"/>
                  <a:pt x="73606" y="46106"/>
                </a:cubicBezTo>
                <a:cubicBezTo>
                  <a:pt x="70456" y="45282"/>
                  <a:pt x="67689" y="44876"/>
                  <a:pt x="65308" y="44887"/>
                </a:cubicBezTo>
                <a:cubicBezTo>
                  <a:pt x="64188" y="44853"/>
                  <a:pt x="63236" y="44444"/>
                  <a:pt x="62452" y="43662"/>
                </a:cubicBezTo>
                <a:cubicBezTo>
                  <a:pt x="61667" y="42880"/>
                  <a:pt x="61258" y="41930"/>
                  <a:pt x="61223" y="40813"/>
                </a:cubicBezTo>
                <a:cubicBezTo>
                  <a:pt x="61258" y="39697"/>
                  <a:pt x="61667" y="38747"/>
                  <a:pt x="62452" y="37965"/>
                </a:cubicBezTo>
                <a:cubicBezTo>
                  <a:pt x="63236" y="37182"/>
                  <a:pt x="64188" y="36774"/>
                  <a:pt x="65308" y="36739"/>
                </a:cubicBezTo>
                <a:close/>
                <a:moveTo>
                  <a:pt x="65308" y="16312"/>
                </a:moveTo>
                <a:cubicBezTo>
                  <a:pt x="57434" y="16344"/>
                  <a:pt x="49779" y="17983"/>
                  <a:pt x="42344" y="21229"/>
                </a:cubicBezTo>
                <a:cubicBezTo>
                  <a:pt x="34908" y="24475"/>
                  <a:pt x="28755" y="29137"/>
                  <a:pt x="23885" y="35217"/>
                </a:cubicBezTo>
                <a:cubicBezTo>
                  <a:pt x="19015" y="41296"/>
                  <a:pt x="16491" y="48602"/>
                  <a:pt x="16314" y="57134"/>
                </a:cubicBezTo>
                <a:cubicBezTo>
                  <a:pt x="16341" y="61272"/>
                  <a:pt x="17117" y="65338"/>
                  <a:pt x="18644" y="69333"/>
                </a:cubicBezTo>
                <a:cubicBezTo>
                  <a:pt x="20171" y="73327"/>
                  <a:pt x="22288" y="76915"/>
                  <a:pt x="24996" y="80096"/>
                </a:cubicBezTo>
                <a:cubicBezTo>
                  <a:pt x="26222" y="81491"/>
                  <a:pt x="27504" y="82879"/>
                  <a:pt x="28842" y="84258"/>
                </a:cubicBezTo>
                <a:cubicBezTo>
                  <a:pt x="30180" y="85637"/>
                  <a:pt x="31494" y="87056"/>
                  <a:pt x="32784" y="88515"/>
                </a:cubicBezTo>
                <a:cubicBezTo>
                  <a:pt x="37414" y="93942"/>
                  <a:pt x="41381" y="99832"/>
                  <a:pt x="44687" y="106183"/>
                </a:cubicBezTo>
                <a:cubicBezTo>
                  <a:pt x="47993" y="112535"/>
                  <a:pt x="50016" y="119317"/>
                  <a:pt x="50757" y="126531"/>
                </a:cubicBezTo>
                <a:lnTo>
                  <a:pt x="79858" y="126531"/>
                </a:lnTo>
                <a:cubicBezTo>
                  <a:pt x="80599" y="119317"/>
                  <a:pt x="82622" y="112535"/>
                  <a:pt x="85928" y="106183"/>
                </a:cubicBezTo>
                <a:cubicBezTo>
                  <a:pt x="89234" y="99832"/>
                  <a:pt x="93201" y="93942"/>
                  <a:pt x="97831" y="88515"/>
                </a:cubicBezTo>
                <a:cubicBezTo>
                  <a:pt x="99121" y="87056"/>
                  <a:pt x="100435" y="85637"/>
                  <a:pt x="101773" y="84258"/>
                </a:cubicBezTo>
                <a:cubicBezTo>
                  <a:pt x="103111" y="82879"/>
                  <a:pt x="104393" y="81491"/>
                  <a:pt x="105619" y="80096"/>
                </a:cubicBezTo>
                <a:cubicBezTo>
                  <a:pt x="108327" y="76915"/>
                  <a:pt x="110444" y="73327"/>
                  <a:pt x="111971" y="69333"/>
                </a:cubicBezTo>
                <a:cubicBezTo>
                  <a:pt x="113498" y="65338"/>
                  <a:pt x="114275" y="61272"/>
                  <a:pt x="114301" y="57134"/>
                </a:cubicBezTo>
                <a:cubicBezTo>
                  <a:pt x="114124" y="48602"/>
                  <a:pt x="111601" y="41296"/>
                  <a:pt x="106731" y="35217"/>
                </a:cubicBezTo>
                <a:cubicBezTo>
                  <a:pt x="101861" y="29137"/>
                  <a:pt x="95709" y="24475"/>
                  <a:pt x="88273" y="21229"/>
                </a:cubicBezTo>
                <a:cubicBezTo>
                  <a:pt x="80837" y="17983"/>
                  <a:pt x="73182" y="16344"/>
                  <a:pt x="65308" y="16312"/>
                </a:cubicBezTo>
                <a:close/>
                <a:moveTo>
                  <a:pt x="65311" y="0"/>
                </a:moveTo>
                <a:cubicBezTo>
                  <a:pt x="76275" y="63"/>
                  <a:pt x="86699" y="2430"/>
                  <a:pt x="96582" y="7103"/>
                </a:cubicBezTo>
                <a:cubicBezTo>
                  <a:pt x="106465" y="11775"/>
                  <a:pt x="114555" y="18375"/>
                  <a:pt x="120854" y="26902"/>
                </a:cubicBezTo>
                <a:cubicBezTo>
                  <a:pt x="127152" y="35429"/>
                  <a:pt x="130405" y="45507"/>
                  <a:pt x="130614" y="57134"/>
                </a:cubicBezTo>
                <a:cubicBezTo>
                  <a:pt x="130635" y="70252"/>
                  <a:pt x="126260" y="81648"/>
                  <a:pt x="117487" y="91322"/>
                </a:cubicBezTo>
                <a:cubicBezTo>
                  <a:pt x="114470" y="94578"/>
                  <a:pt x="111389" y="98200"/>
                  <a:pt x="108243" y="102189"/>
                </a:cubicBezTo>
                <a:cubicBezTo>
                  <a:pt x="105097" y="106177"/>
                  <a:pt x="102383" y="110385"/>
                  <a:pt x="100102" y="114813"/>
                </a:cubicBezTo>
                <a:cubicBezTo>
                  <a:pt x="97820" y="119241"/>
                  <a:pt x="96468" y="123742"/>
                  <a:pt x="96045" y="128316"/>
                </a:cubicBezTo>
                <a:cubicBezTo>
                  <a:pt x="97915" y="129438"/>
                  <a:pt x="99378" y="130926"/>
                  <a:pt x="100434" y="132781"/>
                </a:cubicBezTo>
                <a:cubicBezTo>
                  <a:pt x="101489" y="134636"/>
                  <a:pt x="102027" y="136635"/>
                  <a:pt x="102045" y="138777"/>
                </a:cubicBezTo>
                <a:cubicBezTo>
                  <a:pt x="102040" y="140321"/>
                  <a:pt x="101763" y="141793"/>
                  <a:pt x="101215" y="143194"/>
                </a:cubicBezTo>
                <a:cubicBezTo>
                  <a:pt x="100668" y="144595"/>
                  <a:pt x="99880" y="145843"/>
                  <a:pt x="98853" y="146941"/>
                </a:cubicBezTo>
                <a:cubicBezTo>
                  <a:pt x="99880" y="148039"/>
                  <a:pt x="100668" y="149288"/>
                  <a:pt x="101215" y="150689"/>
                </a:cubicBezTo>
                <a:cubicBezTo>
                  <a:pt x="101763" y="152089"/>
                  <a:pt x="102040" y="153561"/>
                  <a:pt x="102045" y="155105"/>
                </a:cubicBezTo>
                <a:cubicBezTo>
                  <a:pt x="102029" y="157234"/>
                  <a:pt x="101518" y="159196"/>
                  <a:pt x="100513" y="160989"/>
                </a:cubicBezTo>
                <a:cubicBezTo>
                  <a:pt x="99508" y="162783"/>
                  <a:pt x="98104" y="164266"/>
                  <a:pt x="96300" y="165438"/>
                </a:cubicBezTo>
                <a:cubicBezTo>
                  <a:pt x="96816" y="166342"/>
                  <a:pt x="97221" y="167309"/>
                  <a:pt x="97513" y="168340"/>
                </a:cubicBezTo>
                <a:cubicBezTo>
                  <a:pt x="97806" y="169372"/>
                  <a:pt x="97955" y="170403"/>
                  <a:pt x="97960" y="171434"/>
                </a:cubicBezTo>
                <a:cubicBezTo>
                  <a:pt x="97843" y="175572"/>
                  <a:pt x="96451" y="178650"/>
                  <a:pt x="93784" y="180667"/>
                </a:cubicBezTo>
                <a:cubicBezTo>
                  <a:pt x="91118" y="182684"/>
                  <a:pt x="87879" y="183688"/>
                  <a:pt x="84068" y="183680"/>
                </a:cubicBezTo>
                <a:cubicBezTo>
                  <a:pt x="82337" y="187428"/>
                  <a:pt x="79801" y="190394"/>
                  <a:pt x="76460" y="192578"/>
                </a:cubicBezTo>
                <a:cubicBezTo>
                  <a:pt x="73118" y="194763"/>
                  <a:pt x="69402" y="195879"/>
                  <a:pt x="65311" y="195927"/>
                </a:cubicBezTo>
                <a:cubicBezTo>
                  <a:pt x="61220" y="195879"/>
                  <a:pt x="57504" y="194763"/>
                  <a:pt x="54162" y="192578"/>
                </a:cubicBezTo>
                <a:cubicBezTo>
                  <a:pt x="50821" y="190394"/>
                  <a:pt x="48285" y="187428"/>
                  <a:pt x="46554" y="183680"/>
                </a:cubicBezTo>
                <a:cubicBezTo>
                  <a:pt x="42737" y="183688"/>
                  <a:pt x="39494" y="182684"/>
                  <a:pt x="36826" y="180667"/>
                </a:cubicBezTo>
                <a:cubicBezTo>
                  <a:pt x="34158" y="178650"/>
                  <a:pt x="32769" y="175572"/>
                  <a:pt x="32657" y="171434"/>
                </a:cubicBezTo>
                <a:cubicBezTo>
                  <a:pt x="32662" y="170403"/>
                  <a:pt x="32811" y="169372"/>
                  <a:pt x="33104" y="168340"/>
                </a:cubicBezTo>
                <a:cubicBezTo>
                  <a:pt x="33396" y="167309"/>
                  <a:pt x="33801" y="166342"/>
                  <a:pt x="34317" y="165438"/>
                </a:cubicBezTo>
                <a:cubicBezTo>
                  <a:pt x="32513" y="164266"/>
                  <a:pt x="31109" y="162783"/>
                  <a:pt x="30103" y="160989"/>
                </a:cubicBezTo>
                <a:cubicBezTo>
                  <a:pt x="29098" y="159196"/>
                  <a:pt x="28587" y="157234"/>
                  <a:pt x="28571" y="155105"/>
                </a:cubicBezTo>
                <a:cubicBezTo>
                  <a:pt x="28576" y="153561"/>
                  <a:pt x="28853" y="152089"/>
                  <a:pt x="29401" y="150689"/>
                </a:cubicBezTo>
                <a:cubicBezTo>
                  <a:pt x="29949" y="149288"/>
                  <a:pt x="30736" y="148039"/>
                  <a:pt x="31763" y="146941"/>
                </a:cubicBezTo>
                <a:cubicBezTo>
                  <a:pt x="30736" y="145843"/>
                  <a:pt x="29949" y="144595"/>
                  <a:pt x="29401" y="143194"/>
                </a:cubicBezTo>
                <a:cubicBezTo>
                  <a:pt x="28853" y="141793"/>
                  <a:pt x="28576" y="140321"/>
                  <a:pt x="28571" y="138777"/>
                </a:cubicBezTo>
                <a:cubicBezTo>
                  <a:pt x="28590" y="136635"/>
                  <a:pt x="29127" y="134636"/>
                  <a:pt x="30183" y="132781"/>
                </a:cubicBezTo>
                <a:cubicBezTo>
                  <a:pt x="31239" y="130926"/>
                  <a:pt x="32702" y="129438"/>
                  <a:pt x="34572" y="128316"/>
                </a:cubicBezTo>
                <a:cubicBezTo>
                  <a:pt x="34149" y="123742"/>
                  <a:pt x="32796" y="119241"/>
                  <a:pt x="30515" y="114813"/>
                </a:cubicBezTo>
                <a:cubicBezTo>
                  <a:pt x="28233" y="110385"/>
                  <a:pt x="25519" y="106177"/>
                  <a:pt x="22373" y="102189"/>
                </a:cubicBezTo>
                <a:cubicBezTo>
                  <a:pt x="19227" y="98200"/>
                  <a:pt x="16145" y="94578"/>
                  <a:pt x="13128" y="91322"/>
                </a:cubicBezTo>
                <a:cubicBezTo>
                  <a:pt x="4356" y="81648"/>
                  <a:pt x="-20" y="70252"/>
                  <a:pt x="1" y="57134"/>
                </a:cubicBezTo>
                <a:cubicBezTo>
                  <a:pt x="210" y="45507"/>
                  <a:pt x="3463" y="35429"/>
                  <a:pt x="9760" y="26902"/>
                </a:cubicBezTo>
                <a:cubicBezTo>
                  <a:pt x="16057" y="18375"/>
                  <a:pt x="24147" y="11775"/>
                  <a:pt x="34031" y="7103"/>
                </a:cubicBezTo>
                <a:cubicBezTo>
                  <a:pt x="43915" y="2430"/>
                  <a:pt x="54342" y="63"/>
                  <a:pt x="653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6" name="Freeform: Shape 175"/>
          <p:cNvSpPr/>
          <p:nvPr/>
        </p:nvSpPr>
        <p:spPr>
          <a:xfrm>
            <a:off x="8387900" y="7971655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2985" y="176030"/>
                </a:moveTo>
                <a:lnTo>
                  <a:pt x="68233" y="200785"/>
                </a:lnTo>
                <a:cubicBezTo>
                  <a:pt x="75144" y="204446"/>
                  <a:pt x="82470" y="207270"/>
                  <a:pt x="90210" y="209256"/>
                </a:cubicBezTo>
                <a:cubicBezTo>
                  <a:pt x="97950" y="211243"/>
                  <a:pt x="105978" y="212248"/>
                  <a:pt x="114293" y="212272"/>
                </a:cubicBezTo>
                <a:cubicBezTo>
                  <a:pt x="122607" y="212248"/>
                  <a:pt x="130635" y="211243"/>
                  <a:pt x="138375" y="209256"/>
                </a:cubicBezTo>
                <a:cubicBezTo>
                  <a:pt x="146115" y="207270"/>
                  <a:pt x="153441" y="204446"/>
                  <a:pt x="160352" y="200785"/>
                </a:cubicBezTo>
                <a:lnTo>
                  <a:pt x="135600" y="176030"/>
                </a:lnTo>
                <a:cubicBezTo>
                  <a:pt x="132224" y="177182"/>
                  <a:pt x="128769" y="178064"/>
                  <a:pt x="125233" y="178675"/>
                </a:cubicBezTo>
                <a:cubicBezTo>
                  <a:pt x="121698" y="179285"/>
                  <a:pt x="118051" y="179593"/>
                  <a:pt x="114293" y="179599"/>
                </a:cubicBezTo>
                <a:cubicBezTo>
                  <a:pt x="110590" y="179593"/>
                  <a:pt x="106959" y="179285"/>
                  <a:pt x="103400" y="178675"/>
                </a:cubicBezTo>
                <a:cubicBezTo>
                  <a:pt x="99841" y="178064"/>
                  <a:pt x="96369" y="177182"/>
                  <a:pt x="92985" y="176030"/>
                </a:cubicBezTo>
                <a:close/>
                <a:moveTo>
                  <a:pt x="200785" y="68233"/>
                </a:moveTo>
                <a:lnTo>
                  <a:pt x="176030" y="92985"/>
                </a:lnTo>
                <a:cubicBezTo>
                  <a:pt x="177183" y="96369"/>
                  <a:pt x="178064" y="99840"/>
                  <a:pt x="178674" y="103399"/>
                </a:cubicBezTo>
                <a:cubicBezTo>
                  <a:pt x="179285" y="106958"/>
                  <a:pt x="179593" y="110589"/>
                  <a:pt x="179598" y="114292"/>
                </a:cubicBezTo>
                <a:cubicBezTo>
                  <a:pt x="179593" y="117995"/>
                  <a:pt x="179285" y="121626"/>
                  <a:pt x="178674" y="125185"/>
                </a:cubicBezTo>
                <a:cubicBezTo>
                  <a:pt x="178064" y="128744"/>
                  <a:pt x="177183" y="132216"/>
                  <a:pt x="176030" y="135599"/>
                </a:cubicBezTo>
                <a:lnTo>
                  <a:pt x="200785" y="160351"/>
                </a:lnTo>
                <a:cubicBezTo>
                  <a:pt x="204447" y="153440"/>
                  <a:pt x="207270" y="146115"/>
                  <a:pt x="209257" y="138374"/>
                </a:cubicBezTo>
                <a:cubicBezTo>
                  <a:pt x="211243" y="130634"/>
                  <a:pt x="212248" y="122607"/>
                  <a:pt x="212272" y="114292"/>
                </a:cubicBezTo>
                <a:cubicBezTo>
                  <a:pt x="212248" y="105978"/>
                  <a:pt x="211243" y="97950"/>
                  <a:pt x="209257" y="90210"/>
                </a:cubicBezTo>
                <a:cubicBezTo>
                  <a:pt x="207270" y="82469"/>
                  <a:pt x="204447" y="75144"/>
                  <a:pt x="200785" y="68233"/>
                </a:cubicBezTo>
                <a:close/>
                <a:moveTo>
                  <a:pt x="27800" y="68233"/>
                </a:moveTo>
                <a:cubicBezTo>
                  <a:pt x="24138" y="75144"/>
                  <a:pt x="21314" y="82469"/>
                  <a:pt x="19328" y="90210"/>
                </a:cubicBezTo>
                <a:cubicBezTo>
                  <a:pt x="17342" y="97950"/>
                  <a:pt x="16337" y="105978"/>
                  <a:pt x="16313" y="114292"/>
                </a:cubicBezTo>
                <a:cubicBezTo>
                  <a:pt x="16337" y="122607"/>
                  <a:pt x="17342" y="130634"/>
                  <a:pt x="19328" y="138374"/>
                </a:cubicBezTo>
                <a:cubicBezTo>
                  <a:pt x="21314" y="146115"/>
                  <a:pt x="24138" y="153440"/>
                  <a:pt x="27800" y="160351"/>
                </a:cubicBezTo>
                <a:lnTo>
                  <a:pt x="52554" y="135599"/>
                </a:lnTo>
                <a:cubicBezTo>
                  <a:pt x="51402" y="132216"/>
                  <a:pt x="50521" y="128744"/>
                  <a:pt x="49910" y="125185"/>
                </a:cubicBezTo>
                <a:cubicBezTo>
                  <a:pt x="49299" y="121626"/>
                  <a:pt x="48991" y="117995"/>
                  <a:pt x="48986" y="114292"/>
                </a:cubicBezTo>
                <a:cubicBezTo>
                  <a:pt x="48991" y="110534"/>
                  <a:pt x="49299" y="106887"/>
                  <a:pt x="49910" y="103351"/>
                </a:cubicBezTo>
                <a:cubicBezTo>
                  <a:pt x="50521" y="99816"/>
                  <a:pt x="51402" y="96361"/>
                  <a:pt x="52554" y="92985"/>
                </a:cubicBezTo>
                <a:close/>
                <a:moveTo>
                  <a:pt x="114293" y="65299"/>
                </a:moveTo>
                <a:cubicBezTo>
                  <a:pt x="105172" y="65403"/>
                  <a:pt x="96931" y="67633"/>
                  <a:pt x="89569" y="71990"/>
                </a:cubicBezTo>
                <a:cubicBezTo>
                  <a:pt x="82207" y="76347"/>
                  <a:pt x="76347" y="82206"/>
                  <a:pt x="71990" y="89568"/>
                </a:cubicBezTo>
                <a:cubicBezTo>
                  <a:pt x="67633" y="96931"/>
                  <a:pt x="65403" y="105172"/>
                  <a:pt x="65299" y="114292"/>
                </a:cubicBezTo>
                <a:cubicBezTo>
                  <a:pt x="65403" y="123412"/>
                  <a:pt x="67633" y="131654"/>
                  <a:pt x="71990" y="139016"/>
                </a:cubicBezTo>
                <a:cubicBezTo>
                  <a:pt x="76347" y="146378"/>
                  <a:pt x="82207" y="152238"/>
                  <a:pt x="89569" y="156595"/>
                </a:cubicBezTo>
                <a:cubicBezTo>
                  <a:pt x="96931" y="160952"/>
                  <a:pt x="105172" y="163182"/>
                  <a:pt x="114293" y="163286"/>
                </a:cubicBezTo>
                <a:cubicBezTo>
                  <a:pt x="123413" y="163182"/>
                  <a:pt x="131654" y="160952"/>
                  <a:pt x="139016" y="156595"/>
                </a:cubicBezTo>
                <a:cubicBezTo>
                  <a:pt x="146378" y="152238"/>
                  <a:pt x="152238" y="146378"/>
                  <a:pt x="156595" y="139016"/>
                </a:cubicBezTo>
                <a:cubicBezTo>
                  <a:pt x="160952" y="131654"/>
                  <a:pt x="163182" y="123412"/>
                  <a:pt x="163286" y="114292"/>
                </a:cubicBezTo>
                <a:cubicBezTo>
                  <a:pt x="163182" y="105172"/>
                  <a:pt x="160952" y="96931"/>
                  <a:pt x="156595" y="89568"/>
                </a:cubicBezTo>
                <a:cubicBezTo>
                  <a:pt x="152238" y="82206"/>
                  <a:pt x="146378" y="76347"/>
                  <a:pt x="139016" y="71990"/>
                </a:cubicBezTo>
                <a:cubicBezTo>
                  <a:pt x="131654" y="67633"/>
                  <a:pt x="123413" y="65403"/>
                  <a:pt x="114293" y="65299"/>
                </a:cubicBezTo>
                <a:close/>
                <a:moveTo>
                  <a:pt x="114293" y="16313"/>
                </a:moveTo>
                <a:cubicBezTo>
                  <a:pt x="105978" y="16337"/>
                  <a:pt x="97950" y="17342"/>
                  <a:pt x="90210" y="19328"/>
                </a:cubicBezTo>
                <a:cubicBezTo>
                  <a:pt x="82470" y="21314"/>
                  <a:pt x="75144" y="24138"/>
                  <a:pt x="68233" y="27800"/>
                </a:cubicBezTo>
                <a:lnTo>
                  <a:pt x="92985" y="52554"/>
                </a:lnTo>
                <a:cubicBezTo>
                  <a:pt x="96369" y="51402"/>
                  <a:pt x="99841" y="50521"/>
                  <a:pt x="103400" y="49910"/>
                </a:cubicBezTo>
                <a:cubicBezTo>
                  <a:pt x="106959" y="49299"/>
                  <a:pt x="110590" y="48991"/>
                  <a:pt x="114293" y="48986"/>
                </a:cubicBezTo>
                <a:cubicBezTo>
                  <a:pt x="118051" y="48991"/>
                  <a:pt x="121698" y="49299"/>
                  <a:pt x="125233" y="49910"/>
                </a:cubicBezTo>
                <a:cubicBezTo>
                  <a:pt x="128769" y="50521"/>
                  <a:pt x="132224" y="51402"/>
                  <a:pt x="135600" y="52554"/>
                </a:cubicBezTo>
                <a:lnTo>
                  <a:pt x="160352" y="27800"/>
                </a:lnTo>
                <a:cubicBezTo>
                  <a:pt x="153441" y="24138"/>
                  <a:pt x="146115" y="21314"/>
                  <a:pt x="138375" y="19328"/>
                </a:cubicBezTo>
                <a:cubicBezTo>
                  <a:pt x="130635" y="17342"/>
                  <a:pt x="122607" y="16337"/>
                  <a:pt x="114293" y="16313"/>
                </a:cubicBezTo>
                <a:close/>
                <a:moveTo>
                  <a:pt x="114293" y="0"/>
                </a:moveTo>
                <a:cubicBezTo>
                  <a:pt x="130179" y="102"/>
                  <a:pt x="145011" y="3095"/>
                  <a:pt x="158788" y="8979"/>
                </a:cubicBezTo>
                <a:cubicBezTo>
                  <a:pt x="172564" y="14863"/>
                  <a:pt x="184674" y="23027"/>
                  <a:pt x="195116" y="33469"/>
                </a:cubicBezTo>
                <a:cubicBezTo>
                  <a:pt x="205558" y="43911"/>
                  <a:pt x="213721" y="56020"/>
                  <a:pt x="219605" y="69797"/>
                </a:cubicBezTo>
                <a:cubicBezTo>
                  <a:pt x="225489" y="83573"/>
                  <a:pt x="228482" y="98405"/>
                  <a:pt x="228584" y="114292"/>
                </a:cubicBezTo>
                <a:cubicBezTo>
                  <a:pt x="228482" y="130179"/>
                  <a:pt x="225489" y="145011"/>
                  <a:pt x="219605" y="158787"/>
                </a:cubicBezTo>
                <a:cubicBezTo>
                  <a:pt x="213721" y="172564"/>
                  <a:pt x="205558" y="184673"/>
                  <a:pt x="195116" y="195116"/>
                </a:cubicBezTo>
                <a:cubicBezTo>
                  <a:pt x="184674" y="205558"/>
                  <a:pt x="172564" y="213721"/>
                  <a:pt x="158788" y="219605"/>
                </a:cubicBezTo>
                <a:cubicBezTo>
                  <a:pt x="145011" y="225489"/>
                  <a:pt x="130179" y="228483"/>
                  <a:pt x="114293" y="228584"/>
                </a:cubicBezTo>
                <a:cubicBezTo>
                  <a:pt x="98406" y="228483"/>
                  <a:pt x="83574" y="225489"/>
                  <a:pt x="69797" y="219605"/>
                </a:cubicBezTo>
                <a:cubicBezTo>
                  <a:pt x="56021" y="213721"/>
                  <a:pt x="43911" y="205558"/>
                  <a:pt x="33469" y="195116"/>
                </a:cubicBezTo>
                <a:cubicBezTo>
                  <a:pt x="23027" y="184673"/>
                  <a:pt x="14864" y="172564"/>
                  <a:pt x="8979" y="158787"/>
                </a:cubicBezTo>
                <a:cubicBezTo>
                  <a:pt x="3095" y="145011"/>
                  <a:pt x="102" y="130179"/>
                  <a:pt x="0" y="114292"/>
                </a:cubicBezTo>
                <a:cubicBezTo>
                  <a:pt x="102" y="98405"/>
                  <a:pt x="3095" y="83573"/>
                  <a:pt x="8979" y="69797"/>
                </a:cubicBezTo>
                <a:cubicBezTo>
                  <a:pt x="14864" y="56020"/>
                  <a:pt x="23027" y="43911"/>
                  <a:pt x="33469" y="33469"/>
                </a:cubicBezTo>
                <a:cubicBezTo>
                  <a:pt x="43911" y="23027"/>
                  <a:pt x="56021" y="14863"/>
                  <a:pt x="69797" y="8979"/>
                </a:cubicBezTo>
                <a:cubicBezTo>
                  <a:pt x="83574" y="3095"/>
                  <a:pt x="98406" y="102"/>
                  <a:pt x="114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7" name="Freeform: Shape 176"/>
          <p:cNvSpPr/>
          <p:nvPr/>
        </p:nvSpPr>
        <p:spPr>
          <a:xfrm>
            <a:off x="8387900" y="7132660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2985" y="176030"/>
                </a:moveTo>
                <a:lnTo>
                  <a:pt x="68233" y="200785"/>
                </a:lnTo>
                <a:cubicBezTo>
                  <a:pt x="75144" y="204446"/>
                  <a:pt x="82470" y="207270"/>
                  <a:pt x="90210" y="209256"/>
                </a:cubicBezTo>
                <a:cubicBezTo>
                  <a:pt x="97950" y="211243"/>
                  <a:pt x="105978" y="212248"/>
                  <a:pt x="114293" y="212272"/>
                </a:cubicBezTo>
                <a:cubicBezTo>
                  <a:pt x="122607" y="212248"/>
                  <a:pt x="130635" y="211243"/>
                  <a:pt x="138375" y="209256"/>
                </a:cubicBezTo>
                <a:cubicBezTo>
                  <a:pt x="146115" y="207270"/>
                  <a:pt x="153441" y="204446"/>
                  <a:pt x="160352" y="200785"/>
                </a:cubicBezTo>
                <a:lnTo>
                  <a:pt x="135600" y="176030"/>
                </a:lnTo>
                <a:cubicBezTo>
                  <a:pt x="132224" y="177183"/>
                  <a:pt x="128769" y="178064"/>
                  <a:pt x="125233" y="178675"/>
                </a:cubicBezTo>
                <a:cubicBezTo>
                  <a:pt x="121698" y="179285"/>
                  <a:pt x="118051" y="179593"/>
                  <a:pt x="114293" y="179599"/>
                </a:cubicBezTo>
                <a:cubicBezTo>
                  <a:pt x="110590" y="179593"/>
                  <a:pt x="106959" y="179285"/>
                  <a:pt x="103400" y="178675"/>
                </a:cubicBezTo>
                <a:cubicBezTo>
                  <a:pt x="99841" y="178064"/>
                  <a:pt x="96369" y="177183"/>
                  <a:pt x="92985" y="176030"/>
                </a:cubicBezTo>
                <a:close/>
                <a:moveTo>
                  <a:pt x="200785" y="68233"/>
                </a:moveTo>
                <a:lnTo>
                  <a:pt x="176030" y="92985"/>
                </a:lnTo>
                <a:cubicBezTo>
                  <a:pt x="177183" y="96369"/>
                  <a:pt x="178064" y="99840"/>
                  <a:pt x="178674" y="103399"/>
                </a:cubicBezTo>
                <a:cubicBezTo>
                  <a:pt x="179285" y="106958"/>
                  <a:pt x="179593" y="110589"/>
                  <a:pt x="179598" y="114292"/>
                </a:cubicBezTo>
                <a:cubicBezTo>
                  <a:pt x="179593" y="117995"/>
                  <a:pt x="179285" y="121626"/>
                  <a:pt x="178674" y="125185"/>
                </a:cubicBezTo>
                <a:cubicBezTo>
                  <a:pt x="178064" y="128744"/>
                  <a:pt x="177183" y="132216"/>
                  <a:pt x="176030" y="135599"/>
                </a:cubicBezTo>
                <a:lnTo>
                  <a:pt x="200785" y="160351"/>
                </a:lnTo>
                <a:cubicBezTo>
                  <a:pt x="204447" y="153440"/>
                  <a:pt x="207270" y="146115"/>
                  <a:pt x="209257" y="138374"/>
                </a:cubicBezTo>
                <a:cubicBezTo>
                  <a:pt x="211243" y="130634"/>
                  <a:pt x="212248" y="122607"/>
                  <a:pt x="212272" y="114292"/>
                </a:cubicBezTo>
                <a:cubicBezTo>
                  <a:pt x="212248" y="105978"/>
                  <a:pt x="211243" y="97950"/>
                  <a:pt x="209257" y="90210"/>
                </a:cubicBezTo>
                <a:cubicBezTo>
                  <a:pt x="207270" y="82469"/>
                  <a:pt x="204447" y="75144"/>
                  <a:pt x="200785" y="68233"/>
                </a:cubicBezTo>
                <a:close/>
                <a:moveTo>
                  <a:pt x="27800" y="68233"/>
                </a:moveTo>
                <a:cubicBezTo>
                  <a:pt x="24138" y="75144"/>
                  <a:pt x="21314" y="82469"/>
                  <a:pt x="19328" y="90210"/>
                </a:cubicBezTo>
                <a:cubicBezTo>
                  <a:pt x="17342" y="97950"/>
                  <a:pt x="16337" y="105978"/>
                  <a:pt x="16313" y="114292"/>
                </a:cubicBezTo>
                <a:cubicBezTo>
                  <a:pt x="16337" y="122607"/>
                  <a:pt x="17342" y="130634"/>
                  <a:pt x="19328" y="138374"/>
                </a:cubicBezTo>
                <a:cubicBezTo>
                  <a:pt x="21314" y="146115"/>
                  <a:pt x="24138" y="153440"/>
                  <a:pt x="27800" y="160351"/>
                </a:cubicBezTo>
                <a:lnTo>
                  <a:pt x="52554" y="135599"/>
                </a:lnTo>
                <a:cubicBezTo>
                  <a:pt x="51402" y="132216"/>
                  <a:pt x="50521" y="128744"/>
                  <a:pt x="49910" y="125185"/>
                </a:cubicBezTo>
                <a:cubicBezTo>
                  <a:pt x="49299" y="121626"/>
                  <a:pt x="48991" y="117995"/>
                  <a:pt x="48986" y="114292"/>
                </a:cubicBezTo>
                <a:cubicBezTo>
                  <a:pt x="48991" y="110534"/>
                  <a:pt x="49299" y="106887"/>
                  <a:pt x="49910" y="103351"/>
                </a:cubicBezTo>
                <a:cubicBezTo>
                  <a:pt x="50521" y="99816"/>
                  <a:pt x="51402" y="96361"/>
                  <a:pt x="52554" y="92985"/>
                </a:cubicBezTo>
                <a:close/>
                <a:moveTo>
                  <a:pt x="114293" y="65299"/>
                </a:moveTo>
                <a:cubicBezTo>
                  <a:pt x="105172" y="65403"/>
                  <a:pt x="96931" y="67633"/>
                  <a:pt x="89569" y="71990"/>
                </a:cubicBezTo>
                <a:cubicBezTo>
                  <a:pt x="82207" y="76347"/>
                  <a:pt x="76347" y="82206"/>
                  <a:pt x="71990" y="89568"/>
                </a:cubicBezTo>
                <a:cubicBezTo>
                  <a:pt x="67633" y="96931"/>
                  <a:pt x="65403" y="105172"/>
                  <a:pt x="65299" y="114292"/>
                </a:cubicBezTo>
                <a:cubicBezTo>
                  <a:pt x="65403" y="123412"/>
                  <a:pt x="67633" y="131654"/>
                  <a:pt x="71990" y="139016"/>
                </a:cubicBezTo>
                <a:cubicBezTo>
                  <a:pt x="76347" y="146378"/>
                  <a:pt x="82207" y="152238"/>
                  <a:pt x="89569" y="156595"/>
                </a:cubicBezTo>
                <a:cubicBezTo>
                  <a:pt x="96931" y="160952"/>
                  <a:pt x="105172" y="163182"/>
                  <a:pt x="114293" y="163286"/>
                </a:cubicBezTo>
                <a:cubicBezTo>
                  <a:pt x="123413" y="163182"/>
                  <a:pt x="131654" y="160952"/>
                  <a:pt x="139016" y="156595"/>
                </a:cubicBezTo>
                <a:cubicBezTo>
                  <a:pt x="146378" y="152238"/>
                  <a:pt x="152238" y="146378"/>
                  <a:pt x="156595" y="139016"/>
                </a:cubicBezTo>
                <a:cubicBezTo>
                  <a:pt x="160952" y="131654"/>
                  <a:pt x="163182" y="123412"/>
                  <a:pt x="163286" y="114292"/>
                </a:cubicBezTo>
                <a:cubicBezTo>
                  <a:pt x="163182" y="105172"/>
                  <a:pt x="160952" y="96931"/>
                  <a:pt x="156595" y="89568"/>
                </a:cubicBezTo>
                <a:cubicBezTo>
                  <a:pt x="152238" y="82206"/>
                  <a:pt x="146378" y="76347"/>
                  <a:pt x="139016" y="71990"/>
                </a:cubicBezTo>
                <a:cubicBezTo>
                  <a:pt x="131654" y="67633"/>
                  <a:pt x="123413" y="65403"/>
                  <a:pt x="114293" y="65299"/>
                </a:cubicBezTo>
                <a:close/>
                <a:moveTo>
                  <a:pt x="114293" y="16313"/>
                </a:moveTo>
                <a:cubicBezTo>
                  <a:pt x="105978" y="16337"/>
                  <a:pt x="97950" y="17342"/>
                  <a:pt x="90210" y="19328"/>
                </a:cubicBezTo>
                <a:cubicBezTo>
                  <a:pt x="82470" y="21314"/>
                  <a:pt x="75144" y="24138"/>
                  <a:pt x="68233" y="27800"/>
                </a:cubicBezTo>
                <a:lnTo>
                  <a:pt x="92985" y="52554"/>
                </a:lnTo>
                <a:cubicBezTo>
                  <a:pt x="96369" y="51402"/>
                  <a:pt x="99841" y="50521"/>
                  <a:pt x="103400" y="49910"/>
                </a:cubicBezTo>
                <a:cubicBezTo>
                  <a:pt x="106959" y="49299"/>
                  <a:pt x="110590" y="48991"/>
                  <a:pt x="114293" y="48986"/>
                </a:cubicBezTo>
                <a:cubicBezTo>
                  <a:pt x="118051" y="48991"/>
                  <a:pt x="121698" y="49299"/>
                  <a:pt x="125233" y="49910"/>
                </a:cubicBezTo>
                <a:cubicBezTo>
                  <a:pt x="128769" y="50521"/>
                  <a:pt x="132224" y="51402"/>
                  <a:pt x="135600" y="52554"/>
                </a:cubicBezTo>
                <a:lnTo>
                  <a:pt x="160352" y="27800"/>
                </a:lnTo>
                <a:cubicBezTo>
                  <a:pt x="153441" y="24138"/>
                  <a:pt x="146115" y="21314"/>
                  <a:pt x="138375" y="19328"/>
                </a:cubicBezTo>
                <a:cubicBezTo>
                  <a:pt x="130635" y="17342"/>
                  <a:pt x="122607" y="16337"/>
                  <a:pt x="114293" y="16313"/>
                </a:cubicBezTo>
                <a:close/>
                <a:moveTo>
                  <a:pt x="114293" y="0"/>
                </a:moveTo>
                <a:cubicBezTo>
                  <a:pt x="130179" y="102"/>
                  <a:pt x="145011" y="3095"/>
                  <a:pt x="158788" y="8979"/>
                </a:cubicBezTo>
                <a:cubicBezTo>
                  <a:pt x="172564" y="14863"/>
                  <a:pt x="184674" y="23027"/>
                  <a:pt x="195116" y="33469"/>
                </a:cubicBezTo>
                <a:cubicBezTo>
                  <a:pt x="205558" y="43911"/>
                  <a:pt x="213721" y="56020"/>
                  <a:pt x="219605" y="69797"/>
                </a:cubicBezTo>
                <a:cubicBezTo>
                  <a:pt x="225489" y="83573"/>
                  <a:pt x="228482" y="98405"/>
                  <a:pt x="228584" y="114292"/>
                </a:cubicBezTo>
                <a:cubicBezTo>
                  <a:pt x="228482" y="130179"/>
                  <a:pt x="225489" y="145011"/>
                  <a:pt x="219605" y="158787"/>
                </a:cubicBezTo>
                <a:cubicBezTo>
                  <a:pt x="213721" y="172564"/>
                  <a:pt x="205558" y="184673"/>
                  <a:pt x="195116" y="195116"/>
                </a:cubicBezTo>
                <a:cubicBezTo>
                  <a:pt x="184674" y="205558"/>
                  <a:pt x="172564" y="213721"/>
                  <a:pt x="158788" y="219605"/>
                </a:cubicBezTo>
                <a:cubicBezTo>
                  <a:pt x="145011" y="225489"/>
                  <a:pt x="130179" y="228482"/>
                  <a:pt x="114293" y="228584"/>
                </a:cubicBezTo>
                <a:cubicBezTo>
                  <a:pt x="98406" y="228482"/>
                  <a:pt x="83574" y="225489"/>
                  <a:pt x="69797" y="219605"/>
                </a:cubicBezTo>
                <a:cubicBezTo>
                  <a:pt x="56021" y="213721"/>
                  <a:pt x="43911" y="205558"/>
                  <a:pt x="33469" y="195116"/>
                </a:cubicBezTo>
                <a:cubicBezTo>
                  <a:pt x="23027" y="184673"/>
                  <a:pt x="14864" y="172564"/>
                  <a:pt x="8979" y="158787"/>
                </a:cubicBezTo>
                <a:cubicBezTo>
                  <a:pt x="3095" y="145011"/>
                  <a:pt x="102" y="130179"/>
                  <a:pt x="0" y="114292"/>
                </a:cubicBezTo>
                <a:cubicBezTo>
                  <a:pt x="102" y="98405"/>
                  <a:pt x="3095" y="83573"/>
                  <a:pt x="8979" y="69797"/>
                </a:cubicBezTo>
                <a:cubicBezTo>
                  <a:pt x="14864" y="56020"/>
                  <a:pt x="23027" y="43911"/>
                  <a:pt x="33469" y="33469"/>
                </a:cubicBezTo>
                <a:cubicBezTo>
                  <a:pt x="43911" y="23027"/>
                  <a:pt x="56021" y="14863"/>
                  <a:pt x="69797" y="8979"/>
                </a:cubicBezTo>
                <a:cubicBezTo>
                  <a:pt x="83574" y="3095"/>
                  <a:pt x="98406" y="102"/>
                  <a:pt x="114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8" name="Freeform: Shape 177"/>
          <p:cNvSpPr/>
          <p:nvPr/>
        </p:nvSpPr>
        <p:spPr>
          <a:xfrm>
            <a:off x="8387900" y="6293616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92985" y="176030"/>
                </a:moveTo>
                <a:lnTo>
                  <a:pt x="68233" y="200785"/>
                </a:lnTo>
                <a:cubicBezTo>
                  <a:pt x="75144" y="204446"/>
                  <a:pt x="82470" y="207270"/>
                  <a:pt x="90210" y="209256"/>
                </a:cubicBezTo>
                <a:cubicBezTo>
                  <a:pt x="97950" y="211243"/>
                  <a:pt x="105978" y="212248"/>
                  <a:pt x="114293" y="212272"/>
                </a:cubicBezTo>
                <a:cubicBezTo>
                  <a:pt x="122607" y="212248"/>
                  <a:pt x="130635" y="211243"/>
                  <a:pt x="138375" y="209256"/>
                </a:cubicBezTo>
                <a:cubicBezTo>
                  <a:pt x="146115" y="207270"/>
                  <a:pt x="153441" y="204446"/>
                  <a:pt x="160352" y="200785"/>
                </a:cubicBezTo>
                <a:lnTo>
                  <a:pt x="135600" y="176030"/>
                </a:lnTo>
                <a:cubicBezTo>
                  <a:pt x="132224" y="177183"/>
                  <a:pt x="128769" y="178064"/>
                  <a:pt x="125233" y="178675"/>
                </a:cubicBezTo>
                <a:cubicBezTo>
                  <a:pt x="121698" y="179285"/>
                  <a:pt x="118051" y="179593"/>
                  <a:pt x="114293" y="179599"/>
                </a:cubicBezTo>
                <a:cubicBezTo>
                  <a:pt x="110590" y="179593"/>
                  <a:pt x="106959" y="179285"/>
                  <a:pt x="103400" y="178675"/>
                </a:cubicBezTo>
                <a:cubicBezTo>
                  <a:pt x="99841" y="178064"/>
                  <a:pt x="96369" y="177183"/>
                  <a:pt x="92985" y="176030"/>
                </a:cubicBezTo>
                <a:close/>
                <a:moveTo>
                  <a:pt x="200785" y="68233"/>
                </a:moveTo>
                <a:lnTo>
                  <a:pt x="176030" y="92985"/>
                </a:lnTo>
                <a:cubicBezTo>
                  <a:pt x="177183" y="96369"/>
                  <a:pt x="178064" y="99840"/>
                  <a:pt x="178674" y="103399"/>
                </a:cubicBezTo>
                <a:cubicBezTo>
                  <a:pt x="179285" y="106958"/>
                  <a:pt x="179593" y="110589"/>
                  <a:pt x="179598" y="114292"/>
                </a:cubicBezTo>
                <a:cubicBezTo>
                  <a:pt x="179593" y="117995"/>
                  <a:pt x="179285" y="121626"/>
                  <a:pt x="178674" y="125185"/>
                </a:cubicBezTo>
                <a:cubicBezTo>
                  <a:pt x="178064" y="128744"/>
                  <a:pt x="177183" y="132216"/>
                  <a:pt x="176030" y="135599"/>
                </a:cubicBezTo>
                <a:lnTo>
                  <a:pt x="200785" y="160351"/>
                </a:lnTo>
                <a:cubicBezTo>
                  <a:pt x="204447" y="153440"/>
                  <a:pt x="207270" y="146115"/>
                  <a:pt x="209257" y="138374"/>
                </a:cubicBezTo>
                <a:cubicBezTo>
                  <a:pt x="211243" y="130634"/>
                  <a:pt x="212248" y="122607"/>
                  <a:pt x="212272" y="114292"/>
                </a:cubicBezTo>
                <a:cubicBezTo>
                  <a:pt x="212248" y="105978"/>
                  <a:pt x="211243" y="97950"/>
                  <a:pt x="209257" y="90210"/>
                </a:cubicBezTo>
                <a:cubicBezTo>
                  <a:pt x="207270" y="82469"/>
                  <a:pt x="204447" y="75144"/>
                  <a:pt x="200785" y="68233"/>
                </a:cubicBezTo>
                <a:close/>
                <a:moveTo>
                  <a:pt x="27800" y="68233"/>
                </a:moveTo>
                <a:cubicBezTo>
                  <a:pt x="24138" y="75144"/>
                  <a:pt x="21314" y="82469"/>
                  <a:pt x="19328" y="90210"/>
                </a:cubicBezTo>
                <a:cubicBezTo>
                  <a:pt x="17342" y="97950"/>
                  <a:pt x="16337" y="105978"/>
                  <a:pt x="16313" y="114292"/>
                </a:cubicBezTo>
                <a:cubicBezTo>
                  <a:pt x="16337" y="122607"/>
                  <a:pt x="17342" y="130634"/>
                  <a:pt x="19328" y="138374"/>
                </a:cubicBezTo>
                <a:cubicBezTo>
                  <a:pt x="21314" y="146115"/>
                  <a:pt x="24138" y="153440"/>
                  <a:pt x="27800" y="160351"/>
                </a:cubicBezTo>
                <a:lnTo>
                  <a:pt x="52554" y="135599"/>
                </a:lnTo>
                <a:cubicBezTo>
                  <a:pt x="51402" y="132216"/>
                  <a:pt x="50521" y="128744"/>
                  <a:pt x="49910" y="125185"/>
                </a:cubicBezTo>
                <a:cubicBezTo>
                  <a:pt x="49299" y="121626"/>
                  <a:pt x="48991" y="117995"/>
                  <a:pt x="48986" y="114292"/>
                </a:cubicBezTo>
                <a:cubicBezTo>
                  <a:pt x="48991" y="110534"/>
                  <a:pt x="49299" y="106887"/>
                  <a:pt x="49910" y="103351"/>
                </a:cubicBezTo>
                <a:cubicBezTo>
                  <a:pt x="50521" y="99816"/>
                  <a:pt x="51402" y="96361"/>
                  <a:pt x="52554" y="92985"/>
                </a:cubicBezTo>
                <a:close/>
                <a:moveTo>
                  <a:pt x="114293" y="65299"/>
                </a:moveTo>
                <a:cubicBezTo>
                  <a:pt x="105172" y="65403"/>
                  <a:pt x="96931" y="67633"/>
                  <a:pt x="89569" y="71990"/>
                </a:cubicBezTo>
                <a:cubicBezTo>
                  <a:pt x="82207" y="76347"/>
                  <a:pt x="76347" y="82206"/>
                  <a:pt x="71990" y="89568"/>
                </a:cubicBezTo>
                <a:cubicBezTo>
                  <a:pt x="67633" y="96931"/>
                  <a:pt x="65403" y="105172"/>
                  <a:pt x="65299" y="114292"/>
                </a:cubicBezTo>
                <a:cubicBezTo>
                  <a:pt x="65403" y="123412"/>
                  <a:pt x="67633" y="131654"/>
                  <a:pt x="71990" y="139016"/>
                </a:cubicBezTo>
                <a:cubicBezTo>
                  <a:pt x="76347" y="146378"/>
                  <a:pt x="82207" y="152238"/>
                  <a:pt x="89569" y="156595"/>
                </a:cubicBezTo>
                <a:cubicBezTo>
                  <a:pt x="96931" y="160952"/>
                  <a:pt x="105172" y="163182"/>
                  <a:pt x="114293" y="163286"/>
                </a:cubicBezTo>
                <a:cubicBezTo>
                  <a:pt x="123413" y="163182"/>
                  <a:pt x="131654" y="160952"/>
                  <a:pt x="139016" y="156595"/>
                </a:cubicBezTo>
                <a:cubicBezTo>
                  <a:pt x="146378" y="152238"/>
                  <a:pt x="152238" y="146378"/>
                  <a:pt x="156595" y="139016"/>
                </a:cubicBezTo>
                <a:cubicBezTo>
                  <a:pt x="160952" y="131654"/>
                  <a:pt x="163182" y="123412"/>
                  <a:pt x="163286" y="114292"/>
                </a:cubicBezTo>
                <a:cubicBezTo>
                  <a:pt x="163182" y="105172"/>
                  <a:pt x="160952" y="96931"/>
                  <a:pt x="156595" y="89568"/>
                </a:cubicBezTo>
                <a:cubicBezTo>
                  <a:pt x="152238" y="82206"/>
                  <a:pt x="146378" y="76347"/>
                  <a:pt x="139016" y="71990"/>
                </a:cubicBezTo>
                <a:cubicBezTo>
                  <a:pt x="131654" y="67633"/>
                  <a:pt x="123413" y="65403"/>
                  <a:pt x="114293" y="65299"/>
                </a:cubicBezTo>
                <a:close/>
                <a:moveTo>
                  <a:pt x="114293" y="16313"/>
                </a:moveTo>
                <a:cubicBezTo>
                  <a:pt x="105978" y="16337"/>
                  <a:pt x="97950" y="17342"/>
                  <a:pt x="90210" y="19328"/>
                </a:cubicBezTo>
                <a:cubicBezTo>
                  <a:pt x="82470" y="21314"/>
                  <a:pt x="75144" y="24138"/>
                  <a:pt x="68233" y="27800"/>
                </a:cubicBezTo>
                <a:lnTo>
                  <a:pt x="92985" y="52554"/>
                </a:lnTo>
                <a:cubicBezTo>
                  <a:pt x="96369" y="51402"/>
                  <a:pt x="99841" y="50521"/>
                  <a:pt x="103400" y="49910"/>
                </a:cubicBezTo>
                <a:cubicBezTo>
                  <a:pt x="106959" y="49299"/>
                  <a:pt x="110590" y="48991"/>
                  <a:pt x="114293" y="48986"/>
                </a:cubicBezTo>
                <a:cubicBezTo>
                  <a:pt x="118051" y="48991"/>
                  <a:pt x="121698" y="49299"/>
                  <a:pt x="125233" y="49910"/>
                </a:cubicBezTo>
                <a:cubicBezTo>
                  <a:pt x="128769" y="50521"/>
                  <a:pt x="132224" y="51402"/>
                  <a:pt x="135600" y="52554"/>
                </a:cubicBezTo>
                <a:lnTo>
                  <a:pt x="160352" y="27800"/>
                </a:lnTo>
                <a:cubicBezTo>
                  <a:pt x="153441" y="24138"/>
                  <a:pt x="146115" y="21314"/>
                  <a:pt x="138375" y="19328"/>
                </a:cubicBezTo>
                <a:cubicBezTo>
                  <a:pt x="130635" y="17342"/>
                  <a:pt x="122607" y="16337"/>
                  <a:pt x="114293" y="16313"/>
                </a:cubicBezTo>
                <a:close/>
                <a:moveTo>
                  <a:pt x="114293" y="0"/>
                </a:moveTo>
                <a:cubicBezTo>
                  <a:pt x="130179" y="102"/>
                  <a:pt x="145011" y="3095"/>
                  <a:pt x="158788" y="8979"/>
                </a:cubicBezTo>
                <a:cubicBezTo>
                  <a:pt x="172564" y="14863"/>
                  <a:pt x="184674" y="23027"/>
                  <a:pt x="195116" y="33469"/>
                </a:cubicBezTo>
                <a:cubicBezTo>
                  <a:pt x="205558" y="43911"/>
                  <a:pt x="213721" y="56020"/>
                  <a:pt x="219605" y="69797"/>
                </a:cubicBezTo>
                <a:cubicBezTo>
                  <a:pt x="225489" y="83573"/>
                  <a:pt x="228482" y="98405"/>
                  <a:pt x="228584" y="114292"/>
                </a:cubicBezTo>
                <a:cubicBezTo>
                  <a:pt x="228482" y="130179"/>
                  <a:pt x="225489" y="145011"/>
                  <a:pt x="219605" y="158787"/>
                </a:cubicBezTo>
                <a:cubicBezTo>
                  <a:pt x="213721" y="172564"/>
                  <a:pt x="205558" y="184673"/>
                  <a:pt x="195116" y="195116"/>
                </a:cubicBezTo>
                <a:cubicBezTo>
                  <a:pt x="184674" y="205558"/>
                  <a:pt x="172564" y="213721"/>
                  <a:pt x="158788" y="219605"/>
                </a:cubicBezTo>
                <a:cubicBezTo>
                  <a:pt x="145011" y="225489"/>
                  <a:pt x="130179" y="228482"/>
                  <a:pt x="114293" y="228584"/>
                </a:cubicBezTo>
                <a:cubicBezTo>
                  <a:pt x="98406" y="228482"/>
                  <a:pt x="83574" y="225489"/>
                  <a:pt x="69797" y="219605"/>
                </a:cubicBezTo>
                <a:cubicBezTo>
                  <a:pt x="56021" y="213721"/>
                  <a:pt x="43911" y="205558"/>
                  <a:pt x="33469" y="195116"/>
                </a:cubicBezTo>
                <a:cubicBezTo>
                  <a:pt x="23027" y="184673"/>
                  <a:pt x="14864" y="172564"/>
                  <a:pt x="8979" y="158787"/>
                </a:cubicBezTo>
                <a:cubicBezTo>
                  <a:pt x="3095" y="145011"/>
                  <a:pt x="102" y="130179"/>
                  <a:pt x="0" y="114292"/>
                </a:cubicBezTo>
                <a:cubicBezTo>
                  <a:pt x="102" y="98405"/>
                  <a:pt x="3095" y="83573"/>
                  <a:pt x="8979" y="69797"/>
                </a:cubicBezTo>
                <a:cubicBezTo>
                  <a:pt x="14864" y="56020"/>
                  <a:pt x="23027" y="43911"/>
                  <a:pt x="33469" y="33469"/>
                </a:cubicBezTo>
                <a:cubicBezTo>
                  <a:pt x="43911" y="23027"/>
                  <a:pt x="56021" y="14863"/>
                  <a:pt x="69797" y="8979"/>
                </a:cubicBezTo>
                <a:cubicBezTo>
                  <a:pt x="83574" y="3095"/>
                  <a:pt x="98406" y="102"/>
                  <a:pt x="1142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9" name="Freeform: Shape 178"/>
          <p:cNvSpPr/>
          <p:nvPr/>
        </p:nvSpPr>
        <p:spPr>
          <a:xfrm>
            <a:off x="7671737" y="9691958"/>
            <a:ext cx="393990" cy="309557"/>
          </a:xfrm>
          <a:custGeom>
            <a:avLst/>
            <a:gdLst/>
            <a:ahLst/>
            <a:cxnLst/>
            <a:rect l="l" t="t" r="r" b="b"/>
            <a:pathLst>
              <a:path w="228584" h="179598">
                <a:moveTo>
                  <a:pt x="155110" y="65298"/>
                </a:moveTo>
                <a:cubicBezTo>
                  <a:pt x="140160" y="65331"/>
                  <a:pt x="126690" y="67364"/>
                  <a:pt x="114702" y="71398"/>
                </a:cubicBezTo>
                <a:cubicBezTo>
                  <a:pt x="102714" y="75432"/>
                  <a:pt x="91598" y="81273"/>
                  <a:pt x="81353" y="88922"/>
                </a:cubicBezTo>
                <a:cubicBezTo>
                  <a:pt x="71109" y="96570"/>
                  <a:pt x="61126" y="105832"/>
                  <a:pt x="51406" y="116708"/>
                </a:cubicBezTo>
                <a:cubicBezTo>
                  <a:pt x="50635" y="117529"/>
                  <a:pt x="50040" y="118406"/>
                  <a:pt x="49620" y="119339"/>
                </a:cubicBezTo>
                <a:cubicBezTo>
                  <a:pt x="49200" y="120272"/>
                  <a:pt x="48988" y="121308"/>
                  <a:pt x="48982" y="122448"/>
                </a:cubicBezTo>
                <a:cubicBezTo>
                  <a:pt x="49043" y="124742"/>
                  <a:pt x="49846" y="126661"/>
                  <a:pt x="51390" y="128205"/>
                </a:cubicBezTo>
                <a:cubicBezTo>
                  <a:pt x="52934" y="129749"/>
                  <a:pt x="54853" y="130551"/>
                  <a:pt x="57146" y="130613"/>
                </a:cubicBezTo>
                <a:cubicBezTo>
                  <a:pt x="58286" y="130607"/>
                  <a:pt x="59322" y="130395"/>
                  <a:pt x="60255" y="129975"/>
                </a:cubicBezTo>
                <a:cubicBezTo>
                  <a:pt x="61188" y="129555"/>
                  <a:pt x="62065" y="128959"/>
                  <a:pt x="62886" y="128189"/>
                </a:cubicBezTo>
                <a:cubicBezTo>
                  <a:pt x="65987" y="125364"/>
                  <a:pt x="69001" y="122467"/>
                  <a:pt x="71927" y="119498"/>
                </a:cubicBezTo>
                <a:cubicBezTo>
                  <a:pt x="74853" y="116530"/>
                  <a:pt x="77834" y="113601"/>
                  <a:pt x="80872" y="110712"/>
                </a:cubicBezTo>
                <a:cubicBezTo>
                  <a:pt x="88475" y="103807"/>
                  <a:pt x="95987" y="98213"/>
                  <a:pt x="103407" y="93930"/>
                </a:cubicBezTo>
                <a:cubicBezTo>
                  <a:pt x="110826" y="89647"/>
                  <a:pt x="118707" y="86519"/>
                  <a:pt x="127047" y="84547"/>
                </a:cubicBezTo>
                <a:cubicBezTo>
                  <a:pt x="135388" y="82574"/>
                  <a:pt x="144742" y="81601"/>
                  <a:pt x="155110" y="81627"/>
                </a:cubicBezTo>
                <a:cubicBezTo>
                  <a:pt x="157403" y="81566"/>
                  <a:pt x="159322" y="80763"/>
                  <a:pt x="160866" y="79219"/>
                </a:cubicBezTo>
                <a:cubicBezTo>
                  <a:pt x="162410" y="77675"/>
                  <a:pt x="163212" y="75756"/>
                  <a:pt x="163274" y="73462"/>
                </a:cubicBezTo>
                <a:cubicBezTo>
                  <a:pt x="163212" y="71169"/>
                  <a:pt x="162410" y="69250"/>
                  <a:pt x="160866" y="67706"/>
                </a:cubicBezTo>
                <a:cubicBezTo>
                  <a:pt x="159322" y="66162"/>
                  <a:pt x="157403" y="65359"/>
                  <a:pt x="155110" y="65298"/>
                </a:cubicBezTo>
                <a:close/>
                <a:moveTo>
                  <a:pt x="209449" y="0"/>
                </a:moveTo>
                <a:cubicBezTo>
                  <a:pt x="213040" y="166"/>
                  <a:pt x="216063" y="2169"/>
                  <a:pt x="218520" y="6009"/>
                </a:cubicBezTo>
                <a:cubicBezTo>
                  <a:pt x="220977" y="9848"/>
                  <a:pt x="222944" y="14525"/>
                  <a:pt x="224422" y="20041"/>
                </a:cubicBezTo>
                <a:cubicBezTo>
                  <a:pt x="225900" y="25556"/>
                  <a:pt x="226967" y="30911"/>
                  <a:pt x="227622" y="36105"/>
                </a:cubicBezTo>
                <a:cubicBezTo>
                  <a:pt x="228276" y="41300"/>
                  <a:pt x="228597" y="45335"/>
                  <a:pt x="228584" y="48211"/>
                </a:cubicBezTo>
                <a:cubicBezTo>
                  <a:pt x="228582" y="52297"/>
                  <a:pt x="228364" y="56399"/>
                  <a:pt x="227930" y="60517"/>
                </a:cubicBezTo>
                <a:cubicBezTo>
                  <a:pt x="227496" y="64635"/>
                  <a:pt x="226864" y="68737"/>
                  <a:pt x="226032" y="72825"/>
                </a:cubicBezTo>
                <a:cubicBezTo>
                  <a:pt x="221796" y="92542"/>
                  <a:pt x="213685" y="109142"/>
                  <a:pt x="201700" y="122624"/>
                </a:cubicBezTo>
                <a:cubicBezTo>
                  <a:pt x="189715" y="136106"/>
                  <a:pt x="174780" y="147188"/>
                  <a:pt x="156896" y="155871"/>
                </a:cubicBezTo>
                <a:cubicBezTo>
                  <a:pt x="148246" y="160240"/>
                  <a:pt x="139205" y="163620"/>
                  <a:pt x="129774" y="166012"/>
                </a:cubicBezTo>
                <a:cubicBezTo>
                  <a:pt x="120343" y="168404"/>
                  <a:pt x="110760" y="169616"/>
                  <a:pt x="101026" y="169648"/>
                </a:cubicBezTo>
                <a:cubicBezTo>
                  <a:pt x="94874" y="169646"/>
                  <a:pt x="88714" y="169140"/>
                  <a:pt x="82546" y="168133"/>
                </a:cubicBezTo>
                <a:cubicBezTo>
                  <a:pt x="76378" y="167126"/>
                  <a:pt x="70377" y="165632"/>
                  <a:pt x="64544" y="163652"/>
                </a:cubicBezTo>
                <a:cubicBezTo>
                  <a:pt x="62421" y="162886"/>
                  <a:pt x="59864" y="161712"/>
                  <a:pt x="56872" y="160132"/>
                </a:cubicBezTo>
                <a:cubicBezTo>
                  <a:pt x="53880" y="158553"/>
                  <a:pt x="50945" y="157087"/>
                  <a:pt x="48066" y="155734"/>
                </a:cubicBezTo>
                <a:cubicBezTo>
                  <a:pt x="45187" y="154381"/>
                  <a:pt x="42856" y="153661"/>
                  <a:pt x="41074" y="153575"/>
                </a:cubicBezTo>
                <a:cubicBezTo>
                  <a:pt x="39485" y="153710"/>
                  <a:pt x="37799" y="155065"/>
                  <a:pt x="36017" y="157641"/>
                </a:cubicBezTo>
                <a:cubicBezTo>
                  <a:pt x="34235" y="160216"/>
                  <a:pt x="32322" y="163198"/>
                  <a:pt x="30279" y="166586"/>
                </a:cubicBezTo>
                <a:cubicBezTo>
                  <a:pt x="28236" y="169975"/>
                  <a:pt x="26028" y="172957"/>
                  <a:pt x="23656" y="175532"/>
                </a:cubicBezTo>
                <a:cubicBezTo>
                  <a:pt x="21284" y="178107"/>
                  <a:pt x="18714" y="179463"/>
                  <a:pt x="15945" y="179598"/>
                </a:cubicBezTo>
                <a:cubicBezTo>
                  <a:pt x="12065" y="179556"/>
                  <a:pt x="9174" y="178652"/>
                  <a:pt x="7271" y="176887"/>
                </a:cubicBezTo>
                <a:cubicBezTo>
                  <a:pt x="5368" y="175123"/>
                  <a:pt x="3625" y="172752"/>
                  <a:pt x="2041" y="169776"/>
                </a:cubicBezTo>
                <a:cubicBezTo>
                  <a:pt x="1454" y="168760"/>
                  <a:pt x="970" y="167889"/>
                  <a:pt x="590" y="167161"/>
                </a:cubicBezTo>
                <a:cubicBezTo>
                  <a:pt x="210" y="166432"/>
                  <a:pt x="14" y="165433"/>
                  <a:pt x="0" y="164163"/>
                </a:cubicBezTo>
                <a:cubicBezTo>
                  <a:pt x="132" y="160846"/>
                  <a:pt x="1447" y="157712"/>
                  <a:pt x="3947" y="154762"/>
                </a:cubicBezTo>
                <a:cubicBezTo>
                  <a:pt x="6446" y="151812"/>
                  <a:pt x="9340" y="149046"/>
                  <a:pt x="12629" y="146463"/>
                </a:cubicBezTo>
                <a:cubicBezTo>
                  <a:pt x="15917" y="143879"/>
                  <a:pt x="18811" y="141480"/>
                  <a:pt x="21310" y="139263"/>
                </a:cubicBezTo>
                <a:cubicBezTo>
                  <a:pt x="23810" y="137047"/>
                  <a:pt x="25125" y="135014"/>
                  <a:pt x="25257" y="133164"/>
                </a:cubicBezTo>
                <a:cubicBezTo>
                  <a:pt x="25129" y="132385"/>
                  <a:pt x="24555" y="130817"/>
                  <a:pt x="23535" y="128460"/>
                </a:cubicBezTo>
                <a:cubicBezTo>
                  <a:pt x="22514" y="126102"/>
                  <a:pt x="21813" y="124184"/>
                  <a:pt x="21430" y="122703"/>
                </a:cubicBezTo>
                <a:cubicBezTo>
                  <a:pt x="20665" y="118345"/>
                  <a:pt x="20282" y="113922"/>
                  <a:pt x="20282" y="109436"/>
                </a:cubicBezTo>
                <a:cubicBezTo>
                  <a:pt x="20457" y="95881"/>
                  <a:pt x="23693" y="83716"/>
                  <a:pt x="29990" y="72941"/>
                </a:cubicBezTo>
                <a:cubicBezTo>
                  <a:pt x="36288" y="62166"/>
                  <a:pt x="44598" y="52978"/>
                  <a:pt x="54921" y="45378"/>
                </a:cubicBezTo>
                <a:cubicBezTo>
                  <a:pt x="65244" y="37778"/>
                  <a:pt x="76530" y="31964"/>
                  <a:pt x="88780" y="27935"/>
                </a:cubicBezTo>
                <a:cubicBezTo>
                  <a:pt x="95493" y="25886"/>
                  <a:pt x="103521" y="24652"/>
                  <a:pt x="112865" y="24233"/>
                </a:cubicBezTo>
                <a:cubicBezTo>
                  <a:pt x="122208" y="23814"/>
                  <a:pt x="131815" y="23496"/>
                  <a:pt x="141684" y="23280"/>
                </a:cubicBezTo>
                <a:cubicBezTo>
                  <a:pt x="151554" y="23064"/>
                  <a:pt x="160635" y="22236"/>
                  <a:pt x="168926" y="20796"/>
                </a:cubicBezTo>
                <a:cubicBezTo>
                  <a:pt x="177217" y="19357"/>
                  <a:pt x="183667" y="16592"/>
                  <a:pt x="188275" y="12501"/>
                </a:cubicBezTo>
                <a:cubicBezTo>
                  <a:pt x="190546" y="10299"/>
                  <a:pt x="192622" y="8255"/>
                  <a:pt x="194501" y="6369"/>
                </a:cubicBezTo>
                <a:cubicBezTo>
                  <a:pt x="196381" y="4483"/>
                  <a:pt x="198466" y="2958"/>
                  <a:pt x="200757" y="1795"/>
                </a:cubicBezTo>
                <a:cubicBezTo>
                  <a:pt x="203047" y="632"/>
                  <a:pt x="205945" y="34"/>
                  <a:pt x="20944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0" name="Freeform: Shape 179"/>
          <p:cNvSpPr/>
          <p:nvPr/>
        </p:nvSpPr>
        <p:spPr>
          <a:xfrm>
            <a:off x="7699882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7344" y="46940"/>
                </a:moveTo>
                <a:cubicBezTo>
                  <a:pt x="58406" y="47079"/>
                  <a:pt x="50172" y="49508"/>
                  <a:pt x="42641" y="54225"/>
                </a:cubicBezTo>
                <a:cubicBezTo>
                  <a:pt x="35111" y="58942"/>
                  <a:pt x="29098" y="65112"/>
                  <a:pt x="24601" y="72735"/>
                </a:cubicBezTo>
                <a:cubicBezTo>
                  <a:pt x="20104" y="80358"/>
                  <a:pt x="17937" y="88597"/>
                  <a:pt x="18099" y="97453"/>
                </a:cubicBezTo>
                <a:lnTo>
                  <a:pt x="18099" y="97580"/>
                </a:lnTo>
                <a:cubicBezTo>
                  <a:pt x="18445" y="106808"/>
                  <a:pt x="20631" y="115295"/>
                  <a:pt x="24657" y="123040"/>
                </a:cubicBezTo>
                <a:cubicBezTo>
                  <a:pt x="28684" y="130784"/>
                  <a:pt x="34263" y="137013"/>
                  <a:pt x="41394" y="141724"/>
                </a:cubicBezTo>
                <a:cubicBezTo>
                  <a:pt x="48525" y="146436"/>
                  <a:pt x="56920" y="148857"/>
                  <a:pt x="66579" y="148986"/>
                </a:cubicBezTo>
                <a:cubicBezTo>
                  <a:pt x="73460" y="149079"/>
                  <a:pt x="79951" y="148096"/>
                  <a:pt x="86050" y="146036"/>
                </a:cubicBezTo>
                <a:cubicBezTo>
                  <a:pt x="92150" y="143976"/>
                  <a:pt x="97525" y="140283"/>
                  <a:pt x="102173" y="134955"/>
                </a:cubicBezTo>
                <a:cubicBezTo>
                  <a:pt x="102944" y="133934"/>
                  <a:pt x="103667" y="132882"/>
                  <a:pt x="104342" y="131797"/>
                </a:cubicBezTo>
                <a:cubicBezTo>
                  <a:pt x="105017" y="130713"/>
                  <a:pt x="105613" y="129597"/>
                  <a:pt x="106128" y="128449"/>
                </a:cubicBezTo>
                <a:lnTo>
                  <a:pt x="98473" y="114545"/>
                </a:lnTo>
                <a:cubicBezTo>
                  <a:pt x="95002" y="121269"/>
                  <a:pt x="90813" y="126190"/>
                  <a:pt x="85907" y="129310"/>
                </a:cubicBezTo>
                <a:cubicBezTo>
                  <a:pt x="81000" y="132430"/>
                  <a:pt x="74770" y="133971"/>
                  <a:pt x="67217" y="133934"/>
                </a:cubicBezTo>
                <a:cubicBezTo>
                  <a:pt x="60450" y="133832"/>
                  <a:pt x="54520" y="132051"/>
                  <a:pt x="49426" y="128591"/>
                </a:cubicBezTo>
                <a:cubicBezTo>
                  <a:pt x="44333" y="125130"/>
                  <a:pt x="40359" y="120599"/>
                  <a:pt x="37505" y="114999"/>
                </a:cubicBezTo>
                <a:cubicBezTo>
                  <a:pt x="34651" y="109398"/>
                  <a:pt x="33200" y="103337"/>
                  <a:pt x="33153" y="96815"/>
                </a:cubicBezTo>
                <a:cubicBezTo>
                  <a:pt x="33245" y="90803"/>
                  <a:pt x="34876" y="85167"/>
                  <a:pt x="38048" y="79906"/>
                </a:cubicBezTo>
                <a:cubicBezTo>
                  <a:pt x="41221" y="74646"/>
                  <a:pt x="45385" y="70370"/>
                  <a:pt x="50542" y="67080"/>
                </a:cubicBezTo>
                <a:cubicBezTo>
                  <a:pt x="55698" y="63789"/>
                  <a:pt x="61299" y="62093"/>
                  <a:pt x="67344" y="61992"/>
                </a:cubicBezTo>
                <a:cubicBezTo>
                  <a:pt x="74070" y="62010"/>
                  <a:pt x="79586" y="63150"/>
                  <a:pt x="83891" y="65412"/>
                </a:cubicBezTo>
                <a:cubicBezTo>
                  <a:pt x="88198" y="67674"/>
                  <a:pt x="91767" y="70950"/>
                  <a:pt x="94599" y="75239"/>
                </a:cubicBezTo>
                <a:cubicBezTo>
                  <a:pt x="97431" y="79528"/>
                  <a:pt x="99998" y="84721"/>
                  <a:pt x="102301" y="90820"/>
                </a:cubicBezTo>
                <a:cubicBezTo>
                  <a:pt x="104386" y="96436"/>
                  <a:pt x="106666" y="102551"/>
                  <a:pt x="109140" y="109164"/>
                </a:cubicBezTo>
                <a:cubicBezTo>
                  <a:pt x="111614" y="115777"/>
                  <a:pt x="114592" y="122099"/>
                  <a:pt x="118073" y="128130"/>
                </a:cubicBezTo>
                <a:cubicBezTo>
                  <a:pt x="121554" y="134161"/>
                  <a:pt x="125847" y="139112"/>
                  <a:pt x="130952" y="142983"/>
                </a:cubicBezTo>
                <a:cubicBezTo>
                  <a:pt x="136058" y="146853"/>
                  <a:pt x="142284" y="148854"/>
                  <a:pt x="149632" y="148986"/>
                </a:cubicBezTo>
                <a:cubicBezTo>
                  <a:pt x="155623" y="148939"/>
                  <a:pt x="161106" y="147601"/>
                  <a:pt x="166081" y="144970"/>
                </a:cubicBezTo>
                <a:cubicBezTo>
                  <a:pt x="171056" y="142340"/>
                  <a:pt x="175046" y="138695"/>
                  <a:pt x="178050" y="134038"/>
                </a:cubicBezTo>
                <a:cubicBezTo>
                  <a:pt x="181055" y="129380"/>
                  <a:pt x="182597" y="123988"/>
                  <a:pt x="182676" y="117862"/>
                </a:cubicBezTo>
                <a:cubicBezTo>
                  <a:pt x="182591" y="111904"/>
                  <a:pt x="181145" y="106926"/>
                  <a:pt x="178338" y="102928"/>
                </a:cubicBezTo>
                <a:cubicBezTo>
                  <a:pt x="175531" y="98930"/>
                  <a:pt x="171874" y="95691"/>
                  <a:pt x="167366" y="93210"/>
                </a:cubicBezTo>
                <a:cubicBezTo>
                  <a:pt x="162858" y="90729"/>
                  <a:pt x="158010" y="88784"/>
                  <a:pt x="152822" y="87376"/>
                </a:cubicBezTo>
                <a:cubicBezTo>
                  <a:pt x="149274" y="86549"/>
                  <a:pt x="146164" y="85396"/>
                  <a:pt x="143493" y="83916"/>
                </a:cubicBezTo>
                <a:cubicBezTo>
                  <a:pt x="140822" y="82436"/>
                  <a:pt x="138828" y="79847"/>
                  <a:pt x="137512" y="76150"/>
                </a:cubicBezTo>
                <a:cubicBezTo>
                  <a:pt x="137425" y="75755"/>
                  <a:pt x="137281" y="75143"/>
                  <a:pt x="137082" y="74317"/>
                </a:cubicBezTo>
                <a:cubicBezTo>
                  <a:pt x="136883" y="73491"/>
                  <a:pt x="136771" y="72911"/>
                  <a:pt x="136747" y="72579"/>
                </a:cubicBezTo>
                <a:cubicBezTo>
                  <a:pt x="136824" y="69459"/>
                  <a:pt x="137882" y="66929"/>
                  <a:pt x="139921" y="64989"/>
                </a:cubicBezTo>
                <a:cubicBezTo>
                  <a:pt x="141959" y="63049"/>
                  <a:pt x="144516" y="62050"/>
                  <a:pt x="147591" y="61992"/>
                </a:cubicBezTo>
                <a:cubicBezTo>
                  <a:pt x="149053" y="61944"/>
                  <a:pt x="150627" y="62008"/>
                  <a:pt x="152312" y="62183"/>
                </a:cubicBezTo>
                <a:cubicBezTo>
                  <a:pt x="153997" y="62359"/>
                  <a:pt x="155443" y="62932"/>
                  <a:pt x="156649" y="63905"/>
                </a:cubicBezTo>
                <a:lnTo>
                  <a:pt x="156522" y="63905"/>
                </a:lnTo>
                <a:cubicBezTo>
                  <a:pt x="157702" y="64790"/>
                  <a:pt x="158659" y="65763"/>
                  <a:pt x="159392" y="66823"/>
                </a:cubicBezTo>
                <a:cubicBezTo>
                  <a:pt x="160126" y="67883"/>
                  <a:pt x="160828" y="69079"/>
                  <a:pt x="161497" y="70410"/>
                </a:cubicBezTo>
                <a:lnTo>
                  <a:pt x="173362" y="61354"/>
                </a:lnTo>
                <a:cubicBezTo>
                  <a:pt x="172416" y="59986"/>
                  <a:pt x="171438" y="58577"/>
                  <a:pt x="170428" y="57129"/>
                </a:cubicBezTo>
                <a:cubicBezTo>
                  <a:pt x="169418" y="55680"/>
                  <a:pt x="168312" y="54368"/>
                  <a:pt x="167111" y="53190"/>
                </a:cubicBezTo>
                <a:cubicBezTo>
                  <a:pt x="164168" y="50586"/>
                  <a:pt x="161154" y="48875"/>
                  <a:pt x="158069" y="48056"/>
                </a:cubicBezTo>
                <a:cubicBezTo>
                  <a:pt x="154983" y="47238"/>
                  <a:pt x="151490" y="46865"/>
                  <a:pt x="147591" y="46940"/>
                </a:cubicBezTo>
                <a:cubicBezTo>
                  <a:pt x="143052" y="46990"/>
                  <a:pt x="138819" y="48109"/>
                  <a:pt x="134890" y="50299"/>
                </a:cubicBezTo>
                <a:cubicBezTo>
                  <a:pt x="130961" y="52489"/>
                  <a:pt x="127776" y="55451"/>
                  <a:pt x="125336" y="59185"/>
                </a:cubicBezTo>
                <a:cubicBezTo>
                  <a:pt x="122895" y="62920"/>
                  <a:pt x="121638" y="67129"/>
                  <a:pt x="121565" y="71814"/>
                </a:cubicBezTo>
                <a:cubicBezTo>
                  <a:pt x="121568" y="72318"/>
                  <a:pt x="121594" y="72807"/>
                  <a:pt x="121645" y="73281"/>
                </a:cubicBezTo>
                <a:cubicBezTo>
                  <a:pt x="121695" y="73753"/>
                  <a:pt x="121754" y="74242"/>
                  <a:pt x="121820" y="74747"/>
                </a:cubicBezTo>
                <a:cubicBezTo>
                  <a:pt x="122751" y="80461"/>
                  <a:pt x="124362" y="85049"/>
                  <a:pt x="126654" y="88509"/>
                </a:cubicBezTo>
                <a:cubicBezTo>
                  <a:pt x="128946" y="91970"/>
                  <a:pt x="131946" y="94715"/>
                  <a:pt x="135656" y="96744"/>
                </a:cubicBezTo>
                <a:cubicBezTo>
                  <a:pt x="139365" y="98773"/>
                  <a:pt x="143811" y="100497"/>
                  <a:pt x="148995" y="101917"/>
                </a:cubicBezTo>
                <a:cubicBezTo>
                  <a:pt x="151632" y="102611"/>
                  <a:pt x="154366" y="103534"/>
                  <a:pt x="157197" y="104686"/>
                </a:cubicBezTo>
                <a:cubicBezTo>
                  <a:pt x="160029" y="105838"/>
                  <a:pt x="162442" y="107393"/>
                  <a:pt x="164436" y="109353"/>
                </a:cubicBezTo>
                <a:cubicBezTo>
                  <a:pt x="166431" y="111313"/>
                  <a:pt x="167492" y="113852"/>
                  <a:pt x="167621" y="116969"/>
                </a:cubicBezTo>
                <a:lnTo>
                  <a:pt x="167621" y="117607"/>
                </a:lnTo>
                <a:cubicBezTo>
                  <a:pt x="167525" y="122751"/>
                  <a:pt x="165739" y="126748"/>
                  <a:pt x="162263" y="129597"/>
                </a:cubicBezTo>
                <a:cubicBezTo>
                  <a:pt x="158786" y="132446"/>
                  <a:pt x="154576" y="133892"/>
                  <a:pt x="149632" y="133934"/>
                </a:cubicBezTo>
                <a:cubicBezTo>
                  <a:pt x="146151" y="133863"/>
                  <a:pt x="143063" y="132900"/>
                  <a:pt x="140366" y="131043"/>
                </a:cubicBezTo>
                <a:cubicBezTo>
                  <a:pt x="137670" y="129186"/>
                  <a:pt x="135328" y="126862"/>
                  <a:pt x="133340" y="124070"/>
                </a:cubicBezTo>
                <a:cubicBezTo>
                  <a:pt x="131353" y="121278"/>
                  <a:pt x="129681" y="118443"/>
                  <a:pt x="128327" y="115566"/>
                </a:cubicBezTo>
                <a:cubicBezTo>
                  <a:pt x="124768" y="107825"/>
                  <a:pt x="121568" y="99964"/>
                  <a:pt x="118727" y="91982"/>
                </a:cubicBezTo>
                <a:cubicBezTo>
                  <a:pt x="115885" y="84000"/>
                  <a:pt x="112558" y="76613"/>
                  <a:pt x="108744" y="69820"/>
                </a:cubicBezTo>
                <a:cubicBezTo>
                  <a:pt x="104929" y="63028"/>
                  <a:pt x="99784" y="57547"/>
                  <a:pt x="93307" y="53376"/>
                </a:cubicBezTo>
                <a:cubicBezTo>
                  <a:pt x="86829" y="49204"/>
                  <a:pt x="78175" y="47059"/>
                  <a:pt x="67344" y="46940"/>
                </a:cubicBezTo>
                <a:close/>
                <a:moveTo>
                  <a:pt x="36725" y="0"/>
                </a:moveTo>
                <a:lnTo>
                  <a:pt x="159201" y="0"/>
                </a:lnTo>
                <a:cubicBezTo>
                  <a:pt x="166040" y="78"/>
                  <a:pt x="172219" y="1750"/>
                  <a:pt x="177738" y="5017"/>
                </a:cubicBezTo>
                <a:cubicBezTo>
                  <a:pt x="183257" y="8284"/>
                  <a:pt x="187649" y="12677"/>
                  <a:pt x="190913" y="18197"/>
                </a:cubicBezTo>
                <a:cubicBezTo>
                  <a:pt x="194178" y="23718"/>
                  <a:pt x="195849" y="29897"/>
                  <a:pt x="195927" y="36735"/>
                </a:cubicBezTo>
                <a:lnTo>
                  <a:pt x="195927" y="159190"/>
                </a:lnTo>
                <a:cubicBezTo>
                  <a:pt x="195849" y="166029"/>
                  <a:pt x="194178" y="172208"/>
                  <a:pt x="190913" y="177729"/>
                </a:cubicBezTo>
                <a:cubicBezTo>
                  <a:pt x="187649" y="183249"/>
                  <a:pt x="183257" y="187643"/>
                  <a:pt x="177738" y="190910"/>
                </a:cubicBezTo>
                <a:cubicBezTo>
                  <a:pt x="172219" y="194177"/>
                  <a:pt x="166040" y="195849"/>
                  <a:pt x="159201" y="195927"/>
                </a:cubicBezTo>
                <a:lnTo>
                  <a:pt x="36725" y="195927"/>
                </a:lnTo>
                <a:cubicBezTo>
                  <a:pt x="29886" y="195849"/>
                  <a:pt x="23707" y="194177"/>
                  <a:pt x="18189" y="190910"/>
                </a:cubicBezTo>
                <a:cubicBezTo>
                  <a:pt x="12671" y="187643"/>
                  <a:pt x="8279" y="183249"/>
                  <a:pt x="5014" y="177729"/>
                </a:cubicBezTo>
                <a:cubicBezTo>
                  <a:pt x="1749" y="172208"/>
                  <a:pt x="78" y="166029"/>
                  <a:pt x="0" y="159190"/>
                </a:cubicBezTo>
                <a:lnTo>
                  <a:pt x="0" y="36735"/>
                </a:lnTo>
                <a:cubicBezTo>
                  <a:pt x="78" y="29897"/>
                  <a:pt x="1749" y="23718"/>
                  <a:pt x="5014" y="18197"/>
                </a:cubicBezTo>
                <a:cubicBezTo>
                  <a:pt x="8279" y="12677"/>
                  <a:pt x="12671" y="8284"/>
                  <a:pt x="18189" y="5017"/>
                </a:cubicBezTo>
                <a:cubicBezTo>
                  <a:pt x="23707" y="1750"/>
                  <a:pt x="29886" y="78"/>
                  <a:pt x="367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1" name="Freeform: Shape 180"/>
          <p:cNvSpPr/>
          <p:nvPr/>
        </p:nvSpPr>
        <p:spPr>
          <a:xfrm>
            <a:off x="7671737" y="8046509"/>
            <a:ext cx="393990" cy="244281"/>
          </a:xfrm>
          <a:custGeom>
            <a:avLst/>
            <a:gdLst/>
            <a:ahLst/>
            <a:cxnLst/>
            <a:rect l="l" t="t" r="r" b="b"/>
            <a:pathLst>
              <a:path w="228584" h="141726">
                <a:moveTo>
                  <a:pt x="68367" y="8"/>
                </a:moveTo>
                <a:cubicBezTo>
                  <a:pt x="83416" y="173"/>
                  <a:pt x="95436" y="3144"/>
                  <a:pt x="104425" y="8922"/>
                </a:cubicBezTo>
                <a:cubicBezTo>
                  <a:pt x="113414" y="14701"/>
                  <a:pt x="120553" y="22300"/>
                  <a:pt x="125842" y="31720"/>
                </a:cubicBezTo>
                <a:cubicBezTo>
                  <a:pt x="131131" y="41140"/>
                  <a:pt x="135750" y="51395"/>
                  <a:pt x="139699" y="62484"/>
                </a:cubicBezTo>
                <a:cubicBezTo>
                  <a:pt x="143647" y="73573"/>
                  <a:pt x="148105" y="84511"/>
                  <a:pt x="153073" y="95297"/>
                </a:cubicBezTo>
                <a:cubicBezTo>
                  <a:pt x="154937" y="99307"/>
                  <a:pt x="157259" y="103251"/>
                  <a:pt x="160039" y="107129"/>
                </a:cubicBezTo>
                <a:cubicBezTo>
                  <a:pt x="162819" y="111007"/>
                  <a:pt x="166096" y="114233"/>
                  <a:pt x="169870" y="116807"/>
                </a:cubicBezTo>
                <a:cubicBezTo>
                  <a:pt x="173643" y="119381"/>
                  <a:pt x="177951" y="120717"/>
                  <a:pt x="182794" y="120814"/>
                </a:cubicBezTo>
                <a:cubicBezTo>
                  <a:pt x="187281" y="120795"/>
                  <a:pt x="191409" y="119883"/>
                  <a:pt x="195178" y="118078"/>
                </a:cubicBezTo>
                <a:cubicBezTo>
                  <a:pt x="198946" y="116273"/>
                  <a:pt x="201977" y="113688"/>
                  <a:pt x="204271" y="110324"/>
                </a:cubicBezTo>
                <a:cubicBezTo>
                  <a:pt x="206565" y="106959"/>
                  <a:pt x="207744" y="102928"/>
                  <a:pt x="207807" y="98231"/>
                </a:cubicBezTo>
                <a:cubicBezTo>
                  <a:pt x="207669" y="92320"/>
                  <a:pt x="205715" y="87964"/>
                  <a:pt x="201945" y="85163"/>
                </a:cubicBezTo>
                <a:cubicBezTo>
                  <a:pt x="198176" y="82362"/>
                  <a:pt x="193419" y="80144"/>
                  <a:pt x="187676" y="78508"/>
                </a:cubicBezTo>
                <a:cubicBezTo>
                  <a:pt x="181933" y="76871"/>
                  <a:pt x="176031" y="74844"/>
                  <a:pt x="169972" y="72427"/>
                </a:cubicBezTo>
                <a:cubicBezTo>
                  <a:pt x="163912" y="70010"/>
                  <a:pt x="158524" y="66230"/>
                  <a:pt x="153806" y="61086"/>
                </a:cubicBezTo>
                <a:cubicBezTo>
                  <a:pt x="149088" y="55943"/>
                  <a:pt x="145869" y="48464"/>
                  <a:pt x="144151" y="38649"/>
                </a:cubicBezTo>
                <a:cubicBezTo>
                  <a:pt x="143896" y="37245"/>
                  <a:pt x="143768" y="35842"/>
                  <a:pt x="143768" y="34438"/>
                </a:cubicBezTo>
                <a:cubicBezTo>
                  <a:pt x="143871" y="28058"/>
                  <a:pt x="145634" y="22238"/>
                  <a:pt x="149056" y="16980"/>
                </a:cubicBezTo>
                <a:cubicBezTo>
                  <a:pt x="152479" y="11721"/>
                  <a:pt x="156944" y="7546"/>
                  <a:pt x="162450" y="4456"/>
                </a:cubicBezTo>
                <a:cubicBezTo>
                  <a:pt x="167956" y="1365"/>
                  <a:pt x="173887" y="-117"/>
                  <a:pt x="180242" y="8"/>
                </a:cubicBezTo>
                <a:cubicBezTo>
                  <a:pt x="185719" y="43"/>
                  <a:pt x="190494" y="547"/>
                  <a:pt x="194567" y="1522"/>
                </a:cubicBezTo>
                <a:cubicBezTo>
                  <a:pt x="198640" y="2496"/>
                  <a:pt x="202840" y="4881"/>
                  <a:pt x="207168" y="8676"/>
                </a:cubicBezTo>
                <a:lnTo>
                  <a:pt x="207041" y="8676"/>
                </a:lnTo>
                <a:cubicBezTo>
                  <a:pt x="208741" y="10307"/>
                  <a:pt x="210281" y="12112"/>
                  <a:pt x="211663" y="14094"/>
                </a:cubicBezTo>
                <a:cubicBezTo>
                  <a:pt x="213044" y="16075"/>
                  <a:pt x="214393" y="18008"/>
                  <a:pt x="215710" y="19893"/>
                </a:cubicBezTo>
                <a:lnTo>
                  <a:pt x="199257" y="32524"/>
                </a:lnTo>
                <a:cubicBezTo>
                  <a:pt x="198331" y="30741"/>
                  <a:pt x="197342" y="29109"/>
                  <a:pt x="196290" y="27628"/>
                </a:cubicBezTo>
                <a:cubicBezTo>
                  <a:pt x="195237" y="26148"/>
                  <a:pt x="193929" y="24803"/>
                  <a:pt x="192365" y="23593"/>
                </a:cubicBezTo>
                <a:lnTo>
                  <a:pt x="192365" y="23466"/>
                </a:lnTo>
                <a:cubicBezTo>
                  <a:pt x="190749" y="22126"/>
                  <a:pt x="188782" y="21328"/>
                  <a:pt x="186463" y="21073"/>
                </a:cubicBezTo>
                <a:cubicBezTo>
                  <a:pt x="184145" y="20818"/>
                  <a:pt x="181986" y="20722"/>
                  <a:pt x="179987" y="20786"/>
                </a:cubicBezTo>
                <a:cubicBezTo>
                  <a:pt x="175725" y="20868"/>
                  <a:pt x="172157" y="22266"/>
                  <a:pt x="169283" y="24980"/>
                </a:cubicBezTo>
                <a:cubicBezTo>
                  <a:pt x="166409" y="27694"/>
                  <a:pt x="164915" y="31230"/>
                  <a:pt x="164801" y="35586"/>
                </a:cubicBezTo>
                <a:cubicBezTo>
                  <a:pt x="164838" y="36083"/>
                  <a:pt x="165019" y="36939"/>
                  <a:pt x="165343" y="38154"/>
                </a:cubicBezTo>
                <a:cubicBezTo>
                  <a:pt x="165668" y="39369"/>
                  <a:pt x="165912" y="40257"/>
                  <a:pt x="166077" y="40817"/>
                </a:cubicBezTo>
                <a:cubicBezTo>
                  <a:pt x="167863" y="45865"/>
                  <a:pt x="170607" y="49390"/>
                  <a:pt x="174308" y="51391"/>
                </a:cubicBezTo>
                <a:cubicBezTo>
                  <a:pt x="178009" y="53393"/>
                  <a:pt x="182284" y="54972"/>
                  <a:pt x="187133" y="56128"/>
                </a:cubicBezTo>
                <a:cubicBezTo>
                  <a:pt x="194354" y="58076"/>
                  <a:pt x="201093" y="60772"/>
                  <a:pt x="207351" y="64218"/>
                </a:cubicBezTo>
                <a:cubicBezTo>
                  <a:pt x="213609" y="67663"/>
                  <a:pt x="218683" y="72165"/>
                  <a:pt x="222574" y="77723"/>
                </a:cubicBezTo>
                <a:cubicBezTo>
                  <a:pt x="226464" y="83281"/>
                  <a:pt x="228467" y="90202"/>
                  <a:pt x="228584" y="98487"/>
                </a:cubicBezTo>
                <a:cubicBezTo>
                  <a:pt x="228476" y="107012"/>
                  <a:pt x="226342" y="114510"/>
                  <a:pt x="222181" y="120978"/>
                </a:cubicBezTo>
                <a:cubicBezTo>
                  <a:pt x="218021" y="127446"/>
                  <a:pt x="212486" y="132505"/>
                  <a:pt x="205574" y="136152"/>
                </a:cubicBezTo>
                <a:cubicBezTo>
                  <a:pt x="198663" y="139800"/>
                  <a:pt x="191028" y="141656"/>
                  <a:pt x="182667" y="141719"/>
                </a:cubicBezTo>
                <a:cubicBezTo>
                  <a:pt x="172471" y="141537"/>
                  <a:pt x="163831" y="138761"/>
                  <a:pt x="156746" y="133389"/>
                </a:cubicBezTo>
                <a:cubicBezTo>
                  <a:pt x="149661" y="128018"/>
                  <a:pt x="143703" y="121144"/>
                  <a:pt x="138871" y="112767"/>
                </a:cubicBezTo>
                <a:cubicBezTo>
                  <a:pt x="134040" y="104390"/>
                  <a:pt x="129906" y="95602"/>
                  <a:pt x="126471" y="86403"/>
                </a:cubicBezTo>
                <a:cubicBezTo>
                  <a:pt x="123036" y="77204"/>
                  <a:pt x="119871" y="68686"/>
                  <a:pt x="116976" y="60848"/>
                </a:cubicBezTo>
                <a:cubicBezTo>
                  <a:pt x="113811" y="52401"/>
                  <a:pt x="110262" y="45196"/>
                  <a:pt x="106330" y="39234"/>
                </a:cubicBezTo>
                <a:cubicBezTo>
                  <a:pt x="102399" y="33272"/>
                  <a:pt x="97432" y="28714"/>
                  <a:pt x="91431" y="25559"/>
                </a:cubicBezTo>
                <a:cubicBezTo>
                  <a:pt x="85430" y="22403"/>
                  <a:pt x="77742" y="20813"/>
                  <a:pt x="68367" y="20786"/>
                </a:cubicBezTo>
                <a:cubicBezTo>
                  <a:pt x="59828" y="20931"/>
                  <a:pt x="51984" y="23334"/>
                  <a:pt x="44835" y="27992"/>
                </a:cubicBezTo>
                <a:cubicBezTo>
                  <a:pt x="37685" y="32651"/>
                  <a:pt x="31939" y="38691"/>
                  <a:pt x="27596" y="46114"/>
                </a:cubicBezTo>
                <a:cubicBezTo>
                  <a:pt x="23254" y="53537"/>
                  <a:pt x="21024" y="61468"/>
                  <a:pt x="20905" y="69907"/>
                </a:cubicBezTo>
                <a:cubicBezTo>
                  <a:pt x="20980" y="78850"/>
                  <a:pt x="23028" y="87162"/>
                  <a:pt x="27048" y="94843"/>
                </a:cubicBezTo>
                <a:cubicBezTo>
                  <a:pt x="31069" y="102524"/>
                  <a:pt x="36613" y="108738"/>
                  <a:pt x="43682" y="113485"/>
                </a:cubicBezTo>
                <a:cubicBezTo>
                  <a:pt x="50750" y="118232"/>
                  <a:pt x="58893" y="120675"/>
                  <a:pt x="68112" y="120814"/>
                </a:cubicBezTo>
                <a:cubicBezTo>
                  <a:pt x="74276" y="120907"/>
                  <a:pt x="80256" y="120083"/>
                  <a:pt x="86053" y="118342"/>
                </a:cubicBezTo>
                <a:cubicBezTo>
                  <a:pt x="91850" y="116601"/>
                  <a:pt x="96842" y="113385"/>
                  <a:pt x="101028" y="108693"/>
                </a:cubicBezTo>
                <a:cubicBezTo>
                  <a:pt x="103025" y="106466"/>
                  <a:pt x="104933" y="104127"/>
                  <a:pt x="106754" y="101676"/>
                </a:cubicBezTo>
                <a:cubicBezTo>
                  <a:pt x="108575" y="99225"/>
                  <a:pt x="110196" y="96631"/>
                  <a:pt x="111618" y="93893"/>
                </a:cubicBezTo>
                <a:lnTo>
                  <a:pt x="122335" y="113287"/>
                </a:lnTo>
                <a:cubicBezTo>
                  <a:pt x="121622" y="114887"/>
                  <a:pt x="120783" y="116439"/>
                  <a:pt x="119815" y="117943"/>
                </a:cubicBezTo>
                <a:cubicBezTo>
                  <a:pt x="118848" y="119448"/>
                  <a:pt x="117816" y="120872"/>
                  <a:pt x="116721" y="122216"/>
                </a:cubicBezTo>
                <a:lnTo>
                  <a:pt x="116849" y="122344"/>
                </a:lnTo>
                <a:cubicBezTo>
                  <a:pt x="110337" y="129676"/>
                  <a:pt x="102852" y="134769"/>
                  <a:pt x="94394" y="137624"/>
                </a:cubicBezTo>
                <a:cubicBezTo>
                  <a:pt x="85936" y="140479"/>
                  <a:pt x="76920" y="141844"/>
                  <a:pt x="67346" y="141719"/>
                </a:cubicBezTo>
                <a:cubicBezTo>
                  <a:pt x="54385" y="141530"/>
                  <a:pt x="42856" y="138125"/>
                  <a:pt x="32761" y="131503"/>
                </a:cubicBezTo>
                <a:cubicBezTo>
                  <a:pt x="22666" y="124881"/>
                  <a:pt x="14712" y="116175"/>
                  <a:pt x="8898" y="105385"/>
                </a:cubicBezTo>
                <a:cubicBezTo>
                  <a:pt x="3084" y="94596"/>
                  <a:pt x="118" y="82855"/>
                  <a:pt x="0" y="70162"/>
                </a:cubicBezTo>
                <a:cubicBezTo>
                  <a:pt x="164" y="57849"/>
                  <a:pt x="3350" y="46399"/>
                  <a:pt x="9560" y="35813"/>
                </a:cubicBezTo>
                <a:cubicBezTo>
                  <a:pt x="15769" y="25227"/>
                  <a:pt x="24019" y="16662"/>
                  <a:pt x="34311" y="10116"/>
                </a:cubicBezTo>
                <a:cubicBezTo>
                  <a:pt x="44603" y="3570"/>
                  <a:pt x="55955" y="201"/>
                  <a:pt x="68367" y="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2" name="Freeform: Shape 181"/>
          <p:cNvSpPr/>
          <p:nvPr/>
        </p:nvSpPr>
        <p:spPr>
          <a:xfrm>
            <a:off x="7657666" y="7188948"/>
            <a:ext cx="422135" cy="281414"/>
          </a:xfrm>
          <a:custGeom>
            <a:avLst/>
            <a:gdLst/>
            <a:ahLst/>
            <a:cxnLst/>
            <a:rect l="l" t="t" r="r" b="b"/>
            <a:pathLst>
              <a:path w="244913" h="163270">
                <a:moveTo>
                  <a:pt x="112250" y="146942"/>
                </a:moveTo>
                <a:cubicBezTo>
                  <a:pt x="111663" y="146955"/>
                  <a:pt x="111179" y="147152"/>
                  <a:pt x="110799" y="147534"/>
                </a:cubicBezTo>
                <a:cubicBezTo>
                  <a:pt x="110419" y="147915"/>
                  <a:pt x="110222" y="148401"/>
                  <a:pt x="110209" y="148991"/>
                </a:cubicBezTo>
                <a:cubicBezTo>
                  <a:pt x="110222" y="149580"/>
                  <a:pt x="110419" y="150066"/>
                  <a:pt x="110799" y="150447"/>
                </a:cubicBezTo>
                <a:cubicBezTo>
                  <a:pt x="111179" y="150829"/>
                  <a:pt x="111663" y="151026"/>
                  <a:pt x="112250" y="151040"/>
                </a:cubicBezTo>
                <a:lnTo>
                  <a:pt x="132663" y="151040"/>
                </a:lnTo>
                <a:cubicBezTo>
                  <a:pt x="133250" y="151026"/>
                  <a:pt x="133734" y="150829"/>
                  <a:pt x="134114" y="150447"/>
                </a:cubicBezTo>
                <a:cubicBezTo>
                  <a:pt x="134494" y="150066"/>
                  <a:pt x="134691" y="149580"/>
                  <a:pt x="134704" y="148991"/>
                </a:cubicBezTo>
                <a:cubicBezTo>
                  <a:pt x="134691" y="148401"/>
                  <a:pt x="134494" y="147915"/>
                  <a:pt x="134114" y="147534"/>
                </a:cubicBezTo>
                <a:cubicBezTo>
                  <a:pt x="133734" y="147152"/>
                  <a:pt x="133250" y="146955"/>
                  <a:pt x="132663" y="146942"/>
                </a:cubicBezTo>
                <a:close/>
                <a:moveTo>
                  <a:pt x="0" y="138793"/>
                </a:moveTo>
                <a:lnTo>
                  <a:pt x="20411" y="138793"/>
                </a:lnTo>
                <a:lnTo>
                  <a:pt x="224502" y="138793"/>
                </a:lnTo>
                <a:lnTo>
                  <a:pt x="244913" y="138793"/>
                </a:lnTo>
                <a:lnTo>
                  <a:pt x="244913" y="151032"/>
                </a:lnTo>
                <a:cubicBezTo>
                  <a:pt x="244764" y="154498"/>
                  <a:pt x="242766" y="157382"/>
                  <a:pt x="238917" y="159685"/>
                </a:cubicBezTo>
                <a:cubicBezTo>
                  <a:pt x="235069" y="161987"/>
                  <a:pt x="230264" y="163183"/>
                  <a:pt x="224502" y="163270"/>
                </a:cubicBezTo>
                <a:lnTo>
                  <a:pt x="20411" y="163270"/>
                </a:lnTo>
                <a:cubicBezTo>
                  <a:pt x="14649" y="163183"/>
                  <a:pt x="9844" y="161987"/>
                  <a:pt x="5996" y="159685"/>
                </a:cubicBezTo>
                <a:cubicBezTo>
                  <a:pt x="2148" y="157382"/>
                  <a:pt x="149" y="154498"/>
                  <a:pt x="0" y="151032"/>
                </a:cubicBezTo>
                <a:close/>
                <a:moveTo>
                  <a:pt x="53053" y="16313"/>
                </a:moveTo>
                <a:cubicBezTo>
                  <a:pt x="51934" y="16348"/>
                  <a:pt x="50982" y="16757"/>
                  <a:pt x="50198" y="17541"/>
                </a:cubicBezTo>
                <a:cubicBezTo>
                  <a:pt x="49414" y="18325"/>
                  <a:pt x="49005" y="19276"/>
                  <a:pt x="48970" y="20395"/>
                </a:cubicBezTo>
                <a:lnTo>
                  <a:pt x="48970" y="110217"/>
                </a:lnTo>
                <a:cubicBezTo>
                  <a:pt x="49005" y="111337"/>
                  <a:pt x="49414" y="112288"/>
                  <a:pt x="50198" y="113072"/>
                </a:cubicBezTo>
                <a:cubicBezTo>
                  <a:pt x="50982" y="113857"/>
                  <a:pt x="51934" y="114266"/>
                  <a:pt x="53053" y="114300"/>
                </a:cubicBezTo>
                <a:lnTo>
                  <a:pt x="191860" y="114300"/>
                </a:lnTo>
                <a:cubicBezTo>
                  <a:pt x="192979" y="114266"/>
                  <a:pt x="193931" y="113857"/>
                  <a:pt x="194715" y="113072"/>
                </a:cubicBezTo>
                <a:cubicBezTo>
                  <a:pt x="195499" y="112288"/>
                  <a:pt x="195909" y="111337"/>
                  <a:pt x="195943" y="110217"/>
                </a:cubicBezTo>
                <a:lnTo>
                  <a:pt x="195943" y="20395"/>
                </a:lnTo>
                <a:cubicBezTo>
                  <a:pt x="195909" y="19276"/>
                  <a:pt x="195499" y="18325"/>
                  <a:pt x="194715" y="17541"/>
                </a:cubicBezTo>
                <a:cubicBezTo>
                  <a:pt x="193931" y="16757"/>
                  <a:pt x="192979" y="16348"/>
                  <a:pt x="191860" y="16313"/>
                </a:cubicBezTo>
                <a:close/>
                <a:moveTo>
                  <a:pt x="53053" y="0"/>
                </a:moveTo>
                <a:lnTo>
                  <a:pt x="191860" y="0"/>
                </a:lnTo>
                <a:cubicBezTo>
                  <a:pt x="197619" y="149"/>
                  <a:pt x="202420" y="2146"/>
                  <a:pt x="206265" y="5991"/>
                </a:cubicBezTo>
                <a:cubicBezTo>
                  <a:pt x="210110" y="9836"/>
                  <a:pt x="212107" y="14637"/>
                  <a:pt x="212256" y="20395"/>
                </a:cubicBezTo>
                <a:lnTo>
                  <a:pt x="212256" y="110217"/>
                </a:lnTo>
                <a:cubicBezTo>
                  <a:pt x="212107" y="115976"/>
                  <a:pt x="210110" y="120778"/>
                  <a:pt x="206265" y="124623"/>
                </a:cubicBezTo>
                <a:cubicBezTo>
                  <a:pt x="202420" y="128468"/>
                  <a:pt x="197619" y="130464"/>
                  <a:pt x="191860" y="130613"/>
                </a:cubicBezTo>
                <a:lnTo>
                  <a:pt x="53053" y="130613"/>
                </a:lnTo>
                <a:cubicBezTo>
                  <a:pt x="47294" y="130464"/>
                  <a:pt x="42493" y="128468"/>
                  <a:pt x="38648" y="124623"/>
                </a:cubicBezTo>
                <a:cubicBezTo>
                  <a:pt x="34803" y="120778"/>
                  <a:pt x="32806" y="115976"/>
                  <a:pt x="32657" y="110217"/>
                </a:cubicBezTo>
                <a:lnTo>
                  <a:pt x="32657" y="20395"/>
                </a:lnTo>
                <a:cubicBezTo>
                  <a:pt x="32806" y="14637"/>
                  <a:pt x="34803" y="9836"/>
                  <a:pt x="38648" y="5991"/>
                </a:cubicBezTo>
                <a:cubicBezTo>
                  <a:pt x="42493" y="2146"/>
                  <a:pt x="47294" y="149"/>
                  <a:pt x="5305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3" name="Freeform: Shape 182"/>
          <p:cNvSpPr/>
          <p:nvPr/>
        </p:nvSpPr>
        <p:spPr>
          <a:xfrm>
            <a:off x="7699882" y="6293616"/>
            <a:ext cx="337702" cy="393990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38785" y="199639"/>
                </a:moveTo>
                <a:lnTo>
                  <a:pt x="158946" y="201298"/>
                </a:lnTo>
                <a:lnTo>
                  <a:pt x="152056" y="221711"/>
                </a:lnTo>
                <a:lnTo>
                  <a:pt x="146952" y="213291"/>
                </a:lnTo>
                <a:cubicBezTo>
                  <a:pt x="141720" y="216640"/>
                  <a:pt x="136074" y="219510"/>
                  <a:pt x="130013" y="221900"/>
                </a:cubicBezTo>
                <a:cubicBezTo>
                  <a:pt x="123953" y="224290"/>
                  <a:pt x="117860" y="226010"/>
                  <a:pt x="111736" y="227059"/>
                </a:cubicBezTo>
                <a:cubicBezTo>
                  <a:pt x="109864" y="227456"/>
                  <a:pt x="107929" y="227806"/>
                  <a:pt x="105930" y="228108"/>
                </a:cubicBezTo>
                <a:cubicBezTo>
                  <a:pt x="103931" y="228410"/>
                  <a:pt x="101996" y="228568"/>
                  <a:pt x="100125" y="228584"/>
                </a:cubicBezTo>
                <a:lnTo>
                  <a:pt x="89424" y="228584"/>
                </a:lnTo>
                <a:cubicBezTo>
                  <a:pt x="84762" y="228533"/>
                  <a:pt x="79329" y="227744"/>
                  <a:pt x="73126" y="226217"/>
                </a:cubicBezTo>
                <a:cubicBezTo>
                  <a:pt x="66923" y="224689"/>
                  <a:pt x="60876" y="222729"/>
                  <a:pt x="54984" y="220337"/>
                </a:cubicBezTo>
                <a:cubicBezTo>
                  <a:pt x="49093" y="217944"/>
                  <a:pt x="44284" y="215426"/>
                  <a:pt x="40557" y="212780"/>
                </a:cubicBezTo>
                <a:cubicBezTo>
                  <a:pt x="40180" y="212472"/>
                  <a:pt x="39914" y="212164"/>
                  <a:pt x="39760" y="211855"/>
                </a:cubicBezTo>
                <a:cubicBezTo>
                  <a:pt x="39605" y="211547"/>
                  <a:pt x="39531" y="211175"/>
                  <a:pt x="39536" y="210739"/>
                </a:cubicBezTo>
                <a:cubicBezTo>
                  <a:pt x="39552" y="210024"/>
                  <a:pt x="39776" y="209445"/>
                  <a:pt x="40206" y="209001"/>
                </a:cubicBezTo>
                <a:cubicBezTo>
                  <a:pt x="40637" y="208557"/>
                  <a:pt x="41179" y="208328"/>
                  <a:pt x="41833" y="208315"/>
                </a:cubicBezTo>
                <a:cubicBezTo>
                  <a:pt x="42599" y="208453"/>
                  <a:pt x="44002" y="209102"/>
                  <a:pt x="46044" y="210261"/>
                </a:cubicBezTo>
                <a:cubicBezTo>
                  <a:pt x="48085" y="211420"/>
                  <a:pt x="49616" y="212260"/>
                  <a:pt x="50637" y="212780"/>
                </a:cubicBezTo>
                <a:cubicBezTo>
                  <a:pt x="56541" y="215749"/>
                  <a:pt x="63106" y="218296"/>
                  <a:pt x="70334" y="220420"/>
                </a:cubicBezTo>
                <a:cubicBezTo>
                  <a:pt x="77561" y="222543"/>
                  <a:pt x="84478" y="223654"/>
                  <a:pt x="91083" y="223753"/>
                </a:cubicBezTo>
                <a:cubicBezTo>
                  <a:pt x="98866" y="223798"/>
                  <a:pt x="105926" y="223197"/>
                  <a:pt x="112264" y="221951"/>
                </a:cubicBezTo>
                <a:cubicBezTo>
                  <a:pt x="118602" y="220704"/>
                  <a:pt x="125316" y="218540"/>
                  <a:pt x="132406" y="215460"/>
                </a:cubicBezTo>
                <a:cubicBezTo>
                  <a:pt x="134495" y="214487"/>
                  <a:pt x="136505" y="213434"/>
                  <a:pt x="138435" y="212302"/>
                </a:cubicBezTo>
                <a:cubicBezTo>
                  <a:pt x="140365" y="211170"/>
                  <a:pt x="142311" y="210053"/>
                  <a:pt x="144272" y="208953"/>
                </a:cubicBezTo>
                <a:close/>
                <a:moveTo>
                  <a:pt x="146314" y="91967"/>
                </a:moveTo>
                <a:lnTo>
                  <a:pt x="154352" y="120920"/>
                </a:lnTo>
                <a:lnTo>
                  <a:pt x="136616" y="115561"/>
                </a:lnTo>
                <a:close/>
                <a:moveTo>
                  <a:pt x="72327" y="83672"/>
                </a:moveTo>
                <a:cubicBezTo>
                  <a:pt x="72385" y="84078"/>
                  <a:pt x="72396" y="84763"/>
                  <a:pt x="72359" y="85728"/>
                </a:cubicBezTo>
                <a:cubicBezTo>
                  <a:pt x="72322" y="86692"/>
                  <a:pt x="72268" y="87410"/>
                  <a:pt x="72200" y="87881"/>
                </a:cubicBezTo>
                <a:cubicBezTo>
                  <a:pt x="72088" y="88226"/>
                  <a:pt x="71518" y="89437"/>
                  <a:pt x="70489" y="91513"/>
                </a:cubicBezTo>
                <a:cubicBezTo>
                  <a:pt x="69460" y="93589"/>
                  <a:pt x="68389" y="95736"/>
                  <a:pt x="67275" y="97953"/>
                </a:cubicBezTo>
                <a:cubicBezTo>
                  <a:pt x="66162" y="100170"/>
                  <a:pt x="65422" y="101663"/>
                  <a:pt x="65055" y="102431"/>
                </a:cubicBezTo>
                <a:cubicBezTo>
                  <a:pt x="64781" y="103014"/>
                  <a:pt x="63797" y="104809"/>
                  <a:pt x="62104" y="107815"/>
                </a:cubicBezTo>
                <a:cubicBezTo>
                  <a:pt x="60411" y="110821"/>
                  <a:pt x="58119" y="114594"/>
                  <a:pt x="55230" y="119133"/>
                </a:cubicBezTo>
                <a:cubicBezTo>
                  <a:pt x="56352" y="119617"/>
                  <a:pt x="57745" y="120213"/>
                  <a:pt x="59409" y="120920"/>
                </a:cubicBezTo>
                <a:cubicBezTo>
                  <a:pt x="61073" y="121627"/>
                  <a:pt x="62402" y="122222"/>
                  <a:pt x="63396" y="122706"/>
                </a:cubicBezTo>
                <a:cubicBezTo>
                  <a:pt x="64288" y="123117"/>
                  <a:pt x="66119" y="123911"/>
                  <a:pt x="68887" y="125087"/>
                </a:cubicBezTo>
                <a:cubicBezTo>
                  <a:pt x="71655" y="126264"/>
                  <a:pt x="74346" y="127398"/>
                  <a:pt x="76958" y="128490"/>
                </a:cubicBezTo>
                <a:cubicBezTo>
                  <a:pt x="79571" y="129581"/>
                  <a:pt x="81089" y="130205"/>
                  <a:pt x="81514" y="130361"/>
                </a:cubicBezTo>
                <a:cubicBezTo>
                  <a:pt x="81783" y="130511"/>
                  <a:pt x="82081" y="131090"/>
                  <a:pt x="82407" y="132100"/>
                </a:cubicBezTo>
                <a:cubicBezTo>
                  <a:pt x="82733" y="133109"/>
                  <a:pt x="83002" y="134162"/>
                  <a:pt x="83215" y="135256"/>
                </a:cubicBezTo>
                <a:cubicBezTo>
                  <a:pt x="83427" y="136351"/>
                  <a:pt x="83498" y="137101"/>
                  <a:pt x="83427" y="137506"/>
                </a:cubicBezTo>
                <a:cubicBezTo>
                  <a:pt x="83277" y="137766"/>
                  <a:pt x="82656" y="137714"/>
                  <a:pt x="81566" y="137350"/>
                </a:cubicBezTo>
                <a:cubicBezTo>
                  <a:pt x="80475" y="136986"/>
                  <a:pt x="79306" y="136537"/>
                  <a:pt x="78059" y="136003"/>
                </a:cubicBezTo>
                <a:cubicBezTo>
                  <a:pt x="76813" y="135469"/>
                  <a:pt x="75880" y="135077"/>
                  <a:pt x="75262" y="134826"/>
                </a:cubicBezTo>
                <a:cubicBezTo>
                  <a:pt x="74638" y="134532"/>
                  <a:pt x="73575" y="133973"/>
                  <a:pt x="72072" y="133149"/>
                </a:cubicBezTo>
                <a:cubicBezTo>
                  <a:pt x="70569" y="132325"/>
                  <a:pt x="69052" y="131473"/>
                  <a:pt x="67521" y="130592"/>
                </a:cubicBezTo>
                <a:cubicBezTo>
                  <a:pt x="65990" y="129712"/>
                  <a:pt x="64870" y="129039"/>
                  <a:pt x="64161" y="128575"/>
                </a:cubicBezTo>
                <a:cubicBezTo>
                  <a:pt x="63451" y="128086"/>
                  <a:pt x="62363" y="127263"/>
                  <a:pt x="60896" y="126108"/>
                </a:cubicBezTo>
                <a:cubicBezTo>
                  <a:pt x="59429" y="124953"/>
                  <a:pt x="58020" y="123847"/>
                  <a:pt x="56667" y="122791"/>
                </a:cubicBezTo>
                <a:cubicBezTo>
                  <a:pt x="55313" y="121735"/>
                  <a:pt x="54452" y="121111"/>
                  <a:pt x="54082" y="120920"/>
                </a:cubicBezTo>
                <a:cubicBezTo>
                  <a:pt x="51775" y="124465"/>
                  <a:pt x="49180" y="128219"/>
                  <a:pt x="46299" y="132179"/>
                </a:cubicBezTo>
                <a:cubicBezTo>
                  <a:pt x="43417" y="136139"/>
                  <a:pt x="40313" y="140084"/>
                  <a:pt x="36984" y="144012"/>
                </a:cubicBezTo>
                <a:cubicBezTo>
                  <a:pt x="36174" y="144980"/>
                  <a:pt x="34988" y="146391"/>
                  <a:pt x="33426" y="148246"/>
                </a:cubicBezTo>
                <a:cubicBezTo>
                  <a:pt x="31865" y="150102"/>
                  <a:pt x="30196" y="151957"/>
                  <a:pt x="28422" y="153813"/>
                </a:cubicBezTo>
                <a:cubicBezTo>
                  <a:pt x="26648" y="155668"/>
                  <a:pt x="25036" y="157080"/>
                  <a:pt x="23588" y="158047"/>
                </a:cubicBezTo>
                <a:cubicBezTo>
                  <a:pt x="23138" y="158251"/>
                  <a:pt x="22314" y="158416"/>
                  <a:pt x="21116" y="158541"/>
                </a:cubicBezTo>
                <a:cubicBezTo>
                  <a:pt x="19917" y="158666"/>
                  <a:pt x="19125" y="158671"/>
                  <a:pt x="18739" y="158557"/>
                </a:cubicBezTo>
                <a:cubicBezTo>
                  <a:pt x="19909" y="157582"/>
                  <a:pt x="21589" y="155801"/>
                  <a:pt x="23779" y="153214"/>
                </a:cubicBezTo>
                <a:cubicBezTo>
                  <a:pt x="25969" y="150628"/>
                  <a:pt x="27777" y="148497"/>
                  <a:pt x="29202" y="146819"/>
                </a:cubicBezTo>
                <a:cubicBezTo>
                  <a:pt x="30417" y="145377"/>
                  <a:pt x="32509" y="142619"/>
                  <a:pt x="35477" y="138545"/>
                </a:cubicBezTo>
                <a:cubicBezTo>
                  <a:pt x="38445" y="134471"/>
                  <a:pt x="41379" y="130333"/>
                  <a:pt x="44276" y="126132"/>
                </a:cubicBezTo>
                <a:cubicBezTo>
                  <a:pt x="47174" y="121930"/>
                  <a:pt x="49124" y="118917"/>
                  <a:pt x="50126" y="117092"/>
                </a:cubicBezTo>
                <a:cubicBezTo>
                  <a:pt x="51100" y="115317"/>
                  <a:pt x="52428" y="112773"/>
                  <a:pt x="54110" y="109459"/>
                </a:cubicBezTo>
                <a:cubicBezTo>
                  <a:pt x="55792" y="106146"/>
                  <a:pt x="57347" y="103016"/>
                  <a:pt x="58774" y="100071"/>
                </a:cubicBezTo>
                <a:cubicBezTo>
                  <a:pt x="60201" y="97126"/>
                  <a:pt x="61019" y="95318"/>
                  <a:pt x="61227" y="94649"/>
                </a:cubicBezTo>
                <a:cubicBezTo>
                  <a:pt x="60702" y="94644"/>
                  <a:pt x="59498" y="94923"/>
                  <a:pt x="57617" y="95486"/>
                </a:cubicBezTo>
                <a:cubicBezTo>
                  <a:pt x="55735" y="96049"/>
                  <a:pt x="53775" y="96668"/>
                  <a:pt x="51738" y="97345"/>
                </a:cubicBezTo>
                <a:cubicBezTo>
                  <a:pt x="49700" y="98021"/>
                  <a:pt x="48185" y="98527"/>
                  <a:pt x="47192" y="98863"/>
                </a:cubicBezTo>
                <a:cubicBezTo>
                  <a:pt x="46274" y="99132"/>
                  <a:pt x="45062" y="99459"/>
                  <a:pt x="43558" y="99846"/>
                </a:cubicBezTo>
                <a:cubicBezTo>
                  <a:pt x="42054" y="100232"/>
                  <a:pt x="40663" y="100598"/>
                  <a:pt x="39385" y="100941"/>
                </a:cubicBezTo>
                <a:cubicBezTo>
                  <a:pt x="38108" y="101285"/>
                  <a:pt x="37350" y="101527"/>
                  <a:pt x="37112" y="101668"/>
                </a:cubicBezTo>
                <a:cubicBezTo>
                  <a:pt x="36889" y="101965"/>
                  <a:pt x="36793" y="102389"/>
                  <a:pt x="36825" y="102940"/>
                </a:cubicBezTo>
                <a:cubicBezTo>
                  <a:pt x="36857" y="103492"/>
                  <a:pt x="36825" y="103916"/>
                  <a:pt x="36730" y="104213"/>
                </a:cubicBezTo>
                <a:cubicBezTo>
                  <a:pt x="36541" y="104499"/>
                  <a:pt x="36025" y="104849"/>
                  <a:pt x="35182" y="105262"/>
                </a:cubicBezTo>
                <a:cubicBezTo>
                  <a:pt x="34340" y="105676"/>
                  <a:pt x="33537" y="105962"/>
                  <a:pt x="32774" y="106121"/>
                </a:cubicBezTo>
                <a:cubicBezTo>
                  <a:pt x="32078" y="106320"/>
                  <a:pt x="31142" y="106431"/>
                  <a:pt x="29967" y="106455"/>
                </a:cubicBezTo>
                <a:cubicBezTo>
                  <a:pt x="28792" y="106479"/>
                  <a:pt x="27729" y="106368"/>
                  <a:pt x="26777" y="106121"/>
                </a:cubicBezTo>
                <a:cubicBezTo>
                  <a:pt x="25927" y="105883"/>
                  <a:pt x="25172" y="105469"/>
                  <a:pt x="24512" y="104881"/>
                </a:cubicBezTo>
                <a:cubicBezTo>
                  <a:pt x="23854" y="104292"/>
                  <a:pt x="23418" y="103815"/>
                  <a:pt x="23205" y="103449"/>
                </a:cubicBezTo>
                <a:cubicBezTo>
                  <a:pt x="23186" y="103463"/>
                  <a:pt x="23096" y="103245"/>
                  <a:pt x="22934" y="102797"/>
                </a:cubicBezTo>
                <a:cubicBezTo>
                  <a:pt x="22771" y="102349"/>
                  <a:pt x="22649" y="101591"/>
                  <a:pt x="22567" y="100523"/>
                </a:cubicBezTo>
                <a:cubicBezTo>
                  <a:pt x="23348" y="100289"/>
                  <a:pt x="24337" y="100087"/>
                  <a:pt x="25533" y="99916"/>
                </a:cubicBezTo>
                <a:cubicBezTo>
                  <a:pt x="26730" y="99746"/>
                  <a:pt x="28037" y="99480"/>
                  <a:pt x="29457" y="99118"/>
                </a:cubicBezTo>
                <a:cubicBezTo>
                  <a:pt x="31012" y="98693"/>
                  <a:pt x="33133" y="98075"/>
                  <a:pt x="35820" y="97267"/>
                </a:cubicBezTo>
                <a:cubicBezTo>
                  <a:pt x="38508" y="96458"/>
                  <a:pt x="40852" y="95713"/>
                  <a:pt x="42854" y="95032"/>
                </a:cubicBezTo>
                <a:cubicBezTo>
                  <a:pt x="44879" y="94319"/>
                  <a:pt x="47240" y="93478"/>
                  <a:pt x="49935" y="92510"/>
                </a:cubicBezTo>
                <a:cubicBezTo>
                  <a:pt x="52630" y="91541"/>
                  <a:pt x="54608" y="90892"/>
                  <a:pt x="55868" y="90562"/>
                </a:cubicBezTo>
                <a:cubicBezTo>
                  <a:pt x="57144" y="90240"/>
                  <a:pt x="58898" y="89448"/>
                  <a:pt x="61131" y="88184"/>
                </a:cubicBezTo>
                <a:cubicBezTo>
                  <a:pt x="63364" y="86920"/>
                  <a:pt x="65310" y="85968"/>
                  <a:pt x="66968" y="85327"/>
                </a:cubicBezTo>
                <a:cubicBezTo>
                  <a:pt x="68523" y="84772"/>
                  <a:pt x="69783" y="84290"/>
                  <a:pt x="70748" y="83879"/>
                </a:cubicBezTo>
                <a:cubicBezTo>
                  <a:pt x="71713" y="83467"/>
                  <a:pt x="72239" y="83398"/>
                  <a:pt x="72327" y="83672"/>
                </a:cubicBezTo>
                <a:close/>
                <a:moveTo>
                  <a:pt x="54592" y="73351"/>
                </a:moveTo>
                <a:cubicBezTo>
                  <a:pt x="55238" y="73338"/>
                  <a:pt x="55796" y="73492"/>
                  <a:pt x="56267" y="73814"/>
                </a:cubicBezTo>
                <a:cubicBezTo>
                  <a:pt x="56737" y="74135"/>
                  <a:pt x="57072" y="74704"/>
                  <a:pt x="57272" y="75520"/>
                </a:cubicBezTo>
                <a:cubicBezTo>
                  <a:pt x="57434" y="76585"/>
                  <a:pt x="57428" y="77387"/>
                  <a:pt x="57256" y="77926"/>
                </a:cubicBezTo>
                <a:cubicBezTo>
                  <a:pt x="57083" y="78465"/>
                  <a:pt x="56918" y="78852"/>
                  <a:pt x="56761" y="79088"/>
                </a:cubicBezTo>
                <a:cubicBezTo>
                  <a:pt x="56057" y="80300"/>
                  <a:pt x="55073" y="81314"/>
                  <a:pt x="53810" y="82128"/>
                </a:cubicBezTo>
                <a:cubicBezTo>
                  <a:pt x="52548" y="82942"/>
                  <a:pt x="51405" y="83542"/>
                  <a:pt x="50382" y="83926"/>
                </a:cubicBezTo>
                <a:cubicBezTo>
                  <a:pt x="49385" y="84324"/>
                  <a:pt x="48189" y="84674"/>
                  <a:pt x="46793" y="84977"/>
                </a:cubicBezTo>
                <a:cubicBezTo>
                  <a:pt x="45397" y="85279"/>
                  <a:pt x="44042" y="85438"/>
                  <a:pt x="42726" y="85454"/>
                </a:cubicBezTo>
                <a:cubicBezTo>
                  <a:pt x="42139" y="85436"/>
                  <a:pt x="41304" y="85218"/>
                  <a:pt x="40222" y="84802"/>
                </a:cubicBezTo>
                <a:cubicBezTo>
                  <a:pt x="39140" y="84385"/>
                  <a:pt x="37891" y="83499"/>
                  <a:pt x="36474" y="82144"/>
                </a:cubicBezTo>
                <a:cubicBezTo>
                  <a:pt x="35682" y="81154"/>
                  <a:pt x="35066" y="79950"/>
                  <a:pt x="34624" y="78530"/>
                </a:cubicBezTo>
                <a:cubicBezTo>
                  <a:pt x="34183" y="77110"/>
                  <a:pt x="34077" y="76447"/>
                  <a:pt x="34305" y="76540"/>
                </a:cubicBezTo>
                <a:cubicBezTo>
                  <a:pt x="34669" y="76814"/>
                  <a:pt x="35504" y="77032"/>
                  <a:pt x="36809" y="77194"/>
                </a:cubicBezTo>
                <a:cubicBezTo>
                  <a:pt x="38114" y="77356"/>
                  <a:pt x="39236" y="77351"/>
                  <a:pt x="40174" y="77178"/>
                </a:cubicBezTo>
                <a:cubicBezTo>
                  <a:pt x="41097" y="76958"/>
                  <a:pt x="42314" y="76633"/>
                  <a:pt x="43827" y="76206"/>
                </a:cubicBezTo>
                <a:cubicBezTo>
                  <a:pt x="45339" y="75778"/>
                  <a:pt x="46589" y="75422"/>
                  <a:pt x="47574" y="75137"/>
                </a:cubicBezTo>
                <a:cubicBezTo>
                  <a:pt x="48625" y="74792"/>
                  <a:pt x="49874" y="74430"/>
                  <a:pt x="51323" y="74053"/>
                </a:cubicBezTo>
                <a:cubicBezTo>
                  <a:pt x="52771" y="73676"/>
                  <a:pt x="53861" y="73442"/>
                  <a:pt x="54592" y="73351"/>
                </a:cubicBezTo>
                <a:close/>
                <a:moveTo>
                  <a:pt x="140444" y="69779"/>
                </a:moveTo>
                <a:lnTo>
                  <a:pt x="112884" y="138144"/>
                </a:lnTo>
                <a:lnTo>
                  <a:pt x="125899" y="142099"/>
                </a:lnTo>
                <a:lnTo>
                  <a:pt x="131640" y="128064"/>
                </a:lnTo>
                <a:lnTo>
                  <a:pt x="158563" y="136357"/>
                </a:lnTo>
                <a:lnTo>
                  <a:pt x="163284" y="153581"/>
                </a:lnTo>
                <a:lnTo>
                  <a:pt x="176285" y="157536"/>
                </a:lnTo>
                <a:lnTo>
                  <a:pt x="153204" y="73734"/>
                </a:lnTo>
                <a:close/>
                <a:moveTo>
                  <a:pt x="93507" y="32785"/>
                </a:moveTo>
                <a:lnTo>
                  <a:pt x="4960" y="62508"/>
                </a:lnTo>
                <a:lnTo>
                  <a:pt x="4960" y="194026"/>
                </a:lnTo>
                <a:lnTo>
                  <a:pt x="93507" y="164426"/>
                </a:lnTo>
                <a:close/>
                <a:moveTo>
                  <a:pt x="172216" y="5868"/>
                </a:moveTo>
                <a:lnTo>
                  <a:pt x="99104" y="30871"/>
                </a:lnTo>
                <a:lnTo>
                  <a:pt x="172216" y="54344"/>
                </a:lnTo>
                <a:close/>
                <a:moveTo>
                  <a:pt x="174632" y="0"/>
                </a:moveTo>
                <a:cubicBezTo>
                  <a:pt x="175350" y="8"/>
                  <a:pt x="175948" y="247"/>
                  <a:pt x="176428" y="718"/>
                </a:cubicBezTo>
                <a:cubicBezTo>
                  <a:pt x="176907" y="1188"/>
                  <a:pt x="177156" y="1842"/>
                  <a:pt x="177175" y="2679"/>
                </a:cubicBezTo>
                <a:lnTo>
                  <a:pt x="177175" y="56002"/>
                </a:lnTo>
                <a:lnTo>
                  <a:pt x="195927" y="61998"/>
                </a:lnTo>
                <a:lnTo>
                  <a:pt x="195927" y="199639"/>
                </a:lnTo>
                <a:cubicBezTo>
                  <a:pt x="176338" y="193404"/>
                  <a:pt x="160294" y="188299"/>
                  <a:pt x="147795" y="184323"/>
                </a:cubicBezTo>
                <a:cubicBezTo>
                  <a:pt x="135297" y="180347"/>
                  <a:pt x="125557" y="177251"/>
                  <a:pt x="118577" y="175033"/>
                </a:cubicBezTo>
                <a:cubicBezTo>
                  <a:pt x="111596" y="172815"/>
                  <a:pt x="106588" y="171225"/>
                  <a:pt x="103551" y="170262"/>
                </a:cubicBezTo>
                <a:cubicBezTo>
                  <a:pt x="100515" y="169300"/>
                  <a:pt x="98664" y="168714"/>
                  <a:pt x="97998" y="168505"/>
                </a:cubicBezTo>
                <a:cubicBezTo>
                  <a:pt x="97332" y="168295"/>
                  <a:pt x="97065" y="168212"/>
                  <a:pt x="97196" y="168254"/>
                </a:cubicBezTo>
                <a:cubicBezTo>
                  <a:pt x="96718" y="168449"/>
                  <a:pt x="94172" y="169337"/>
                  <a:pt x="89557" y="170917"/>
                </a:cubicBezTo>
                <a:cubicBezTo>
                  <a:pt x="84942" y="172496"/>
                  <a:pt x="79090" y="174487"/>
                  <a:pt x="72001" y="176887"/>
                </a:cubicBezTo>
                <a:cubicBezTo>
                  <a:pt x="64913" y="179287"/>
                  <a:pt x="57419" y="181815"/>
                  <a:pt x="49519" y="184473"/>
                </a:cubicBezTo>
                <a:cubicBezTo>
                  <a:pt x="41621" y="187130"/>
                  <a:pt x="34148" y="189634"/>
                  <a:pt x="27102" y="191984"/>
                </a:cubicBezTo>
                <a:cubicBezTo>
                  <a:pt x="20055" y="194335"/>
                  <a:pt x="14267" y="196250"/>
                  <a:pt x="9737" y="197731"/>
                </a:cubicBezTo>
                <a:cubicBezTo>
                  <a:pt x="5207" y="199211"/>
                  <a:pt x="2767" y="199975"/>
                  <a:pt x="2416" y="200022"/>
                </a:cubicBezTo>
                <a:cubicBezTo>
                  <a:pt x="1900" y="200017"/>
                  <a:pt x="1439" y="199868"/>
                  <a:pt x="1034" y="199575"/>
                </a:cubicBezTo>
                <a:cubicBezTo>
                  <a:pt x="628" y="199283"/>
                  <a:pt x="326" y="198879"/>
                  <a:pt x="128" y="198363"/>
                </a:cubicBezTo>
                <a:cubicBezTo>
                  <a:pt x="122" y="198300"/>
                  <a:pt x="101" y="198236"/>
                  <a:pt x="64" y="198172"/>
                </a:cubicBezTo>
                <a:cubicBezTo>
                  <a:pt x="27" y="198108"/>
                  <a:pt x="6" y="198044"/>
                  <a:pt x="0" y="197981"/>
                </a:cubicBezTo>
                <a:lnTo>
                  <a:pt x="0" y="60467"/>
                </a:lnTo>
                <a:cubicBezTo>
                  <a:pt x="61" y="60262"/>
                  <a:pt x="130" y="60034"/>
                  <a:pt x="207" y="59781"/>
                </a:cubicBezTo>
                <a:cubicBezTo>
                  <a:pt x="284" y="59529"/>
                  <a:pt x="384" y="59332"/>
                  <a:pt x="509" y="59191"/>
                </a:cubicBezTo>
                <a:cubicBezTo>
                  <a:pt x="901" y="58758"/>
                  <a:pt x="1325" y="58444"/>
                  <a:pt x="1781" y="58251"/>
                </a:cubicBezTo>
                <a:cubicBezTo>
                  <a:pt x="2236" y="58056"/>
                  <a:pt x="2660" y="57902"/>
                  <a:pt x="3052" y="57788"/>
                </a:cubicBezTo>
                <a:cubicBezTo>
                  <a:pt x="3333" y="57698"/>
                  <a:pt x="5193" y="57081"/>
                  <a:pt x="8630" y="55938"/>
                </a:cubicBezTo>
                <a:cubicBezTo>
                  <a:pt x="12068" y="54796"/>
                  <a:pt x="16544" y="53286"/>
                  <a:pt x="22057" y="51410"/>
                </a:cubicBezTo>
                <a:lnTo>
                  <a:pt x="22057" y="2424"/>
                </a:lnTo>
                <a:lnTo>
                  <a:pt x="93252" y="27682"/>
                </a:lnTo>
                <a:cubicBezTo>
                  <a:pt x="93639" y="27558"/>
                  <a:pt x="96538" y="26566"/>
                  <a:pt x="101948" y="24705"/>
                </a:cubicBezTo>
                <a:cubicBezTo>
                  <a:pt x="107358" y="22845"/>
                  <a:pt x="114026" y="20552"/>
                  <a:pt x="121953" y="17828"/>
                </a:cubicBezTo>
                <a:cubicBezTo>
                  <a:pt x="129880" y="15104"/>
                  <a:pt x="137811" y="12385"/>
                  <a:pt x="145748" y="9671"/>
                </a:cubicBezTo>
                <a:cubicBezTo>
                  <a:pt x="153685" y="6957"/>
                  <a:pt x="160374" y="4685"/>
                  <a:pt x="165814" y="2855"/>
                </a:cubicBezTo>
                <a:cubicBezTo>
                  <a:pt x="171255" y="1025"/>
                  <a:pt x="174194" y="73"/>
                  <a:pt x="17463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4" name="Freeform: Shape 183"/>
          <p:cNvSpPr/>
          <p:nvPr/>
        </p:nvSpPr>
        <p:spPr>
          <a:xfrm>
            <a:off x="7040018" y="9677886"/>
            <a:ext cx="225126" cy="337702"/>
          </a:xfrm>
          <a:custGeom>
            <a:avLst/>
            <a:gdLst/>
            <a:ahLst/>
            <a:cxnLst/>
            <a:rect l="l" t="t" r="r" b="b"/>
            <a:pathLst>
              <a:path w="130613" h="195927">
                <a:moveTo>
                  <a:pt x="40306" y="0"/>
                </a:moveTo>
                <a:cubicBezTo>
                  <a:pt x="48542" y="420"/>
                  <a:pt x="56817" y="856"/>
                  <a:pt x="65131" y="1307"/>
                </a:cubicBezTo>
                <a:cubicBezTo>
                  <a:pt x="73446" y="1759"/>
                  <a:pt x="81753" y="2004"/>
                  <a:pt x="90052" y="2041"/>
                </a:cubicBezTo>
                <a:cubicBezTo>
                  <a:pt x="96812" y="2004"/>
                  <a:pt x="103572" y="1759"/>
                  <a:pt x="110332" y="1307"/>
                </a:cubicBezTo>
                <a:cubicBezTo>
                  <a:pt x="117093" y="856"/>
                  <a:pt x="123853" y="420"/>
                  <a:pt x="130613" y="0"/>
                </a:cubicBezTo>
                <a:cubicBezTo>
                  <a:pt x="130353" y="1916"/>
                  <a:pt x="130012" y="3824"/>
                  <a:pt x="129592" y="5724"/>
                </a:cubicBezTo>
                <a:cubicBezTo>
                  <a:pt x="129173" y="7625"/>
                  <a:pt x="128705" y="9501"/>
                  <a:pt x="128189" y="11353"/>
                </a:cubicBezTo>
                <a:cubicBezTo>
                  <a:pt x="123765" y="12807"/>
                  <a:pt x="119285" y="14077"/>
                  <a:pt x="114749" y="15164"/>
                </a:cubicBezTo>
                <a:cubicBezTo>
                  <a:pt x="110212" y="16251"/>
                  <a:pt x="105764" y="17618"/>
                  <a:pt x="101404" y="19262"/>
                </a:cubicBezTo>
                <a:cubicBezTo>
                  <a:pt x="100059" y="22725"/>
                  <a:pt x="99081" y="26292"/>
                  <a:pt x="98470" y="29962"/>
                </a:cubicBezTo>
                <a:cubicBezTo>
                  <a:pt x="97859" y="33632"/>
                  <a:pt x="97264" y="37295"/>
                  <a:pt x="96684" y="40949"/>
                </a:cubicBezTo>
                <a:cubicBezTo>
                  <a:pt x="93551" y="57474"/>
                  <a:pt x="90123" y="73983"/>
                  <a:pt x="86400" y="90477"/>
                </a:cubicBezTo>
                <a:cubicBezTo>
                  <a:pt x="82678" y="106970"/>
                  <a:pt x="79090" y="123416"/>
                  <a:pt x="75638" y="139813"/>
                </a:cubicBezTo>
                <a:cubicBezTo>
                  <a:pt x="75289" y="141447"/>
                  <a:pt x="74720" y="143976"/>
                  <a:pt x="73932" y="147403"/>
                </a:cubicBezTo>
                <a:cubicBezTo>
                  <a:pt x="73144" y="150831"/>
                  <a:pt x="72321" y="154541"/>
                  <a:pt x="71461" y="158534"/>
                </a:cubicBezTo>
                <a:cubicBezTo>
                  <a:pt x="70601" y="162527"/>
                  <a:pt x="69889" y="166189"/>
                  <a:pt x="69325" y="169520"/>
                </a:cubicBezTo>
                <a:cubicBezTo>
                  <a:pt x="68760" y="172852"/>
                  <a:pt x="68526" y="175238"/>
                  <a:pt x="68623" y="176680"/>
                </a:cubicBezTo>
                <a:lnTo>
                  <a:pt x="68751" y="178976"/>
                </a:lnTo>
                <a:cubicBezTo>
                  <a:pt x="72644" y="179843"/>
                  <a:pt x="76560" y="180566"/>
                  <a:pt x="80501" y="181145"/>
                </a:cubicBezTo>
                <a:cubicBezTo>
                  <a:pt x="84442" y="181724"/>
                  <a:pt x="88391" y="182319"/>
                  <a:pt x="92347" y="182930"/>
                </a:cubicBezTo>
                <a:cubicBezTo>
                  <a:pt x="92214" y="185032"/>
                  <a:pt x="91970" y="187134"/>
                  <a:pt x="91614" y="189236"/>
                </a:cubicBezTo>
                <a:cubicBezTo>
                  <a:pt x="91258" y="191338"/>
                  <a:pt x="90822" y="193441"/>
                  <a:pt x="90307" y="195544"/>
                </a:cubicBezTo>
                <a:cubicBezTo>
                  <a:pt x="88909" y="195560"/>
                  <a:pt x="87527" y="195624"/>
                  <a:pt x="86161" y="195735"/>
                </a:cubicBezTo>
                <a:cubicBezTo>
                  <a:pt x="84795" y="195847"/>
                  <a:pt x="83414" y="195911"/>
                  <a:pt x="82016" y="195927"/>
                </a:cubicBezTo>
                <a:cubicBezTo>
                  <a:pt x="78370" y="195828"/>
                  <a:pt x="74692" y="195419"/>
                  <a:pt x="70982" y="194699"/>
                </a:cubicBezTo>
                <a:cubicBezTo>
                  <a:pt x="67273" y="193979"/>
                  <a:pt x="63595" y="193538"/>
                  <a:pt x="59949" y="193375"/>
                </a:cubicBezTo>
                <a:cubicBezTo>
                  <a:pt x="55546" y="193309"/>
                  <a:pt x="51151" y="193250"/>
                  <a:pt x="46764" y="193200"/>
                </a:cubicBezTo>
                <a:cubicBezTo>
                  <a:pt x="42377" y="193150"/>
                  <a:pt x="38013" y="193123"/>
                  <a:pt x="33674" y="193120"/>
                </a:cubicBezTo>
                <a:cubicBezTo>
                  <a:pt x="28006" y="193187"/>
                  <a:pt x="22378" y="193532"/>
                  <a:pt x="16789" y="194157"/>
                </a:cubicBezTo>
                <a:cubicBezTo>
                  <a:pt x="11201" y="194782"/>
                  <a:pt x="5605" y="195286"/>
                  <a:pt x="0" y="195672"/>
                </a:cubicBezTo>
                <a:lnTo>
                  <a:pt x="2169" y="184829"/>
                </a:lnTo>
                <a:cubicBezTo>
                  <a:pt x="6288" y="183646"/>
                  <a:pt x="10454" y="182567"/>
                  <a:pt x="14669" y="181591"/>
                </a:cubicBezTo>
                <a:cubicBezTo>
                  <a:pt x="18883" y="180616"/>
                  <a:pt x="22922" y="179186"/>
                  <a:pt x="26786" y="177302"/>
                </a:cubicBezTo>
                <a:cubicBezTo>
                  <a:pt x="28231" y="175426"/>
                  <a:pt x="29358" y="173374"/>
                  <a:pt x="30166" y="171147"/>
                </a:cubicBezTo>
                <a:cubicBezTo>
                  <a:pt x="30974" y="168920"/>
                  <a:pt x="31591" y="166677"/>
                  <a:pt x="32016" y="164418"/>
                </a:cubicBezTo>
                <a:cubicBezTo>
                  <a:pt x="32334" y="162793"/>
                  <a:pt x="33253" y="158469"/>
                  <a:pt x="34772" y="151446"/>
                </a:cubicBezTo>
                <a:cubicBezTo>
                  <a:pt x="36291" y="144423"/>
                  <a:pt x="38160" y="135771"/>
                  <a:pt x="40377" y="125491"/>
                </a:cubicBezTo>
                <a:cubicBezTo>
                  <a:pt x="42595" y="115211"/>
                  <a:pt x="44910" y="104374"/>
                  <a:pt x="47322" y="92980"/>
                </a:cubicBezTo>
                <a:cubicBezTo>
                  <a:pt x="49734" y="81587"/>
                  <a:pt x="51992" y="70707"/>
                  <a:pt x="54096" y="60342"/>
                </a:cubicBezTo>
                <a:cubicBezTo>
                  <a:pt x="56200" y="49977"/>
                  <a:pt x="57899" y="41198"/>
                  <a:pt x="59191" y="34004"/>
                </a:cubicBezTo>
                <a:cubicBezTo>
                  <a:pt x="60484" y="26811"/>
                  <a:pt x="61119" y="22274"/>
                  <a:pt x="61097" y="20395"/>
                </a:cubicBezTo>
                <a:lnTo>
                  <a:pt x="61097" y="17222"/>
                </a:lnTo>
                <a:cubicBezTo>
                  <a:pt x="57539" y="15457"/>
                  <a:pt x="53750" y="14458"/>
                  <a:pt x="49729" y="14224"/>
                </a:cubicBezTo>
                <a:cubicBezTo>
                  <a:pt x="45709" y="13990"/>
                  <a:pt x="41760" y="13628"/>
                  <a:pt x="37883" y="131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5" name="Freeform: Shape 184"/>
          <p:cNvSpPr/>
          <p:nvPr/>
        </p:nvSpPr>
        <p:spPr>
          <a:xfrm>
            <a:off x="6927440" y="8812471"/>
            <a:ext cx="450280" cy="362327"/>
          </a:xfrm>
          <a:custGeom>
            <a:avLst/>
            <a:gdLst/>
            <a:ahLst/>
            <a:cxnLst/>
            <a:rect l="l" t="t" r="r" b="b"/>
            <a:pathLst>
              <a:path w="261242" h="210214">
                <a:moveTo>
                  <a:pt x="86095" y="94144"/>
                </a:moveTo>
                <a:lnTo>
                  <a:pt x="175656" y="94144"/>
                </a:lnTo>
                <a:cubicBezTo>
                  <a:pt x="178792" y="94227"/>
                  <a:pt x="181386" y="95305"/>
                  <a:pt x="183438" y="97379"/>
                </a:cubicBezTo>
                <a:cubicBezTo>
                  <a:pt x="185490" y="99453"/>
                  <a:pt x="186553" y="102029"/>
                  <a:pt x="186628" y="105107"/>
                </a:cubicBezTo>
                <a:cubicBezTo>
                  <a:pt x="186553" y="108185"/>
                  <a:pt x="185490" y="110761"/>
                  <a:pt x="183438" y="112835"/>
                </a:cubicBezTo>
                <a:cubicBezTo>
                  <a:pt x="181386" y="114909"/>
                  <a:pt x="178792" y="115987"/>
                  <a:pt x="175656" y="116070"/>
                </a:cubicBezTo>
                <a:lnTo>
                  <a:pt x="86095" y="116070"/>
                </a:lnTo>
                <a:cubicBezTo>
                  <a:pt x="82959" y="115987"/>
                  <a:pt x="80365" y="114909"/>
                  <a:pt x="78313" y="112835"/>
                </a:cubicBezTo>
                <a:cubicBezTo>
                  <a:pt x="76261" y="110761"/>
                  <a:pt x="75198" y="108185"/>
                  <a:pt x="75124" y="105107"/>
                </a:cubicBezTo>
                <a:cubicBezTo>
                  <a:pt x="75198" y="102029"/>
                  <a:pt x="76261" y="99453"/>
                  <a:pt x="78313" y="97379"/>
                </a:cubicBezTo>
                <a:cubicBezTo>
                  <a:pt x="80365" y="95305"/>
                  <a:pt x="82959" y="94227"/>
                  <a:pt x="86095" y="94144"/>
                </a:cubicBezTo>
                <a:close/>
                <a:moveTo>
                  <a:pt x="130748" y="21926"/>
                </a:moveTo>
                <a:cubicBezTo>
                  <a:pt x="115261" y="22102"/>
                  <a:pt x="101257" y="25889"/>
                  <a:pt x="88737" y="33287"/>
                </a:cubicBezTo>
                <a:cubicBezTo>
                  <a:pt x="76217" y="40685"/>
                  <a:pt x="66249" y="50634"/>
                  <a:pt x="58832" y="63134"/>
                </a:cubicBezTo>
                <a:cubicBezTo>
                  <a:pt x="51414" y="75634"/>
                  <a:pt x="47617" y="89625"/>
                  <a:pt x="47439" y="105107"/>
                </a:cubicBezTo>
                <a:cubicBezTo>
                  <a:pt x="47442" y="108862"/>
                  <a:pt x="47692" y="112540"/>
                  <a:pt x="48189" y="116140"/>
                </a:cubicBezTo>
                <a:cubicBezTo>
                  <a:pt x="48686" y="119739"/>
                  <a:pt x="49414" y="123293"/>
                  <a:pt x="50373" y="126801"/>
                </a:cubicBezTo>
                <a:lnTo>
                  <a:pt x="175656" y="126801"/>
                </a:lnTo>
                <a:cubicBezTo>
                  <a:pt x="178792" y="126878"/>
                  <a:pt x="181386" y="127935"/>
                  <a:pt x="183438" y="129972"/>
                </a:cubicBezTo>
                <a:cubicBezTo>
                  <a:pt x="185490" y="132009"/>
                  <a:pt x="186553" y="134564"/>
                  <a:pt x="186628" y="137637"/>
                </a:cubicBezTo>
                <a:cubicBezTo>
                  <a:pt x="186553" y="140770"/>
                  <a:pt x="185490" y="143362"/>
                  <a:pt x="183438" y="145413"/>
                </a:cubicBezTo>
                <a:cubicBezTo>
                  <a:pt x="181386" y="147463"/>
                  <a:pt x="178792" y="148525"/>
                  <a:pt x="175656" y="148599"/>
                </a:cubicBezTo>
                <a:lnTo>
                  <a:pt x="59814" y="148599"/>
                </a:lnTo>
                <a:cubicBezTo>
                  <a:pt x="67315" y="160694"/>
                  <a:pt x="77224" y="170292"/>
                  <a:pt x="89540" y="177393"/>
                </a:cubicBezTo>
                <a:cubicBezTo>
                  <a:pt x="101857" y="184495"/>
                  <a:pt x="115593" y="188126"/>
                  <a:pt x="130748" y="188289"/>
                </a:cubicBezTo>
                <a:cubicBezTo>
                  <a:pt x="146194" y="188112"/>
                  <a:pt x="160168" y="184325"/>
                  <a:pt x="172670" y="176927"/>
                </a:cubicBezTo>
                <a:cubicBezTo>
                  <a:pt x="185172" y="169529"/>
                  <a:pt x="195129" y="159580"/>
                  <a:pt x="202542" y="147080"/>
                </a:cubicBezTo>
                <a:cubicBezTo>
                  <a:pt x="209955" y="134581"/>
                  <a:pt x="213751" y="120589"/>
                  <a:pt x="213930" y="105107"/>
                </a:cubicBezTo>
                <a:cubicBezTo>
                  <a:pt x="213927" y="101352"/>
                  <a:pt x="213677" y="97675"/>
                  <a:pt x="213180" y="94074"/>
                </a:cubicBezTo>
                <a:cubicBezTo>
                  <a:pt x="212683" y="90475"/>
                  <a:pt x="211955" y="86921"/>
                  <a:pt x="210995" y="83413"/>
                </a:cubicBezTo>
                <a:lnTo>
                  <a:pt x="85713" y="83413"/>
                </a:lnTo>
                <a:cubicBezTo>
                  <a:pt x="82577" y="83336"/>
                  <a:pt x="79982" y="82279"/>
                  <a:pt x="77930" y="80242"/>
                </a:cubicBezTo>
                <a:cubicBezTo>
                  <a:pt x="75879" y="78205"/>
                  <a:pt x="74815" y="75650"/>
                  <a:pt x="74741" y="72577"/>
                </a:cubicBezTo>
                <a:cubicBezTo>
                  <a:pt x="74815" y="69444"/>
                  <a:pt x="75879" y="66852"/>
                  <a:pt x="77930" y="64801"/>
                </a:cubicBezTo>
                <a:cubicBezTo>
                  <a:pt x="79982" y="62751"/>
                  <a:pt x="82577" y="61689"/>
                  <a:pt x="85713" y="61615"/>
                </a:cubicBezTo>
                <a:lnTo>
                  <a:pt x="201554" y="61615"/>
                </a:lnTo>
                <a:cubicBezTo>
                  <a:pt x="194051" y="49520"/>
                  <a:pt x="184148" y="39922"/>
                  <a:pt x="171844" y="32821"/>
                </a:cubicBezTo>
                <a:cubicBezTo>
                  <a:pt x="159541" y="25719"/>
                  <a:pt x="145842" y="22088"/>
                  <a:pt x="130748" y="21926"/>
                </a:cubicBezTo>
                <a:close/>
                <a:moveTo>
                  <a:pt x="130748" y="0"/>
                </a:moveTo>
                <a:cubicBezTo>
                  <a:pt x="144955" y="87"/>
                  <a:pt x="158259" y="2718"/>
                  <a:pt x="170661" y="7892"/>
                </a:cubicBezTo>
                <a:cubicBezTo>
                  <a:pt x="183063" y="13066"/>
                  <a:pt x="194032" y="20260"/>
                  <a:pt x="203569" y="29476"/>
                </a:cubicBezTo>
                <a:cubicBezTo>
                  <a:pt x="213106" y="38691"/>
                  <a:pt x="220682" y="49404"/>
                  <a:pt x="226295" y="61615"/>
                </a:cubicBezTo>
                <a:lnTo>
                  <a:pt x="250271" y="61615"/>
                </a:lnTo>
                <a:cubicBezTo>
                  <a:pt x="253407" y="61689"/>
                  <a:pt x="256001" y="62751"/>
                  <a:pt x="258052" y="64801"/>
                </a:cubicBezTo>
                <a:cubicBezTo>
                  <a:pt x="260104" y="66852"/>
                  <a:pt x="261167" y="69444"/>
                  <a:pt x="261242" y="72577"/>
                </a:cubicBezTo>
                <a:cubicBezTo>
                  <a:pt x="261167" y="75650"/>
                  <a:pt x="260104" y="78205"/>
                  <a:pt x="258052" y="80242"/>
                </a:cubicBezTo>
                <a:cubicBezTo>
                  <a:pt x="256001" y="82279"/>
                  <a:pt x="253407" y="83336"/>
                  <a:pt x="250271" y="83413"/>
                </a:cubicBezTo>
                <a:lnTo>
                  <a:pt x="233561" y="83413"/>
                </a:lnTo>
                <a:cubicBezTo>
                  <a:pt x="234265" y="86929"/>
                  <a:pt x="234801" y="90498"/>
                  <a:pt x="235170" y="94122"/>
                </a:cubicBezTo>
                <a:cubicBezTo>
                  <a:pt x="235539" y="97746"/>
                  <a:pt x="235725" y="101408"/>
                  <a:pt x="235728" y="105107"/>
                </a:cubicBezTo>
                <a:cubicBezTo>
                  <a:pt x="235634" y="119680"/>
                  <a:pt x="232881" y="133299"/>
                  <a:pt x="227470" y="145962"/>
                </a:cubicBezTo>
                <a:cubicBezTo>
                  <a:pt x="222059" y="158626"/>
                  <a:pt x="214555" y="169764"/>
                  <a:pt x="204958" y="179378"/>
                </a:cubicBezTo>
                <a:cubicBezTo>
                  <a:pt x="195362" y="188992"/>
                  <a:pt x="184238" y="196511"/>
                  <a:pt x="171587" y="201935"/>
                </a:cubicBezTo>
                <a:cubicBezTo>
                  <a:pt x="158935" y="207360"/>
                  <a:pt x="145323" y="210119"/>
                  <a:pt x="130748" y="210214"/>
                </a:cubicBezTo>
                <a:cubicBezTo>
                  <a:pt x="116499" y="210127"/>
                  <a:pt x="103165" y="207496"/>
                  <a:pt x="90746" y="202322"/>
                </a:cubicBezTo>
                <a:cubicBezTo>
                  <a:pt x="78326" y="197148"/>
                  <a:pt x="67346" y="189954"/>
                  <a:pt x="57805" y="180739"/>
                </a:cubicBezTo>
                <a:cubicBezTo>
                  <a:pt x="48263" y="171523"/>
                  <a:pt x="40687" y="160810"/>
                  <a:pt x="35074" y="148599"/>
                </a:cubicBezTo>
                <a:lnTo>
                  <a:pt x="10971" y="148599"/>
                </a:lnTo>
                <a:cubicBezTo>
                  <a:pt x="7835" y="148525"/>
                  <a:pt x="5241" y="147463"/>
                  <a:pt x="3190" y="145413"/>
                </a:cubicBezTo>
                <a:cubicBezTo>
                  <a:pt x="1138" y="143362"/>
                  <a:pt x="75" y="140770"/>
                  <a:pt x="0" y="137637"/>
                </a:cubicBezTo>
                <a:cubicBezTo>
                  <a:pt x="75" y="134564"/>
                  <a:pt x="1138" y="132009"/>
                  <a:pt x="3190" y="129972"/>
                </a:cubicBezTo>
                <a:cubicBezTo>
                  <a:pt x="5241" y="127935"/>
                  <a:pt x="7835" y="126878"/>
                  <a:pt x="10971" y="126801"/>
                </a:cubicBezTo>
                <a:lnTo>
                  <a:pt x="27808" y="126801"/>
                </a:lnTo>
                <a:cubicBezTo>
                  <a:pt x="27105" y="123286"/>
                  <a:pt x="26568" y="119715"/>
                  <a:pt x="26199" y="116092"/>
                </a:cubicBezTo>
                <a:cubicBezTo>
                  <a:pt x="25830" y="112468"/>
                  <a:pt x="25644" y="108807"/>
                  <a:pt x="25641" y="105107"/>
                </a:cubicBezTo>
                <a:cubicBezTo>
                  <a:pt x="25735" y="90534"/>
                  <a:pt x="28489" y="76916"/>
                  <a:pt x="33901" y="64252"/>
                </a:cubicBezTo>
                <a:cubicBezTo>
                  <a:pt x="39314" y="51589"/>
                  <a:pt x="46822" y="40450"/>
                  <a:pt x="56427" y="30836"/>
                </a:cubicBezTo>
                <a:cubicBezTo>
                  <a:pt x="66031" y="21222"/>
                  <a:pt x="77167" y="13703"/>
                  <a:pt x="89836" y="8279"/>
                </a:cubicBezTo>
                <a:cubicBezTo>
                  <a:pt x="102505" y="2855"/>
                  <a:pt x="116142" y="95"/>
                  <a:pt x="1307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6" name="Freeform: Shape 185"/>
          <p:cNvSpPr/>
          <p:nvPr/>
        </p:nvSpPr>
        <p:spPr>
          <a:xfrm>
            <a:off x="6997851" y="7971655"/>
            <a:ext cx="309457" cy="393990"/>
          </a:xfrm>
          <a:custGeom>
            <a:avLst/>
            <a:gdLst/>
            <a:ahLst/>
            <a:cxnLst/>
            <a:rect l="l" t="t" r="r" b="b"/>
            <a:pathLst>
              <a:path w="179540" h="228584">
                <a:moveTo>
                  <a:pt x="73412" y="48970"/>
                </a:moveTo>
                <a:cubicBezTo>
                  <a:pt x="62789" y="49092"/>
                  <a:pt x="53184" y="51697"/>
                  <a:pt x="44597" y="56786"/>
                </a:cubicBezTo>
                <a:cubicBezTo>
                  <a:pt x="36009" y="61874"/>
                  <a:pt x="29172" y="68713"/>
                  <a:pt x="24084" y="77303"/>
                </a:cubicBezTo>
                <a:cubicBezTo>
                  <a:pt x="18997" y="85892"/>
                  <a:pt x="16392" y="95500"/>
                  <a:pt x="16270" y="106126"/>
                </a:cubicBezTo>
                <a:cubicBezTo>
                  <a:pt x="16392" y="116753"/>
                  <a:pt x="18997" y="126361"/>
                  <a:pt x="24084" y="134950"/>
                </a:cubicBezTo>
                <a:cubicBezTo>
                  <a:pt x="29172" y="143540"/>
                  <a:pt x="36009" y="150379"/>
                  <a:pt x="44597" y="155467"/>
                </a:cubicBezTo>
                <a:cubicBezTo>
                  <a:pt x="53184" y="160555"/>
                  <a:pt x="62789" y="163160"/>
                  <a:pt x="73412" y="163283"/>
                </a:cubicBezTo>
                <a:cubicBezTo>
                  <a:pt x="84037" y="163160"/>
                  <a:pt x="93644" y="160555"/>
                  <a:pt x="102234" y="155467"/>
                </a:cubicBezTo>
                <a:cubicBezTo>
                  <a:pt x="110824" y="150379"/>
                  <a:pt x="117664" y="143540"/>
                  <a:pt x="122753" y="134950"/>
                </a:cubicBezTo>
                <a:cubicBezTo>
                  <a:pt x="127842" y="126361"/>
                  <a:pt x="130448" y="116753"/>
                  <a:pt x="130570" y="106126"/>
                </a:cubicBezTo>
                <a:cubicBezTo>
                  <a:pt x="130448" y="95500"/>
                  <a:pt x="127842" y="85892"/>
                  <a:pt x="122753" y="77303"/>
                </a:cubicBezTo>
                <a:cubicBezTo>
                  <a:pt x="117664" y="68713"/>
                  <a:pt x="110824" y="61874"/>
                  <a:pt x="102234" y="56786"/>
                </a:cubicBezTo>
                <a:cubicBezTo>
                  <a:pt x="93644" y="51697"/>
                  <a:pt x="84037" y="49092"/>
                  <a:pt x="73412" y="48970"/>
                </a:cubicBezTo>
                <a:close/>
                <a:moveTo>
                  <a:pt x="134648" y="0"/>
                </a:moveTo>
                <a:lnTo>
                  <a:pt x="171383" y="0"/>
                </a:lnTo>
                <a:cubicBezTo>
                  <a:pt x="173674" y="61"/>
                  <a:pt x="175592" y="863"/>
                  <a:pt x="177134" y="2406"/>
                </a:cubicBezTo>
                <a:cubicBezTo>
                  <a:pt x="178677" y="3948"/>
                  <a:pt x="179479" y="5865"/>
                  <a:pt x="179540" y="8157"/>
                </a:cubicBezTo>
                <a:lnTo>
                  <a:pt x="179540" y="44892"/>
                </a:lnTo>
                <a:cubicBezTo>
                  <a:pt x="179513" y="46065"/>
                  <a:pt x="179120" y="47032"/>
                  <a:pt x="178361" y="47791"/>
                </a:cubicBezTo>
                <a:cubicBezTo>
                  <a:pt x="177601" y="48551"/>
                  <a:pt x="176635" y="48944"/>
                  <a:pt x="175462" y="48970"/>
                </a:cubicBezTo>
                <a:lnTo>
                  <a:pt x="167305" y="48970"/>
                </a:lnTo>
                <a:cubicBezTo>
                  <a:pt x="166132" y="48944"/>
                  <a:pt x="165165" y="48551"/>
                  <a:pt x="164406" y="47791"/>
                </a:cubicBezTo>
                <a:cubicBezTo>
                  <a:pt x="163647" y="47032"/>
                  <a:pt x="163254" y="46065"/>
                  <a:pt x="163227" y="44892"/>
                </a:cubicBezTo>
                <a:lnTo>
                  <a:pt x="163227" y="27805"/>
                </a:lnTo>
                <a:lnTo>
                  <a:pt x="130825" y="60325"/>
                </a:lnTo>
                <a:cubicBezTo>
                  <a:pt x="135843" y="66619"/>
                  <a:pt x="139762" y="73646"/>
                  <a:pt x="142581" y="81408"/>
                </a:cubicBezTo>
                <a:cubicBezTo>
                  <a:pt x="145401" y="89169"/>
                  <a:pt x="146835" y="97408"/>
                  <a:pt x="146883" y="106126"/>
                </a:cubicBezTo>
                <a:cubicBezTo>
                  <a:pt x="146757" y="118840"/>
                  <a:pt x="143835" y="130439"/>
                  <a:pt x="138116" y="140923"/>
                </a:cubicBezTo>
                <a:cubicBezTo>
                  <a:pt x="132398" y="151406"/>
                  <a:pt x="124637" y="160019"/>
                  <a:pt x="114835" y="166760"/>
                </a:cubicBezTo>
                <a:cubicBezTo>
                  <a:pt x="105033" y="173502"/>
                  <a:pt x="93944" y="177616"/>
                  <a:pt x="81568" y="179102"/>
                </a:cubicBezTo>
                <a:lnTo>
                  <a:pt x="81568" y="195943"/>
                </a:lnTo>
                <a:lnTo>
                  <a:pt x="93819" y="195943"/>
                </a:lnTo>
                <a:cubicBezTo>
                  <a:pt x="94994" y="195970"/>
                  <a:pt x="95961" y="196363"/>
                  <a:pt x="96722" y="197122"/>
                </a:cubicBezTo>
                <a:cubicBezTo>
                  <a:pt x="97482" y="197881"/>
                  <a:pt x="97875" y="198848"/>
                  <a:pt x="97902" y="200021"/>
                </a:cubicBezTo>
                <a:lnTo>
                  <a:pt x="97902" y="208178"/>
                </a:lnTo>
                <a:cubicBezTo>
                  <a:pt x="97875" y="209351"/>
                  <a:pt x="97482" y="210318"/>
                  <a:pt x="96722" y="211077"/>
                </a:cubicBezTo>
                <a:cubicBezTo>
                  <a:pt x="95961" y="211836"/>
                  <a:pt x="94994" y="212229"/>
                  <a:pt x="93819" y="212256"/>
                </a:cubicBezTo>
                <a:lnTo>
                  <a:pt x="81568" y="212256"/>
                </a:lnTo>
                <a:lnTo>
                  <a:pt x="81568" y="224502"/>
                </a:lnTo>
                <a:cubicBezTo>
                  <a:pt x="81541" y="225677"/>
                  <a:pt x="81149" y="226644"/>
                  <a:pt x="80389" y="227404"/>
                </a:cubicBezTo>
                <a:cubicBezTo>
                  <a:pt x="79630" y="228164"/>
                  <a:pt x="78664" y="228558"/>
                  <a:pt x="77490" y="228584"/>
                </a:cubicBezTo>
                <a:lnTo>
                  <a:pt x="69334" y="228584"/>
                </a:lnTo>
                <a:cubicBezTo>
                  <a:pt x="68160" y="228558"/>
                  <a:pt x="67194" y="228164"/>
                  <a:pt x="66434" y="227404"/>
                </a:cubicBezTo>
                <a:cubicBezTo>
                  <a:pt x="65675" y="226644"/>
                  <a:pt x="65282" y="225677"/>
                  <a:pt x="65256" y="224502"/>
                </a:cubicBezTo>
                <a:lnTo>
                  <a:pt x="65256" y="212256"/>
                </a:lnTo>
                <a:lnTo>
                  <a:pt x="53009" y="212256"/>
                </a:lnTo>
                <a:cubicBezTo>
                  <a:pt x="51835" y="212229"/>
                  <a:pt x="50867" y="211836"/>
                  <a:pt x="50107" y="211077"/>
                </a:cubicBezTo>
                <a:cubicBezTo>
                  <a:pt x="49347" y="210318"/>
                  <a:pt x="48954" y="209351"/>
                  <a:pt x="48927" y="208178"/>
                </a:cubicBezTo>
                <a:lnTo>
                  <a:pt x="48927" y="200021"/>
                </a:lnTo>
                <a:cubicBezTo>
                  <a:pt x="48954" y="198848"/>
                  <a:pt x="49347" y="197881"/>
                  <a:pt x="50107" y="197122"/>
                </a:cubicBezTo>
                <a:cubicBezTo>
                  <a:pt x="50867" y="196363"/>
                  <a:pt x="51835" y="195970"/>
                  <a:pt x="53009" y="195943"/>
                </a:cubicBezTo>
                <a:lnTo>
                  <a:pt x="65256" y="195943"/>
                </a:lnTo>
                <a:lnTo>
                  <a:pt x="65256" y="179102"/>
                </a:lnTo>
                <a:cubicBezTo>
                  <a:pt x="52265" y="177550"/>
                  <a:pt x="40699" y="173099"/>
                  <a:pt x="30557" y="165749"/>
                </a:cubicBezTo>
                <a:cubicBezTo>
                  <a:pt x="20416" y="158399"/>
                  <a:pt x="12591" y="149043"/>
                  <a:pt x="7085" y="137681"/>
                </a:cubicBezTo>
                <a:cubicBezTo>
                  <a:pt x="1578" y="126320"/>
                  <a:pt x="-718" y="113845"/>
                  <a:pt x="196" y="100258"/>
                </a:cubicBezTo>
                <a:cubicBezTo>
                  <a:pt x="1200" y="88578"/>
                  <a:pt x="4635" y="77932"/>
                  <a:pt x="10501" y="68319"/>
                </a:cubicBezTo>
                <a:cubicBezTo>
                  <a:pt x="16367" y="58706"/>
                  <a:pt x="23997" y="50801"/>
                  <a:pt x="33392" y="44605"/>
                </a:cubicBezTo>
                <a:cubicBezTo>
                  <a:pt x="42787" y="38409"/>
                  <a:pt x="53281" y="34597"/>
                  <a:pt x="64873" y="33167"/>
                </a:cubicBezTo>
                <a:cubicBezTo>
                  <a:pt x="75263" y="32029"/>
                  <a:pt x="85082" y="32868"/>
                  <a:pt x="94332" y="35683"/>
                </a:cubicBezTo>
                <a:cubicBezTo>
                  <a:pt x="103581" y="38498"/>
                  <a:pt x="111874" y="42842"/>
                  <a:pt x="119213" y="48715"/>
                </a:cubicBezTo>
                <a:lnTo>
                  <a:pt x="151735" y="16313"/>
                </a:lnTo>
                <a:lnTo>
                  <a:pt x="134648" y="16313"/>
                </a:lnTo>
                <a:cubicBezTo>
                  <a:pt x="133475" y="16286"/>
                  <a:pt x="132508" y="15893"/>
                  <a:pt x="131749" y="15134"/>
                </a:cubicBezTo>
                <a:cubicBezTo>
                  <a:pt x="130989" y="14375"/>
                  <a:pt x="130596" y="13408"/>
                  <a:pt x="130570" y="12235"/>
                </a:cubicBezTo>
                <a:lnTo>
                  <a:pt x="130570" y="4078"/>
                </a:lnTo>
                <a:cubicBezTo>
                  <a:pt x="130596" y="2905"/>
                  <a:pt x="130989" y="1938"/>
                  <a:pt x="131749" y="1179"/>
                </a:cubicBezTo>
                <a:cubicBezTo>
                  <a:pt x="132508" y="420"/>
                  <a:pt x="133475" y="27"/>
                  <a:pt x="1346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7" name="Freeform: Shape 186"/>
          <p:cNvSpPr/>
          <p:nvPr/>
        </p:nvSpPr>
        <p:spPr>
          <a:xfrm>
            <a:off x="6955583" y="7136177"/>
            <a:ext cx="393995" cy="386958"/>
          </a:xfrm>
          <a:custGeom>
            <a:avLst/>
            <a:gdLst/>
            <a:ahLst/>
            <a:cxnLst/>
            <a:rect l="l" t="t" r="r" b="b"/>
            <a:pathLst>
              <a:path w="228587" h="224504">
                <a:moveTo>
                  <a:pt x="28817" y="151285"/>
                </a:moveTo>
                <a:cubicBezTo>
                  <a:pt x="25729" y="157547"/>
                  <a:pt x="22912" y="164416"/>
                  <a:pt x="20365" y="171891"/>
                </a:cubicBezTo>
                <a:cubicBezTo>
                  <a:pt x="17819" y="179365"/>
                  <a:pt x="16469" y="186617"/>
                  <a:pt x="16315" y="193645"/>
                </a:cubicBezTo>
                <a:cubicBezTo>
                  <a:pt x="16379" y="201072"/>
                  <a:pt x="18452" y="206728"/>
                  <a:pt x="22534" y="210614"/>
                </a:cubicBezTo>
                <a:cubicBezTo>
                  <a:pt x="26617" y="214501"/>
                  <a:pt x="32326" y="216457"/>
                  <a:pt x="39662" y="216484"/>
                </a:cubicBezTo>
                <a:cubicBezTo>
                  <a:pt x="45421" y="216385"/>
                  <a:pt x="51252" y="215306"/>
                  <a:pt x="57155" y="213246"/>
                </a:cubicBezTo>
                <a:cubicBezTo>
                  <a:pt x="63059" y="211186"/>
                  <a:pt x="68539" y="208735"/>
                  <a:pt x="73597" y="205894"/>
                </a:cubicBezTo>
                <a:cubicBezTo>
                  <a:pt x="63128" y="199687"/>
                  <a:pt x="54054" y="191909"/>
                  <a:pt x="46375" y="182560"/>
                </a:cubicBezTo>
                <a:cubicBezTo>
                  <a:pt x="38696" y="173212"/>
                  <a:pt x="32844" y="162787"/>
                  <a:pt x="28817" y="151285"/>
                </a:cubicBezTo>
                <a:close/>
                <a:moveTo>
                  <a:pt x="127052" y="60342"/>
                </a:moveTo>
                <a:cubicBezTo>
                  <a:pt x="118944" y="60408"/>
                  <a:pt x="111444" y="62245"/>
                  <a:pt x="104551" y="65851"/>
                </a:cubicBezTo>
                <a:cubicBezTo>
                  <a:pt x="97657" y="69456"/>
                  <a:pt x="92047" y="74430"/>
                  <a:pt x="87720" y="80771"/>
                </a:cubicBezTo>
                <a:cubicBezTo>
                  <a:pt x="83393" y="87112"/>
                  <a:pt x="81024" y="94420"/>
                  <a:pt x="80614" y="102694"/>
                </a:cubicBezTo>
                <a:lnTo>
                  <a:pt x="173489" y="102694"/>
                </a:lnTo>
                <a:cubicBezTo>
                  <a:pt x="173077" y="94420"/>
                  <a:pt x="170699" y="87112"/>
                  <a:pt x="166355" y="80771"/>
                </a:cubicBezTo>
                <a:cubicBezTo>
                  <a:pt x="162011" y="74430"/>
                  <a:pt x="156391" y="69456"/>
                  <a:pt x="149496" y="65851"/>
                </a:cubicBezTo>
                <a:cubicBezTo>
                  <a:pt x="142600" y="62245"/>
                  <a:pt x="135119" y="60408"/>
                  <a:pt x="127052" y="60342"/>
                </a:cubicBezTo>
                <a:close/>
                <a:moveTo>
                  <a:pt x="195433" y="12743"/>
                </a:moveTo>
                <a:cubicBezTo>
                  <a:pt x="189992" y="12828"/>
                  <a:pt x="184448" y="13744"/>
                  <a:pt x="178800" y="15491"/>
                </a:cubicBezTo>
                <a:cubicBezTo>
                  <a:pt x="173152" y="17237"/>
                  <a:pt x="167895" y="19303"/>
                  <a:pt x="163028" y="21689"/>
                </a:cubicBezTo>
                <a:cubicBezTo>
                  <a:pt x="173426" y="25763"/>
                  <a:pt x="182898" y="31360"/>
                  <a:pt x="191446" y="38480"/>
                </a:cubicBezTo>
                <a:cubicBezTo>
                  <a:pt x="199994" y="45600"/>
                  <a:pt x="207233" y="53907"/>
                  <a:pt x="213166" y="63403"/>
                </a:cubicBezTo>
                <a:cubicBezTo>
                  <a:pt x="214832" y="59130"/>
                  <a:pt x="216315" y="54601"/>
                  <a:pt x="217615" y="49817"/>
                </a:cubicBezTo>
                <a:cubicBezTo>
                  <a:pt x="218915" y="45034"/>
                  <a:pt x="219601" y="40377"/>
                  <a:pt x="219673" y="35849"/>
                </a:cubicBezTo>
                <a:cubicBezTo>
                  <a:pt x="219540" y="28635"/>
                  <a:pt x="217254" y="22998"/>
                  <a:pt x="212815" y="18938"/>
                </a:cubicBezTo>
                <a:cubicBezTo>
                  <a:pt x="208376" y="14878"/>
                  <a:pt x="202582" y="12813"/>
                  <a:pt x="195433" y="12743"/>
                </a:cubicBezTo>
                <a:close/>
                <a:moveTo>
                  <a:pt x="186885" y="2"/>
                </a:moveTo>
                <a:cubicBezTo>
                  <a:pt x="193865" y="-44"/>
                  <a:pt x="200244" y="927"/>
                  <a:pt x="206022" y="2915"/>
                </a:cubicBezTo>
                <a:cubicBezTo>
                  <a:pt x="211800" y="4904"/>
                  <a:pt x="216429" y="8190"/>
                  <a:pt x="219911" y="12774"/>
                </a:cubicBezTo>
                <a:cubicBezTo>
                  <a:pt x="223392" y="17357"/>
                  <a:pt x="225178" y="23518"/>
                  <a:pt x="225270" y="31256"/>
                </a:cubicBezTo>
                <a:cubicBezTo>
                  <a:pt x="225174" y="37449"/>
                  <a:pt x="224188" y="43689"/>
                  <a:pt x="222310" y="49977"/>
                </a:cubicBezTo>
                <a:cubicBezTo>
                  <a:pt x="220433" y="56265"/>
                  <a:pt x="218235" y="62186"/>
                  <a:pt x="215717" y="67740"/>
                </a:cubicBezTo>
                <a:cubicBezTo>
                  <a:pt x="219932" y="75371"/>
                  <a:pt x="223128" y="83391"/>
                  <a:pt x="225304" y="91802"/>
                </a:cubicBezTo>
                <a:cubicBezTo>
                  <a:pt x="227482" y="100212"/>
                  <a:pt x="228576" y="108773"/>
                  <a:pt x="228586" y="117483"/>
                </a:cubicBezTo>
                <a:cubicBezTo>
                  <a:pt x="228608" y="121967"/>
                  <a:pt x="228310" y="126386"/>
                  <a:pt x="227693" y="130743"/>
                </a:cubicBezTo>
                <a:lnTo>
                  <a:pt x="80869" y="130743"/>
                </a:lnTo>
                <a:cubicBezTo>
                  <a:pt x="80993" y="139276"/>
                  <a:pt x="83225" y="146820"/>
                  <a:pt x="87564" y="153373"/>
                </a:cubicBezTo>
                <a:cubicBezTo>
                  <a:pt x="91903" y="159927"/>
                  <a:pt x="97603" y="165070"/>
                  <a:pt x="104664" y="168803"/>
                </a:cubicBezTo>
                <a:cubicBezTo>
                  <a:pt x="111725" y="172535"/>
                  <a:pt x="119400" y="174436"/>
                  <a:pt x="127689" y="174506"/>
                </a:cubicBezTo>
                <a:cubicBezTo>
                  <a:pt x="136123" y="174466"/>
                  <a:pt x="143974" y="172505"/>
                  <a:pt x="151243" y="168621"/>
                </a:cubicBezTo>
                <a:cubicBezTo>
                  <a:pt x="158512" y="164738"/>
                  <a:pt x="164354" y="159172"/>
                  <a:pt x="168769" y="151923"/>
                </a:cubicBezTo>
                <a:lnTo>
                  <a:pt x="222726" y="151923"/>
                </a:lnTo>
                <a:cubicBezTo>
                  <a:pt x="217758" y="165661"/>
                  <a:pt x="210450" y="177638"/>
                  <a:pt x="200803" y="187854"/>
                </a:cubicBezTo>
                <a:cubicBezTo>
                  <a:pt x="191155" y="198070"/>
                  <a:pt x="179906" y="206011"/>
                  <a:pt x="167053" y="211676"/>
                </a:cubicBezTo>
                <a:cubicBezTo>
                  <a:pt x="154202" y="217342"/>
                  <a:pt x="140485" y="220217"/>
                  <a:pt x="125903" y="220303"/>
                </a:cubicBezTo>
                <a:cubicBezTo>
                  <a:pt x="118023" y="220293"/>
                  <a:pt x="110246" y="219390"/>
                  <a:pt x="102573" y="217596"/>
                </a:cubicBezTo>
                <a:cubicBezTo>
                  <a:pt x="94900" y="215801"/>
                  <a:pt x="87537" y="213176"/>
                  <a:pt x="80486" y="209721"/>
                </a:cubicBezTo>
                <a:cubicBezTo>
                  <a:pt x="73137" y="213518"/>
                  <a:pt x="64967" y="216891"/>
                  <a:pt x="55975" y="219840"/>
                </a:cubicBezTo>
                <a:cubicBezTo>
                  <a:pt x="46984" y="222788"/>
                  <a:pt x="38399" y="224343"/>
                  <a:pt x="30221" y="224504"/>
                </a:cubicBezTo>
                <a:cubicBezTo>
                  <a:pt x="19588" y="224383"/>
                  <a:pt x="11874" y="221345"/>
                  <a:pt x="7077" y="215390"/>
                </a:cubicBezTo>
                <a:cubicBezTo>
                  <a:pt x="2280" y="209436"/>
                  <a:pt x="-78" y="201294"/>
                  <a:pt x="2" y="190965"/>
                </a:cubicBezTo>
                <a:cubicBezTo>
                  <a:pt x="42" y="185022"/>
                  <a:pt x="600" y="179110"/>
                  <a:pt x="1675" y="173230"/>
                </a:cubicBezTo>
                <a:cubicBezTo>
                  <a:pt x="2750" y="167351"/>
                  <a:pt x="4104" y="161566"/>
                  <a:pt x="5737" y="155878"/>
                </a:cubicBezTo>
                <a:cubicBezTo>
                  <a:pt x="6482" y="153313"/>
                  <a:pt x="7711" y="150192"/>
                  <a:pt x="9424" y="146517"/>
                </a:cubicBezTo>
                <a:cubicBezTo>
                  <a:pt x="11136" y="142841"/>
                  <a:pt x="12941" y="139201"/>
                  <a:pt x="14839" y="135597"/>
                </a:cubicBezTo>
                <a:cubicBezTo>
                  <a:pt x="16736" y="131992"/>
                  <a:pt x="18334" y="129014"/>
                  <a:pt x="19632" y="126663"/>
                </a:cubicBezTo>
                <a:cubicBezTo>
                  <a:pt x="27507" y="112350"/>
                  <a:pt x="36539" y="98608"/>
                  <a:pt x="46726" y="85439"/>
                </a:cubicBezTo>
                <a:cubicBezTo>
                  <a:pt x="56914" y="72269"/>
                  <a:pt x="68082" y="60246"/>
                  <a:pt x="80231" y="49371"/>
                </a:cubicBezTo>
                <a:cubicBezTo>
                  <a:pt x="73669" y="52291"/>
                  <a:pt x="67090" y="56288"/>
                  <a:pt x="60494" y="61362"/>
                </a:cubicBezTo>
                <a:cubicBezTo>
                  <a:pt x="53899" y="66436"/>
                  <a:pt x="47622" y="71908"/>
                  <a:pt x="41665" y="77776"/>
                </a:cubicBezTo>
                <a:cubicBezTo>
                  <a:pt x="35707" y="83644"/>
                  <a:pt x="30404" y="89228"/>
                  <a:pt x="25756" y="94529"/>
                </a:cubicBezTo>
                <a:cubicBezTo>
                  <a:pt x="29480" y="78846"/>
                  <a:pt x="36178" y="65038"/>
                  <a:pt x="45851" y="53105"/>
                </a:cubicBezTo>
                <a:cubicBezTo>
                  <a:pt x="55524" y="41171"/>
                  <a:pt x="67260" y="31832"/>
                  <a:pt x="81058" y="25086"/>
                </a:cubicBezTo>
                <a:cubicBezTo>
                  <a:pt x="94856" y="18340"/>
                  <a:pt x="109804" y="14908"/>
                  <a:pt x="125903" y="14788"/>
                </a:cubicBezTo>
                <a:cubicBezTo>
                  <a:pt x="126860" y="14785"/>
                  <a:pt x="127817" y="14790"/>
                  <a:pt x="128774" y="14804"/>
                </a:cubicBezTo>
                <a:cubicBezTo>
                  <a:pt x="129731" y="14817"/>
                  <a:pt x="130687" y="14854"/>
                  <a:pt x="131644" y="14916"/>
                </a:cubicBezTo>
                <a:cubicBezTo>
                  <a:pt x="136985" y="12443"/>
                  <a:pt x="142818" y="10078"/>
                  <a:pt x="149141" y="7819"/>
                </a:cubicBezTo>
                <a:cubicBezTo>
                  <a:pt x="155465" y="5560"/>
                  <a:pt x="161874" y="3705"/>
                  <a:pt x="168367" y="2253"/>
                </a:cubicBezTo>
                <a:cubicBezTo>
                  <a:pt x="174861" y="802"/>
                  <a:pt x="181034" y="52"/>
                  <a:pt x="18688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8" name="Freeform: Shape 187"/>
          <p:cNvSpPr/>
          <p:nvPr/>
        </p:nvSpPr>
        <p:spPr>
          <a:xfrm>
            <a:off x="6941513" y="6293616"/>
            <a:ext cx="422135" cy="393990"/>
          </a:xfrm>
          <a:custGeom>
            <a:avLst/>
            <a:gdLst/>
            <a:ahLst/>
            <a:cxnLst/>
            <a:rect l="l" t="t" r="r" b="b"/>
            <a:pathLst>
              <a:path w="244913" h="228584">
                <a:moveTo>
                  <a:pt x="8802" y="204107"/>
                </a:moveTo>
                <a:lnTo>
                  <a:pt x="236111" y="204107"/>
                </a:lnTo>
                <a:cubicBezTo>
                  <a:pt x="238598" y="204169"/>
                  <a:pt x="240671" y="204971"/>
                  <a:pt x="242330" y="206514"/>
                </a:cubicBezTo>
                <a:cubicBezTo>
                  <a:pt x="243988" y="208057"/>
                  <a:pt x="244849" y="209974"/>
                  <a:pt x="244913" y="212266"/>
                </a:cubicBezTo>
                <a:lnTo>
                  <a:pt x="244913" y="228584"/>
                </a:lnTo>
                <a:lnTo>
                  <a:pt x="0" y="228584"/>
                </a:lnTo>
                <a:lnTo>
                  <a:pt x="0" y="212266"/>
                </a:lnTo>
                <a:cubicBezTo>
                  <a:pt x="64" y="209974"/>
                  <a:pt x="925" y="208057"/>
                  <a:pt x="2584" y="206514"/>
                </a:cubicBezTo>
                <a:cubicBezTo>
                  <a:pt x="4242" y="204971"/>
                  <a:pt x="6315" y="204169"/>
                  <a:pt x="8802" y="204107"/>
                </a:cubicBezTo>
                <a:close/>
                <a:moveTo>
                  <a:pt x="32657" y="81630"/>
                </a:moveTo>
                <a:lnTo>
                  <a:pt x="65299" y="81630"/>
                </a:lnTo>
                <a:lnTo>
                  <a:pt x="65299" y="179615"/>
                </a:lnTo>
                <a:lnTo>
                  <a:pt x="81643" y="179615"/>
                </a:lnTo>
                <a:lnTo>
                  <a:pt x="81643" y="81630"/>
                </a:lnTo>
                <a:lnTo>
                  <a:pt x="114284" y="81630"/>
                </a:lnTo>
                <a:lnTo>
                  <a:pt x="114284" y="179615"/>
                </a:lnTo>
                <a:lnTo>
                  <a:pt x="130629" y="179615"/>
                </a:lnTo>
                <a:lnTo>
                  <a:pt x="130629" y="81630"/>
                </a:lnTo>
                <a:lnTo>
                  <a:pt x="163270" y="81630"/>
                </a:lnTo>
                <a:lnTo>
                  <a:pt x="163270" y="179615"/>
                </a:lnTo>
                <a:lnTo>
                  <a:pt x="179614" y="179615"/>
                </a:lnTo>
                <a:lnTo>
                  <a:pt x="179614" y="81630"/>
                </a:lnTo>
                <a:lnTo>
                  <a:pt x="212256" y="81630"/>
                </a:lnTo>
                <a:lnTo>
                  <a:pt x="212256" y="179615"/>
                </a:lnTo>
                <a:lnTo>
                  <a:pt x="219782" y="179615"/>
                </a:lnTo>
                <a:cubicBezTo>
                  <a:pt x="222270" y="179676"/>
                  <a:pt x="224343" y="180477"/>
                  <a:pt x="226001" y="182020"/>
                </a:cubicBezTo>
                <a:cubicBezTo>
                  <a:pt x="227660" y="183563"/>
                  <a:pt x="228520" y="185479"/>
                  <a:pt x="228584" y="187771"/>
                </a:cubicBezTo>
                <a:lnTo>
                  <a:pt x="228584" y="195927"/>
                </a:lnTo>
                <a:lnTo>
                  <a:pt x="16329" y="195927"/>
                </a:lnTo>
                <a:lnTo>
                  <a:pt x="16329" y="187771"/>
                </a:lnTo>
                <a:cubicBezTo>
                  <a:pt x="16393" y="185479"/>
                  <a:pt x="17254" y="183563"/>
                  <a:pt x="18912" y="182020"/>
                </a:cubicBezTo>
                <a:cubicBezTo>
                  <a:pt x="20571" y="180477"/>
                  <a:pt x="22643" y="179676"/>
                  <a:pt x="25131" y="179615"/>
                </a:cubicBezTo>
                <a:lnTo>
                  <a:pt x="32657" y="179615"/>
                </a:lnTo>
                <a:close/>
                <a:moveTo>
                  <a:pt x="122457" y="0"/>
                </a:moveTo>
                <a:lnTo>
                  <a:pt x="244913" y="48986"/>
                </a:lnTo>
                <a:lnTo>
                  <a:pt x="244913" y="65299"/>
                </a:lnTo>
                <a:lnTo>
                  <a:pt x="228584" y="65299"/>
                </a:lnTo>
                <a:cubicBezTo>
                  <a:pt x="228520" y="67593"/>
                  <a:pt x="227660" y="69512"/>
                  <a:pt x="226001" y="71056"/>
                </a:cubicBezTo>
                <a:cubicBezTo>
                  <a:pt x="224343" y="72600"/>
                  <a:pt x="222270" y="73403"/>
                  <a:pt x="219782" y="73464"/>
                </a:cubicBezTo>
                <a:lnTo>
                  <a:pt x="25131" y="73464"/>
                </a:lnTo>
                <a:cubicBezTo>
                  <a:pt x="22643" y="73403"/>
                  <a:pt x="20571" y="72600"/>
                  <a:pt x="18912" y="71056"/>
                </a:cubicBezTo>
                <a:cubicBezTo>
                  <a:pt x="17254" y="69512"/>
                  <a:pt x="16393" y="67593"/>
                  <a:pt x="16329" y="65299"/>
                </a:cubicBezTo>
                <a:lnTo>
                  <a:pt x="0" y="65299"/>
                </a:lnTo>
                <a:lnTo>
                  <a:pt x="0" y="4898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9" name="Freeform: Shape 188"/>
          <p:cNvSpPr/>
          <p:nvPr/>
        </p:nvSpPr>
        <p:spPr>
          <a:xfrm>
            <a:off x="6253480" y="9706029"/>
            <a:ext cx="337702" cy="281414"/>
          </a:xfrm>
          <a:custGeom>
            <a:avLst/>
            <a:gdLst/>
            <a:ahLst/>
            <a:cxnLst/>
            <a:rect l="l" t="t" r="r" b="b"/>
            <a:pathLst>
              <a:path w="195927" h="163270">
                <a:moveTo>
                  <a:pt x="52809" y="24478"/>
                </a:moveTo>
                <a:lnTo>
                  <a:pt x="25767" y="87751"/>
                </a:lnTo>
                <a:cubicBezTo>
                  <a:pt x="25645" y="88075"/>
                  <a:pt x="25538" y="88415"/>
                  <a:pt x="25448" y="88771"/>
                </a:cubicBezTo>
                <a:cubicBezTo>
                  <a:pt x="25357" y="89127"/>
                  <a:pt x="25251" y="89467"/>
                  <a:pt x="25129" y="89792"/>
                </a:cubicBezTo>
                <a:lnTo>
                  <a:pt x="65437" y="89792"/>
                </a:lnTo>
                <a:lnTo>
                  <a:pt x="77555" y="114285"/>
                </a:lnTo>
                <a:lnTo>
                  <a:pt x="118373" y="114285"/>
                </a:lnTo>
                <a:lnTo>
                  <a:pt x="130491" y="89792"/>
                </a:lnTo>
                <a:lnTo>
                  <a:pt x="170799" y="89792"/>
                </a:lnTo>
                <a:cubicBezTo>
                  <a:pt x="170677" y="89467"/>
                  <a:pt x="170571" y="89127"/>
                  <a:pt x="170481" y="88771"/>
                </a:cubicBezTo>
                <a:cubicBezTo>
                  <a:pt x="170390" y="88415"/>
                  <a:pt x="170284" y="88075"/>
                  <a:pt x="170162" y="87751"/>
                </a:cubicBezTo>
                <a:lnTo>
                  <a:pt x="143120" y="24478"/>
                </a:lnTo>
                <a:close/>
                <a:moveTo>
                  <a:pt x="44900" y="0"/>
                </a:moveTo>
                <a:lnTo>
                  <a:pt x="151028" y="0"/>
                </a:lnTo>
                <a:cubicBezTo>
                  <a:pt x="153343" y="51"/>
                  <a:pt x="155570" y="779"/>
                  <a:pt x="157709" y="2184"/>
                </a:cubicBezTo>
                <a:cubicBezTo>
                  <a:pt x="159848" y="3589"/>
                  <a:pt x="161405" y="5368"/>
                  <a:pt x="162381" y="7522"/>
                </a:cubicBezTo>
                <a:lnTo>
                  <a:pt x="192739" y="77928"/>
                </a:lnTo>
                <a:cubicBezTo>
                  <a:pt x="193653" y="80192"/>
                  <a:pt x="194408" y="82775"/>
                  <a:pt x="195003" y="85678"/>
                </a:cubicBezTo>
                <a:cubicBezTo>
                  <a:pt x="195598" y="88580"/>
                  <a:pt x="195906" y="91227"/>
                  <a:pt x="195927" y="93619"/>
                </a:cubicBezTo>
                <a:lnTo>
                  <a:pt x="195927" y="155106"/>
                </a:lnTo>
                <a:cubicBezTo>
                  <a:pt x="195866" y="157399"/>
                  <a:pt x="195064" y="159318"/>
                  <a:pt x="193520" y="160862"/>
                </a:cubicBezTo>
                <a:cubicBezTo>
                  <a:pt x="191976" y="162406"/>
                  <a:pt x="190058" y="163209"/>
                  <a:pt x="187765" y="163270"/>
                </a:cubicBezTo>
                <a:lnTo>
                  <a:pt x="8164" y="163270"/>
                </a:lnTo>
                <a:cubicBezTo>
                  <a:pt x="5870" y="163209"/>
                  <a:pt x="3952" y="162406"/>
                  <a:pt x="2408" y="160862"/>
                </a:cubicBezTo>
                <a:cubicBezTo>
                  <a:pt x="864" y="159318"/>
                  <a:pt x="61" y="157399"/>
                  <a:pt x="0" y="155106"/>
                </a:cubicBezTo>
                <a:lnTo>
                  <a:pt x="0" y="93619"/>
                </a:lnTo>
                <a:cubicBezTo>
                  <a:pt x="22" y="91227"/>
                  <a:pt x="330" y="88580"/>
                  <a:pt x="925" y="85678"/>
                </a:cubicBezTo>
                <a:cubicBezTo>
                  <a:pt x="1520" y="82775"/>
                  <a:pt x="2275" y="80192"/>
                  <a:pt x="3189" y="77928"/>
                </a:cubicBezTo>
                <a:lnTo>
                  <a:pt x="33548" y="7522"/>
                </a:lnTo>
                <a:cubicBezTo>
                  <a:pt x="34523" y="5368"/>
                  <a:pt x="36080" y="3589"/>
                  <a:pt x="38220" y="2184"/>
                </a:cubicBezTo>
                <a:cubicBezTo>
                  <a:pt x="40359" y="779"/>
                  <a:pt x="42586" y="51"/>
                  <a:pt x="449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0" name="Freeform: Shape 189"/>
          <p:cNvSpPr/>
          <p:nvPr/>
        </p:nvSpPr>
        <p:spPr>
          <a:xfrm>
            <a:off x="6211264" y="8838858"/>
            <a:ext cx="422135" cy="337702"/>
          </a:xfrm>
          <a:custGeom>
            <a:avLst/>
            <a:gdLst/>
            <a:ahLst/>
            <a:cxnLst/>
            <a:rect l="l" t="t" r="r" b="b"/>
            <a:pathLst>
              <a:path w="244913" h="195927">
                <a:moveTo>
                  <a:pt x="159199" y="53056"/>
                </a:moveTo>
                <a:lnTo>
                  <a:pt x="212271" y="106131"/>
                </a:lnTo>
                <a:lnTo>
                  <a:pt x="212271" y="163270"/>
                </a:lnTo>
                <a:lnTo>
                  <a:pt x="32643" y="163270"/>
                </a:lnTo>
                <a:lnTo>
                  <a:pt x="32643" y="138793"/>
                </a:lnTo>
                <a:lnTo>
                  <a:pt x="73467" y="97966"/>
                </a:lnTo>
                <a:lnTo>
                  <a:pt x="93880" y="118379"/>
                </a:lnTo>
                <a:close/>
                <a:moveTo>
                  <a:pt x="57138" y="32642"/>
                </a:moveTo>
                <a:cubicBezTo>
                  <a:pt x="64075" y="32818"/>
                  <a:pt x="69847" y="35210"/>
                  <a:pt x="74456" y="39819"/>
                </a:cubicBezTo>
                <a:cubicBezTo>
                  <a:pt x="79065" y="44428"/>
                  <a:pt x="81457" y="50201"/>
                  <a:pt x="81632" y="57139"/>
                </a:cubicBezTo>
                <a:cubicBezTo>
                  <a:pt x="81457" y="64076"/>
                  <a:pt x="79065" y="69849"/>
                  <a:pt x="74456" y="74458"/>
                </a:cubicBezTo>
                <a:cubicBezTo>
                  <a:pt x="69847" y="79067"/>
                  <a:pt x="64075" y="81459"/>
                  <a:pt x="57138" y="81635"/>
                </a:cubicBezTo>
                <a:cubicBezTo>
                  <a:pt x="50201" y="81459"/>
                  <a:pt x="44428" y="79067"/>
                  <a:pt x="39819" y="74458"/>
                </a:cubicBezTo>
                <a:cubicBezTo>
                  <a:pt x="35210" y="69849"/>
                  <a:pt x="32818" y="64076"/>
                  <a:pt x="32643" y="57139"/>
                </a:cubicBezTo>
                <a:cubicBezTo>
                  <a:pt x="32818" y="50201"/>
                  <a:pt x="35210" y="44428"/>
                  <a:pt x="39819" y="39819"/>
                </a:cubicBezTo>
                <a:cubicBezTo>
                  <a:pt x="44428" y="35210"/>
                  <a:pt x="50201" y="32818"/>
                  <a:pt x="57138" y="32642"/>
                </a:cubicBezTo>
                <a:close/>
                <a:moveTo>
                  <a:pt x="20395" y="16312"/>
                </a:moveTo>
                <a:cubicBezTo>
                  <a:pt x="19276" y="16347"/>
                  <a:pt x="18325" y="16756"/>
                  <a:pt x="17541" y="17540"/>
                </a:cubicBezTo>
                <a:cubicBezTo>
                  <a:pt x="16757" y="18324"/>
                  <a:pt x="16347" y="19275"/>
                  <a:pt x="16313" y="20394"/>
                </a:cubicBezTo>
                <a:lnTo>
                  <a:pt x="16313" y="175528"/>
                </a:lnTo>
                <a:cubicBezTo>
                  <a:pt x="16347" y="176648"/>
                  <a:pt x="16757" y="177601"/>
                  <a:pt x="17541" y="178385"/>
                </a:cubicBezTo>
                <a:cubicBezTo>
                  <a:pt x="18325" y="179170"/>
                  <a:pt x="19276" y="179580"/>
                  <a:pt x="20395" y="179614"/>
                </a:cubicBezTo>
                <a:lnTo>
                  <a:pt x="224518" y="179614"/>
                </a:lnTo>
                <a:cubicBezTo>
                  <a:pt x="225637" y="179580"/>
                  <a:pt x="226588" y="179170"/>
                  <a:pt x="227373" y="178385"/>
                </a:cubicBezTo>
                <a:cubicBezTo>
                  <a:pt x="228157" y="177601"/>
                  <a:pt x="228566" y="176648"/>
                  <a:pt x="228600" y="175528"/>
                </a:cubicBezTo>
                <a:lnTo>
                  <a:pt x="228600" y="20394"/>
                </a:lnTo>
                <a:cubicBezTo>
                  <a:pt x="228566" y="19275"/>
                  <a:pt x="228157" y="18324"/>
                  <a:pt x="227373" y="17540"/>
                </a:cubicBezTo>
                <a:cubicBezTo>
                  <a:pt x="226588" y="16756"/>
                  <a:pt x="225637" y="16347"/>
                  <a:pt x="224518" y="16312"/>
                </a:cubicBezTo>
                <a:close/>
                <a:moveTo>
                  <a:pt x="20395" y="0"/>
                </a:moveTo>
                <a:lnTo>
                  <a:pt x="224518" y="0"/>
                </a:lnTo>
                <a:cubicBezTo>
                  <a:pt x="230276" y="148"/>
                  <a:pt x="235078" y="2145"/>
                  <a:pt x="238923" y="5990"/>
                </a:cubicBezTo>
                <a:cubicBezTo>
                  <a:pt x="242768" y="9835"/>
                  <a:pt x="244764" y="14637"/>
                  <a:pt x="244913" y="20394"/>
                </a:cubicBezTo>
                <a:lnTo>
                  <a:pt x="244913" y="175528"/>
                </a:lnTo>
                <a:cubicBezTo>
                  <a:pt x="244764" y="181288"/>
                  <a:pt x="242768" y="186091"/>
                  <a:pt x="238923" y="189936"/>
                </a:cubicBezTo>
                <a:cubicBezTo>
                  <a:pt x="235078" y="193781"/>
                  <a:pt x="230276" y="195778"/>
                  <a:pt x="224518" y="195927"/>
                </a:cubicBezTo>
                <a:lnTo>
                  <a:pt x="20395" y="195927"/>
                </a:lnTo>
                <a:cubicBezTo>
                  <a:pt x="14637" y="195778"/>
                  <a:pt x="9836" y="193781"/>
                  <a:pt x="5991" y="189936"/>
                </a:cubicBezTo>
                <a:cubicBezTo>
                  <a:pt x="2146" y="186091"/>
                  <a:pt x="149" y="181288"/>
                  <a:pt x="0" y="175528"/>
                </a:cubicBezTo>
                <a:lnTo>
                  <a:pt x="0" y="20394"/>
                </a:lnTo>
                <a:cubicBezTo>
                  <a:pt x="149" y="14637"/>
                  <a:pt x="2146" y="9835"/>
                  <a:pt x="5991" y="5990"/>
                </a:cubicBezTo>
                <a:cubicBezTo>
                  <a:pt x="9836" y="2145"/>
                  <a:pt x="14637" y="148"/>
                  <a:pt x="203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1" name="Freeform: Shape 190"/>
          <p:cNvSpPr/>
          <p:nvPr/>
        </p:nvSpPr>
        <p:spPr>
          <a:xfrm>
            <a:off x="6271070" y="8013871"/>
            <a:ext cx="302523" cy="309557"/>
          </a:xfrm>
          <a:custGeom>
            <a:avLst/>
            <a:gdLst/>
            <a:ahLst/>
            <a:cxnLst/>
            <a:rect l="l" t="t" r="r" b="b"/>
            <a:pathLst>
              <a:path w="175517" h="179598">
                <a:moveTo>
                  <a:pt x="151037" y="0"/>
                </a:moveTo>
                <a:lnTo>
                  <a:pt x="171437" y="0"/>
                </a:lnTo>
                <a:cubicBezTo>
                  <a:pt x="172610" y="26"/>
                  <a:pt x="173577" y="420"/>
                  <a:pt x="174337" y="1179"/>
                </a:cubicBezTo>
                <a:cubicBezTo>
                  <a:pt x="175097" y="1939"/>
                  <a:pt x="175490" y="2906"/>
                  <a:pt x="175517" y="4080"/>
                </a:cubicBezTo>
                <a:lnTo>
                  <a:pt x="175517" y="116336"/>
                </a:lnTo>
                <a:cubicBezTo>
                  <a:pt x="175383" y="128123"/>
                  <a:pt x="172505" y="138769"/>
                  <a:pt x="166884" y="148274"/>
                </a:cubicBezTo>
                <a:cubicBezTo>
                  <a:pt x="161262" y="157780"/>
                  <a:pt x="153698" y="165344"/>
                  <a:pt x="144192" y="170965"/>
                </a:cubicBezTo>
                <a:cubicBezTo>
                  <a:pt x="134685" y="176587"/>
                  <a:pt x="124039" y="179465"/>
                  <a:pt x="112251" y="179598"/>
                </a:cubicBezTo>
                <a:lnTo>
                  <a:pt x="53066" y="179598"/>
                </a:lnTo>
                <a:cubicBezTo>
                  <a:pt x="51892" y="179572"/>
                  <a:pt x="50925" y="179178"/>
                  <a:pt x="50165" y="178419"/>
                </a:cubicBezTo>
                <a:cubicBezTo>
                  <a:pt x="49406" y="177659"/>
                  <a:pt x="49012" y="176693"/>
                  <a:pt x="48986" y="175518"/>
                </a:cubicBezTo>
                <a:lnTo>
                  <a:pt x="48986" y="53054"/>
                </a:lnTo>
                <a:cubicBezTo>
                  <a:pt x="49012" y="51879"/>
                  <a:pt x="49406" y="50912"/>
                  <a:pt x="50165" y="50152"/>
                </a:cubicBezTo>
                <a:cubicBezTo>
                  <a:pt x="50925" y="49392"/>
                  <a:pt x="51892" y="48998"/>
                  <a:pt x="53066" y="48972"/>
                </a:cubicBezTo>
                <a:lnTo>
                  <a:pt x="73465" y="48972"/>
                </a:lnTo>
                <a:cubicBezTo>
                  <a:pt x="74639" y="48998"/>
                  <a:pt x="75606" y="49392"/>
                  <a:pt x="76366" y="50152"/>
                </a:cubicBezTo>
                <a:cubicBezTo>
                  <a:pt x="77125" y="50912"/>
                  <a:pt x="77519" y="51879"/>
                  <a:pt x="77545" y="53054"/>
                </a:cubicBezTo>
                <a:lnTo>
                  <a:pt x="77545" y="151039"/>
                </a:lnTo>
                <a:lnTo>
                  <a:pt x="112251" y="151039"/>
                </a:lnTo>
                <a:cubicBezTo>
                  <a:pt x="118702" y="150965"/>
                  <a:pt x="124536" y="149384"/>
                  <a:pt x="129752" y="146295"/>
                </a:cubicBezTo>
                <a:cubicBezTo>
                  <a:pt x="134968" y="143206"/>
                  <a:pt x="139121" y="139054"/>
                  <a:pt x="142211" y="133839"/>
                </a:cubicBezTo>
                <a:cubicBezTo>
                  <a:pt x="145301" y="128624"/>
                  <a:pt x="146883" y="122789"/>
                  <a:pt x="146957" y="116336"/>
                </a:cubicBezTo>
                <a:lnTo>
                  <a:pt x="146957" y="4080"/>
                </a:lnTo>
                <a:cubicBezTo>
                  <a:pt x="146984" y="2906"/>
                  <a:pt x="147377" y="1939"/>
                  <a:pt x="148137" y="1179"/>
                </a:cubicBezTo>
                <a:cubicBezTo>
                  <a:pt x="148896" y="420"/>
                  <a:pt x="149863" y="26"/>
                  <a:pt x="151037" y="0"/>
                </a:cubicBezTo>
                <a:close/>
                <a:moveTo>
                  <a:pt x="4080" y="0"/>
                </a:moveTo>
                <a:lnTo>
                  <a:pt x="63265" y="0"/>
                </a:lnTo>
                <a:cubicBezTo>
                  <a:pt x="75053" y="134"/>
                  <a:pt x="85700" y="3011"/>
                  <a:pt x="95206" y="8633"/>
                </a:cubicBezTo>
                <a:cubicBezTo>
                  <a:pt x="104712" y="14254"/>
                  <a:pt x="112276" y="21818"/>
                  <a:pt x="117898" y="31324"/>
                </a:cubicBezTo>
                <a:cubicBezTo>
                  <a:pt x="123520" y="40829"/>
                  <a:pt x="126397" y="51475"/>
                  <a:pt x="126531" y="63261"/>
                </a:cubicBezTo>
                <a:lnTo>
                  <a:pt x="126531" y="126543"/>
                </a:lnTo>
                <a:cubicBezTo>
                  <a:pt x="126504" y="127718"/>
                  <a:pt x="126111" y="128685"/>
                  <a:pt x="125351" y="129445"/>
                </a:cubicBezTo>
                <a:cubicBezTo>
                  <a:pt x="124592" y="130206"/>
                  <a:pt x="123625" y="130599"/>
                  <a:pt x="122451" y="130626"/>
                </a:cubicBezTo>
                <a:lnTo>
                  <a:pt x="102052" y="130626"/>
                </a:lnTo>
                <a:cubicBezTo>
                  <a:pt x="100878" y="130599"/>
                  <a:pt x="99911" y="130206"/>
                  <a:pt x="99151" y="129445"/>
                </a:cubicBezTo>
                <a:cubicBezTo>
                  <a:pt x="98391" y="128685"/>
                  <a:pt x="97998" y="127718"/>
                  <a:pt x="97972" y="126543"/>
                </a:cubicBezTo>
                <a:lnTo>
                  <a:pt x="97972" y="63261"/>
                </a:lnTo>
                <a:cubicBezTo>
                  <a:pt x="97898" y="56808"/>
                  <a:pt x="96315" y="50974"/>
                  <a:pt x="93225" y="45759"/>
                </a:cubicBezTo>
                <a:cubicBezTo>
                  <a:pt x="90135" y="40543"/>
                  <a:pt x="85982" y="36392"/>
                  <a:pt x="80766" y="33303"/>
                </a:cubicBezTo>
                <a:cubicBezTo>
                  <a:pt x="75550" y="30214"/>
                  <a:pt x="69717" y="28633"/>
                  <a:pt x="63265" y="28559"/>
                </a:cubicBezTo>
                <a:lnTo>
                  <a:pt x="28559" y="28559"/>
                </a:lnTo>
                <a:lnTo>
                  <a:pt x="28559" y="175518"/>
                </a:lnTo>
                <a:cubicBezTo>
                  <a:pt x="28533" y="176693"/>
                  <a:pt x="28139" y="177659"/>
                  <a:pt x="27380" y="178419"/>
                </a:cubicBezTo>
                <a:cubicBezTo>
                  <a:pt x="26620" y="179179"/>
                  <a:pt x="25653" y="179572"/>
                  <a:pt x="24479" y="179598"/>
                </a:cubicBezTo>
                <a:lnTo>
                  <a:pt x="4080" y="179598"/>
                </a:lnTo>
                <a:cubicBezTo>
                  <a:pt x="2906" y="179572"/>
                  <a:pt x="1939" y="179178"/>
                  <a:pt x="1180" y="178419"/>
                </a:cubicBezTo>
                <a:cubicBezTo>
                  <a:pt x="420" y="177659"/>
                  <a:pt x="27" y="176693"/>
                  <a:pt x="0" y="175518"/>
                </a:cubicBezTo>
                <a:lnTo>
                  <a:pt x="0" y="4080"/>
                </a:lnTo>
                <a:cubicBezTo>
                  <a:pt x="27" y="2906"/>
                  <a:pt x="420" y="1939"/>
                  <a:pt x="1180" y="1179"/>
                </a:cubicBezTo>
                <a:cubicBezTo>
                  <a:pt x="1939" y="420"/>
                  <a:pt x="2906" y="26"/>
                  <a:pt x="4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2" name="Freeform: Shape 191"/>
          <p:cNvSpPr/>
          <p:nvPr/>
        </p:nvSpPr>
        <p:spPr>
          <a:xfrm>
            <a:off x="6323840" y="7132660"/>
            <a:ext cx="196981" cy="393990"/>
          </a:xfrm>
          <a:custGeom>
            <a:avLst/>
            <a:gdLst/>
            <a:ahLst/>
            <a:cxnLst/>
            <a:rect l="l" t="t" r="r" b="b"/>
            <a:pathLst>
              <a:path w="114284" h="228584">
                <a:moveTo>
                  <a:pt x="0" y="0"/>
                </a:moveTo>
                <a:lnTo>
                  <a:pt x="8164" y="0"/>
                </a:lnTo>
                <a:cubicBezTo>
                  <a:pt x="19678" y="27"/>
                  <a:pt x="29564" y="1631"/>
                  <a:pt x="37823" y="4812"/>
                </a:cubicBezTo>
                <a:cubicBezTo>
                  <a:pt x="46082" y="7992"/>
                  <a:pt x="52522" y="12592"/>
                  <a:pt x="57142" y="18609"/>
                </a:cubicBezTo>
                <a:cubicBezTo>
                  <a:pt x="61763" y="12592"/>
                  <a:pt x="68203" y="7992"/>
                  <a:pt x="76462" y="4812"/>
                </a:cubicBezTo>
                <a:cubicBezTo>
                  <a:pt x="84721" y="1631"/>
                  <a:pt x="94607" y="27"/>
                  <a:pt x="106120" y="0"/>
                </a:cubicBezTo>
                <a:lnTo>
                  <a:pt x="114284" y="0"/>
                </a:lnTo>
                <a:lnTo>
                  <a:pt x="114284" y="16313"/>
                </a:lnTo>
                <a:lnTo>
                  <a:pt x="106120" y="16313"/>
                </a:lnTo>
                <a:cubicBezTo>
                  <a:pt x="92587" y="16316"/>
                  <a:pt x="82403" y="18703"/>
                  <a:pt x="75568" y="23474"/>
                </a:cubicBezTo>
                <a:cubicBezTo>
                  <a:pt x="68732" y="28245"/>
                  <a:pt x="65309" y="35385"/>
                  <a:pt x="65299" y="44893"/>
                </a:cubicBezTo>
                <a:lnTo>
                  <a:pt x="65299" y="97972"/>
                </a:lnTo>
                <a:lnTo>
                  <a:pt x="81627" y="97972"/>
                </a:lnTo>
                <a:lnTo>
                  <a:pt x="81627" y="114284"/>
                </a:lnTo>
                <a:lnTo>
                  <a:pt x="65299" y="114284"/>
                </a:lnTo>
                <a:lnTo>
                  <a:pt x="65299" y="183692"/>
                </a:lnTo>
                <a:cubicBezTo>
                  <a:pt x="65309" y="193200"/>
                  <a:pt x="68732" y="200339"/>
                  <a:pt x="75568" y="205111"/>
                </a:cubicBezTo>
                <a:cubicBezTo>
                  <a:pt x="82403" y="209882"/>
                  <a:pt x="92587" y="212269"/>
                  <a:pt x="106120" y="212272"/>
                </a:cubicBezTo>
                <a:lnTo>
                  <a:pt x="114284" y="212272"/>
                </a:lnTo>
                <a:lnTo>
                  <a:pt x="114284" y="228584"/>
                </a:lnTo>
                <a:lnTo>
                  <a:pt x="106120" y="228584"/>
                </a:lnTo>
                <a:cubicBezTo>
                  <a:pt x="94607" y="228558"/>
                  <a:pt x="84721" y="226954"/>
                  <a:pt x="76462" y="223773"/>
                </a:cubicBezTo>
                <a:cubicBezTo>
                  <a:pt x="68203" y="220592"/>
                  <a:pt x="61763" y="215993"/>
                  <a:pt x="57142" y="209975"/>
                </a:cubicBezTo>
                <a:cubicBezTo>
                  <a:pt x="52522" y="215993"/>
                  <a:pt x="46082" y="220592"/>
                  <a:pt x="37823" y="223773"/>
                </a:cubicBezTo>
                <a:cubicBezTo>
                  <a:pt x="29564" y="226954"/>
                  <a:pt x="19678" y="228558"/>
                  <a:pt x="8164" y="228584"/>
                </a:cubicBezTo>
                <a:lnTo>
                  <a:pt x="0" y="228584"/>
                </a:lnTo>
                <a:lnTo>
                  <a:pt x="0" y="212272"/>
                </a:lnTo>
                <a:lnTo>
                  <a:pt x="8164" y="212272"/>
                </a:lnTo>
                <a:cubicBezTo>
                  <a:pt x="21697" y="212269"/>
                  <a:pt x="31881" y="209882"/>
                  <a:pt x="38717" y="205111"/>
                </a:cubicBezTo>
                <a:cubicBezTo>
                  <a:pt x="45552" y="200339"/>
                  <a:pt x="48975" y="193200"/>
                  <a:pt x="48986" y="183692"/>
                </a:cubicBezTo>
                <a:lnTo>
                  <a:pt x="48986" y="114284"/>
                </a:lnTo>
                <a:lnTo>
                  <a:pt x="32657" y="114284"/>
                </a:lnTo>
                <a:lnTo>
                  <a:pt x="32657" y="97972"/>
                </a:lnTo>
                <a:lnTo>
                  <a:pt x="48986" y="97972"/>
                </a:lnTo>
                <a:lnTo>
                  <a:pt x="48986" y="44893"/>
                </a:lnTo>
                <a:cubicBezTo>
                  <a:pt x="48975" y="35385"/>
                  <a:pt x="45552" y="28245"/>
                  <a:pt x="38717" y="23474"/>
                </a:cubicBezTo>
                <a:cubicBezTo>
                  <a:pt x="31881" y="18703"/>
                  <a:pt x="21697" y="16316"/>
                  <a:pt x="8164" y="16313"/>
                </a:cubicBezTo>
                <a:lnTo>
                  <a:pt x="0" y="1631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3" name="Freeform: Shape 192"/>
          <p:cNvSpPr/>
          <p:nvPr/>
        </p:nvSpPr>
        <p:spPr>
          <a:xfrm>
            <a:off x="6267552" y="6314725"/>
            <a:ext cx="309559" cy="351774"/>
          </a:xfrm>
          <a:custGeom>
            <a:avLst/>
            <a:gdLst/>
            <a:ahLst/>
            <a:cxnLst/>
            <a:rect l="l" t="t" r="r" b="b"/>
            <a:pathLst>
              <a:path w="179599" h="204091">
                <a:moveTo>
                  <a:pt x="33420" y="37489"/>
                </a:moveTo>
                <a:lnTo>
                  <a:pt x="39415" y="105625"/>
                </a:lnTo>
                <a:lnTo>
                  <a:pt x="117479" y="105625"/>
                </a:lnTo>
                <a:lnTo>
                  <a:pt x="114673" y="134695"/>
                </a:lnTo>
                <a:lnTo>
                  <a:pt x="89544" y="141456"/>
                </a:lnTo>
                <a:lnTo>
                  <a:pt x="64543" y="134695"/>
                </a:lnTo>
                <a:lnTo>
                  <a:pt x="62885" y="116835"/>
                </a:lnTo>
                <a:lnTo>
                  <a:pt x="40563" y="116835"/>
                </a:lnTo>
                <a:lnTo>
                  <a:pt x="43369" y="152299"/>
                </a:lnTo>
                <a:lnTo>
                  <a:pt x="89544" y="165056"/>
                </a:lnTo>
                <a:lnTo>
                  <a:pt x="90054" y="165056"/>
                </a:lnTo>
                <a:lnTo>
                  <a:pt x="90054" y="164928"/>
                </a:lnTo>
                <a:lnTo>
                  <a:pt x="135847" y="152299"/>
                </a:lnTo>
                <a:lnTo>
                  <a:pt x="142224" y="82902"/>
                </a:lnTo>
                <a:lnTo>
                  <a:pt x="60079" y="82902"/>
                </a:lnTo>
                <a:lnTo>
                  <a:pt x="58166" y="59829"/>
                </a:lnTo>
                <a:lnTo>
                  <a:pt x="144138" y="59829"/>
                </a:lnTo>
                <a:lnTo>
                  <a:pt x="146179" y="37489"/>
                </a:lnTo>
                <a:close/>
                <a:moveTo>
                  <a:pt x="0" y="0"/>
                </a:moveTo>
                <a:lnTo>
                  <a:pt x="179599" y="0"/>
                </a:lnTo>
                <a:lnTo>
                  <a:pt x="163271" y="183425"/>
                </a:lnTo>
                <a:lnTo>
                  <a:pt x="89544" y="204091"/>
                </a:lnTo>
                <a:lnTo>
                  <a:pt x="16327" y="18342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4" name="Freeform: Shape 193"/>
          <p:cNvSpPr/>
          <p:nvPr/>
        </p:nvSpPr>
        <p:spPr>
          <a:xfrm>
            <a:off x="5551417" y="9649741"/>
            <a:ext cx="337702" cy="393990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3292" y="122458"/>
                </a:moveTo>
                <a:cubicBezTo>
                  <a:pt x="74651" y="125974"/>
                  <a:pt x="66480" y="131923"/>
                  <a:pt x="58780" y="140302"/>
                </a:cubicBezTo>
                <a:cubicBezTo>
                  <a:pt x="51080" y="148683"/>
                  <a:pt x="44791" y="159064"/>
                  <a:pt x="39914" y="171447"/>
                </a:cubicBezTo>
                <a:lnTo>
                  <a:pt x="156014" y="171447"/>
                </a:lnTo>
                <a:cubicBezTo>
                  <a:pt x="151136" y="159064"/>
                  <a:pt x="144848" y="148683"/>
                  <a:pt x="137148" y="140302"/>
                </a:cubicBezTo>
                <a:cubicBezTo>
                  <a:pt x="129447" y="131923"/>
                  <a:pt x="121277" y="125974"/>
                  <a:pt x="112636" y="122458"/>
                </a:cubicBezTo>
                <a:close/>
                <a:moveTo>
                  <a:pt x="32641" y="16313"/>
                </a:moveTo>
                <a:cubicBezTo>
                  <a:pt x="32679" y="25634"/>
                  <a:pt x="33657" y="34390"/>
                  <a:pt x="35576" y="42579"/>
                </a:cubicBezTo>
                <a:cubicBezTo>
                  <a:pt x="37495" y="50768"/>
                  <a:pt x="40132" y="58342"/>
                  <a:pt x="43486" y="65303"/>
                </a:cubicBezTo>
                <a:lnTo>
                  <a:pt x="152442" y="65303"/>
                </a:lnTo>
                <a:cubicBezTo>
                  <a:pt x="155796" y="58342"/>
                  <a:pt x="158432" y="50768"/>
                  <a:pt x="160352" y="42579"/>
                </a:cubicBezTo>
                <a:cubicBezTo>
                  <a:pt x="162271" y="34390"/>
                  <a:pt x="163249" y="25634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8"/>
                  <a:pt x="195901" y="2905"/>
                  <a:pt x="195927" y="4078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3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0"/>
                  <a:pt x="155475" y="92009"/>
                </a:cubicBezTo>
                <a:cubicBezTo>
                  <a:pt x="148304" y="101309"/>
                  <a:pt x="140488" y="108736"/>
                  <a:pt x="132028" y="114293"/>
                </a:cubicBezTo>
                <a:cubicBezTo>
                  <a:pt x="140488" y="119849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6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5"/>
                </a:cubicBezTo>
                <a:cubicBezTo>
                  <a:pt x="193987" y="228165"/>
                  <a:pt x="193020" y="228558"/>
                  <a:pt x="191845" y="228584"/>
                </a:cubicBezTo>
                <a:lnTo>
                  <a:pt x="4082" y="228584"/>
                </a:lnTo>
                <a:cubicBezTo>
                  <a:pt x="2908" y="228558"/>
                  <a:pt x="1940" y="228165"/>
                  <a:pt x="1180" y="227405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6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49"/>
                  <a:pt x="63899" y="114293"/>
                </a:cubicBezTo>
                <a:cubicBezTo>
                  <a:pt x="55439" y="108736"/>
                  <a:pt x="47624" y="101309"/>
                  <a:pt x="40452" y="92009"/>
                </a:cubicBezTo>
                <a:cubicBezTo>
                  <a:pt x="33281" y="82710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3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8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Freeform: Shape 194"/>
          <p:cNvSpPr/>
          <p:nvPr/>
        </p:nvSpPr>
        <p:spPr>
          <a:xfrm>
            <a:off x="5551417" y="8810713"/>
            <a:ext cx="337702" cy="393992"/>
          </a:xfrm>
          <a:custGeom>
            <a:avLst/>
            <a:gdLst/>
            <a:ahLst/>
            <a:cxnLst/>
            <a:rect l="l" t="t" r="r" b="b"/>
            <a:pathLst>
              <a:path w="195927" h="228585">
                <a:moveTo>
                  <a:pt x="83292" y="122458"/>
                </a:moveTo>
                <a:cubicBezTo>
                  <a:pt x="74674" y="125931"/>
                  <a:pt x="66535" y="131813"/>
                  <a:pt x="58876" y="140101"/>
                </a:cubicBezTo>
                <a:cubicBezTo>
                  <a:pt x="51217" y="148390"/>
                  <a:pt x="44969" y="158656"/>
                  <a:pt x="40131" y="170899"/>
                </a:cubicBezTo>
                <a:cubicBezTo>
                  <a:pt x="35293" y="183142"/>
                  <a:pt x="32797" y="196933"/>
                  <a:pt x="32641" y="212272"/>
                </a:cubicBezTo>
                <a:lnTo>
                  <a:pt x="163286" y="212272"/>
                </a:lnTo>
                <a:cubicBezTo>
                  <a:pt x="163131" y="196933"/>
                  <a:pt x="160634" y="183142"/>
                  <a:pt x="155796" y="170899"/>
                </a:cubicBezTo>
                <a:cubicBezTo>
                  <a:pt x="150959" y="158656"/>
                  <a:pt x="144710" y="148390"/>
                  <a:pt x="137051" y="140101"/>
                </a:cubicBezTo>
                <a:cubicBezTo>
                  <a:pt x="129392" y="131813"/>
                  <a:pt x="121254" y="125931"/>
                  <a:pt x="112636" y="122458"/>
                </a:cubicBezTo>
                <a:close/>
                <a:moveTo>
                  <a:pt x="32641" y="16313"/>
                </a:moveTo>
                <a:cubicBezTo>
                  <a:pt x="32641" y="21948"/>
                  <a:pt x="33024" y="27392"/>
                  <a:pt x="33790" y="32644"/>
                </a:cubicBezTo>
                <a:lnTo>
                  <a:pt x="162138" y="32644"/>
                </a:lnTo>
                <a:cubicBezTo>
                  <a:pt x="162903" y="27392"/>
                  <a:pt x="163286" y="21948"/>
                  <a:pt x="163286" y="16313"/>
                </a:cubicBezTo>
                <a:close/>
                <a:moveTo>
                  <a:pt x="4082" y="0"/>
                </a:moveTo>
                <a:lnTo>
                  <a:pt x="191845" y="0"/>
                </a:lnTo>
                <a:cubicBezTo>
                  <a:pt x="193020" y="27"/>
                  <a:pt x="193987" y="420"/>
                  <a:pt x="194747" y="1179"/>
                </a:cubicBezTo>
                <a:cubicBezTo>
                  <a:pt x="195507" y="1938"/>
                  <a:pt x="195901" y="2905"/>
                  <a:pt x="195927" y="4078"/>
                </a:cubicBezTo>
                <a:lnTo>
                  <a:pt x="195927" y="12235"/>
                </a:lnTo>
                <a:cubicBezTo>
                  <a:pt x="195901" y="13408"/>
                  <a:pt x="195507" y="14375"/>
                  <a:pt x="194747" y="15134"/>
                </a:cubicBezTo>
                <a:cubicBezTo>
                  <a:pt x="193987" y="15894"/>
                  <a:pt x="193020" y="16286"/>
                  <a:pt x="191845" y="16313"/>
                </a:cubicBezTo>
                <a:lnTo>
                  <a:pt x="179599" y="16313"/>
                </a:lnTo>
                <a:cubicBezTo>
                  <a:pt x="179474" y="32076"/>
                  <a:pt x="177216" y="46308"/>
                  <a:pt x="172823" y="59009"/>
                </a:cubicBezTo>
                <a:cubicBezTo>
                  <a:pt x="168429" y="71710"/>
                  <a:pt x="162647" y="82711"/>
                  <a:pt x="155475" y="92009"/>
                </a:cubicBezTo>
                <a:cubicBezTo>
                  <a:pt x="148304" y="101308"/>
                  <a:pt x="140488" y="108736"/>
                  <a:pt x="132028" y="114293"/>
                </a:cubicBezTo>
                <a:cubicBezTo>
                  <a:pt x="140488" y="119850"/>
                  <a:pt x="148304" y="127277"/>
                  <a:pt x="155475" y="136576"/>
                </a:cubicBezTo>
                <a:cubicBezTo>
                  <a:pt x="162647" y="145875"/>
                  <a:pt x="168429" y="156875"/>
                  <a:pt x="172823" y="169576"/>
                </a:cubicBezTo>
                <a:cubicBezTo>
                  <a:pt x="177216" y="182277"/>
                  <a:pt x="179474" y="196509"/>
                  <a:pt x="179599" y="212272"/>
                </a:cubicBezTo>
                <a:lnTo>
                  <a:pt x="191845" y="212272"/>
                </a:lnTo>
                <a:cubicBezTo>
                  <a:pt x="193020" y="212298"/>
                  <a:pt x="193987" y="212691"/>
                  <a:pt x="194747" y="213451"/>
                </a:cubicBezTo>
                <a:cubicBezTo>
                  <a:pt x="195507" y="214210"/>
                  <a:pt x="195901" y="215177"/>
                  <a:pt x="195927" y="216350"/>
                </a:cubicBezTo>
                <a:lnTo>
                  <a:pt x="195927" y="224506"/>
                </a:lnTo>
                <a:cubicBezTo>
                  <a:pt x="195901" y="225680"/>
                  <a:pt x="195507" y="226646"/>
                  <a:pt x="194747" y="227405"/>
                </a:cubicBezTo>
                <a:cubicBezTo>
                  <a:pt x="193987" y="228165"/>
                  <a:pt x="193020" y="228558"/>
                  <a:pt x="191845" y="228585"/>
                </a:cubicBezTo>
                <a:lnTo>
                  <a:pt x="4082" y="228585"/>
                </a:lnTo>
                <a:cubicBezTo>
                  <a:pt x="2908" y="228558"/>
                  <a:pt x="1940" y="228165"/>
                  <a:pt x="1180" y="227405"/>
                </a:cubicBezTo>
                <a:cubicBezTo>
                  <a:pt x="420" y="226646"/>
                  <a:pt x="27" y="225680"/>
                  <a:pt x="0" y="224506"/>
                </a:cubicBezTo>
                <a:lnTo>
                  <a:pt x="0" y="216350"/>
                </a:lnTo>
                <a:cubicBezTo>
                  <a:pt x="27" y="215177"/>
                  <a:pt x="420" y="214210"/>
                  <a:pt x="1180" y="213451"/>
                </a:cubicBezTo>
                <a:cubicBezTo>
                  <a:pt x="1940" y="212691"/>
                  <a:pt x="2908" y="212298"/>
                  <a:pt x="4082" y="212272"/>
                </a:cubicBezTo>
                <a:lnTo>
                  <a:pt x="16329" y="212272"/>
                </a:lnTo>
                <a:cubicBezTo>
                  <a:pt x="16453" y="196509"/>
                  <a:pt x="18712" y="182277"/>
                  <a:pt x="23105" y="169576"/>
                </a:cubicBezTo>
                <a:cubicBezTo>
                  <a:pt x="27498" y="156875"/>
                  <a:pt x="33281" y="145875"/>
                  <a:pt x="40452" y="136576"/>
                </a:cubicBezTo>
                <a:cubicBezTo>
                  <a:pt x="47624" y="127277"/>
                  <a:pt x="55439" y="119850"/>
                  <a:pt x="63899" y="114293"/>
                </a:cubicBezTo>
                <a:cubicBezTo>
                  <a:pt x="55439" y="108736"/>
                  <a:pt x="47624" y="101308"/>
                  <a:pt x="40452" y="92009"/>
                </a:cubicBezTo>
                <a:cubicBezTo>
                  <a:pt x="33281" y="82711"/>
                  <a:pt x="27498" y="71710"/>
                  <a:pt x="23105" y="59009"/>
                </a:cubicBezTo>
                <a:cubicBezTo>
                  <a:pt x="18712" y="46308"/>
                  <a:pt x="16453" y="32076"/>
                  <a:pt x="16329" y="16313"/>
                </a:cubicBezTo>
                <a:lnTo>
                  <a:pt x="4082" y="16313"/>
                </a:lnTo>
                <a:cubicBezTo>
                  <a:pt x="2908" y="16286"/>
                  <a:pt x="1940" y="15894"/>
                  <a:pt x="1180" y="15134"/>
                </a:cubicBezTo>
                <a:cubicBezTo>
                  <a:pt x="420" y="14375"/>
                  <a:pt x="27" y="13408"/>
                  <a:pt x="0" y="12235"/>
                </a:cubicBezTo>
                <a:lnTo>
                  <a:pt x="0" y="4078"/>
                </a:lnTo>
                <a:cubicBezTo>
                  <a:pt x="27" y="2905"/>
                  <a:pt x="420" y="1938"/>
                  <a:pt x="1180" y="1179"/>
                </a:cubicBezTo>
                <a:cubicBezTo>
                  <a:pt x="1940" y="420"/>
                  <a:pt x="2908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6" name="Freeform: Shape 195"/>
          <p:cNvSpPr/>
          <p:nvPr/>
        </p:nvSpPr>
        <p:spPr>
          <a:xfrm>
            <a:off x="5551417" y="7971655"/>
            <a:ext cx="337702" cy="393990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4082" y="204108"/>
                </a:moveTo>
                <a:lnTo>
                  <a:pt x="191846" y="204108"/>
                </a:lnTo>
                <a:cubicBezTo>
                  <a:pt x="193021" y="204134"/>
                  <a:pt x="193988" y="204527"/>
                  <a:pt x="194748" y="205287"/>
                </a:cubicBezTo>
                <a:cubicBezTo>
                  <a:pt x="195508" y="206047"/>
                  <a:pt x="195901" y="207013"/>
                  <a:pt x="195927" y="208187"/>
                </a:cubicBezTo>
                <a:lnTo>
                  <a:pt x="195927" y="224505"/>
                </a:lnTo>
                <a:cubicBezTo>
                  <a:pt x="195901" y="225679"/>
                  <a:pt x="195508" y="226646"/>
                  <a:pt x="194748" y="227405"/>
                </a:cubicBezTo>
                <a:cubicBezTo>
                  <a:pt x="193988" y="228165"/>
                  <a:pt x="193021" y="228558"/>
                  <a:pt x="191846" y="228584"/>
                </a:cubicBezTo>
                <a:lnTo>
                  <a:pt x="4082" y="228584"/>
                </a:lnTo>
                <a:cubicBezTo>
                  <a:pt x="2907" y="228558"/>
                  <a:pt x="1940" y="228165"/>
                  <a:pt x="1180" y="227405"/>
                </a:cubicBezTo>
                <a:cubicBezTo>
                  <a:pt x="420" y="226646"/>
                  <a:pt x="27" y="225679"/>
                  <a:pt x="0" y="224505"/>
                </a:cubicBezTo>
                <a:lnTo>
                  <a:pt x="0" y="208187"/>
                </a:lnTo>
                <a:cubicBezTo>
                  <a:pt x="27" y="207013"/>
                  <a:pt x="420" y="206047"/>
                  <a:pt x="1180" y="205287"/>
                </a:cubicBezTo>
                <a:cubicBezTo>
                  <a:pt x="1940" y="204527"/>
                  <a:pt x="2907" y="204134"/>
                  <a:pt x="4082" y="204108"/>
                </a:cubicBezTo>
                <a:close/>
                <a:moveTo>
                  <a:pt x="16583" y="32642"/>
                </a:moveTo>
                <a:lnTo>
                  <a:pt x="179346" y="32642"/>
                </a:lnTo>
                <a:cubicBezTo>
                  <a:pt x="178625" y="43357"/>
                  <a:pt x="176208" y="52925"/>
                  <a:pt x="172097" y="61346"/>
                </a:cubicBezTo>
                <a:cubicBezTo>
                  <a:pt x="167986" y="69767"/>
                  <a:pt x="162871" y="77234"/>
                  <a:pt x="156752" y="83748"/>
                </a:cubicBezTo>
                <a:cubicBezTo>
                  <a:pt x="150634" y="90262"/>
                  <a:pt x="144203" y="96015"/>
                  <a:pt x="137461" y="101007"/>
                </a:cubicBezTo>
                <a:cubicBezTo>
                  <a:pt x="130719" y="106000"/>
                  <a:pt x="124356" y="110426"/>
                  <a:pt x="118373" y="114284"/>
                </a:cubicBezTo>
                <a:cubicBezTo>
                  <a:pt x="124356" y="118143"/>
                  <a:pt x="130719" y="122569"/>
                  <a:pt x="137461" y="127561"/>
                </a:cubicBezTo>
                <a:cubicBezTo>
                  <a:pt x="144203" y="132554"/>
                  <a:pt x="150634" y="138307"/>
                  <a:pt x="156752" y="144821"/>
                </a:cubicBezTo>
                <a:cubicBezTo>
                  <a:pt x="162871" y="151334"/>
                  <a:pt x="167986" y="158802"/>
                  <a:pt x="172097" y="167223"/>
                </a:cubicBezTo>
                <a:cubicBezTo>
                  <a:pt x="176208" y="175644"/>
                  <a:pt x="178625" y="185212"/>
                  <a:pt x="179346" y="195927"/>
                </a:cubicBezTo>
                <a:lnTo>
                  <a:pt x="16583" y="195927"/>
                </a:lnTo>
                <a:cubicBezTo>
                  <a:pt x="17304" y="185212"/>
                  <a:pt x="19720" y="175644"/>
                  <a:pt x="23831" y="167223"/>
                </a:cubicBezTo>
                <a:cubicBezTo>
                  <a:pt x="27943" y="158802"/>
                  <a:pt x="33058" y="151334"/>
                  <a:pt x="39176" y="144821"/>
                </a:cubicBezTo>
                <a:cubicBezTo>
                  <a:pt x="45295" y="138307"/>
                  <a:pt x="51725" y="132554"/>
                  <a:pt x="58467" y="127561"/>
                </a:cubicBezTo>
                <a:cubicBezTo>
                  <a:pt x="65210" y="122569"/>
                  <a:pt x="71572" y="118143"/>
                  <a:pt x="77555" y="114284"/>
                </a:cubicBezTo>
                <a:cubicBezTo>
                  <a:pt x="71572" y="110426"/>
                  <a:pt x="65210" y="106000"/>
                  <a:pt x="58467" y="101007"/>
                </a:cubicBezTo>
                <a:cubicBezTo>
                  <a:pt x="51725" y="96015"/>
                  <a:pt x="45295" y="90262"/>
                  <a:pt x="39176" y="83748"/>
                </a:cubicBezTo>
                <a:cubicBezTo>
                  <a:pt x="33058" y="77234"/>
                  <a:pt x="27943" y="69767"/>
                  <a:pt x="23831" y="61346"/>
                </a:cubicBezTo>
                <a:cubicBezTo>
                  <a:pt x="19720" y="52925"/>
                  <a:pt x="17304" y="43357"/>
                  <a:pt x="16583" y="32642"/>
                </a:cubicBezTo>
                <a:close/>
                <a:moveTo>
                  <a:pt x="4082" y="0"/>
                </a:moveTo>
                <a:lnTo>
                  <a:pt x="191846" y="0"/>
                </a:lnTo>
                <a:cubicBezTo>
                  <a:pt x="193021" y="27"/>
                  <a:pt x="193988" y="420"/>
                  <a:pt x="194748" y="1180"/>
                </a:cubicBezTo>
                <a:cubicBezTo>
                  <a:pt x="195508" y="1939"/>
                  <a:pt x="195901" y="2906"/>
                  <a:pt x="195927" y="4080"/>
                </a:cubicBezTo>
                <a:lnTo>
                  <a:pt x="195927" y="20398"/>
                </a:lnTo>
                <a:cubicBezTo>
                  <a:pt x="195901" y="21572"/>
                  <a:pt x="195508" y="22538"/>
                  <a:pt x="194748" y="23298"/>
                </a:cubicBezTo>
                <a:cubicBezTo>
                  <a:pt x="193988" y="24058"/>
                  <a:pt x="193021" y="24451"/>
                  <a:pt x="191846" y="24477"/>
                </a:cubicBezTo>
                <a:lnTo>
                  <a:pt x="4082" y="24477"/>
                </a:lnTo>
                <a:cubicBezTo>
                  <a:pt x="2907" y="24451"/>
                  <a:pt x="1940" y="24058"/>
                  <a:pt x="1180" y="23298"/>
                </a:cubicBezTo>
                <a:cubicBezTo>
                  <a:pt x="420" y="22538"/>
                  <a:pt x="27" y="21572"/>
                  <a:pt x="0" y="20398"/>
                </a:cubicBezTo>
                <a:lnTo>
                  <a:pt x="0" y="4080"/>
                </a:lnTo>
                <a:cubicBezTo>
                  <a:pt x="27" y="2906"/>
                  <a:pt x="420" y="1939"/>
                  <a:pt x="1180" y="1180"/>
                </a:cubicBezTo>
                <a:cubicBezTo>
                  <a:pt x="1940" y="420"/>
                  <a:pt x="2907" y="27"/>
                  <a:pt x="4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7" name="Freeform: Shape 196"/>
          <p:cNvSpPr/>
          <p:nvPr/>
        </p:nvSpPr>
        <p:spPr>
          <a:xfrm>
            <a:off x="5495127" y="7188948"/>
            <a:ext cx="450280" cy="281414"/>
          </a:xfrm>
          <a:custGeom>
            <a:avLst/>
            <a:gdLst/>
            <a:ahLst/>
            <a:cxnLst/>
            <a:rect l="l" t="t" r="r" b="b"/>
            <a:pathLst>
              <a:path w="261242" h="163270">
                <a:moveTo>
                  <a:pt x="122450" y="32658"/>
                </a:moveTo>
                <a:lnTo>
                  <a:pt x="212269" y="32658"/>
                </a:lnTo>
                <a:cubicBezTo>
                  <a:pt x="221387" y="32762"/>
                  <a:pt x="229625" y="34991"/>
                  <a:pt x="236984" y="39348"/>
                </a:cubicBezTo>
                <a:cubicBezTo>
                  <a:pt x="244343" y="43704"/>
                  <a:pt x="250200" y="49563"/>
                  <a:pt x="254554" y="56924"/>
                </a:cubicBezTo>
                <a:cubicBezTo>
                  <a:pt x="258909" y="64285"/>
                  <a:pt x="261138" y="72525"/>
                  <a:pt x="261242" y="81643"/>
                </a:cubicBezTo>
                <a:lnTo>
                  <a:pt x="261242" y="89808"/>
                </a:lnTo>
                <a:lnTo>
                  <a:pt x="114284" y="89808"/>
                </a:lnTo>
                <a:lnTo>
                  <a:pt x="114284" y="40822"/>
                </a:lnTo>
                <a:cubicBezTo>
                  <a:pt x="114346" y="38528"/>
                  <a:pt x="115148" y="36610"/>
                  <a:pt x="116692" y="35065"/>
                </a:cubicBezTo>
                <a:cubicBezTo>
                  <a:pt x="118237" y="33521"/>
                  <a:pt x="120156" y="32719"/>
                  <a:pt x="122450" y="32658"/>
                </a:cubicBezTo>
                <a:close/>
                <a:moveTo>
                  <a:pt x="73471" y="24493"/>
                </a:moveTo>
                <a:cubicBezTo>
                  <a:pt x="79539" y="24563"/>
                  <a:pt x="85027" y="26053"/>
                  <a:pt x="89936" y="28963"/>
                </a:cubicBezTo>
                <a:cubicBezTo>
                  <a:pt x="94845" y="31872"/>
                  <a:pt x="98755" y="35781"/>
                  <a:pt x="101665" y="40690"/>
                </a:cubicBezTo>
                <a:cubicBezTo>
                  <a:pt x="104576" y="45598"/>
                  <a:pt x="106066" y="51085"/>
                  <a:pt x="106136" y="57150"/>
                </a:cubicBezTo>
                <a:cubicBezTo>
                  <a:pt x="106066" y="63216"/>
                  <a:pt x="104576" y="68703"/>
                  <a:pt x="101665" y="73611"/>
                </a:cubicBezTo>
                <a:cubicBezTo>
                  <a:pt x="98755" y="78519"/>
                  <a:pt x="94845" y="82428"/>
                  <a:pt x="89936" y="85338"/>
                </a:cubicBezTo>
                <a:cubicBezTo>
                  <a:pt x="85027" y="88248"/>
                  <a:pt x="79539" y="89737"/>
                  <a:pt x="73471" y="89808"/>
                </a:cubicBezTo>
                <a:cubicBezTo>
                  <a:pt x="67405" y="89737"/>
                  <a:pt x="61916" y="88248"/>
                  <a:pt x="57007" y="85338"/>
                </a:cubicBezTo>
                <a:cubicBezTo>
                  <a:pt x="52098" y="82428"/>
                  <a:pt x="48188" y="78519"/>
                  <a:pt x="45278" y="73611"/>
                </a:cubicBezTo>
                <a:cubicBezTo>
                  <a:pt x="42368" y="68703"/>
                  <a:pt x="40877" y="63216"/>
                  <a:pt x="40808" y="57150"/>
                </a:cubicBezTo>
                <a:cubicBezTo>
                  <a:pt x="40877" y="51085"/>
                  <a:pt x="42368" y="45598"/>
                  <a:pt x="45278" y="40690"/>
                </a:cubicBezTo>
                <a:cubicBezTo>
                  <a:pt x="48188" y="35781"/>
                  <a:pt x="52098" y="31872"/>
                  <a:pt x="57007" y="28963"/>
                </a:cubicBezTo>
                <a:cubicBezTo>
                  <a:pt x="61916" y="26053"/>
                  <a:pt x="67405" y="24563"/>
                  <a:pt x="73471" y="24493"/>
                </a:cubicBezTo>
                <a:close/>
                <a:moveTo>
                  <a:pt x="8161" y="0"/>
                </a:moveTo>
                <a:lnTo>
                  <a:pt x="24481" y="0"/>
                </a:lnTo>
                <a:cubicBezTo>
                  <a:pt x="26773" y="61"/>
                  <a:pt x="28691" y="864"/>
                  <a:pt x="30235" y="2408"/>
                </a:cubicBezTo>
                <a:cubicBezTo>
                  <a:pt x="31778" y="3952"/>
                  <a:pt x="32580" y="5871"/>
                  <a:pt x="32641" y="8165"/>
                </a:cubicBezTo>
                <a:lnTo>
                  <a:pt x="32641" y="97972"/>
                </a:lnTo>
                <a:lnTo>
                  <a:pt x="253081" y="97972"/>
                </a:lnTo>
                <a:cubicBezTo>
                  <a:pt x="255374" y="98033"/>
                  <a:pt x="257291" y="98835"/>
                  <a:pt x="258835" y="100379"/>
                </a:cubicBezTo>
                <a:cubicBezTo>
                  <a:pt x="260378" y="101922"/>
                  <a:pt x="261180" y="103840"/>
                  <a:pt x="261242" y="106132"/>
                </a:cubicBezTo>
                <a:lnTo>
                  <a:pt x="261242" y="163270"/>
                </a:lnTo>
                <a:lnTo>
                  <a:pt x="228600" y="163270"/>
                </a:lnTo>
                <a:lnTo>
                  <a:pt x="228600" y="130613"/>
                </a:lnTo>
                <a:lnTo>
                  <a:pt x="32641" y="130613"/>
                </a:lnTo>
                <a:lnTo>
                  <a:pt x="32641" y="163270"/>
                </a:lnTo>
                <a:lnTo>
                  <a:pt x="0" y="163270"/>
                </a:lnTo>
                <a:lnTo>
                  <a:pt x="0" y="8165"/>
                </a:lnTo>
                <a:cubicBezTo>
                  <a:pt x="61" y="5871"/>
                  <a:pt x="864" y="3952"/>
                  <a:pt x="2407" y="2408"/>
                </a:cubicBezTo>
                <a:cubicBezTo>
                  <a:pt x="3950" y="864"/>
                  <a:pt x="5868" y="61"/>
                  <a:pt x="816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8" name="Freeform: Shape 197"/>
          <p:cNvSpPr/>
          <p:nvPr/>
        </p:nvSpPr>
        <p:spPr>
          <a:xfrm>
            <a:off x="5565488" y="6293616"/>
            <a:ext cx="309559" cy="393990"/>
          </a:xfrm>
          <a:custGeom>
            <a:avLst/>
            <a:gdLst/>
            <a:ahLst/>
            <a:cxnLst/>
            <a:rect l="l" t="t" r="r" b="b"/>
            <a:pathLst>
              <a:path w="179599" h="228584">
                <a:moveTo>
                  <a:pt x="134697" y="163286"/>
                </a:moveTo>
                <a:lnTo>
                  <a:pt x="142865" y="163286"/>
                </a:lnTo>
                <a:cubicBezTo>
                  <a:pt x="143985" y="163321"/>
                  <a:pt x="144937" y="163729"/>
                  <a:pt x="145721" y="164513"/>
                </a:cubicBezTo>
                <a:cubicBezTo>
                  <a:pt x="146505" y="165296"/>
                  <a:pt x="146915" y="166246"/>
                  <a:pt x="146950" y="167364"/>
                </a:cubicBezTo>
                <a:lnTo>
                  <a:pt x="146950" y="175520"/>
                </a:lnTo>
                <a:cubicBezTo>
                  <a:pt x="146915" y="176638"/>
                  <a:pt x="146505" y="177589"/>
                  <a:pt x="145721" y="178372"/>
                </a:cubicBezTo>
                <a:cubicBezTo>
                  <a:pt x="144937" y="179155"/>
                  <a:pt x="143985" y="179564"/>
                  <a:pt x="142865" y="179599"/>
                </a:cubicBezTo>
                <a:lnTo>
                  <a:pt x="134697" y="179599"/>
                </a:lnTo>
                <a:cubicBezTo>
                  <a:pt x="133578" y="179564"/>
                  <a:pt x="132626" y="179155"/>
                  <a:pt x="131841" y="178372"/>
                </a:cubicBezTo>
                <a:cubicBezTo>
                  <a:pt x="131057" y="177589"/>
                  <a:pt x="130647" y="176638"/>
                  <a:pt x="130613" y="175520"/>
                </a:cubicBezTo>
                <a:lnTo>
                  <a:pt x="130613" y="167364"/>
                </a:lnTo>
                <a:cubicBezTo>
                  <a:pt x="130647" y="166246"/>
                  <a:pt x="131057" y="165296"/>
                  <a:pt x="131841" y="164513"/>
                </a:cubicBezTo>
                <a:cubicBezTo>
                  <a:pt x="132626" y="163729"/>
                  <a:pt x="133578" y="163321"/>
                  <a:pt x="134697" y="163286"/>
                </a:cubicBezTo>
                <a:close/>
                <a:moveTo>
                  <a:pt x="36733" y="163286"/>
                </a:moveTo>
                <a:lnTo>
                  <a:pt x="44902" y="163286"/>
                </a:lnTo>
                <a:cubicBezTo>
                  <a:pt x="46021" y="163321"/>
                  <a:pt x="46973" y="163729"/>
                  <a:pt x="47758" y="164513"/>
                </a:cubicBezTo>
                <a:cubicBezTo>
                  <a:pt x="48542" y="165296"/>
                  <a:pt x="48951" y="166246"/>
                  <a:pt x="48986" y="167364"/>
                </a:cubicBezTo>
                <a:lnTo>
                  <a:pt x="48986" y="175520"/>
                </a:lnTo>
                <a:cubicBezTo>
                  <a:pt x="48951" y="176638"/>
                  <a:pt x="48542" y="177589"/>
                  <a:pt x="47758" y="178372"/>
                </a:cubicBezTo>
                <a:cubicBezTo>
                  <a:pt x="46973" y="179155"/>
                  <a:pt x="46021" y="179564"/>
                  <a:pt x="44902" y="179599"/>
                </a:cubicBezTo>
                <a:lnTo>
                  <a:pt x="36733" y="179599"/>
                </a:lnTo>
                <a:cubicBezTo>
                  <a:pt x="35614" y="179564"/>
                  <a:pt x="34662" y="179155"/>
                  <a:pt x="33878" y="178372"/>
                </a:cubicBezTo>
                <a:cubicBezTo>
                  <a:pt x="33093" y="177589"/>
                  <a:pt x="32684" y="176638"/>
                  <a:pt x="32649" y="175520"/>
                </a:cubicBezTo>
                <a:lnTo>
                  <a:pt x="32649" y="167364"/>
                </a:lnTo>
                <a:cubicBezTo>
                  <a:pt x="32684" y="166246"/>
                  <a:pt x="33093" y="165296"/>
                  <a:pt x="33878" y="164513"/>
                </a:cubicBezTo>
                <a:cubicBezTo>
                  <a:pt x="34662" y="163729"/>
                  <a:pt x="35614" y="163321"/>
                  <a:pt x="36733" y="163286"/>
                </a:cubicBezTo>
                <a:close/>
                <a:moveTo>
                  <a:pt x="134697" y="130629"/>
                </a:moveTo>
                <a:lnTo>
                  <a:pt x="142865" y="130629"/>
                </a:lnTo>
                <a:cubicBezTo>
                  <a:pt x="143985" y="130663"/>
                  <a:pt x="144937" y="131072"/>
                  <a:pt x="145721" y="131856"/>
                </a:cubicBezTo>
                <a:cubicBezTo>
                  <a:pt x="146505" y="132639"/>
                  <a:pt x="146915" y="133589"/>
                  <a:pt x="146950" y="134707"/>
                </a:cubicBezTo>
                <a:lnTo>
                  <a:pt x="146950" y="142863"/>
                </a:lnTo>
                <a:cubicBezTo>
                  <a:pt x="146915" y="143981"/>
                  <a:pt x="146505" y="144932"/>
                  <a:pt x="145721" y="145715"/>
                </a:cubicBezTo>
                <a:cubicBezTo>
                  <a:pt x="144937" y="146498"/>
                  <a:pt x="143985" y="146907"/>
                  <a:pt x="142865" y="146941"/>
                </a:cubicBezTo>
                <a:lnTo>
                  <a:pt x="134697" y="146941"/>
                </a:lnTo>
                <a:cubicBezTo>
                  <a:pt x="133578" y="146907"/>
                  <a:pt x="132626" y="146498"/>
                  <a:pt x="131841" y="145715"/>
                </a:cubicBezTo>
                <a:cubicBezTo>
                  <a:pt x="131057" y="144932"/>
                  <a:pt x="130647" y="143981"/>
                  <a:pt x="130613" y="142863"/>
                </a:cubicBezTo>
                <a:lnTo>
                  <a:pt x="130613" y="134707"/>
                </a:lnTo>
                <a:cubicBezTo>
                  <a:pt x="130647" y="133589"/>
                  <a:pt x="131057" y="132639"/>
                  <a:pt x="131841" y="131856"/>
                </a:cubicBezTo>
                <a:cubicBezTo>
                  <a:pt x="132626" y="131072"/>
                  <a:pt x="133578" y="130663"/>
                  <a:pt x="134697" y="130629"/>
                </a:cubicBezTo>
                <a:close/>
                <a:moveTo>
                  <a:pt x="102042" y="130629"/>
                </a:moveTo>
                <a:lnTo>
                  <a:pt x="110214" y="130629"/>
                </a:lnTo>
                <a:cubicBezTo>
                  <a:pt x="111334" y="130663"/>
                  <a:pt x="112287" y="131072"/>
                  <a:pt x="113071" y="131856"/>
                </a:cubicBezTo>
                <a:cubicBezTo>
                  <a:pt x="113856" y="132639"/>
                  <a:pt x="114266" y="133589"/>
                  <a:pt x="114300" y="134707"/>
                </a:cubicBezTo>
                <a:lnTo>
                  <a:pt x="114300" y="142863"/>
                </a:lnTo>
                <a:cubicBezTo>
                  <a:pt x="114266" y="143981"/>
                  <a:pt x="113856" y="144932"/>
                  <a:pt x="113071" y="145715"/>
                </a:cubicBezTo>
                <a:cubicBezTo>
                  <a:pt x="112287" y="146498"/>
                  <a:pt x="111334" y="146907"/>
                  <a:pt x="110214" y="146941"/>
                </a:cubicBezTo>
                <a:lnTo>
                  <a:pt x="102042" y="146941"/>
                </a:lnTo>
                <a:cubicBezTo>
                  <a:pt x="100922" y="146907"/>
                  <a:pt x="99969" y="146498"/>
                  <a:pt x="99185" y="145715"/>
                </a:cubicBezTo>
                <a:cubicBezTo>
                  <a:pt x="98400" y="144932"/>
                  <a:pt x="97990" y="143981"/>
                  <a:pt x="97956" y="142863"/>
                </a:cubicBezTo>
                <a:lnTo>
                  <a:pt x="97956" y="134707"/>
                </a:lnTo>
                <a:cubicBezTo>
                  <a:pt x="97990" y="133589"/>
                  <a:pt x="98400" y="132639"/>
                  <a:pt x="99185" y="131856"/>
                </a:cubicBezTo>
                <a:cubicBezTo>
                  <a:pt x="99969" y="131072"/>
                  <a:pt x="100922" y="130663"/>
                  <a:pt x="102042" y="130629"/>
                </a:cubicBezTo>
                <a:close/>
                <a:moveTo>
                  <a:pt x="69385" y="130629"/>
                </a:moveTo>
                <a:lnTo>
                  <a:pt x="77557" y="130629"/>
                </a:lnTo>
                <a:cubicBezTo>
                  <a:pt x="78677" y="130663"/>
                  <a:pt x="79629" y="131072"/>
                  <a:pt x="80414" y="131856"/>
                </a:cubicBezTo>
                <a:cubicBezTo>
                  <a:pt x="81199" y="132639"/>
                  <a:pt x="81609" y="133589"/>
                  <a:pt x="81643" y="134707"/>
                </a:cubicBezTo>
                <a:lnTo>
                  <a:pt x="81643" y="142863"/>
                </a:lnTo>
                <a:cubicBezTo>
                  <a:pt x="81609" y="143981"/>
                  <a:pt x="81199" y="144932"/>
                  <a:pt x="80414" y="145715"/>
                </a:cubicBezTo>
                <a:cubicBezTo>
                  <a:pt x="79629" y="146498"/>
                  <a:pt x="78677" y="146907"/>
                  <a:pt x="77557" y="146941"/>
                </a:cubicBezTo>
                <a:lnTo>
                  <a:pt x="69385" y="146941"/>
                </a:lnTo>
                <a:cubicBezTo>
                  <a:pt x="68265" y="146907"/>
                  <a:pt x="67312" y="146498"/>
                  <a:pt x="66528" y="145715"/>
                </a:cubicBezTo>
                <a:cubicBezTo>
                  <a:pt x="65743" y="144932"/>
                  <a:pt x="65333" y="143981"/>
                  <a:pt x="65299" y="142863"/>
                </a:cubicBezTo>
                <a:lnTo>
                  <a:pt x="65299" y="134707"/>
                </a:lnTo>
                <a:cubicBezTo>
                  <a:pt x="65333" y="133589"/>
                  <a:pt x="65743" y="132639"/>
                  <a:pt x="66528" y="131856"/>
                </a:cubicBezTo>
                <a:cubicBezTo>
                  <a:pt x="67312" y="131072"/>
                  <a:pt x="68265" y="130663"/>
                  <a:pt x="69385" y="130629"/>
                </a:cubicBezTo>
                <a:close/>
                <a:moveTo>
                  <a:pt x="36733" y="130629"/>
                </a:moveTo>
                <a:lnTo>
                  <a:pt x="44902" y="130629"/>
                </a:lnTo>
                <a:cubicBezTo>
                  <a:pt x="46021" y="130663"/>
                  <a:pt x="46973" y="131072"/>
                  <a:pt x="47758" y="131856"/>
                </a:cubicBezTo>
                <a:cubicBezTo>
                  <a:pt x="48542" y="132639"/>
                  <a:pt x="48951" y="133589"/>
                  <a:pt x="48986" y="134707"/>
                </a:cubicBezTo>
                <a:lnTo>
                  <a:pt x="48986" y="142863"/>
                </a:lnTo>
                <a:cubicBezTo>
                  <a:pt x="48951" y="143981"/>
                  <a:pt x="48542" y="144932"/>
                  <a:pt x="47758" y="145715"/>
                </a:cubicBezTo>
                <a:cubicBezTo>
                  <a:pt x="46973" y="146498"/>
                  <a:pt x="46021" y="146907"/>
                  <a:pt x="44902" y="146941"/>
                </a:cubicBezTo>
                <a:lnTo>
                  <a:pt x="36733" y="146941"/>
                </a:lnTo>
                <a:cubicBezTo>
                  <a:pt x="35614" y="146907"/>
                  <a:pt x="34662" y="146498"/>
                  <a:pt x="33878" y="145715"/>
                </a:cubicBezTo>
                <a:cubicBezTo>
                  <a:pt x="33093" y="144932"/>
                  <a:pt x="32684" y="143981"/>
                  <a:pt x="32649" y="142863"/>
                </a:cubicBezTo>
                <a:lnTo>
                  <a:pt x="32649" y="134707"/>
                </a:lnTo>
                <a:cubicBezTo>
                  <a:pt x="32684" y="133589"/>
                  <a:pt x="33093" y="132639"/>
                  <a:pt x="33878" y="131856"/>
                </a:cubicBezTo>
                <a:cubicBezTo>
                  <a:pt x="34662" y="131072"/>
                  <a:pt x="35614" y="130663"/>
                  <a:pt x="36733" y="130629"/>
                </a:cubicBezTo>
                <a:close/>
                <a:moveTo>
                  <a:pt x="134697" y="97972"/>
                </a:moveTo>
                <a:lnTo>
                  <a:pt x="142865" y="97972"/>
                </a:lnTo>
                <a:cubicBezTo>
                  <a:pt x="143985" y="98006"/>
                  <a:pt x="144937" y="98415"/>
                  <a:pt x="145721" y="99198"/>
                </a:cubicBezTo>
                <a:cubicBezTo>
                  <a:pt x="146505" y="99982"/>
                  <a:pt x="146915" y="100932"/>
                  <a:pt x="146950" y="102050"/>
                </a:cubicBezTo>
                <a:lnTo>
                  <a:pt x="146942" y="110202"/>
                </a:lnTo>
                <a:cubicBezTo>
                  <a:pt x="146907" y="111321"/>
                  <a:pt x="146498" y="112273"/>
                  <a:pt x="145714" y="113057"/>
                </a:cubicBezTo>
                <a:cubicBezTo>
                  <a:pt x="144931" y="113841"/>
                  <a:pt x="143981" y="114250"/>
                  <a:pt x="142865" y="114284"/>
                </a:cubicBezTo>
                <a:lnTo>
                  <a:pt x="134697" y="114284"/>
                </a:lnTo>
                <a:cubicBezTo>
                  <a:pt x="133578" y="114250"/>
                  <a:pt x="132626" y="113841"/>
                  <a:pt x="131841" y="113058"/>
                </a:cubicBezTo>
                <a:cubicBezTo>
                  <a:pt x="131057" y="112274"/>
                  <a:pt x="130647" y="111324"/>
                  <a:pt x="130613" y="110206"/>
                </a:cubicBezTo>
                <a:lnTo>
                  <a:pt x="130613" y="102050"/>
                </a:lnTo>
                <a:cubicBezTo>
                  <a:pt x="130647" y="100932"/>
                  <a:pt x="131057" y="99982"/>
                  <a:pt x="131841" y="99198"/>
                </a:cubicBezTo>
                <a:cubicBezTo>
                  <a:pt x="132626" y="98415"/>
                  <a:pt x="133578" y="98006"/>
                  <a:pt x="134697" y="97972"/>
                </a:cubicBezTo>
                <a:close/>
                <a:moveTo>
                  <a:pt x="102042" y="97972"/>
                </a:moveTo>
                <a:lnTo>
                  <a:pt x="110214" y="97972"/>
                </a:lnTo>
                <a:cubicBezTo>
                  <a:pt x="111334" y="98006"/>
                  <a:pt x="112287" y="98415"/>
                  <a:pt x="113071" y="99198"/>
                </a:cubicBezTo>
                <a:cubicBezTo>
                  <a:pt x="113856" y="99982"/>
                  <a:pt x="114266" y="100932"/>
                  <a:pt x="114300" y="102050"/>
                </a:cubicBezTo>
                <a:lnTo>
                  <a:pt x="114300" y="110206"/>
                </a:lnTo>
                <a:cubicBezTo>
                  <a:pt x="114266" y="111324"/>
                  <a:pt x="113856" y="112274"/>
                  <a:pt x="113071" y="113058"/>
                </a:cubicBezTo>
                <a:cubicBezTo>
                  <a:pt x="112287" y="113841"/>
                  <a:pt x="111334" y="114250"/>
                  <a:pt x="110214" y="114284"/>
                </a:cubicBezTo>
                <a:lnTo>
                  <a:pt x="102042" y="114284"/>
                </a:lnTo>
                <a:cubicBezTo>
                  <a:pt x="100922" y="114250"/>
                  <a:pt x="99969" y="113841"/>
                  <a:pt x="99185" y="113058"/>
                </a:cubicBezTo>
                <a:cubicBezTo>
                  <a:pt x="98400" y="112274"/>
                  <a:pt x="97990" y="111324"/>
                  <a:pt x="97956" y="110206"/>
                </a:cubicBezTo>
                <a:lnTo>
                  <a:pt x="97956" y="102050"/>
                </a:lnTo>
                <a:cubicBezTo>
                  <a:pt x="97990" y="100932"/>
                  <a:pt x="98400" y="99982"/>
                  <a:pt x="99185" y="99198"/>
                </a:cubicBezTo>
                <a:cubicBezTo>
                  <a:pt x="99969" y="98415"/>
                  <a:pt x="100922" y="98006"/>
                  <a:pt x="102042" y="97972"/>
                </a:cubicBezTo>
                <a:close/>
                <a:moveTo>
                  <a:pt x="69385" y="97972"/>
                </a:moveTo>
                <a:lnTo>
                  <a:pt x="77557" y="97972"/>
                </a:lnTo>
                <a:cubicBezTo>
                  <a:pt x="78677" y="98006"/>
                  <a:pt x="79629" y="98415"/>
                  <a:pt x="80414" y="99198"/>
                </a:cubicBezTo>
                <a:cubicBezTo>
                  <a:pt x="81199" y="99982"/>
                  <a:pt x="81609" y="100932"/>
                  <a:pt x="81643" y="102050"/>
                </a:cubicBezTo>
                <a:lnTo>
                  <a:pt x="81643" y="110206"/>
                </a:lnTo>
                <a:cubicBezTo>
                  <a:pt x="81609" y="111324"/>
                  <a:pt x="81199" y="112274"/>
                  <a:pt x="80414" y="113058"/>
                </a:cubicBezTo>
                <a:cubicBezTo>
                  <a:pt x="79629" y="113841"/>
                  <a:pt x="78677" y="114250"/>
                  <a:pt x="77557" y="114284"/>
                </a:cubicBezTo>
                <a:lnTo>
                  <a:pt x="69385" y="114284"/>
                </a:lnTo>
                <a:cubicBezTo>
                  <a:pt x="68265" y="114250"/>
                  <a:pt x="67312" y="113841"/>
                  <a:pt x="66528" y="113058"/>
                </a:cubicBezTo>
                <a:cubicBezTo>
                  <a:pt x="65743" y="112274"/>
                  <a:pt x="65333" y="111324"/>
                  <a:pt x="65299" y="110206"/>
                </a:cubicBezTo>
                <a:lnTo>
                  <a:pt x="65299" y="102050"/>
                </a:lnTo>
                <a:cubicBezTo>
                  <a:pt x="65333" y="100932"/>
                  <a:pt x="65743" y="99982"/>
                  <a:pt x="66528" y="99198"/>
                </a:cubicBezTo>
                <a:cubicBezTo>
                  <a:pt x="67312" y="98415"/>
                  <a:pt x="68265" y="98006"/>
                  <a:pt x="69385" y="97972"/>
                </a:cubicBezTo>
                <a:close/>
                <a:moveTo>
                  <a:pt x="36733" y="97972"/>
                </a:moveTo>
                <a:lnTo>
                  <a:pt x="44902" y="97972"/>
                </a:lnTo>
                <a:cubicBezTo>
                  <a:pt x="46021" y="98006"/>
                  <a:pt x="46973" y="98415"/>
                  <a:pt x="47758" y="99198"/>
                </a:cubicBezTo>
                <a:cubicBezTo>
                  <a:pt x="48542" y="99982"/>
                  <a:pt x="48951" y="100932"/>
                  <a:pt x="48986" y="102050"/>
                </a:cubicBezTo>
                <a:lnTo>
                  <a:pt x="48986" y="110206"/>
                </a:lnTo>
                <a:cubicBezTo>
                  <a:pt x="48951" y="111324"/>
                  <a:pt x="48542" y="112274"/>
                  <a:pt x="47758" y="113058"/>
                </a:cubicBezTo>
                <a:cubicBezTo>
                  <a:pt x="46973" y="113841"/>
                  <a:pt x="46021" y="114250"/>
                  <a:pt x="44902" y="114284"/>
                </a:cubicBezTo>
                <a:lnTo>
                  <a:pt x="36733" y="114284"/>
                </a:lnTo>
                <a:cubicBezTo>
                  <a:pt x="35614" y="114250"/>
                  <a:pt x="34662" y="113841"/>
                  <a:pt x="33878" y="113058"/>
                </a:cubicBezTo>
                <a:cubicBezTo>
                  <a:pt x="33093" y="112274"/>
                  <a:pt x="32684" y="111324"/>
                  <a:pt x="32649" y="110206"/>
                </a:cubicBezTo>
                <a:lnTo>
                  <a:pt x="32649" y="102050"/>
                </a:lnTo>
                <a:cubicBezTo>
                  <a:pt x="32684" y="100932"/>
                  <a:pt x="33093" y="99982"/>
                  <a:pt x="33878" y="99198"/>
                </a:cubicBezTo>
                <a:cubicBezTo>
                  <a:pt x="34662" y="98415"/>
                  <a:pt x="35614" y="98006"/>
                  <a:pt x="36733" y="97972"/>
                </a:cubicBezTo>
                <a:close/>
                <a:moveTo>
                  <a:pt x="130613" y="65299"/>
                </a:moveTo>
                <a:lnTo>
                  <a:pt x="130613" y="69393"/>
                </a:lnTo>
                <a:cubicBezTo>
                  <a:pt x="130525" y="72857"/>
                  <a:pt x="129331" y="75741"/>
                  <a:pt x="127029" y="78043"/>
                </a:cubicBezTo>
                <a:cubicBezTo>
                  <a:pt x="124727" y="80345"/>
                  <a:pt x="121843" y="81540"/>
                  <a:pt x="118378" y="81627"/>
                </a:cubicBezTo>
                <a:lnTo>
                  <a:pt x="61220" y="81627"/>
                </a:lnTo>
                <a:cubicBezTo>
                  <a:pt x="57755" y="81540"/>
                  <a:pt x="54872" y="80345"/>
                  <a:pt x="52570" y="78043"/>
                </a:cubicBezTo>
                <a:cubicBezTo>
                  <a:pt x="50268" y="75741"/>
                  <a:pt x="49074" y="72857"/>
                  <a:pt x="48986" y="69393"/>
                </a:cubicBezTo>
                <a:lnTo>
                  <a:pt x="48986" y="65314"/>
                </a:lnTo>
                <a:lnTo>
                  <a:pt x="16329" y="65314"/>
                </a:lnTo>
                <a:lnTo>
                  <a:pt x="16329" y="212256"/>
                </a:lnTo>
                <a:lnTo>
                  <a:pt x="65299" y="212256"/>
                </a:lnTo>
                <a:lnTo>
                  <a:pt x="65299" y="183681"/>
                </a:lnTo>
                <a:cubicBezTo>
                  <a:pt x="65333" y="182562"/>
                  <a:pt x="65742" y="181610"/>
                  <a:pt x="66527" y="180826"/>
                </a:cubicBezTo>
                <a:cubicBezTo>
                  <a:pt x="67311" y="180042"/>
                  <a:pt x="68263" y="179633"/>
                  <a:pt x="69382" y="179599"/>
                </a:cubicBezTo>
                <a:lnTo>
                  <a:pt x="110217" y="179599"/>
                </a:lnTo>
                <a:cubicBezTo>
                  <a:pt x="111336" y="179633"/>
                  <a:pt x="112288" y="180042"/>
                  <a:pt x="113072" y="180826"/>
                </a:cubicBezTo>
                <a:cubicBezTo>
                  <a:pt x="113856" y="181610"/>
                  <a:pt x="114266" y="182562"/>
                  <a:pt x="114300" y="183681"/>
                </a:cubicBezTo>
                <a:lnTo>
                  <a:pt x="114300" y="212256"/>
                </a:lnTo>
                <a:lnTo>
                  <a:pt x="163286" y="212272"/>
                </a:lnTo>
                <a:lnTo>
                  <a:pt x="163286" y="65299"/>
                </a:lnTo>
                <a:close/>
                <a:moveTo>
                  <a:pt x="110214" y="16313"/>
                </a:moveTo>
                <a:lnTo>
                  <a:pt x="102054" y="16329"/>
                </a:lnTo>
                <a:cubicBezTo>
                  <a:pt x="100935" y="16363"/>
                  <a:pt x="99983" y="16773"/>
                  <a:pt x="99200" y="17557"/>
                </a:cubicBezTo>
                <a:cubicBezTo>
                  <a:pt x="98416" y="18341"/>
                  <a:pt x="98006" y="19292"/>
                  <a:pt x="97972" y="20411"/>
                </a:cubicBezTo>
                <a:lnTo>
                  <a:pt x="97972" y="32657"/>
                </a:lnTo>
                <a:lnTo>
                  <a:pt x="81643" y="32657"/>
                </a:lnTo>
                <a:lnTo>
                  <a:pt x="81643" y="20411"/>
                </a:lnTo>
                <a:cubicBezTo>
                  <a:pt x="81609" y="19292"/>
                  <a:pt x="81199" y="18341"/>
                  <a:pt x="80415" y="17557"/>
                </a:cubicBezTo>
                <a:cubicBezTo>
                  <a:pt x="79631" y="16773"/>
                  <a:pt x="78680" y="16363"/>
                  <a:pt x="77561" y="16329"/>
                </a:cubicBezTo>
                <a:lnTo>
                  <a:pt x="69397" y="16329"/>
                </a:lnTo>
                <a:cubicBezTo>
                  <a:pt x="68278" y="16363"/>
                  <a:pt x="67326" y="16773"/>
                  <a:pt x="66542" y="17557"/>
                </a:cubicBezTo>
                <a:cubicBezTo>
                  <a:pt x="65758" y="18341"/>
                  <a:pt x="65349" y="19292"/>
                  <a:pt x="65315" y="20411"/>
                </a:cubicBezTo>
                <a:lnTo>
                  <a:pt x="65315" y="61220"/>
                </a:lnTo>
                <a:cubicBezTo>
                  <a:pt x="65349" y="62338"/>
                  <a:pt x="65758" y="63289"/>
                  <a:pt x="66542" y="64072"/>
                </a:cubicBezTo>
                <a:cubicBezTo>
                  <a:pt x="67326" y="64855"/>
                  <a:pt x="68278" y="65264"/>
                  <a:pt x="69397" y="65299"/>
                </a:cubicBezTo>
                <a:lnTo>
                  <a:pt x="77561" y="65299"/>
                </a:lnTo>
                <a:cubicBezTo>
                  <a:pt x="78680" y="65264"/>
                  <a:pt x="79631" y="64855"/>
                  <a:pt x="80415" y="64072"/>
                </a:cubicBezTo>
                <a:cubicBezTo>
                  <a:pt x="81199" y="63289"/>
                  <a:pt x="81609" y="62338"/>
                  <a:pt x="81643" y="61220"/>
                </a:cubicBezTo>
                <a:lnTo>
                  <a:pt x="81643" y="48986"/>
                </a:lnTo>
                <a:lnTo>
                  <a:pt x="97972" y="48986"/>
                </a:lnTo>
                <a:lnTo>
                  <a:pt x="97972" y="61220"/>
                </a:lnTo>
                <a:cubicBezTo>
                  <a:pt x="98006" y="62338"/>
                  <a:pt x="98416" y="63289"/>
                  <a:pt x="99200" y="64072"/>
                </a:cubicBezTo>
                <a:cubicBezTo>
                  <a:pt x="99983" y="64855"/>
                  <a:pt x="100935" y="65264"/>
                  <a:pt x="102054" y="65299"/>
                </a:cubicBezTo>
                <a:lnTo>
                  <a:pt x="110218" y="65299"/>
                </a:lnTo>
                <a:cubicBezTo>
                  <a:pt x="111337" y="65264"/>
                  <a:pt x="112288" y="64855"/>
                  <a:pt x="113073" y="64072"/>
                </a:cubicBezTo>
                <a:cubicBezTo>
                  <a:pt x="113857" y="63289"/>
                  <a:pt x="114266" y="62338"/>
                  <a:pt x="114300" y="61220"/>
                </a:cubicBezTo>
                <a:lnTo>
                  <a:pt x="114300" y="20397"/>
                </a:lnTo>
                <a:cubicBezTo>
                  <a:pt x="114266" y="19277"/>
                  <a:pt x="113856" y="18326"/>
                  <a:pt x="113071" y="17541"/>
                </a:cubicBezTo>
                <a:cubicBezTo>
                  <a:pt x="112287" y="16757"/>
                  <a:pt x="111334" y="16347"/>
                  <a:pt x="110214" y="16313"/>
                </a:cubicBezTo>
                <a:close/>
                <a:moveTo>
                  <a:pt x="61228" y="0"/>
                </a:moveTo>
                <a:lnTo>
                  <a:pt x="118371" y="0"/>
                </a:lnTo>
                <a:cubicBezTo>
                  <a:pt x="121842" y="88"/>
                  <a:pt x="124731" y="1284"/>
                  <a:pt x="127036" y="3587"/>
                </a:cubicBezTo>
                <a:cubicBezTo>
                  <a:pt x="129340" y="5890"/>
                  <a:pt x="130533" y="8772"/>
                  <a:pt x="130613" y="12235"/>
                </a:cubicBezTo>
                <a:lnTo>
                  <a:pt x="130613" y="48986"/>
                </a:lnTo>
                <a:lnTo>
                  <a:pt x="171442" y="48986"/>
                </a:lnTo>
                <a:cubicBezTo>
                  <a:pt x="173734" y="49047"/>
                  <a:pt x="175651" y="49849"/>
                  <a:pt x="177193" y="51391"/>
                </a:cubicBezTo>
                <a:cubicBezTo>
                  <a:pt x="178736" y="52934"/>
                  <a:pt x="179537" y="54851"/>
                  <a:pt x="179599" y="57142"/>
                </a:cubicBezTo>
                <a:lnTo>
                  <a:pt x="179599" y="220420"/>
                </a:lnTo>
                <a:cubicBezTo>
                  <a:pt x="179537" y="222714"/>
                  <a:pt x="178735" y="224632"/>
                  <a:pt x="177191" y="226177"/>
                </a:cubicBezTo>
                <a:cubicBezTo>
                  <a:pt x="175647" y="227721"/>
                  <a:pt x="173728" y="228523"/>
                  <a:pt x="171434" y="228584"/>
                </a:cubicBezTo>
                <a:lnTo>
                  <a:pt x="8165" y="228584"/>
                </a:lnTo>
                <a:cubicBezTo>
                  <a:pt x="5871" y="228523"/>
                  <a:pt x="3952" y="227721"/>
                  <a:pt x="2408" y="226177"/>
                </a:cubicBezTo>
                <a:cubicBezTo>
                  <a:pt x="864" y="224632"/>
                  <a:pt x="61" y="222714"/>
                  <a:pt x="0" y="220420"/>
                </a:cubicBezTo>
                <a:lnTo>
                  <a:pt x="0" y="57150"/>
                </a:lnTo>
                <a:cubicBezTo>
                  <a:pt x="61" y="54857"/>
                  <a:pt x="864" y="52938"/>
                  <a:pt x="2408" y="51394"/>
                </a:cubicBezTo>
                <a:cubicBezTo>
                  <a:pt x="3952" y="49850"/>
                  <a:pt x="5871" y="49047"/>
                  <a:pt x="8165" y="48986"/>
                </a:cubicBezTo>
                <a:lnTo>
                  <a:pt x="48970" y="48986"/>
                </a:lnTo>
                <a:lnTo>
                  <a:pt x="48970" y="12247"/>
                </a:lnTo>
                <a:cubicBezTo>
                  <a:pt x="49058" y="8778"/>
                  <a:pt x="50255" y="5892"/>
                  <a:pt x="52561" y="3588"/>
                </a:cubicBezTo>
                <a:cubicBezTo>
                  <a:pt x="54868" y="1284"/>
                  <a:pt x="57757" y="88"/>
                  <a:pt x="6122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9" name="Freeform: Shape 198"/>
          <p:cNvSpPr/>
          <p:nvPr/>
        </p:nvSpPr>
        <p:spPr>
          <a:xfrm>
            <a:off x="4779336" y="9677886"/>
            <a:ext cx="366728" cy="337702"/>
          </a:xfrm>
          <a:custGeom>
            <a:avLst/>
            <a:gdLst/>
            <a:ahLst/>
            <a:cxnLst/>
            <a:rect l="l" t="t" r="r" b="b"/>
            <a:pathLst>
              <a:path w="212767" h="195927">
                <a:moveTo>
                  <a:pt x="6125" y="0"/>
                </a:moveTo>
                <a:cubicBezTo>
                  <a:pt x="11998" y="37"/>
                  <a:pt x="17887" y="186"/>
                  <a:pt x="23791" y="446"/>
                </a:cubicBezTo>
                <a:cubicBezTo>
                  <a:pt x="29695" y="707"/>
                  <a:pt x="35582" y="856"/>
                  <a:pt x="41452" y="893"/>
                </a:cubicBezTo>
                <a:cubicBezTo>
                  <a:pt x="46813" y="856"/>
                  <a:pt x="52190" y="707"/>
                  <a:pt x="57584" y="446"/>
                </a:cubicBezTo>
                <a:cubicBezTo>
                  <a:pt x="62979" y="186"/>
                  <a:pt x="68358" y="37"/>
                  <a:pt x="73722" y="0"/>
                </a:cubicBezTo>
                <a:cubicBezTo>
                  <a:pt x="75997" y="133"/>
                  <a:pt x="77635" y="1142"/>
                  <a:pt x="78634" y="3027"/>
                </a:cubicBezTo>
                <a:cubicBezTo>
                  <a:pt x="79634" y="4912"/>
                  <a:pt x="80123" y="6877"/>
                  <a:pt x="80101" y="8921"/>
                </a:cubicBezTo>
                <a:cubicBezTo>
                  <a:pt x="79984" y="12418"/>
                  <a:pt x="78815" y="14576"/>
                  <a:pt x="76595" y="15395"/>
                </a:cubicBezTo>
                <a:cubicBezTo>
                  <a:pt x="74375" y="16213"/>
                  <a:pt x="71807" y="16643"/>
                  <a:pt x="68892" y="16683"/>
                </a:cubicBezTo>
                <a:cubicBezTo>
                  <a:pt x="65978" y="16723"/>
                  <a:pt x="63420" y="17322"/>
                  <a:pt x="61218" y="18482"/>
                </a:cubicBezTo>
                <a:cubicBezTo>
                  <a:pt x="59757" y="19493"/>
                  <a:pt x="58710" y="21314"/>
                  <a:pt x="58076" y="23945"/>
                </a:cubicBezTo>
                <a:cubicBezTo>
                  <a:pt x="57442" y="26576"/>
                  <a:pt x="57056" y="29315"/>
                  <a:pt x="56918" y="32159"/>
                </a:cubicBezTo>
                <a:cubicBezTo>
                  <a:pt x="56780" y="35003"/>
                  <a:pt x="56725" y="37249"/>
                  <a:pt x="56753" y="38897"/>
                </a:cubicBezTo>
                <a:lnTo>
                  <a:pt x="56880" y="79728"/>
                </a:lnTo>
                <a:cubicBezTo>
                  <a:pt x="56878" y="80425"/>
                  <a:pt x="56883" y="81105"/>
                  <a:pt x="56896" y="81770"/>
                </a:cubicBezTo>
                <a:cubicBezTo>
                  <a:pt x="56909" y="82434"/>
                  <a:pt x="56947" y="83115"/>
                  <a:pt x="57008" y="83811"/>
                </a:cubicBezTo>
                <a:cubicBezTo>
                  <a:pt x="57837" y="83995"/>
                  <a:pt x="58666" y="84106"/>
                  <a:pt x="59496" y="84146"/>
                </a:cubicBezTo>
                <a:cubicBezTo>
                  <a:pt x="60325" y="84186"/>
                  <a:pt x="61155" y="84202"/>
                  <a:pt x="61984" y="84194"/>
                </a:cubicBezTo>
                <a:lnTo>
                  <a:pt x="151168" y="84194"/>
                </a:lnTo>
                <a:cubicBezTo>
                  <a:pt x="151936" y="84202"/>
                  <a:pt x="152728" y="84186"/>
                  <a:pt x="153544" y="84146"/>
                </a:cubicBezTo>
                <a:cubicBezTo>
                  <a:pt x="154360" y="84106"/>
                  <a:pt x="155185" y="83995"/>
                  <a:pt x="156016" y="83811"/>
                </a:cubicBezTo>
                <a:cubicBezTo>
                  <a:pt x="156078" y="83115"/>
                  <a:pt x="156115" y="82434"/>
                  <a:pt x="156128" y="81770"/>
                </a:cubicBezTo>
                <a:cubicBezTo>
                  <a:pt x="156141" y="81105"/>
                  <a:pt x="156147" y="80425"/>
                  <a:pt x="156144" y="79728"/>
                </a:cubicBezTo>
                <a:lnTo>
                  <a:pt x="156271" y="38897"/>
                </a:lnTo>
                <a:cubicBezTo>
                  <a:pt x="156298" y="37209"/>
                  <a:pt x="156243" y="34943"/>
                  <a:pt x="156105" y="32102"/>
                </a:cubicBezTo>
                <a:cubicBezTo>
                  <a:pt x="155968" y="29260"/>
                  <a:pt x="155582" y="26532"/>
                  <a:pt x="154948" y="23917"/>
                </a:cubicBezTo>
                <a:cubicBezTo>
                  <a:pt x="154314" y="21302"/>
                  <a:pt x="153267" y="19490"/>
                  <a:pt x="151806" y="18482"/>
                </a:cubicBezTo>
                <a:cubicBezTo>
                  <a:pt x="149562" y="17360"/>
                  <a:pt x="146963" y="16770"/>
                  <a:pt x="144009" y="16711"/>
                </a:cubicBezTo>
                <a:cubicBezTo>
                  <a:pt x="141056" y="16652"/>
                  <a:pt x="138456" y="16204"/>
                  <a:pt x="136212" y="15366"/>
                </a:cubicBezTo>
                <a:cubicBezTo>
                  <a:pt x="133967" y="14528"/>
                  <a:pt x="132786" y="12380"/>
                  <a:pt x="132668" y="8921"/>
                </a:cubicBezTo>
                <a:cubicBezTo>
                  <a:pt x="132647" y="6877"/>
                  <a:pt x="133136" y="4912"/>
                  <a:pt x="134135" y="3027"/>
                </a:cubicBezTo>
                <a:cubicBezTo>
                  <a:pt x="135135" y="1142"/>
                  <a:pt x="136772" y="133"/>
                  <a:pt x="139047" y="0"/>
                </a:cubicBezTo>
                <a:cubicBezTo>
                  <a:pt x="144661" y="37"/>
                  <a:pt x="150274" y="186"/>
                  <a:pt x="155886" y="446"/>
                </a:cubicBezTo>
                <a:cubicBezTo>
                  <a:pt x="161498" y="707"/>
                  <a:pt x="167109" y="856"/>
                  <a:pt x="172719" y="893"/>
                </a:cubicBezTo>
                <a:cubicBezTo>
                  <a:pt x="178201" y="856"/>
                  <a:pt x="183685" y="707"/>
                  <a:pt x="189169" y="446"/>
                </a:cubicBezTo>
                <a:cubicBezTo>
                  <a:pt x="194653" y="186"/>
                  <a:pt x="200138" y="37"/>
                  <a:pt x="205623" y="0"/>
                </a:cubicBezTo>
                <a:cubicBezTo>
                  <a:pt x="207898" y="133"/>
                  <a:pt x="209536" y="1142"/>
                  <a:pt x="210535" y="3027"/>
                </a:cubicBezTo>
                <a:cubicBezTo>
                  <a:pt x="211534" y="4912"/>
                  <a:pt x="212023" y="6877"/>
                  <a:pt x="212002" y="8921"/>
                </a:cubicBezTo>
                <a:cubicBezTo>
                  <a:pt x="211879" y="12456"/>
                  <a:pt x="210665" y="14622"/>
                  <a:pt x="208359" y="15418"/>
                </a:cubicBezTo>
                <a:cubicBezTo>
                  <a:pt x="206053" y="16214"/>
                  <a:pt x="203393" y="16614"/>
                  <a:pt x="200379" y="16617"/>
                </a:cubicBezTo>
                <a:cubicBezTo>
                  <a:pt x="197365" y="16620"/>
                  <a:pt x="194733" y="17199"/>
                  <a:pt x="192484" y="18355"/>
                </a:cubicBezTo>
                <a:cubicBezTo>
                  <a:pt x="191063" y="19407"/>
                  <a:pt x="190035" y="21258"/>
                  <a:pt x="189399" y="23907"/>
                </a:cubicBezTo>
                <a:cubicBezTo>
                  <a:pt x="188762" y="26557"/>
                  <a:pt x="188367" y="29306"/>
                  <a:pt x="188213" y="32154"/>
                </a:cubicBezTo>
                <a:cubicBezTo>
                  <a:pt x="188058" y="35002"/>
                  <a:pt x="187994" y="37250"/>
                  <a:pt x="188019" y="38897"/>
                </a:cubicBezTo>
                <a:lnTo>
                  <a:pt x="188147" y="159199"/>
                </a:lnTo>
                <a:cubicBezTo>
                  <a:pt x="188125" y="160698"/>
                  <a:pt x="188197" y="162677"/>
                  <a:pt x="188364" y="165135"/>
                </a:cubicBezTo>
                <a:cubicBezTo>
                  <a:pt x="188531" y="167593"/>
                  <a:pt x="188925" y="169959"/>
                  <a:pt x="189545" y="172233"/>
                </a:cubicBezTo>
                <a:cubicBezTo>
                  <a:pt x="190166" y="174506"/>
                  <a:pt x="191145" y="176117"/>
                  <a:pt x="192484" y="177063"/>
                </a:cubicBezTo>
                <a:cubicBezTo>
                  <a:pt x="194782" y="178265"/>
                  <a:pt x="197499" y="178907"/>
                  <a:pt x="200634" y="178989"/>
                </a:cubicBezTo>
                <a:cubicBezTo>
                  <a:pt x="203769" y="179072"/>
                  <a:pt x="206542" y="179543"/>
                  <a:pt x="208954" y="180405"/>
                </a:cubicBezTo>
                <a:cubicBezTo>
                  <a:pt x="211366" y="181266"/>
                  <a:pt x="212637" y="183466"/>
                  <a:pt x="212767" y="187005"/>
                </a:cubicBezTo>
                <a:cubicBezTo>
                  <a:pt x="212791" y="188994"/>
                  <a:pt x="212329" y="190943"/>
                  <a:pt x="211380" y="192852"/>
                </a:cubicBezTo>
                <a:cubicBezTo>
                  <a:pt x="210431" y="194761"/>
                  <a:pt x="208852" y="195786"/>
                  <a:pt x="206644" y="195927"/>
                </a:cubicBezTo>
                <a:cubicBezTo>
                  <a:pt x="201028" y="195890"/>
                  <a:pt x="195389" y="195741"/>
                  <a:pt x="189727" y="195480"/>
                </a:cubicBezTo>
                <a:cubicBezTo>
                  <a:pt x="184065" y="195220"/>
                  <a:pt x="178395" y="195071"/>
                  <a:pt x="172719" y="195034"/>
                </a:cubicBezTo>
                <a:cubicBezTo>
                  <a:pt x="167109" y="195071"/>
                  <a:pt x="161498" y="195220"/>
                  <a:pt x="155886" y="195480"/>
                </a:cubicBezTo>
                <a:cubicBezTo>
                  <a:pt x="150274" y="195741"/>
                  <a:pt x="144661" y="195890"/>
                  <a:pt x="139047" y="195927"/>
                </a:cubicBezTo>
                <a:cubicBezTo>
                  <a:pt x="136884" y="195807"/>
                  <a:pt x="135278" y="194867"/>
                  <a:pt x="134231" y="193107"/>
                </a:cubicBezTo>
                <a:cubicBezTo>
                  <a:pt x="133184" y="191346"/>
                  <a:pt x="132663" y="189482"/>
                  <a:pt x="132668" y="187515"/>
                </a:cubicBezTo>
                <a:cubicBezTo>
                  <a:pt x="132784" y="183890"/>
                  <a:pt x="133969" y="181594"/>
                  <a:pt x="136221" y="180627"/>
                </a:cubicBezTo>
                <a:cubicBezTo>
                  <a:pt x="138474" y="179660"/>
                  <a:pt x="141095" y="179083"/>
                  <a:pt x="144085" y="178895"/>
                </a:cubicBezTo>
                <a:cubicBezTo>
                  <a:pt x="147074" y="178707"/>
                  <a:pt x="149733" y="177968"/>
                  <a:pt x="152061" y="176680"/>
                </a:cubicBezTo>
                <a:cubicBezTo>
                  <a:pt x="153438" y="175698"/>
                  <a:pt x="154426" y="174088"/>
                  <a:pt x="155024" y="171850"/>
                </a:cubicBezTo>
                <a:cubicBezTo>
                  <a:pt x="155621" y="169611"/>
                  <a:pt x="155985" y="167274"/>
                  <a:pt x="156115" y="164837"/>
                </a:cubicBezTo>
                <a:cubicBezTo>
                  <a:pt x="156245" y="162400"/>
                  <a:pt x="156297" y="160393"/>
                  <a:pt x="156271" y="158817"/>
                </a:cubicBezTo>
                <a:lnTo>
                  <a:pt x="156144" y="108927"/>
                </a:lnTo>
                <a:cubicBezTo>
                  <a:pt x="156147" y="108228"/>
                  <a:pt x="156141" y="107553"/>
                  <a:pt x="156128" y="106901"/>
                </a:cubicBezTo>
                <a:cubicBezTo>
                  <a:pt x="156115" y="106250"/>
                  <a:pt x="156078" y="105607"/>
                  <a:pt x="156016" y="104972"/>
                </a:cubicBezTo>
                <a:cubicBezTo>
                  <a:pt x="154985" y="104671"/>
                  <a:pt x="153922" y="104506"/>
                  <a:pt x="152827" y="104477"/>
                </a:cubicBezTo>
                <a:cubicBezTo>
                  <a:pt x="151732" y="104448"/>
                  <a:pt x="150668" y="104443"/>
                  <a:pt x="149637" y="104461"/>
                </a:cubicBezTo>
                <a:lnTo>
                  <a:pt x="63515" y="104461"/>
                </a:lnTo>
                <a:cubicBezTo>
                  <a:pt x="62422" y="104443"/>
                  <a:pt x="61322" y="104448"/>
                  <a:pt x="60213" y="104477"/>
                </a:cubicBezTo>
                <a:cubicBezTo>
                  <a:pt x="59105" y="104506"/>
                  <a:pt x="58037" y="104671"/>
                  <a:pt x="57008" y="104972"/>
                </a:cubicBezTo>
                <a:cubicBezTo>
                  <a:pt x="56947" y="105607"/>
                  <a:pt x="56909" y="106250"/>
                  <a:pt x="56896" y="106901"/>
                </a:cubicBezTo>
                <a:cubicBezTo>
                  <a:pt x="56883" y="107553"/>
                  <a:pt x="56878" y="108228"/>
                  <a:pt x="56880" y="108927"/>
                </a:cubicBezTo>
                <a:lnTo>
                  <a:pt x="56753" y="156264"/>
                </a:lnTo>
                <a:cubicBezTo>
                  <a:pt x="56724" y="157997"/>
                  <a:pt x="56782" y="160316"/>
                  <a:pt x="56928" y="163221"/>
                </a:cubicBezTo>
                <a:cubicBezTo>
                  <a:pt x="57073" y="166126"/>
                  <a:pt x="57481" y="168917"/>
                  <a:pt x="58151" y="171595"/>
                </a:cubicBezTo>
                <a:cubicBezTo>
                  <a:pt x="58822" y="174273"/>
                  <a:pt x="59929" y="176138"/>
                  <a:pt x="61474" y="177190"/>
                </a:cubicBezTo>
                <a:cubicBezTo>
                  <a:pt x="63830" y="178383"/>
                  <a:pt x="66687" y="178986"/>
                  <a:pt x="70046" y="178998"/>
                </a:cubicBezTo>
                <a:cubicBezTo>
                  <a:pt x="73404" y="179011"/>
                  <a:pt x="76393" y="179434"/>
                  <a:pt x="79014" y="180268"/>
                </a:cubicBezTo>
                <a:cubicBezTo>
                  <a:pt x="81636" y="181102"/>
                  <a:pt x="83019" y="183347"/>
                  <a:pt x="83164" y="187005"/>
                </a:cubicBezTo>
                <a:cubicBezTo>
                  <a:pt x="83182" y="189050"/>
                  <a:pt x="82698" y="191015"/>
                  <a:pt x="81712" y="192900"/>
                </a:cubicBezTo>
                <a:cubicBezTo>
                  <a:pt x="80726" y="194785"/>
                  <a:pt x="79126" y="195794"/>
                  <a:pt x="76912" y="195927"/>
                </a:cubicBezTo>
                <a:cubicBezTo>
                  <a:pt x="70976" y="195890"/>
                  <a:pt x="65049" y="195741"/>
                  <a:pt x="59131" y="195480"/>
                </a:cubicBezTo>
                <a:cubicBezTo>
                  <a:pt x="53213" y="195220"/>
                  <a:pt x="47320" y="195071"/>
                  <a:pt x="41452" y="195034"/>
                </a:cubicBezTo>
                <a:cubicBezTo>
                  <a:pt x="36033" y="195071"/>
                  <a:pt x="30614" y="195220"/>
                  <a:pt x="25194" y="195480"/>
                </a:cubicBezTo>
                <a:cubicBezTo>
                  <a:pt x="19774" y="195741"/>
                  <a:pt x="14353" y="195890"/>
                  <a:pt x="8931" y="195927"/>
                </a:cubicBezTo>
                <a:cubicBezTo>
                  <a:pt x="6834" y="195799"/>
                  <a:pt x="5287" y="194843"/>
                  <a:pt x="4291" y="193059"/>
                </a:cubicBezTo>
                <a:cubicBezTo>
                  <a:pt x="3294" y="191275"/>
                  <a:pt x="2800" y="189427"/>
                  <a:pt x="2808" y="187515"/>
                </a:cubicBezTo>
                <a:cubicBezTo>
                  <a:pt x="2914" y="183970"/>
                  <a:pt x="4006" y="181712"/>
                  <a:pt x="6082" y="180740"/>
                </a:cubicBezTo>
                <a:cubicBezTo>
                  <a:pt x="8159" y="179769"/>
                  <a:pt x="10582" y="179172"/>
                  <a:pt x="13353" y="178951"/>
                </a:cubicBezTo>
                <a:cubicBezTo>
                  <a:pt x="16124" y="178730"/>
                  <a:pt x="18605" y="177973"/>
                  <a:pt x="20795" y="176680"/>
                </a:cubicBezTo>
                <a:cubicBezTo>
                  <a:pt x="22132" y="175653"/>
                  <a:pt x="23101" y="173991"/>
                  <a:pt x="23700" y="171694"/>
                </a:cubicBezTo>
                <a:cubicBezTo>
                  <a:pt x="24300" y="169396"/>
                  <a:pt x="24674" y="167007"/>
                  <a:pt x="24820" y="164525"/>
                </a:cubicBezTo>
                <a:cubicBezTo>
                  <a:pt x="24967" y="162043"/>
                  <a:pt x="25028" y="160013"/>
                  <a:pt x="25004" y="158434"/>
                </a:cubicBezTo>
                <a:lnTo>
                  <a:pt x="24877" y="151161"/>
                </a:lnTo>
                <a:lnTo>
                  <a:pt x="24877" y="47446"/>
                </a:lnTo>
                <a:cubicBezTo>
                  <a:pt x="24923" y="45221"/>
                  <a:pt x="24930" y="42044"/>
                  <a:pt x="24896" y="37915"/>
                </a:cubicBezTo>
                <a:cubicBezTo>
                  <a:pt x="24862" y="33785"/>
                  <a:pt x="24509" y="29804"/>
                  <a:pt x="23837" y="25972"/>
                </a:cubicBezTo>
                <a:cubicBezTo>
                  <a:pt x="23166" y="22141"/>
                  <a:pt x="21896" y="19559"/>
                  <a:pt x="20029" y="18227"/>
                </a:cubicBezTo>
                <a:cubicBezTo>
                  <a:pt x="17774" y="17080"/>
                  <a:pt x="15098" y="16540"/>
                  <a:pt x="12002" y="16607"/>
                </a:cubicBezTo>
                <a:cubicBezTo>
                  <a:pt x="8906" y="16674"/>
                  <a:pt x="6164" y="16324"/>
                  <a:pt x="3776" y="15555"/>
                </a:cubicBezTo>
                <a:cubicBezTo>
                  <a:pt x="1389" y="14787"/>
                  <a:pt x="130" y="12575"/>
                  <a:pt x="1" y="8921"/>
                </a:cubicBezTo>
                <a:cubicBezTo>
                  <a:pt x="-23" y="6933"/>
                  <a:pt x="440" y="4984"/>
                  <a:pt x="1389" y="3075"/>
                </a:cubicBezTo>
                <a:cubicBezTo>
                  <a:pt x="2337" y="1166"/>
                  <a:pt x="3916" y="141"/>
                  <a:pt x="612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0" name="Freeform: Shape 199"/>
          <p:cNvSpPr/>
          <p:nvPr/>
        </p:nvSpPr>
        <p:spPr>
          <a:xfrm>
            <a:off x="4793849" y="8867002"/>
            <a:ext cx="337702" cy="281412"/>
          </a:xfrm>
          <a:custGeom>
            <a:avLst/>
            <a:gdLst/>
            <a:ahLst/>
            <a:cxnLst/>
            <a:rect l="l" t="t" r="r" b="b"/>
            <a:pathLst>
              <a:path w="195927" h="163269">
                <a:moveTo>
                  <a:pt x="155114" y="112258"/>
                </a:moveTo>
                <a:cubicBezTo>
                  <a:pt x="157992" y="112333"/>
                  <a:pt x="160393" y="113331"/>
                  <a:pt x="162316" y="115254"/>
                </a:cubicBezTo>
                <a:cubicBezTo>
                  <a:pt x="164238" y="117177"/>
                  <a:pt x="165237" y="119577"/>
                  <a:pt x="165311" y="122456"/>
                </a:cubicBezTo>
                <a:cubicBezTo>
                  <a:pt x="165237" y="125335"/>
                  <a:pt x="164238" y="127735"/>
                  <a:pt x="162316" y="129658"/>
                </a:cubicBezTo>
                <a:cubicBezTo>
                  <a:pt x="160393" y="131580"/>
                  <a:pt x="157992" y="132579"/>
                  <a:pt x="155114" y="132653"/>
                </a:cubicBezTo>
                <a:cubicBezTo>
                  <a:pt x="152235" y="132579"/>
                  <a:pt x="149834" y="131580"/>
                  <a:pt x="147912" y="129658"/>
                </a:cubicBezTo>
                <a:cubicBezTo>
                  <a:pt x="145989" y="127735"/>
                  <a:pt x="144991" y="125335"/>
                  <a:pt x="144916" y="122456"/>
                </a:cubicBezTo>
                <a:cubicBezTo>
                  <a:pt x="144991" y="119577"/>
                  <a:pt x="145989" y="117177"/>
                  <a:pt x="147912" y="115254"/>
                </a:cubicBezTo>
                <a:cubicBezTo>
                  <a:pt x="149834" y="113331"/>
                  <a:pt x="152235" y="112333"/>
                  <a:pt x="155114" y="112258"/>
                </a:cubicBezTo>
                <a:close/>
                <a:moveTo>
                  <a:pt x="122456" y="112258"/>
                </a:moveTo>
                <a:cubicBezTo>
                  <a:pt x="125335" y="112333"/>
                  <a:pt x="127736" y="113331"/>
                  <a:pt x="129659" y="115254"/>
                </a:cubicBezTo>
                <a:cubicBezTo>
                  <a:pt x="131581" y="117177"/>
                  <a:pt x="132580" y="119577"/>
                  <a:pt x="132654" y="122456"/>
                </a:cubicBezTo>
                <a:cubicBezTo>
                  <a:pt x="132580" y="125335"/>
                  <a:pt x="131581" y="127735"/>
                  <a:pt x="129659" y="129658"/>
                </a:cubicBezTo>
                <a:cubicBezTo>
                  <a:pt x="127736" y="131580"/>
                  <a:pt x="125335" y="132579"/>
                  <a:pt x="122456" y="132653"/>
                </a:cubicBezTo>
                <a:cubicBezTo>
                  <a:pt x="119578" y="132579"/>
                  <a:pt x="117177" y="131580"/>
                  <a:pt x="115255" y="129658"/>
                </a:cubicBezTo>
                <a:cubicBezTo>
                  <a:pt x="113332" y="127735"/>
                  <a:pt x="112333" y="125335"/>
                  <a:pt x="112259" y="122456"/>
                </a:cubicBezTo>
                <a:cubicBezTo>
                  <a:pt x="112333" y="119577"/>
                  <a:pt x="113332" y="117177"/>
                  <a:pt x="115255" y="115254"/>
                </a:cubicBezTo>
                <a:cubicBezTo>
                  <a:pt x="117177" y="113331"/>
                  <a:pt x="119578" y="112333"/>
                  <a:pt x="122456" y="112258"/>
                </a:cubicBezTo>
                <a:close/>
                <a:moveTo>
                  <a:pt x="20396" y="97955"/>
                </a:moveTo>
                <a:cubicBezTo>
                  <a:pt x="19277" y="97989"/>
                  <a:pt x="18325" y="98399"/>
                  <a:pt x="17541" y="99184"/>
                </a:cubicBezTo>
                <a:cubicBezTo>
                  <a:pt x="16757" y="99969"/>
                  <a:pt x="16347" y="100921"/>
                  <a:pt x="16313" y="102042"/>
                </a:cubicBezTo>
                <a:lnTo>
                  <a:pt x="16313" y="142870"/>
                </a:lnTo>
                <a:cubicBezTo>
                  <a:pt x="16347" y="143990"/>
                  <a:pt x="16757" y="144942"/>
                  <a:pt x="17541" y="145727"/>
                </a:cubicBezTo>
                <a:cubicBezTo>
                  <a:pt x="18325" y="146512"/>
                  <a:pt x="19277" y="146922"/>
                  <a:pt x="20396" y="146957"/>
                </a:cubicBezTo>
                <a:lnTo>
                  <a:pt x="175528" y="146957"/>
                </a:lnTo>
                <a:cubicBezTo>
                  <a:pt x="176648" y="146922"/>
                  <a:pt x="177600" y="146512"/>
                  <a:pt x="178385" y="145727"/>
                </a:cubicBezTo>
                <a:cubicBezTo>
                  <a:pt x="179170" y="144942"/>
                  <a:pt x="179580" y="143990"/>
                  <a:pt x="179614" y="142870"/>
                </a:cubicBezTo>
                <a:lnTo>
                  <a:pt x="179614" y="102042"/>
                </a:lnTo>
                <a:cubicBezTo>
                  <a:pt x="179580" y="100921"/>
                  <a:pt x="179170" y="99969"/>
                  <a:pt x="178385" y="99184"/>
                </a:cubicBezTo>
                <a:cubicBezTo>
                  <a:pt x="177600" y="98399"/>
                  <a:pt x="176648" y="97989"/>
                  <a:pt x="175528" y="97955"/>
                </a:cubicBezTo>
                <a:close/>
                <a:moveTo>
                  <a:pt x="48082" y="16312"/>
                </a:moveTo>
                <a:cubicBezTo>
                  <a:pt x="46894" y="16336"/>
                  <a:pt x="45794" y="16703"/>
                  <a:pt x="44781" y="17413"/>
                </a:cubicBezTo>
                <a:cubicBezTo>
                  <a:pt x="43768" y="18122"/>
                  <a:pt x="43082" y="19031"/>
                  <a:pt x="42724" y="20140"/>
                </a:cubicBezTo>
                <a:lnTo>
                  <a:pt x="22692" y="81642"/>
                </a:lnTo>
                <a:lnTo>
                  <a:pt x="173229" y="81642"/>
                </a:lnTo>
                <a:lnTo>
                  <a:pt x="153202" y="20140"/>
                </a:lnTo>
                <a:cubicBezTo>
                  <a:pt x="152843" y="19031"/>
                  <a:pt x="152158" y="18122"/>
                  <a:pt x="151146" y="17413"/>
                </a:cubicBezTo>
                <a:cubicBezTo>
                  <a:pt x="150134" y="16703"/>
                  <a:pt x="149035" y="16336"/>
                  <a:pt x="147848" y="16312"/>
                </a:cubicBezTo>
                <a:close/>
                <a:moveTo>
                  <a:pt x="48082" y="0"/>
                </a:moveTo>
                <a:lnTo>
                  <a:pt x="147848" y="0"/>
                </a:lnTo>
                <a:cubicBezTo>
                  <a:pt x="152662" y="74"/>
                  <a:pt x="156960" y="1486"/>
                  <a:pt x="160739" y="4237"/>
                </a:cubicBezTo>
                <a:cubicBezTo>
                  <a:pt x="164519" y="6988"/>
                  <a:pt x="167192" y="10630"/>
                  <a:pt x="168759" y="15165"/>
                </a:cubicBezTo>
                <a:lnTo>
                  <a:pt x="193888" y="92475"/>
                </a:lnTo>
                <a:cubicBezTo>
                  <a:pt x="194419" y="94052"/>
                  <a:pt x="194886" y="95614"/>
                  <a:pt x="195290" y="97160"/>
                </a:cubicBezTo>
                <a:cubicBezTo>
                  <a:pt x="195693" y="98707"/>
                  <a:pt x="195906" y="100334"/>
                  <a:pt x="195927" y="102042"/>
                </a:cubicBezTo>
                <a:lnTo>
                  <a:pt x="195927" y="142870"/>
                </a:lnTo>
                <a:cubicBezTo>
                  <a:pt x="195779" y="148630"/>
                  <a:pt x="193782" y="153433"/>
                  <a:pt x="189936" y="157278"/>
                </a:cubicBezTo>
                <a:cubicBezTo>
                  <a:pt x="186091" y="161124"/>
                  <a:pt x="181288" y="163121"/>
                  <a:pt x="175528" y="163269"/>
                </a:cubicBezTo>
                <a:lnTo>
                  <a:pt x="20396" y="163269"/>
                </a:lnTo>
                <a:cubicBezTo>
                  <a:pt x="14637" y="163121"/>
                  <a:pt x="9836" y="161124"/>
                  <a:pt x="5991" y="157278"/>
                </a:cubicBezTo>
                <a:cubicBezTo>
                  <a:pt x="2146" y="153433"/>
                  <a:pt x="149" y="148630"/>
                  <a:pt x="0" y="142870"/>
                </a:cubicBezTo>
                <a:lnTo>
                  <a:pt x="0" y="102042"/>
                </a:lnTo>
                <a:cubicBezTo>
                  <a:pt x="21" y="100334"/>
                  <a:pt x="234" y="98707"/>
                  <a:pt x="638" y="97160"/>
                </a:cubicBezTo>
                <a:cubicBezTo>
                  <a:pt x="1041" y="95614"/>
                  <a:pt x="1508" y="94052"/>
                  <a:pt x="2039" y="92475"/>
                </a:cubicBezTo>
                <a:lnTo>
                  <a:pt x="27158" y="15165"/>
                </a:lnTo>
                <a:cubicBezTo>
                  <a:pt x="28723" y="10630"/>
                  <a:pt x="31397" y="6988"/>
                  <a:pt x="35180" y="4237"/>
                </a:cubicBezTo>
                <a:cubicBezTo>
                  <a:pt x="38962" y="1486"/>
                  <a:pt x="43263" y="74"/>
                  <a:pt x="4808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1" name="Freeform: Shape 200"/>
          <p:cNvSpPr/>
          <p:nvPr/>
        </p:nvSpPr>
        <p:spPr>
          <a:xfrm>
            <a:off x="4772795" y="7999800"/>
            <a:ext cx="379808" cy="337702"/>
          </a:xfrm>
          <a:custGeom>
            <a:avLst/>
            <a:gdLst/>
            <a:ahLst/>
            <a:cxnLst/>
            <a:rect l="l" t="t" r="r" b="b"/>
            <a:pathLst>
              <a:path w="220356" h="195927">
                <a:moveTo>
                  <a:pt x="98060" y="81627"/>
                </a:moveTo>
                <a:lnTo>
                  <a:pt x="89896" y="114300"/>
                </a:lnTo>
                <a:lnTo>
                  <a:pt x="122296" y="114300"/>
                </a:lnTo>
                <a:lnTo>
                  <a:pt x="130459" y="81627"/>
                </a:lnTo>
                <a:close/>
                <a:moveTo>
                  <a:pt x="84666" y="0"/>
                </a:moveTo>
                <a:lnTo>
                  <a:pt x="113239" y="0"/>
                </a:lnTo>
                <a:cubicBezTo>
                  <a:pt x="113827" y="8"/>
                  <a:pt x="114406" y="151"/>
                  <a:pt x="114977" y="430"/>
                </a:cubicBezTo>
                <a:cubicBezTo>
                  <a:pt x="115548" y="709"/>
                  <a:pt x="116032" y="1076"/>
                  <a:pt x="116428" y="1531"/>
                </a:cubicBezTo>
                <a:cubicBezTo>
                  <a:pt x="116811" y="2046"/>
                  <a:pt x="117066" y="2610"/>
                  <a:pt x="117194" y="3221"/>
                </a:cubicBezTo>
                <a:cubicBezTo>
                  <a:pt x="117321" y="3832"/>
                  <a:pt x="117321" y="4459"/>
                  <a:pt x="117194" y="5103"/>
                </a:cubicBezTo>
                <a:lnTo>
                  <a:pt x="107244" y="44903"/>
                </a:lnTo>
                <a:lnTo>
                  <a:pt x="139643" y="44903"/>
                </a:lnTo>
                <a:lnTo>
                  <a:pt x="149976" y="3061"/>
                </a:lnTo>
                <a:cubicBezTo>
                  <a:pt x="150249" y="2153"/>
                  <a:pt x="150754" y="1419"/>
                  <a:pt x="151490" y="861"/>
                </a:cubicBezTo>
                <a:cubicBezTo>
                  <a:pt x="152226" y="303"/>
                  <a:pt x="153082" y="16"/>
                  <a:pt x="154058" y="0"/>
                </a:cubicBezTo>
                <a:lnTo>
                  <a:pt x="182630" y="0"/>
                </a:lnTo>
                <a:cubicBezTo>
                  <a:pt x="183218" y="8"/>
                  <a:pt x="183797" y="151"/>
                  <a:pt x="184368" y="430"/>
                </a:cubicBezTo>
                <a:cubicBezTo>
                  <a:pt x="184940" y="709"/>
                  <a:pt x="185423" y="1076"/>
                  <a:pt x="185819" y="1531"/>
                </a:cubicBezTo>
                <a:cubicBezTo>
                  <a:pt x="186202" y="2046"/>
                  <a:pt x="186457" y="2610"/>
                  <a:pt x="186585" y="3221"/>
                </a:cubicBezTo>
                <a:cubicBezTo>
                  <a:pt x="186712" y="3832"/>
                  <a:pt x="186712" y="4459"/>
                  <a:pt x="186585" y="5103"/>
                </a:cubicBezTo>
                <a:lnTo>
                  <a:pt x="176635" y="44903"/>
                </a:lnTo>
                <a:lnTo>
                  <a:pt x="216306" y="44903"/>
                </a:lnTo>
                <a:cubicBezTo>
                  <a:pt x="216949" y="44911"/>
                  <a:pt x="217544" y="45055"/>
                  <a:pt x="218091" y="45334"/>
                </a:cubicBezTo>
                <a:cubicBezTo>
                  <a:pt x="218639" y="45613"/>
                  <a:pt x="219106" y="45979"/>
                  <a:pt x="219494" y="46433"/>
                </a:cubicBezTo>
                <a:cubicBezTo>
                  <a:pt x="219877" y="46949"/>
                  <a:pt x="220132" y="47512"/>
                  <a:pt x="220260" y="48123"/>
                </a:cubicBezTo>
                <a:cubicBezTo>
                  <a:pt x="220388" y="48734"/>
                  <a:pt x="220388" y="49361"/>
                  <a:pt x="220260" y="50004"/>
                </a:cubicBezTo>
                <a:lnTo>
                  <a:pt x="213116" y="78566"/>
                </a:lnTo>
                <a:cubicBezTo>
                  <a:pt x="212848" y="79475"/>
                  <a:pt x="212364" y="80208"/>
                  <a:pt x="211666" y="80766"/>
                </a:cubicBezTo>
                <a:cubicBezTo>
                  <a:pt x="210967" y="81324"/>
                  <a:pt x="210132" y="81611"/>
                  <a:pt x="209162" y="81627"/>
                </a:cubicBezTo>
                <a:lnTo>
                  <a:pt x="167451" y="81627"/>
                </a:lnTo>
                <a:lnTo>
                  <a:pt x="159287" y="114300"/>
                </a:lnTo>
                <a:lnTo>
                  <a:pt x="198958" y="114300"/>
                </a:lnTo>
                <a:cubicBezTo>
                  <a:pt x="199601" y="114308"/>
                  <a:pt x="200196" y="114451"/>
                  <a:pt x="200743" y="114730"/>
                </a:cubicBezTo>
                <a:cubicBezTo>
                  <a:pt x="201291" y="115009"/>
                  <a:pt x="201759" y="115376"/>
                  <a:pt x="202147" y="115830"/>
                </a:cubicBezTo>
                <a:cubicBezTo>
                  <a:pt x="202537" y="116345"/>
                  <a:pt x="202808" y="116908"/>
                  <a:pt x="202960" y="117519"/>
                </a:cubicBezTo>
                <a:cubicBezTo>
                  <a:pt x="203111" y="118130"/>
                  <a:pt x="203095" y="118757"/>
                  <a:pt x="202912" y="119400"/>
                </a:cubicBezTo>
                <a:lnTo>
                  <a:pt x="195769" y="147963"/>
                </a:lnTo>
                <a:cubicBezTo>
                  <a:pt x="195556" y="148871"/>
                  <a:pt x="195088" y="149605"/>
                  <a:pt x="194366" y="150162"/>
                </a:cubicBezTo>
                <a:cubicBezTo>
                  <a:pt x="193643" y="150720"/>
                  <a:pt x="192792" y="151007"/>
                  <a:pt x="191814" y="151023"/>
                </a:cubicBezTo>
                <a:lnTo>
                  <a:pt x="150103" y="151023"/>
                </a:lnTo>
                <a:lnTo>
                  <a:pt x="139771" y="192865"/>
                </a:lnTo>
                <a:cubicBezTo>
                  <a:pt x="139495" y="193774"/>
                  <a:pt x="138995" y="194508"/>
                  <a:pt x="138272" y="195066"/>
                </a:cubicBezTo>
                <a:cubicBezTo>
                  <a:pt x="137549" y="195624"/>
                  <a:pt x="136731" y="195911"/>
                  <a:pt x="135817" y="195927"/>
                </a:cubicBezTo>
                <a:lnTo>
                  <a:pt x="107244" y="195927"/>
                </a:lnTo>
                <a:cubicBezTo>
                  <a:pt x="106596" y="195919"/>
                  <a:pt x="105979" y="195775"/>
                  <a:pt x="105394" y="195496"/>
                </a:cubicBezTo>
                <a:cubicBezTo>
                  <a:pt x="104810" y="195217"/>
                  <a:pt x="104321" y="194851"/>
                  <a:pt x="103927" y="194396"/>
                </a:cubicBezTo>
                <a:cubicBezTo>
                  <a:pt x="103545" y="193881"/>
                  <a:pt x="103290" y="193317"/>
                  <a:pt x="103162" y="192706"/>
                </a:cubicBezTo>
                <a:cubicBezTo>
                  <a:pt x="103035" y="192095"/>
                  <a:pt x="103035" y="191467"/>
                  <a:pt x="103162" y="190824"/>
                </a:cubicBezTo>
                <a:lnTo>
                  <a:pt x="113112" y="151023"/>
                </a:lnTo>
                <a:lnTo>
                  <a:pt x="80712" y="151023"/>
                </a:lnTo>
                <a:lnTo>
                  <a:pt x="70380" y="192865"/>
                </a:lnTo>
                <a:cubicBezTo>
                  <a:pt x="70104" y="193774"/>
                  <a:pt x="69604" y="194508"/>
                  <a:pt x="68881" y="195066"/>
                </a:cubicBezTo>
                <a:cubicBezTo>
                  <a:pt x="68158" y="195624"/>
                  <a:pt x="67340" y="195911"/>
                  <a:pt x="66426" y="195927"/>
                </a:cubicBezTo>
                <a:lnTo>
                  <a:pt x="37725" y="195927"/>
                </a:lnTo>
                <a:cubicBezTo>
                  <a:pt x="37138" y="195919"/>
                  <a:pt x="36559" y="195775"/>
                  <a:pt x="35987" y="195496"/>
                </a:cubicBezTo>
                <a:cubicBezTo>
                  <a:pt x="35416" y="195217"/>
                  <a:pt x="34932" y="194851"/>
                  <a:pt x="34536" y="194396"/>
                </a:cubicBezTo>
                <a:cubicBezTo>
                  <a:pt x="34154" y="193881"/>
                  <a:pt x="33899" y="193317"/>
                  <a:pt x="33771" y="192706"/>
                </a:cubicBezTo>
                <a:cubicBezTo>
                  <a:pt x="33644" y="192095"/>
                  <a:pt x="33644" y="191467"/>
                  <a:pt x="33771" y="190824"/>
                </a:cubicBezTo>
                <a:lnTo>
                  <a:pt x="43721" y="151023"/>
                </a:lnTo>
                <a:lnTo>
                  <a:pt x="4050" y="151023"/>
                </a:lnTo>
                <a:cubicBezTo>
                  <a:pt x="3407" y="151015"/>
                  <a:pt x="2812" y="150872"/>
                  <a:pt x="2264" y="150593"/>
                </a:cubicBezTo>
                <a:cubicBezTo>
                  <a:pt x="1717" y="150314"/>
                  <a:pt x="1249" y="149947"/>
                  <a:pt x="861" y="149493"/>
                </a:cubicBezTo>
                <a:cubicBezTo>
                  <a:pt x="479" y="148978"/>
                  <a:pt x="224" y="148415"/>
                  <a:pt x="96" y="147804"/>
                </a:cubicBezTo>
                <a:cubicBezTo>
                  <a:pt x="-32" y="147193"/>
                  <a:pt x="-32" y="146566"/>
                  <a:pt x="96" y="145923"/>
                </a:cubicBezTo>
                <a:lnTo>
                  <a:pt x="7239" y="117360"/>
                </a:lnTo>
                <a:cubicBezTo>
                  <a:pt x="7507" y="116451"/>
                  <a:pt x="7991" y="115718"/>
                  <a:pt x="8690" y="115160"/>
                </a:cubicBezTo>
                <a:cubicBezTo>
                  <a:pt x="9389" y="114603"/>
                  <a:pt x="10223" y="114316"/>
                  <a:pt x="11193" y="114300"/>
                </a:cubicBezTo>
                <a:lnTo>
                  <a:pt x="52905" y="114300"/>
                </a:lnTo>
                <a:lnTo>
                  <a:pt x="61068" y="81627"/>
                </a:lnTo>
                <a:lnTo>
                  <a:pt x="21398" y="81627"/>
                </a:lnTo>
                <a:cubicBezTo>
                  <a:pt x="20755" y="81619"/>
                  <a:pt x="20160" y="81475"/>
                  <a:pt x="19612" y="81196"/>
                </a:cubicBezTo>
                <a:cubicBezTo>
                  <a:pt x="19065" y="80917"/>
                  <a:pt x="18597" y="80551"/>
                  <a:pt x="18209" y="80097"/>
                </a:cubicBezTo>
                <a:cubicBezTo>
                  <a:pt x="17818" y="79581"/>
                  <a:pt x="17547" y="79018"/>
                  <a:pt x="17396" y="78407"/>
                </a:cubicBezTo>
                <a:cubicBezTo>
                  <a:pt x="17244" y="77796"/>
                  <a:pt x="17260" y="77169"/>
                  <a:pt x="17444" y="76526"/>
                </a:cubicBezTo>
                <a:lnTo>
                  <a:pt x="24587" y="47963"/>
                </a:lnTo>
                <a:cubicBezTo>
                  <a:pt x="24799" y="47055"/>
                  <a:pt x="25267" y="46322"/>
                  <a:pt x="25990" y="45764"/>
                </a:cubicBezTo>
                <a:cubicBezTo>
                  <a:pt x="26713" y="45206"/>
                  <a:pt x="27563" y="44919"/>
                  <a:pt x="28541" y="44903"/>
                </a:cubicBezTo>
                <a:lnTo>
                  <a:pt x="70252" y="44903"/>
                </a:lnTo>
                <a:lnTo>
                  <a:pt x="80585" y="3061"/>
                </a:lnTo>
                <a:cubicBezTo>
                  <a:pt x="80858" y="2153"/>
                  <a:pt x="81363" y="1419"/>
                  <a:pt x="82099" y="861"/>
                </a:cubicBezTo>
                <a:cubicBezTo>
                  <a:pt x="82835" y="303"/>
                  <a:pt x="83691" y="16"/>
                  <a:pt x="846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2" name="Freeform: Shape 201"/>
          <p:cNvSpPr/>
          <p:nvPr/>
        </p:nvSpPr>
        <p:spPr>
          <a:xfrm>
            <a:off x="4765704" y="7132660"/>
            <a:ext cx="393990" cy="393990"/>
          </a:xfrm>
          <a:custGeom>
            <a:avLst/>
            <a:gdLst/>
            <a:ahLst/>
            <a:cxnLst/>
            <a:rect l="l" t="t" r="r" b="b"/>
            <a:pathLst>
              <a:path w="228584" h="228584">
                <a:moveTo>
                  <a:pt x="75379" y="124362"/>
                </a:moveTo>
                <a:lnTo>
                  <a:pt x="104214" y="153192"/>
                </a:lnTo>
                <a:lnTo>
                  <a:pt x="30361" y="227054"/>
                </a:lnTo>
                <a:cubicBezTo>
                  <a:pt x="29288" y="228074"/>
                  <a:pt x="28054" y="228584"/>
                  <a:pt x="26662" y="228584"/>
                </a:cubicBezTo>
                <a:cubicBezTo>
                  <a:pt x="25269" y="228584"/>
                  <a:pt x="24036" y="228074"/>
                  <a:pt x="22962" y="227054"/>
                </a:cubicBezTo>
                <a:lnTo>
                  <a:pt x="1531" y="205622"/>
                </a:lnTo>
                <a:cubicBezTo>
                  <a:pt x="511" y="204549"/>
                  <a:pt x="0" y="203315"/>
                  <a:pt x="0" y="201923"/>
                </a:cubicBezTo>
                <a:cubicBezTo>
                  <a:pt x="0" y="200530"/>
                  <a:pt x="511" y="199297"/>
                  <a:pt x="1531" y="198223"/>
                </a:cubicBezTo>
                <a:close/>
                <a:moveTo>
                  <a:pt x="106128" y="61217"/>
                </a:moveTo>
                <a:cubicBezTo>
                  <a:pt x="114475" y="61313"/>
                  <a:pt x="122023" y="63360"/>
                  <a:pt x="128773" y="67359"/>
                </a:cubicBezTo>
                <a:cubicBezTo>
                  <a:pt x="135523" y="71357"/>
                  <a:pt x="140897" y="76731"/>
                  <a:pt x="144896" y="83479"/>
                </a:cubicBezTo>
                <a:cubicBezTo>
                  <a:pt x="148896" y="90228"/>
                  <a:pt x="150943" y="97775"/>
                  <a:pt x="151040" y="106120"/>
                </a:cubicBezTo>
                <a:cubicBezTo>
                  <a:pt x="150978" y="108414"/>
                  <a:pt x="150176" y="110332"/>
                  <a:pt x="148631" y="111877"/>
                </a:cubicBezTo>
                <a:cubicBezTo>
                  <a:pt x="147087" y="113421"/>
                  <a:pt x="145168" y="114223"/>
                  <a:pt x="142874" y="114284"/>
                </a:cubicBezTo>
                <a:cubicBezTo>
                  <a:pt x="140580" y="114223"/>
                  <a:pt x="138661" y="113421"/>
                  <a:pt x="137117" y="111877"/>
                </a:cubicBezTo>
                <a:cubicBezTo>
                  <a:pt x="135572" y="110332"/>
                  <a:pt x="134770" y="108414"/>
                  <a:pt x="134709" y="106120"/>
                </a:cubicBezTo>
                <a:cubicBezTo>
                  <a:pt x="134499" y="98009"/>
                  <a:pt x="131697" y="91269"/>
                  <a:pt x="126303" y="85901"/>
                </a:cubicBezTo>
                <a:cubicBezTo>
                  <a:pt x="120910" y="80532"/>
                  <a:pt x="114185" y="77747"/>
                  <a:pt x="106128" y="77545"/>
                </a:cubicBezTo>
                <a:cubicBezTo>
                  <a:pt x="98071" y="77747"/>
                  <a:pt x="91346" y="80532"/>
                  <a:pt x="85953" y="85901"/>
                </a:cubicBezTo>
                <a:cubicBezTo>
                  <a:pt x="80560" y="91269"/>
                  <a:pt x="77758" y="98009"/>
                  <a:pt x="77548" y="106120"/>
                </a:cubicBezTo>
                <a:cubicBezTo>
                  <a:pt x="77487" y="108414"/>
                  <a:pt x="76684" y="110332"/>
                  <a:pt x="75140" y="111877"/>
                </a:cubicBezTo>
                <a:cubicBezTo>
                  <a:pt x="73595" y="113421"/>
                  <a:pt x="71676" y="114223"/>
                  <a:pt x="69382" y="114284"/>
                </a:cubicBezTo>
                <a:cubicBezTo>
                  <a:pt x="67088" y="114223"/>
                  <a:pt x="65169" y="113421"/>
                  <a:pt x="63625" y="111877"/>
                </a:cubicBezTo>
                <a:cubicBezTo>
                  <a:pt x="62080" y="110332"/>
                  <a:pt x="61278" y="108414"/>
                  <a:pt x="61216" y="106120"/>
                </a:cubicBezTo>
                <a:cubicBezTo>
                  <a:pt x="61312" y="97775"/>
                  <a:pt x="63360" y="90228"/>
                  <a:pt x="67360" y="83479"/>
                </a:cubicBezTo>
                <a:cubicBezTo>
                  <a:pt x="71359" y="76731"/>
                  <a:pt x="76734" y="71357"/>
                  <a:pt x="83483" y="67359"/>
                </a:cubicBezTo>
                <a:cubicBezTo>
                  <a:pt x="90233" y="63360"/>
                  <a:pt x="97781" y="61313"/>
                  <a:pt x="106128" y="61217"/>
                </a:cubicBezTo>
                <a:close/>
                <a:moveTo>
                  <a:pt x="106511" y="32657"/>
                </a:moveTo>
                <a:cubicBezTo>
                  <a:pt x="120191" y="32813"/>
                  <a:pt x="132552" y="36157"/>
                  <a:pt x="143592" y="42689"/>
                </a:cubicBezTo>
                <a:cubicBezTo>
                  <a:pt x="154632" y="49220"/>
                  <a:pt x="163418" y="58006"/>
                  <a:pt x="169950" y="69045"/>
                </a:cubicBezTo>
                <a:cubicBezTo>
                  <a:pt x="176482" y="80084"/>
                  <a:pt x="179826" y="92442"/>
                  <a:pt x="179981" y="106120"/>
                </a:cubicBezTo>
                <a:cubicBezTo>
                  <a:pt x="179912" y="113126"/>
                  <a:pt x="178945" y="119199"/>
                  <a:pt x="177080" y="124339"/>
                </a:cubicBezTo>
                <a:cubicBezTo>
                  <a:pt x="175216" y="129478"/>
                  <a:pt x="172869" y="134001"/>
                  <a:pt x="170041" y="137908"/>
                </a:cubicBezTo>
                <a:cubicBezTo>
                  <a:pt x="167213" y="141814"/>
                  <a:pt x="164319" y="145421"/>
                  <a:pt x="161359" y="148727"/>
                </a:cubicBezTo>
                <a:cubicBezTo>
                  <a:pt x="157248" y="153131"/>
                  <a:pt x="153844" y="157623"/>
                  <a:pt x="151148" y="162202"/>
                </a:cubicBezTo>
                <a:cubicBezTo>
                  <a:pt x="148453" y="166781"/>
                  <a:pt x="147056" y="172580"/>
                  <a:pt x="146957" y="179599"/>
                </a:cubicBezTo>
                <a:cubicBezTo>
                  <a:pt x="146853" y="188717"/>
                  <a:pt x="144623" y="196957"/>
                  <a:pt x="140266" y="204318"/>
                </a:cubicBezTo>
                <a:cubicBezTo>
                  <a:pt x="135909" y="211679"/>
                  <a:pt x="130049" y="217538"/>
                  <a:pt x="122687" y="221894"/>
                </a:cubicBezTo>
                <a:cubicBezTo>
                  <a:pt x="115324" y="226250"/>
                  <a:pt x="107083" y="228480"/>
                  <a:pt x="97962" y="228584"/>
                </a:cubicBezTo>
                <a:cubicBezTo>
                  <a:pt x="95668" y="228523"/>
                  <a:pt x="93749" y="227721"/>
                  <a:pt x="92205" y="226177"/>
                </a:cubicBezTo>
                <a:cubicBezTo>
                  <a:pt x="90661" y="224632"/>
                  <a:pt x="89858" y="222714"/>
                  <a:pt x="89797" y="220420"/>
                </a:cubicBezTo>
                <a:cubicBezTo>
                  <a:pt x="89858" y="218127"/>
                  <a:pt x="90661" y="216208"/>
                  <a:pt x="92205" y="214664"/>
                </a:cubicBezTo>
                <a:cubicBezTo>
                  <a:pt x="93749" y="213120"/>
                  <a:pt x="95668" y="212317"/>
                  <a:pt x="97962" y="212256"/>
                </a:cubicBezTo>
                <a:cubicBezTo>
                  <a:pt x="104029" y="212186"/>
                  <a:pt x="109517" y="210696"/>
                  <a:pt x="114426" y="207786"/>
                </a:cubicBezTo>
                <a:cubicBezTo>
                  <a:pt x="119335" y="204877"/>
                  <a:pt x="123245" y="200968"/>
                  <a:pt x="126155" y="196059"/>
                </a:cubicBezTo>
                <a:cubicBezTo>
                  <a:pt x="129065" y="191151"/>
                  <a:pt x="130555" y="185664"/>
                  <a:pt x="130625" y="179599"/>
                </a:cubicBezTo>
                <a:cubicBezTo>
                  <a:pt x="130694" y="172801"/>
                  <a:pt x="131649" y="166892"/>
                  <a:pt x="133489" y="161872"/>
                </a:cubicBezTo>
                <a:cubicBezTo>
                  <a:pt x="135330" y="156851"/>
                  <a:pt x="137645" y="152425"/>
                  <a:pt x="140436" y="148595"/>
                </a:cubicBezTo>
                <a:cubicBezTo>
                  <a:pt x="143226" y="144765"/>
                  <a:pt x="146081" y="141237"/>
                  <a:pt x="148998" y="138012"/>
                </a:cubicBezTo>
                <a:cubicBezTo>
                  <a:pt x="153066" y="133661"/>
                  <a:pt x="156496" y="129095"/>
                  <a:pt x="159289" y="124314"/>
                </a:cubicBezTo>
                <a:cubicBezTo>
                  <a:pt x="162081" y="119533"/>
                  <a:pt x="163536" y="113468"/>
                  <a:pt x="163653" y="106120"/>
                </a:cubicBezTo>
                <a:cubicBezTo>
                  <a:pt x="163531" y="95495"/>
                  <a:pt x="160927" y="85890"/>
                  <a:pt x="155842" y="77304"/>
                </a:cubicBezTo>
                <a:cubicBezTo>
                  <a:pt x="150756" y="68717"/>
                  <a:pt x="143919" y="61882"/>
                  <a:pt x="135332" y="56797"/>
                </a:cubicBezTo>
                <a:cubicBezTo>
                  <a:pt x="126745" y="51711"/>
                  <a:pt x="117138" y="49108"/>
                  <a:pt x="106511" y="48986"/>
                </a:cubicBezTo>
                <a:cubicBezTo>
                  <a:pt x="95884" y="49108"/>
                  <a:pt x="86277" y="51711"/>
                  <a:pt x="77690" y="56797"/>
                </a:cubicBezTo>
                <a:cubicBezTo>
                  <a:pt x="69102" y="61882"/>
                  <a:pt x="62266" y="68717"/>
                  <a:pt x="57180" y="77304"/>
                </a:cubicBezTo>
                <a:cubicBezTo>
                  <a:pt x="52094" y="85890"/>
                  <a:pt x="49490" y="95495"/>
                  <a:pt x="49369" y="106120"/>
                </a:cubicBezTo>
                <a:cubicBezTo>
                  <a:pt x="49308" y="108414"/>
                  <a:pt x="48505" y="110332"/>
                  <a:pt x="46961" y="111877"/>
                </a:cubicBezTo>
                <a:cubicBezTo>
                  <a:pt x="45417" y="113421"/>
                  <a:pt x="43498" y="114223"/>
                  <a:pt x="41204" y="114284"/>
                </a:cubicBezTo>
                <a:cubicBezTo>
                  <a:pt x="38911" y="114223"/>
                  <a:pt x="36992" y="113421"/>
                  <a:pt x="35448" y="111877"/>
                </a:cubicBezTo>
                <a:cubicBezTo>
                  <a:pt x="33904" y="110332"/>
                  <a:pt x="33101" y="108414"/>
                  <a:pt x="33040" y="106120"/>
                </a:cubicBezTo>
                <a:cubicBezTo>
                  <a:pt x="33196" y="92442"/>
                  <a:pt x="36540" y="80084"/>
                  <a:pt x="43072" y="69045"/>
                </a:cubicBezTo>
                <a:cubicBezTo>
                  <a:pt x="49604" y="58006"/>
                  <a:pt x="58390" y="49220"/>
                  <a:pt x="69430" y="42689"/>
                </a:cubicBezTo>
                <a:cubicBezTo>
                  <a:pt x="80470" y="36157"/>
                  <a:pt x="92831" y="32813"/>
                  <a:pt x="106511" y="32657"/>
                </a:cubicBezTo>
                <a:close/>
                <a:moveTo>
                  <a:pt x="201907" y="0"/>
                </a:moveTo>
                <a:cubicBezTo>
                  <a:pt x="203313" y="0"/>
                  <a:pt x="204551" y="510"/>
                  <a:pt x="205622" y="1531"/>
                </a:cubicBezTo>
                <a:lnTo>
                  <a:pt x="227053" y="22962"/>
                </a:lnTo>
                <a:cubicBezTo>
                  <a:pt x="228074" y="24033"/>
                  <a:pt x="228584" y="25272"/>
                  <a:pt x="228584" y="26678"/>
                </a:cubicBezTo>
                <a:cubicBezTo>
                  <a:pt x="228584" y="28084"/>
                  <a:pt x="228074" y="29354"/>
                  <a:pt x="227053" y="30489"/>
                </a:cubicBezTo>
                <a:lnTo>
                  <a:pt x="197330" y="60197"/>
                </a:lnTo>
                <a:lnTo>
                  <a:pt x="194014" y="63385"/>
                </a:lnTo>
                <a:lnTo>
                  <a:pt x="184956" y="72442"/>
                </a:lnTo>
                <a:cubicBezTo>
                  <a:pt x="182206" y="66050"/>
                  <a:pt x="178746" y="60089"/>
                  <a:pt x="174576" y="54560"/>
                </a:cubicBezTo>
                <a:cubicBezTo>
                  <a:pt x="170407" y="49031"/>
                  <a:pt x="165576" y="44026"/>
                  <a:pt x="160085" y="39546"/>
                </a:cubicBezTo>
                <a:lnTo>
                  <a:pt x="171689" y="27937"/>
                </a:lnTo>
                <a:lnTo>
                  <a:pt x="198096" y="1531"/>
                </a:lnTo>
                <a:cubicBezTo>
                  <a:pt x="199231" y="510"/>
                  <a:pt x="200501" y="0"/>
                  <a:pt x="2019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3" name="Freeform: Shape 202"/>
          <p:cNvSpPr/>
          <p:nvPr/>
        </p:nvSpPr>
        <p:spPr>
          <a:xfrm>
            <a:off x="4783294" y="6293616"/>
            <a:ext cx="358811" cy="393990"/>
          </a:xfrm>
          <a:custGeom>
            <a:avLst/>
            <a:gdLst/>
            <a:ahLst/>
            <a:cxnLst/>
            <a:rect l="l" t="t" r="r" b="b"/>
            <a:pathLst>
              <a:path w="208174" h="228584">
                <a:moveTo>
                  <a:pt x="112251" y="16313"/>
                </a:moveTo>
                <a:cubicBezTo>
                  <a:pt x="108193" y="16414"/>
                  <a:pt x="104822" y="17807"/>
                  <a:pt x="102136" y="20492"/>
                </a:cubicBezTo>
                <a:cubicBezTo>
                  <a:pt x="99450" y="23177"/>
                  <a:pt x="98057" y="26547"/>
                  <a:pt x="97956" y="30602"/>
                </a:cubicBezTo>
                <a:lnTo>
                  <a:pt x="97956" y="114284"/>
                </a:lnTo>
                <a:lnTo>
                  <a:pt x="93889" y="114284"/>
                </a:lnTo>
                <a:lnTo>
                  <a:pt x="93889" y="46943"/>
                </a:lnTo>
                <a:cubicBezTo>
                  <a:pt x="93788" y="42883"/>
                  <a:pt x="92395" y="39510"/>
                  <a:pt x="89709" y="36823"/>
                </a:cubicBezTo>
                <a:cubicBezTo>
                  <a:pt x="87024" y="34137"/>
                  <a:pt x="83652" y="32743"/>
                  <a:pt x="79594" y="32641"/>
                </a:cubicBezTo>
                <a:cubicBezTo>
                  <a:pt x="75536" y="32743"/>
                  <a:pt x="72164" y="34137"/>
                  <a:pt x="69479" y="36823"/>
                </a:cubicBezTo>
                <a:cubicBezTo>
                  <a:pt x="66793" y="39510"/>
                  <a:pt x="65400" y="42883"/>
                  <a:pt x="65299" y="46943"/>
                </a:cubicBezTo>
                <a:lnTo>
                  <a:pt x="65299" y="114284"/>
                </a:lnTo>
                <a:lnTo>
                  <a:pt x="65299" y="146946"/>
                </a:lnTo>
                <a:lnTo>
                  <a:pt x="45668" y="120791"/>
                </a:lnTo>
                <a:cubicBezTo>
                  <a:pt x="44104" y="118734"/>
                  <a:pt x="42190" y="117139"/>
                  <a:pt x="39924" y="116007"/>
                </a:cubicBezTo>
                <a:cubicBezTo>
                  <a:pt x="37659" y="114874"/>
                  <a:pt x="35234" y="114300"/>
                  <a:pt x="32649" y="114284"/>
                </a:cubicBezTo>
                <a:cubicBezTo>
                  <a:pt x="28004" y="114407"/>
                  <a:pt x="24149" y="116012"/>
                  <a:pt x="21083" y="119101"/>
                </a:cubicBezTo>
                <a:cubicBezTo>
                  <a:pt x="18017" y="122189"/>
                  <a:pt x="16427" y="126027"/>
                  <a:pt x="16313" y="130615"/>
                </a:cubicBezTo>
                <a:cubicBezTo>
                  <a:pt x="16316" y="132412"/>
                  <a:pt x="16597" y="134145"/>
                  <a:pt x="17158" y="135814"/>
                </a:cubicBezTo>
                <a:cubicBezTo>
                  <a:pt x="17719" y="137484"/>
                  <a:pt x="18544" y="139025"/>
                  <a:pt x="19631" y="140439"/>
                </a:cubicBezTo>
                <a:lnTo>
                  <a:pt x="68617" y="205765"/>
                </a:lnTo>
                <a:cubicBezTo>
                  <a:pt x="70181" y="207822"/>
                  <a:pt x="72095" y="209417"/>
                  <a:pt x="74361" y="210549"/>
                </a:cubicBezTo>
                <a:cubicBezTo>
                  <a:pt x="76627" y="211682"/>
                  <a:pt x="79052" y="212256"/>
                  <a:pt x="81636" y="212272"/>
                </a:cubicBezTo>
                <a:lnTo>
                  <a:pt x="169397" y="212272"/>
                </a:lnTo>
                <a:cubicBezTo>
                  <a:pt x="172399" y="212216"/>
                  <a:pt x="175010" y="211275"/>
                  <a:pt x="177231" y="209449"/>
                </a:cubicBezTo>
                <a:cubicBezTo>
                  <a:pt x="179451" y="207623"/>
                  <a:pt x="180881" y="205246"/>
                  <a:pt x="181522" y="202320"/>
                </a:cubicBezTo>
                <a:lnTo>
                  <a:pt x="191223" y="150647"/>
                </a:lnTo>
                <a:cubicBezTo>
                  <a:pt x="191417" y="149432"/>
                  <a:pt x="191571" y="148193"/>
                  <a:pt x="191685" y="146931"/>
                </a:cubicBezTo>
                <a:cubicBezTo>
                  <a:pt x="191800" y="145668"/>
                  <a:pt x="191858" y="144397"/>
                  <a:pt x="191861" y="143119"/>
                </a:cubicBezTo>
                <a:lnTo>
                  <a:pt x="191861" y="79593"/>
                </a:lnTo>
                <a:cubicBezTo>
                  <a:pt x="191760" y="75536"/>
                  <a:pt x="190367" y="72164"/>
                  <a:pt x="187681" y="69478"/>
                </a:cubicBezTo>
                <a:cubicBezTo>
                  <a:pt x="184995" y="66793"/>
                  <a:pt x="181623" y="65400"/>
                  <a:pt x="177566" y="65299"/>
                </a:cubicBezTo>
                <a:cubicBezTo>
                  <a:pt x="173508" y="65400"/>
                  <a:pt x="170136" y="66793"/>
                  <a:pt x="167450" y="69478"/>
                </a:cubicBezTo>
                <a:cubicBezTo>
                  <a:pt x="164765" y="72164"/>
                  <a:pt x="163371" y="75536"/>
                  <a:pt x="163270" y="79593"/>
                </a:cubicBezTo>
                <a:lnTo>
                  <a:pt x="163270" y="114284"/>
                </a:lnTo>
                <a:lnTo>
                  <a:pt x="159204" y="114284"/>
                </a:lnTo>
                <a:lnTo>
                  <a:pt x="159204" y="46943"/>
                </a:lnTo>
                <a:cubicBezTo>
                  <a:pt x="159103" y="42883"/>
                  <a:pt x="157709" y="39510"/>
                  <a:pt x="155024" y="36823"/>
                </a:cubicBezTo>
                <a:cubicBezTo>
                  <a:pt x="152338" y="34137"/>
                  <a:pt x="148966" y="32743"/>
                  <a:pt x="144908" y="32641"/>
                </a:cubicBezTo>
                <a:cubicBezTo>
                  <a:pt x="140851" y="32743"/>
                  <a:pt x="137479" y="34137"/>
                  <a:pt x="134793" y="36823"/>
                </a:cubicBezTo>
                <a:cubicBezTo>
                  <a:pt x="132107" y="39510"/>
                  <a:pt x="130714" y="42884"/>
                  <a:pt x="130613" y="46944"/>
                </a:cubicBezTo>
                <a:lnTo>
                  <a:pt x="130613" y="114284"/>
                </a:lnTo>
                <a:lnTo>
                  <a:pt x="126547" y="114284"/>
                </a:lnTo>
                <a:lnTo>
                  <a:pt x="126547" y="30607"/>
                </a:lnTo>
                <a:cubicBezTo>
                  <a:pt x="126446" y="26550"/>
                  <a:pt x="125052" y="23178"/>
                  <a:pt x="122366" y="20493"/>
                </a:cubicBezTo>
                <a:cubicBezTo>
                  <a:pt x="119681" y="17807"/>
                  <a:pt x="116309" y="16414"/>
                  <a:pt x="112251" y="16313"/>
                </a:cubicBezTo>
                <a:close/>
                <a:moveTo>
                  <a:pt x="112251" y="0"/>
                </a:moveTo>
                <a:cubicBezTo>
                  <a:pt x="118087" y="56"/>
                  <a:pt x="123419" y="1570"/>
                  <a:pt x="128245" y="4542"/>
                </a:cubicBezTo>
                <a:cubicBezTo>
                  <a:pt x="133071" y="7515"/>
                  <a:pt x="136839" y="11614"/>
                  <a:pt x="139548" y="16839"/>
                </a:cubicBezTo>
                <a:cubicBezTo>
                  <a:pt x="141334" y="16478"/>
                  <a:pt x="143122" y="16308"/>
                  <a:pt x="144908" y="16329"/>
                </a:cubicBezTo>
                <a:cubicBezTo>
                  <a:pt x="150587" y="16395"/>
                  <a:pt x="155727" y="17792"/>
                  <a:pt x="160329" y="20521"/>
                </a:cubicBezTo>
                <a:cubicBezTo>
                  <a:pt x="164930" y="23250"/>
                  <a:pt x="168597" y="26916"/>
                  <a:pt x="171328" y="31517"/>
                </a:cubicBezTo>
                <a:cubicBezTo>
                  <a:pt x="174059" y="36118"/>
                  <a:pt x="175457" y="41260"/>
                  <a:pt x="175523" y="46943"/>
                </a:cubicBezTo>
                <a:lnTo>
                  <a:pt x="175523" y="49114"/>
                </a:lnTo>
                <a:cubicBezTo>
                  <a:pt x="181511" y="48837"/>
                  <a:pt x="186961" y="49997"/>
                  <a:pt x="191872" y="52592"/>
                </a:cubicBezTo>
                <a:cubicBezTo>
                  <a:pt x="196784" y="55187"/>
                  <a:pt x="200710" y="58831"/>
                  <a:pt x="203651" y="63525"/>
                </a:cubicBezTo>
                <a:cubicBezTo>
                  <a:pt x="206591" y="68218"/>
                  <a:pt x="208099" y="73574"/>
                  <a:pt x="208174" y="79593"/>
                </a:cubicBezTo>
                <a:lnTo>
                  <a:pt x="208174" y="143119"/>
                </a:lnTo>
                <a:cubicBezTo>
                  <a:pt x="208171" y="144908"/>
                  <a:pt x="208081" y="146689"/>
                  <a:pt x="207903" y="148462"/>
                </a:cubicBezTo>
                <a:cubicBezTo>
                  <a:pt x="207725" y="150235"/>
                  <a:pt x="207475" y="151984"/>
                  <a:pt x="207154" y="153709"/>
                </a:cubicBezTo>
                <a:lnTo>
                  <a:pt x="197468" y="205254"/>
                </a:lnTo>
                <a:cubicBezTo>
                  <a:pt x="196101" y="212140"/>
                  <a:pt x="192843" y="217718"/>
                  <a:pt x="187694" y="221988"/>
                </a:cubicBezTo>
                <a:cubicBezTo>
                  <a:pt x="182545" y="226258"/>
                  <a:pt x="176446" y="228457"/>
                  <a:pt x="169397" y="228584"/>
                </a:cubicBezTo>
                <a:lnTo>
                  <a:pt x="81636" y="228584"/>
                </a:lnTo>
                <a:cubicBezTo>
                  <a:pt x="76462" y="228545"/>
                  <a:pt x="71591" y="227382"/>
                  <a:pt x="67026" y="225096"/>
                </a:cubicBezTo>
                <a:cubicBezTo>
                  <a:pt x="62460" y="222810"/>
                  <a:pt x="58613" y="219639"/>
                  <a:pt x="55486" y="215585"/>
                </a:cubicBezTo>
                <a:lnTo>
                  <a:pt x="6500" y="150264"/>
                </a:lnTo>
                <a:cubicBezTo>
                  <a:pt x="4389" y="147428"/>
                  <a:pt x="2780" y="144328"/>
                  <a:pt x="1673" y="140966"/>
                </a:cubicBezTo>
                <a:cubicBezTo>
                  <a:pt x="566" y="137603"/>
                  <a:pt x="8" y="134153"/>
                  <a:pt x="0" y="130615"/>
                </a:cubicBezTo>
                <a:cubicBezTo>
                  <a:pt x="68" y="124549"/>
                  <a:pt x="1547" y="119064"/>
                  <a:pt x="4438" y="114158"/>
                </a:cubicBezTo>
                <a:cubicBezTo>
                  <a:pt x="7329" y="109252"/>
                  <a:pt x="11227" y="105345"/>
                  <a:pt x="16131" y="102438"/>
                </a:cubicBezTo>
                <a:cubicBezTo>
                  <a:pt x="21035" y="99530"/>
                  <a:pt x="26542" y="98042"/>
                  <a:pt x="32649" y="97972"/>
                </a:cubicBezTo>
                <a:cubicBezTo>
                  <a:pt x="35396" y="97961"/>
                  <a:pt x="38230" y="98301"/>
                  <a:pt x="41153" y="98991"/>
                </a:cubicBezTo>
                <a:cubicBezTo>
                  <a:pt x="44075" y="99681"/>
                  <a:pt x="46686" y="100786"/>
                  <a:pt x="48986" y="102305"/>
                </a:cubicBezTo>
                <a:lnTo>
                  <a:pt x="48986" y="46943"/>
                </a:lnTo>
                <a:cubicBezTo>
                  <a:pt x="49052" y="41260"/>
                  <a:pt x="50449" y="36118"/>
                  <a:pt x="53178" y="31517"/>
                </a:cubicBezTo>
                <a:cubicBezTo>
                  <a:pt x="55907" y="26916"/>
                  <a:pt x="59572" y="23250"/>
                  <a:pt x="64172" y="20521"/>
                </a:cubicBezTo>
                <a:cubicBezTo>
                  <a:pt x="68773" y="17792"/>
                  <a:pt x="73913" y="16395"/>
                  <a:pt x="79594" y="16329"/>
                </a:cubicBezTo>
                <a:cubicBezTo>
                  <a:pt x="81381" y="16310"/>
                  <a:pt x="83168" y="16475"/>
                  <a:pt x="84955" y="16823"/>
                </a:cubicBezTo>
                <a:cubicBezTo>
                  <a:pt x="87664" y="11606"/>
                  <a:pt x="91431" y="7512"/>
                  <a:pt x="96258" y="4540"/>
                </a:cubicBezTo>
                <a:cubicBezTo>
                  <a:pt x="101084" y="1569"/>
                  <a:pt x="106415" y="56"/>
                  <a:pt x="11225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4" name="Freeform: Shape 203"/>
          <p:cNvSpPr/>
          <p:nvPr/>
        </p:nvSpPr>
        <p:spPr>
          <a:xfrm>
            <a:off x="4105837" y="9649741"/>
            <a:ext cx="337702" cy="393990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155119" y="195927"/>
                </a:moveTo>
                <a:cubicBezTo>
                  <a:pt x="152824" y="195989"/>
                  <a:pt x="150905" y="196792"/>
                  <a:pt x="149360" y="198338"/>
                </a:cubicBezTo>
                <a:cubicBezTo>
                  <a:pt x="147816" y="199883"/>
                  <a:pt x="147013" y="201804"/>
                  <a:pt x="146952" y="204100"/>
                </a:cubicBezTo>
                <a:cubicBezTo>
                  <a:pt x="147013" y="206395"/>
                  <a:pt x="147816" y="208316"/>
                  <a:pt x="149360" y="209862"/>
                </a:cubicBezTo>
                <a:cubicBezTo>
                  <a:pt x="150905" y="211407"/>
                  <a:pt x="152824" y="212211"/>
                  <a:pt x="155119" y="212272"/>
                </a:cubicBezTo>
                <a:cubicBezTo>
                  <a:pt x="157413" y="212211"/>
                  <a:pt x="159333" y="211407"/>
                  <a:pt x="160877" y="209862"/>
                </a:cubicBezTo>
                <a:cubicBezTo>
                  <a:pt x="162422" y="208316"/>
                  <a:pt x="163225" y="206395"/>
                  <a:pt x="163286" y="204100"/>
                </a:cubicBezTo>
                <a:cubicBezTo>
                  <a:pt x="163225" y="201804"/>
                  <a:pt x="162422" y="199883"/>
                  <a:pt x="160877" y="198338"/>
                </a:cubicBezTo>
                <a:cubicBezTo>
                  <a:pt x="159333" y="196792"/>
                  <a:pt x="157413" y="195989"/>
                  <a:pt x="155119" y="195927"/>
                </a:cubicBezTo>
                <a:close/>
                <a:moveTo>
                  <a:pt x="81627" y="16313"/>
                </a:moveTo>
                <a:cubicBezTo>
                  <a:pt x="77156" y="16459"/>
                  <a:pt x="73354" y="18113"/>
                  <a:pt x="70221" y="21273"/>
                </a:cubicBezTo>
                <a:cubicBezTo>
                  <a:pt x="67088" y="24434"/>
                  <a:pt x="65453" y="28225"/>
                  <a:pt x="65314" y="32646"/>
                </a:cubicBezTo>
                <a:lnTo>
                  <a:pt x="65314" y="106123"/>
                </a:lnTo>
                <a:cubicBezTo>
                  <a:pt x="62683" y="105971"/>
                  <a:pt x="59878" y="104913"/>
                  <a:pt x="56902" y="102947"/>
                </a:cubicBezTo>
                <a:cubicBezTo>
                  <a:pt x="53925" y="100981"/>
                  <a:pt x="50488" y="99015"/>
                  <a:pt x="46590" y="97049"/>
                </a:cubicBezTo>
                <a:cubicBezTo>
                  <a:pt x="42692" y="95083"/>
                  <a:pt x="38045" y="94025"/>
                  <a:pt x="32649" y="93874"/>
                </a:cubicBezTo>
                <a:cubicBezTo>
                  <a:pt x="26608" y="94046"/>
                  <a:pt x="22354" y="96093"/>
                  <a:pt x="19886" y="100014"/>
                </a:cubicBezTo>
                <a:cubicBezTo>
                  <a:pt x="17419" y="103935"/>
                  <a:pt x="16228" y="108693"/>
                  <a:pt x="16313" y="114288"/>
                </a:cubicBezTo>
                <a:cubicBezTo>
                  <a:pt x="16478" y="115529"/>
                  <a:pt x="17793" y="116946"/>
                  <a:pt x="20260" y="118541"/>
                </a:cubicBezTo>
                <a:cubicBezTo>
                  <a:pt x="22727" y="120136"/>
                  <a:pt x="25356" y="121611"/>
                  <a:pt x="28149" y="122964"/>
                </a:cubicBezTo>
                <a:cubicBezTo>
                  <a:pt x="30942" y="124319"/>
                  <a:pt x="32910" y="125254"/>
                  <a:pt x="34053" y="125771"/>
                </a:cubicBezTo>
                <a:cubicBezTo>
                  <a:pt x="35460" y="126534"/>
                  <a:pt x="36859" y="127305"/>
                  <a:pt x="38249" y="128084"/>
                </a:cubicBezTo>
                <a:cubicBezTo>
                  <a:pt x="39640" y="128863"/>
                  <a:pt x="41007" y="129666"/>
                  <a:pt x="42349" y="130492"/>
                </a:cubicBezTo>
                <a:cubicBezTo>
                  <a:pt x="45712" y="132603"/>
                  <a:pt x="48907" y="134857"/>
                  <a:pt x="51932" y="137255"/>
                </a:cubicBezTo>
                <a:cubicBezTo>
                  <a:pt x="54957" y="139652"/>
                  <a:pt x="57926" y="142161"/>
                  <a:pt x="60838" y="144782"/>
                </a:cubicBezTo>
                <a:cubicBezTo>
                  <a:pt x="64026" y="147482"/>
                  <a:pt x="67202" y="150348"/>
                  <a:pt x="70368" y="153378"/>
                </a:cubicBezTo>
                <a:cubicBezTo>
                  <a:pt x="73533" y="156409"/>
                  <a:pt x="76181" y="159737"/>
                  <a:pt x="78312" y="163363"/>
                </a:cubicBezTo>
                <a:cubicBezTo>
                  <a:pt x="80443" y="166989"/>
                  <a:pt x="81551" y="171046"/>
                  <a:pt x="81635" y="175532"/>
                </a:cubicBezTo>
                <a:lnTo>
                  <a:pt x="81635" y="179615"/>
                </a:lnTo>
                <a:lnTo>
                  <a:pt x="163282" y="179615"/>
                </a:lnTo>
                <a:lnTo>
                  <a:pt x="163282" y="175532"/>
                </a:lnTo>
                <a:cubicBezTo>
                  <a:pt x="163484" y="168110"/>
                  <a:pt x="164895" y="160682"/>
                  <a:pt x="167516" y="153246"/>
                </a:cubicBezTo>
                <a:cubicBezTo>
                  <a:pt x="170137" y="145810"/>
                  <a:pt x="172756" y="138240"/>
                  <a:pt x="175376" y="130535"/>
                </a:cubicBezTo>
                <a:cubicBezTo>
                  <a:pt x="177995" y="122830"/>
                  <a:pt x="179402" y="114862"/>
                  <a:pt x="179599" y="106633"/>
                </a:cubicBezTo>
                <a:lnTo>
                  <a:pt x="179615" y="106633"/>
                </a:lnTo>
                <a:cubicBezTo>
                  <a:pt x="179692" y="99322"/>
                  <a:pt x="178070" y="93503"/>
                  <a:pt x="174750" y="89176"/>
                </a:cubicBezTo>
                <a:cubicBezTo>
                  <a:pt x="171430" y="84849"/>
                  <a:pt x="165948" y="82635"/>
                  <a:pt x="158306" y="82531"/>
                </a:cubicBezTo>
                <a:cubicBezTo>
                  <a:pt x="157091" y="82534"/>
                  <a:pt x="155884" y="82593"/>
                  <a:pt x="154685" y="82706"/>
                </a:cubicBezTo>
                <a:cubicBezTo>
                  <a:pt x="153486" y="82821"/>
                  <a:pt x="152311" y="82975"/>
                  <a:pt x="151160" y="83168"/>
                </a:cubicBezTo>
                <a:cubicBezTo>
                  <a:pt x="149573" y="80482"/>
                  <a:pt x="147260" y="78431"/>
                  <a:pt x="144222" y="77016"/>
                </a:cubicBezTo>
                <a:cubicBezTo>
                  <a:pt x="141184" y="75601"/>
                  <a:pt x="138138" y="74884"/>
                  <a:pt x="135084" y="74866"/>
                </a:cubicBezTo>
                <a:cubicBezTo>
                  <a:pt x="133545" y="74866"/>
                  <a:pt x="132030" y="75059"/>
                  <a:pt x="130538" y="75444"/>
                </a:cubicBezTo>
                <a:cubicBezTo>
                  <a:pt x="129047" y="75829"/>
                  <a:pt x="127627" y="76406"/>
                  <a:pt x="126279" y="77176"/>
                </a:cubicBezTo>
                <a:cubicBezTo>
                  <a:pt x="124235" y="74991"/>
                  <a:pt x="121943" y="73319"/>
                  <a:pt x="119405" y="72160"/>
                </a:cubicBezTo>
                <a:cubicBezTo>
                  <a:pt x="116867" y="71001"/>
                  <a:pt x="114098" y="70416"/>
                  <a:pt x="111098" y="70406"/>
                </a:cubicBezTo>
                <a:cubicBezTo>
                  <a:pt x="108958" y="70424"/>
                  <a:pt x="106643" y="70833"/>
                  <a:pt x="104153" y="71634"/>
                </a:cubicBezTo>
                <a:cubicBezTo>
                  <a:pt x="101662" y="72434"/>
                  <a:pt x="99602" y="73515"/>
                  <a:pt x="97972" y="74876"/>
                </a:cubicBezTo>
                <a:lnTo>
                  <a:pt x="97972" y="32648"/>
                </a:lnTo>
                <a:cubicBezTo>
                  <a:pt x="97842" y="28115"/>
                  <a:pt x="96219" y="24292"/>
                  <a:pt x="93105" y="21179"/>
                </a:cubicBezTo>
                <a:cubicBezTo>
                  <a:pt x="89990" y="18065"/>
                  <a:pt x="86164" y="16443"/>
                  <a:pt x="81627" y="16313"/>
                </a:cubicBezTo>
                <a:close/>
                <a:moveTo>
                  <a:pt x="81508" y="0"/>
                </a:moveTo>
                <a:cubicBezTo>
                  <a:pt x="87537" y="72"/>
                  <a:pt x="93016" y="1571"/>
                  <a:pt x="97946" y="4495"/>
                </a:cubicBezTo>
                <a:cubicBezTo>
                  <a:pt x="102875" y="7419"/>
                  <a:pt x="106812" y="11335"/>
                  <a:pt x="109757" y="16244"/>
                </a:cubicBezTo>
                <a:cubicBezTo>
                  <a:pt x="112701" y="21153"/>
                  <a:pt x="114210" y="26621"/>
                  <a:pt x="114284" y="32648"/>
                </a:cubicBezTo>
                <a:lnTo>
                  <a:pt x="114284" y="54215"/>
                </a:lnTo>
                <a:cubicBezTo>
                  <a:pt x="116966" y="54412"/>
                  <a:pt x="119577" y="54911"/>
                  <a:pt x="122116" y="55713"/>
                </a:cubicBezTo>
                <a:cubicBezTo>
                  <a:pt x="124654" y="56516"/>
                  <a:pt x="127105" y="57588"/>
                  <a:pt x="129468" y="58931"/>
                </a:cubicBezTo>
                <a:cubicBezTo>
                  <a:pt x="130367" y="58804"/>
                  <a:pt x="131281" y="58708"/>
                  <a:pt x="132212" y="58644"/>
                </a:cubicBezTo>
                <a:cubicBezTo>
                  <a:pt x="133142" y="58580"/>
                  <a:pt x="134057" y="58549"/>
                  <a:pt x="134955" y="58549"/>
                </a:cubicBezTo>
                <a:cubicBezTo>
                  <a:pt x="139075" y="58557"/>
                  <a:pt x="143084" y="59210"/>
                  <a:pt x="146981" y="60510"/>
                </a:cubicBezTo>
                <a:cubicBezTo>
                  <a:pt x="150878" y="61811"/>
                  <a:pt x="154440" y="63708"/>
                  <a:pt x="157668" y="66205"/>
                </a:cubicBezTo>
                <a:cubicBezTo>
                  <a:pt x="169811" y="66277"/>
                  <a:pt x="179202" y="69927"/>
                  <a:pt x="185840" y="77157"/>
                </a:cubicBezTo>
                <a:cubicBezTo>
                  <a:pt x="192478" y="84387"/>
                  <a:pt x="195840" y="94000"/>
                  <a:pt x="195927" y="105995"/>
                </a:cubicBezTo>
                <a:cubicBezTo>
                  <a:pt x="195863" y="113129"/>
                  <a:pt x="195002" y="120105"/>
                  <a:pt x="193344" y="126920"/>
                </a:cubicBezTo>
                <a:cubicBezTo>
                  <a:pt x="191685" y="133735"/>
                  <a:pt x="189612" y="140455"/>
                  <a:pt x="187125" y="147079"/>
                </a:cubicBezTo>
                <a:cubicBezTo>
                  <a:pt x="185583" y="151167"/>
                  <a:pt x="183978" y="155877"/>
                  <a:pt x="182309" y="161210"/>
                </a:cubicBezTo>
                <a:cubicBezTo>
                  <a:pt x="180640" y="166542"/>
                  <a:pt x="179737" y="171316"/>
                  <a:pt x="179599" y="175532"/>
                </a:cubicBezTo>
                <a:lnTo>
                  <a:pt x="179599" y="212272"/>
                </a:lnTo>
                <a:cubicBezTo>
                  <a:pt x="179484" y="216910"/>
                  <a:pt x="177897" y="220760"/>
                  <a:pt x="174835" y="223821"/>
                </a:cubicBezTo>
                <a:cubicBezTo>
                  <a:pt x="171774" y="226882"/>
                  <a:pt x="167924" y="228470"/>
                  <a:pt x="163286" y="228584"/>
                </a:cubicBezTo>
                <a:lnTo>
                  <a:pt x="81627" y="228584"/>
                </a:lnTo>
                <a:cubicBezTo>
                  <a:pt x="76989" y="228470"/>
                  <a:pt x="73139" y="226882"/>
                  <a:pt x="70076" y="223821"/>
                </a:cubicBezTo>
                <a:cubicBezTo>
                  <a:pt x="67013" y="220760"/>
                  <a:pt x="65420" y="216910"/>
                  <a:pt x="65298" y="212272"/>
                </a:cubicBezTo>
                <a:lnTo>
                  <a:pt x="65298" y="175532"/>
                </a:lnTo>
                <a:cubicBezTo>
                  <a:pt x="65189" y="173444"/>
                  <a:pt x="64190" y="171212"/>
                  <a:pt x="62301" y="168836"/>
                </a:cubicBezTo>
                <a:cubicBezTo>
                  <a:pt x="60413" y="166459"/>
                  <a:pt x="58290" y="164218"/>
                  <a:pt x="55934" y="162111"/>
                </a:cubicBezTo>
                <a:cubicBezTo>
                  <a:pt x="53578" y="160004"/>
                  <a:pt x="51644" y="158311"/>
                  <a:pt x="50133" y="157031"/>
                </a:cubicBezTo>
                <a:cubicBezTo>
                  <a:pt x="47533" y="154729"/>
                  <a:pt x="44885" y="152507"/>
                  <a:pt x="42189" y="150364"/>
                </a:cubicBezTo>
                <a:cubicBezTo>
                  <a:pt x="39494" y="148222"/>
                  <a:pt x="36654" y="146191"/>
                  <a:pt x="33670" y="144272"/>
                </a:cubicBezTo>
                <a:cubicBezTo>
                  <a:pt x="29518" y="141889"/>
                  <a:pt x="24850" y="139468"/>
                  <a:pt x="19666" y="137009"/>
                </a:cubicBezTo>
                <a:cubicBezTo>
                  <a:pt x="14482" y="134550"/>
                  <a:pt x="9957" y="131552"/>
                  <a:pt x="6092" y="128016"/>
                </a:cubicBezTo>
                <a:cubicBezTo>
                  <a:pt x="2227" y="124480"/>
                  <a:pt x="196" y="119904"/>
                  <a:pt x="0" y="114288"/>
                </a:cubicBezTo>
                <a:cubicBezTo>
                  <a:pt x="4" y="107448"/>
                  <a:pt x="1228" y="101269"/>
                  <a:pt x="3673" y="95750"/>
                </a:cubicBezTo>
                <a:cubicBezTo>
                  <a:pt x="6118" y="90231"/>
                  <a:pt x="9761" y="85839"/>
                  <a:pt x="14602" y="82575"/>
                </a:cubicBezTo>
                <a:cubicBezTo>
                  <a:pt x="19442" y="79310"/>
                  <a:pt x="25458" y="77639"/>
                  <a:pt x="32649" y="77561"/>
                </a:cubicBezTo>
                <a:cubicBezTo>
                  <a:pt x="35460" y="77558"/>
                  <a:pt x="38231" y="77787"/>
                  <a:pt x="40961" y="78246"/>
                </a:cubicBezTo>
                <a:cubicBezTo>
                  <a:pt x="43692" y="78705"/>
                  <a:pt x="46367" y="79412"/>
                  <a:pt x="48986" y="80365"/>
                </a:cubicBezTo>
                <a:lnTo>
                  <a:pt x="48986" y="32648"/>
                </a:lnTo>
                <a:cubicBezTo>
                  <a:pt x="49061" y="26701"/>
                  <a:pt x="50567" y="21271"/>
                  <a:pt x="53504" y="16357"/>
                </a:cubicBezTo>
                <a:cubicBezTo>
                  <a:pt x="56441" y="11444"/>
                  <a:pt x="60356" y="7508"/>
                  <a:pt x="65249" y="4551"/>
                </a:cubicBezTo>
                <a:cubicBezTo>
                  <a:pt x="70142" y="1594"/>
                  <a:pt x="75562" y="77"/>
                  <a:pt x="8150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5" name="Freeform: Shape 204"/>
          <p:cNvSpPr/>
          <p:nvPr/>
        </p:nvSpPr>
        <p:spPr>
          <a:xfrm>
            <a:off x="4077692" y="8838858"/>
            <a:ext cx="393990" cy="337702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24485" y="146949"/>
                </a:moveTo>
                <a:cubicBezTo>
                  <a:pt x="22189" y="147010"/>
                  <a:pt x="20269" y="147813"/>
                  <a:pt x="18723" y="149357"/>
                </a:cubicBezTo>
                <a:cubicBezTo>
                  <a:pt x="17177" y="150902"/>
                  <a:pt x="16374" y="152821"/>
                  <a:pt x="16313" y="155115"/>
                </a:cubicBezTo>
                <a:cubicBezTo>
                  <a:pt x="16374" y="157409"/>
                  <a:pt x="17177" y="159329"/>
                  <a:pt x="18723" y="160873"/>
                </a:cubicBezTo>
                <a:cubicBezTo>
                  <a:pt x="20269" y="162418"/>
                  <a:pt x="22189" y="163220"/>
                  <a:pt x="24485" y="163282"/>
                </a:cubicBezTo>
                <a:cubicBezTo>
                  <a:pt x="26781" y="163220"/>
                  <a:pt x="28702" y="162418"/>
                  <a:pt x="30247" y="160874"/>
                </a:cubicBezTo>
                <a:cubicBezTo>
                  <a:pt x="31793" y="159329"/>
                  <a:pt x="32596" y="157411"/>
                  <a:pt x="32657" y="155119"/>
                </a:cubicBezTo>
                <a:lnTo>
                  <a:pt x="32657" y="155115"/>
                </a:lnTo>
                <a:cubicBezTo>
                  <a:pt x="32596" y="152821"/>
                  <a:pt x="31793" y="150902"/>
                  <a:pt x="30247" y="149357"/>
                </a:cubicBezTo>
                <a:cubicBezTo>
                  <a:pt x="28702" y="147813"/>
                  <a:pt x="26781" y="147010"/>
                  <a:pt x="24485" y="146949"/>
                </a:cubicBezTo>
                <a:close/>
                <a:moveTo>
                  <a:pt x="114296" y="16312"/>
                </a:moveTo>
                <a:cubicBezTo>
                  <a:pt x="113056" y="16477"/>
                  <a:pt x="111638" y="17793"/>
                  <a:pt x="110043" y="20259"/>
                </a:cubicBezTo>
                <a:cubicBezTo>
                  <a:pt x="108448" y="22726"/>
                  <a:pt x="106974" y="25356"/>
                  <a:pt x="105620" y="28149"/>
                </a:cubicBezTo>
                <a:cubicBezTo>
                  <a:pt x="104266" y="30942"/>
                  <a:pt x="103331" y="32910"/>
                  <a:pt x="102813" y="34053"/>
                </a:cubicBezTo>
                <a:cubicBezTo>
                  <a:pt x="102050" y="35460"/>
                  <a:pt x="101279" y="36858"/>
                  <a:pt x="100501" y="38249"/>
                </a:cubicBezTo>
                <a:cubicBezTo>
                  <a:pt x="99722" y="39639"/>
                  <a:pt x="98919" y="41006"/>
                  <a:pt x="98092" y="42349"/>
                </a:cubicBezTo>
                <a:cubicBezTo>
                  <a:pt x="95982" y="45712"/>
                  <a:pt x="93728" y="48906"/>
                  <a:pt x="91330" y="51931"/>
                </a:cubicBezTo>
                <a:cubicBezTo>
                  <a:pt x="88932" y="54957"/>
                  <a:pt x="86423" y="57925"/>
                  <a:pt x="83802" y="60838"/>
                </a:cubicBezTo>
                <a:cubicBezTo>
                  <a:pt x="81102" y="64025"/>
                  <a:pt x="78237" y="67202"/>
                  <a:pt x="75206" y="70367"/>
                </a:cubicBezTo>
                <a:cubicBezTo>
                  <a:pt x="72176" y="73533"/>
                  <a:pt x="68847" y="76181"/>
                  <a:pt x="65221" y="78312"/>
                </a:cubicBezTo>
                <a:cubicBezTo>
                  <a:pt x="61595" y="80443"/>
                  <a:pt x="57539" y="81551"/>
                  <a:pt x="53053" y="81635"/>
                </a:cubicBezTo>
                <a:lnTo>
                  <a:pt x="48970" y="81635"/>
                </a:lnTo>
                <a:lnTo>
                  <a:pt x="48970" y="163286"/>
                </a:lnTo>
                <a:lnTo>
                  <a:pt x="53053" y="163286"/>
                </a:lnTo>
                <a:cubicBezTo>
                  <a:pt x="60474" y="163487"/>
                  <a:pt x="67903" y="164897"/>
                  <a:pt x="75339" y="167515"/>
                </a:cubicBezTo>
                <a:cubicBezTo>
                  <a:pt x="82774" y="170133"/>
                  <a:pt x="90345" y="172751"/>
                  <a:pt x="98050" y="175369"/>
                </a:cubicBezTo>
                <a:cubicBezTo>
                  <a:pt x="105755" y="177987"/>
                  <a:pt x="113722" y="179397"/>
                  <a:pt x="121952" y="179598"/>
                </a:cubicBezTo>
                <a:cubicBezTo>
                  <a:pt x="129207" y="179667"/>
                  <a:pt x="135010" y="178032"/>
                  <a:pt x="139361" y="174691"/>
                </a:cubicBezTo>
                <a:cubicBezTo>
                  <a:pt x="143711" y="171350"/>
                  <a:pt x="145942" y="165890"/>
                  <a:pt x="146053" y="158309"/>
                </a:cubicBezTo>
                <a:cubicBezTo>
                  <a:pt x="146051" y="157094"/>
                  <a:pt x="145992" y="155887"/>
                  <a:pt x="145878" y="154688"/>
                </a:cubicBezTo>
                <a:cubicBezTo>
                  <a:pt x="145764" y="153489"/>
                  <a:pt x="145610" y="152314"/>
                  <a:pt x="145416" y="151163"/>
                </a:cubicBezTo>
                <a:cubicBezTo>
                  <a:pt x="148103" y="149576"/>
                  <a:pt x="150155" y="147263"/>
                  <a:pt x="151570" y="144224"/>
                </a:cubicBezTo>
                <a:cubicBezTo>
                  <a:pt x="152984" y="141185"/>
                  <a:pt x="153698" y="138139"/>
                  <a:pt x="153708" y="135084"/>
                </a:cubicBezTo>
                <a:cubicBezTo>
                  <a:pt x="153708" y="133545"/>
                  <a:pt x="153517" y="132030"/>
                  <a:pt x="153133" y="130538"/>
                </a:cubicBezTo>
                <a:cubicBezTo>
                  <a:pt x="152750" y="129047"/>
                  <a:pt x="152174" y="127627"/>
                  <a:pt x="151407" y="126279"/>
                </a:cubicBezTo>
                <a:cubicBezTo>
                  <a:pt x="153591" y="124235"/>
                  <a:pt x="155264" y="121944"/>
                  <a:pt x="156425" y="119405"/>
                </a:cubicBezTo>
                <a:cubicBezTo>
                  <a:pt x="157587" y="116866"/>
                  <a:pt x="158173" y="114097"/>
                  <a:pt x="158183" y="111098"/>
                </a:cubicBezTo>
                <a:cubicBezTo>
                  <a:pt x="158165" y="108958"/>
                  <a:pt x="157754" y="106643"/>
                  <a:pt x="156953" y="104152"/>
                </a:cubicBezTo>
                <a:cubicBezTo>
                  <a:pt x="156151" y="101662"/>
                  <a:pt x="155070" y="99601"/>
                  <a:pt x="153708" y="97971"/>
                </a:cubicBezTo>
                <a:lnTo>
                  <a:pt x="195936" y="97971"/>
                </a:lnTo>
                <a:cubicBezTo>
                  <a:pt x="200470" y="97841"/>
                  <a:pt x="204293" y="96218"/>
                  <a:pt x="207406" y="93103"/>
                </a:cubicBezTo>
                <a:cubicBezTo>
                  <a:pt x="210519" y="89988"/>
                  <a:pt x="212141" y="86162"/>
                  <a:pt x="212272" y="81627"/>
                </a:cubicBezTo>
                <a:cubicBezTo>
                  <a:pt x="212125" y="77156"/>
                  <a:pt x="210472" y="73354"/>
                  <a:pt x="207311" y="70221"/>
                </a:cubicBezTo>
                <a:cubicBezTo>
                  <a:pt x="204149" y="67088"/>
                  <a:pt x="200358" y="65452"/>
                  <a:pt x="195936" y="65314"/>
                </a:cubicBezTo>
                <a:lnTo>
                  <a:pt x="122462" y="65314"/>
                </a:lnTo>
                <a:cubicBezTo>
                  <a:pt x="122613" y="62682"/>
                  <a:pt x="123672" y="59878"/>
                  <a:pt x="125638" y="56901"/>
                </a:cubicBezTo>
                <a:cubicBezTo>
                  <a:pt x="127604" y="53925"/>
                  <a:pt x="129569" y="50487"/>
                  <a:pt x="131535" y="46589"/>
                </a:cubicBezTo>
                <a:cubicBezTo>
                  <a:pt x="133501" y="42691"/>
                  <a:pt x="134560" y="38043"/>
                  <a:pt x="134711" y="32646"/>
                </a:cubicBezTo>
                <a:cubicBezTo>
                  <a:pt x="134538" y="26606"/>
                  <a:pt x="132491" y="22353"/>
                  <a:pt x="128570" y="19886"/>
                </a:cubicBezTo>
                <a:cubicBezTo>
                  <a:pt x="124650" y="17418"/>
                  <a:pt x="119892" y="16227"/>
                  <a:pt x="114296" y="16312"/>
                </a:cubicBezTo>
                <a:close/>
                <a:moveTo>
                  <a:pt x="114296" y="0"/>
                </a:moveTo>
                <a:cubicBezTo>
                  <a:pt x="121136" y="4"/>
                  <a:pt x="127316" y="1228"/>
                  <a:pt x="132835" y="3673"/>
                </a:cubicBezTo>
                <a:cubicBezTo>
                  <a:pt x="138353" y="6118"/>
                  <a:pt x="142745" y="9761"/>
                  <a:pt x="146010" y="14601"/>
                </a:cubicBezTo>
                <a:cubicBezTo>
                  <a:pt x="149275" y="19441"/>
                  <a:pt x="150946" y="25457"/>
                  <a:pt x="151023" y="32646"/>
                </a:cubicBezTo>
                <a:cubicBezTo>
                  <a:pt x="151026" y="35457"/>
                  <a:pt x="150798" y="38227"/>
                  <a:pt x="150339" y="40957"/>
                </a:cubicBezTo>
                <a:cubicBezTo>
                  <a:pt x="149879" y="43687"/>
                  <a:pt x="149173" y="46362"/>
                  <a:pt x="148220" y="48980"/>
                </a:cubicBezTo>
                <a:lnTo>
                  <a:pt x="195936" y="48980"/>
                </a:lnTo>
                <a:cubicBezTo>
                  <a:pt x="201883" y="49056"/>
                  <a:pt x="207313" y="50564"/>
                  <a:pt x="212227" y="53503"/>
                </a:cubicBezTo>
                <a:cubicBezTo>
                  <a:pt x="217141" y="56442"/>
                  <a:pt x="221076" y="60358"/>
                  <a:pt x="224033" y="65251"/>
                </a:cubicBezTo>
                <a:cubicBezTo>
                  <a:pt x="226990" y="70145"/>
                  <a:pt x="228507" y="75561"/>
                  <a:pt x="228584" y="81500"/>
                </a:cubicBezTo>
                <a:lnTo>
                  <a:pt x="228584" y="81507"/>
                </a:lnTo>
                <a:cubicBezTo>
                  <a:pt x="228512" y="87536"/>
                  <a:pt x="227014" y="93016"/>
                  <a:pt x="224090" y="97945"/>
                </a:cubicBezTo>
                <a:cubicBezTo>
                  <a:pt x="221166" y="102875"/>
                  <a:pt x="217249" y="106812"/>
                  <a:pt x="212341" y="109756"/>
                </a:cubicBezTo>
                <a:cubicBezTo>
                  <a:pt x="207432" y="112701"/>
                  <a:pt x="201963" y="114210"/>
                  <a:pt x="195936" y="114284"/>
                </a:cubicBezTo>
                <a:lnTo>
                  <a:pt x="174368" y="114284"/>
                </a:lnTo>
                <a:cubicBezTo>
                  <a:pt x="174172" y="116966"/>
                  <a:pt x="173673" y="119577"/>
                  <a:pt x="172871" y="122116"/>
                </a:cubicBezTo>
                <a:cubicBezTo>
                  <a:pt x="172069" y="124655"/>
                  <a:pt x="170996" y="127106"/>
                  <a:pt x="169653" y="129469"/>
                </a:cubicBezTo>
                <a:cubicBezTo>
                  <a:pt x="169780" y="130368"/>
                  <a:pt x="169876" y="131283"/>
                  <a:pt x="169940" y="132213"/>
                </a:cubicBezTo>
                <a:cubicBezTo>
                  <a:pt x="170003" y="133144"/>
                  <a:pt x="170035" y="134058"/>
                  <a:pt x="170035" y="134957"/>
                </a:cubicBezTo>
                <a:cubicBezTo>
                  <a:pt x="170027" y="139077"/>
                  <a:pt x="169374" y="143086"/>
                  <a:pt x="168076" y="146984"/>
                </a:cubicBezTo>
                <a:cubicBezTo>
                  <a:pt x="166777" y="150881"/>
                  <a:pt x="164882" y="154443"/>
                  <a:pt x="162389" y="157671"/>
                </a:cubicBezTo>
                <a:cubicBezTo>
                  <a:pt x="162317" y="169807"/>
                  <a:pt x="158664" y="179195"/>
                  <a:pt x="151432" y="185835"/>
                </a:cubicBezTo>
                <a:cubicBezTo>
                  <a:pt x="144199" y="192475"/>
                  <a:pt x="134585" y="195839"/>
                  <a:pt x="122590" y="195927"/>
                </a:cubicBezTo>
                <a:cubicBezTo>
                  <a:pt x="115455" y="195863"/>
                  <a:pt x="108480" y="195002"/>
                  <a:pt x="101665" y="193344"/>
                </a:cubicBezTo>
                <a:cubicBezTo>
                  <a:pt x="94849" y="191685"/>
                  <a:pt x="88130" y="189612"/>
                  <a:pt x="81506" y="187125"/>
                </a:cubicBezTo>
                <a:cubicBezTo>
                  <a:pt x="77417" y="185583"/>
                  <a:pt x="72707" y="183978"/>
                  <a:pt x="67375" y="182309"/>
                </a:cubicBezTo>
                <a:cubicBezTo>
                  <a:pt x="62043" y="180640"/>
                  <a:pt x="57269" y="179736"/>
                  <a:pt x="53053" y="179598"/>
                </a:cubicBezTo>
                <a:lnTo>
                  <a:pt x="16313" y="179598"/>
                </a:lnTo>
                <a:cubicBezTo>
                  <a:pt x="11674" y="179484"/>
                  <a:pt x="7825" y="177896"/>
                  <a:pt x="4763" y="174835"/>
                </a:cubicBezTo>
                <a:cubicBezTo>
                  <a:pt x="1702" y="171774"/>
                  <a:pt x="114" y="167924"/>
                  <a:pt x="0" y="163286"/>
                </a:cubicBezTo>
                <a:lnTo>
                  <a:pt x="0" y="81635"/>
                </a:lnTo>
                <a:cubicBezTo>
                  <a:pt x="114" y="76990"/>
                  <a:pt x="1702" y="73134"/>
                  <a:pt x="4763" y="70069"/>
                </a:cubicBezTo>
                <a:cubicBezTo>
                  <a:pt x="7825" y="67003"/>
                  <a:pt x="11674" y="65412"/>
                  <a:pt x="16313" y="65298"/>
                </a:cubicBezTo>
                <a:lnTo>
                  <a:pt x="53053" y="65298"/>
                </a:lnTo>
                <a:cubicBezTo>
                  <a:pt x="55141" y="65189"/>
                  <a:pt x="57373" y="64190"/>
                  <a:pt x="59749" y="62301"/>
                </a:cubicBezTo>
                <a:cubicBezTo>
                  <a:pt x="62125" y="60412"/>
                  <a:pt x="64367" y="58290"/>
                  <a:pt x="66474" y="55934"/>
                </a:cubicBezTo>
                <a:cubicBezTo>
                  <a:pt x="68580" y="53577"/>
                  <a:pt x="70274" y="51644"/>
                  <a:pt x="71554" y="50133"/>
                </a:cubicBezTo>
                <a:cubicBezTo>
                  <a:pt x="73855" y="47533"/>
                  <a:pt x="76078" y="44885"/>
                  <a:pt x="78220" y="42189"/>
                </a:cubicBezTo>
                <a:cubicBezTo>
                  <a:pt x="80362" y="39493"/>
                  <a:pt x="82393" y="36654"/>
                  <a:pt x="84312" y="33670"/>
                </a:cubicBezTo>
                <a:cubicBezTo>
                  <a:pt x="86696" y="29518"/>
                  <a:pt x="89117" y="24850"/>
                  <a:pt x="91576" y="19665"/>
                </a:cubicBezTo>
                <a:cubicBezTo>
                  <a:pt x="94035" y="14481"/>
                  <a:pt x="97032" y="9957"/>
                  <a:pt x="100569" y="6092"/>
                </a:cubicBezTo>
                <a:cubicBezTo>
                  <a:pt x="104105" y="2226"/>
                  <a:pt x="108681" y="196"/>
                  <a:pt x="11429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6" name="Freeform: Shape 205"/>
          <p:cNvSpPr/>
          <p:nvPr/>
        </p:nvSpPr>
        <p:spPr>
          <a:xfrm>
            <a:off x="4077692" y="7999800"/>
            <a:ext cx="393990" cy="337702"/>
          </a:xfrm>
          <a:custGeom>
            <a:avLst/>
            <a:gdLst/>
            <a:ahLst/>
            <a:cxnLst/>
            <a:rect l="l" t="t" r="r" b="b"/>
            <a:pathLst>
              <a:path w="228584" h="195927">
                <a:moveTo>
                  <a:pt x="204099" y="146952"/>
                </a:moveTo>
                <a:cubicBezTo>
                  <a:pt x="201804" y="147013"/>
                  <a:pt x="199883" y="147816"/>
                  <a:pt x="198337" y="149360"/>
                </a:cubicBezTo>
                <a:cubicBezTo>
                  <a:pt x="196792" y="150905"/>
                  <a:pt x="195988" y="152824"/>
                  <a:pt x="195927" y="155119"/>
                </a:cubicBezTo>
                <a:cubicBezTo>
                  <a:pt x="195988" y="157413"/>
                  <a:pt x="196792" y="159332"/>
                  <a:pt x="198337" y="160877"/>
                </a:cubicBezTo>
                <a:cubicBezTo>
                  <a:pt x="199883" y="162422"/>
                  <a:pt x="201804" y="163225"/>
                  <a:pt x="204099" y="163286"/>
                </a:cubicBezTo>
                <a:cubicBezTo>
                  <a:pt x="206395" y="163225"/>
                  <a:pt x="208316" y="162422"/>
                  <a:pt x="209861" y="160877"/>
                </a:cubicBezTo>
                <a:cubicBezTo>
                  <a:pt x="211407" y="159332"/>
                  <a:pt x="212210" y="157413"/>
                  <a:pt x="212272" y="155119"/>
                </a:cubicBezTo>
                <a:cubicBezTo>
                  <a:pt x="212210" y="152824"/>
                  <a:pt x="211407" y="150905"/>
                  <a:pt x="209861" y="149360"/>
                </a:cubicBezTo>
                <a:cubicBezTo>
                  <a:pt x="208316" y="147816"/>
                  <a:pt x="206395" y="147013"/>
                  <a:pt x="204099" y="146952"/>
                </a:cubicBezTo>
                <a:close/>
                <a:moveTo>
                  <a:pt x="114288" y="16313"/>
                </a:moveTo>
                <a:cubicBezTo>
                  <a:pt x="108693" y="16227"/>
                  <a:pt x="103935" y="17419"/>
                  <a:pt x="100014" y="19886"/>
                </a:cubicBezTo>
                <a:cubicBezTo>
                  <a:pt x="96093" y="22353"/>
                  <a:pt x="94046" y="26606"/>
                  <a:pt x="93873" y="32647"/>
                </a:cubicBezTo>
                <a:cubicBezTo>
                  <a:pt x="94025" y="38043"/>
                  <a:pt x="95083" y="42690"/>
                  <a:pt x="97049" y="46588"/>
                </a:cubicBezTo>
                <a:cubicBezTo>
                  <a:pt x="99015" y="50486"/>
                  <a:pt x="100981" y="53922"/>
                  <a:pt x="102947" y="56897"/>
                </a:cubicBezTo>
                <a:cubicBezTo>
                  <a:pt x="104913" y="59871"/>
                  <a:pt x="105971" y="62672"/>
                  <a:pt x="106122" y="65298"/>
                </a:cubicBezTo>
                <a:lnTo>
                  <a:pt x="32648" y="65298"/>
                </a:lnTo>
                <a:cubicBezTo>
                  <a:pt x="28227" y="65436"/>
                  <a:pt x="24435" y="67074"/>
                  <a:pt x="21274" y="70212"/>
                </a:cubicBezTo>
                <a:cubicBezTo>
                  <a:pt x="18113" y="73349"/>
                  <a:pt x="16459" y="77157"/>
                  <a:pt x="16313" y="81635"/>
                </a:cubicBezTo>
                <a:cubicBezTo>
                  <a:pt x="16443" y="86168"/>
                  <a:pt x="18065" y="89992"/>
                  <a:pt x="21178" y="93105"/>
                </a:cubicBezTo>
                <a:cubicBezTo>
                  <a:pt x="24292" y="96219"/>
                  <a:pt x="28115" y="97841"/>
                  <a:pt x="32648" y="97971"/>
                </a:cubicBezTo>
                <a:lnTo>
                  <a:pt x="74876" y="97971"/>
                </a:lnTo>
                <a:cubicBezTo>
                  <a:pt x="73515" y="99601"/>
                  <a:pt x="72433" y="101662"/>
                  <a:pt x="71632" y="104152"/>
                </a:cubicBezTo>
                <a:cubicBezTo>
                  <a:pt x="70830" y="106643"/>
                  <a:pt x="70420" y="108958"/>
                  <a:pt x="70401" y="111098"/>
                </a:cubicBezTo>
                <a:cubicBezTo>
                  <a:pt x="70412" y="114097"/>
                  <a:pt x="70998" y="116866"/>
                  <a:pt x="72159" y="119405"/>
                </a:cubicBezTo>
                <a:cubicBezTo>
                  <a:pt x="73320" y="121943"/>
                  <a:pt x="74992" y="124235"/>
                  <a:pt x="77176" y="126279"/>
                </a:cubicBezTo>
                <a:cubicBezTo>
                  <a:pt x="76406" y="127627"/>
                  <a:pt x="75829" y="129047"/>
                  <a:pt x="75443" y="130538"/>
                </a:cubicBezTo>
                <a:cubicBezTo>
                  <a:pt x="75059" y="132030"/>
                  <a:pt x="74866" y="133545"/>
                  <a:pt x="74866" y="135084"/>
                </a:cubicBezTo>
                <a:cubicBezTo>
                  <a:pt x="74877" y="138139"/>
                  <a:pt x="75592" y="141185"/>
                  <a:pt x="77010" y="144224"/>
                </a:cubicBezTo>
                <a:cubicBezTo>
                  <a:pt x="78428" y="147263"/>
                  <a:pt x="80481" y="149576"/>
                  <a:pt x="83168" y="151163"/>
                </a:cubicBezTo>
                <a:cubicBezTo>
                  <a:pt x="82980" y="152314"/>
                  <a:pt x="82847" y="153489"/>
                  <a:pt x="82769" y="154688"/>
                </a:cubicBezTo>
                <a:cubicBezTo>
                  <a:pt x="82691" y="155886"/>
                  <a:pt x="82650" y="157092"/>
                  <a:pt x="82648" y="158305"/>
                </a:cubicBezTo>
                <a:cubicBezTo>
                  <a:pt x="82741" y="165780"/>
                  <a:pt x="84883" y="171214"/>
                  <a:pt x="89075" y="174606"/>
                </a:cubicBezTo>
                <a:cubicBezTo>
                  <a:pt x="93267" y="177998"/>
                  <a:pt x="98950" y="179667"/>
                  <a:pt x="106124" y="179614"/>
                </a:cubicBezTo>
                <a:cubicBezTo>
                  <a:pt x="114561" y="179412"/>
                  <a:pt x="122666" y="178001"/>
                  <a:pt x="130441" y="175380"/>
                </a:cubicBezTo>
                <a:cubicBezTo>
                  <a:pt x="138216" y="172759"/>
                  <a:pt x="145821" y="170138"/>
                  <a:pt x="153256" y="167517"/>
                </a:cubicBezTo>
                <a:cubicBezTo>
                  <a:pt x="160691" y="164896"/>
                  <a:pt x="168116" y="163486"/>
                  <a:pt x="175531" y="163286"/>
                </a:cubicBezTo>
                <a:lnTo>
                  <a:pt x="179615" y="163286"/>
                </a:lnTo>
                <a:lnTo>
                  <a:pt x="179615" y="81627"/>
                </a:lnTo>
                <a:lnTo>
                  <a:pt x="175531" y="81627"/>
                </a:lnTo>
                <a:cubicBezTo>
                  <a:pt x="171045" y="81543"/>
                  <a:pt x="166989" y="80436"/>
                  <a:pt x="163363" y="78308"/>
                </a:cubicBezTo>
                <a:cubicBezTo>
                  <a:pt x="159737" y="76180"/>
                  <a:pt x="156409" y="73535"/>
                  <a:pt x="153378" y="70372"/>
                </a:cubicBezTo>
                <a:cubicBezTo>
                  <a:pt x="150347" y="67210"/>
                  <a:pt x="147482" y="64035"/>
                  <a:pt x="144782" y="60848"/>
                </a:cubicBezTo>
                <a:cubicBezTo>
                  <a:pt x="142161" y="57932"/>
                  <a:pt x="139652" y="54959"/>
                  <a:pt x="137254" y="51931"/>
                </a:cubicBezTo>
                <a:cubicBezTo>
                  <a:pt x="134857" y="48903"/>
                  <a:pt x="132603" y="45708"/>
                  <a:pt x="130492" y="42345"/>
                </a:cubicBezTo>
                <a:cubicBezTo>
                  <a:pt x="129604" y="40938"/>
                  <a:pt x="128764" y="39508"/>
                  <a:pt x="127972" y="38054"/>
                </a:cubicBezTo>
                <a:cubicBezTo>
                  <a:pt x="127180" y="36600"/>
                  <a:pt x="126404" y="35138"/>
                  <a:pt x="125643" y="33667"/>
                </a:cubicBezTo>
                <a:cubicBezTo>
                  <a:pt x="125085" y="32529"/>
                  <a:pt x="124132" y="30595"/>
                  <a:pt x="122785" y="27864"/>
                </a:cubicBezTo>
                <a:cubicBezTo>
                  <a:pt x="121437" y="25133"/>
                  <a:pt x="119983" y="22564"/>
                  <a:pt x="118423" y="20160"/>
                </a:cubicBezTo>
                <a:cubicBezTo>
                  <a:pt x="116863" y="17755"/>
                  <a:pt x="115484" y="16472"/>
                  <a:pt x="114288" y="16313"/>
                </a:cubicBezTo>
                <a:close/>
                <a:moveTo>
                  <a:pt x="114288" y="0"/>
                </a:moveTo>
                <a:cubicBezTo>
                  <a:pt x="119903" y="196"/>
                  <a:pt x="124479" y="2226"/>
                  <a:pt x="128016" y="6092"/>
                </a:cubicBezTo>
                <a:cubicBezTo>
                  <a:pt x="131552" y="9957"/>
                  <a:pt x="134550" y="14481"/>
                  <a:pt x="137009" y="19665"/>
                </a:cubicBezTo>
                <a:cubicBezTo>
                  <a:pt x="139467" y="24849"/>
                  <a:pt x="141888" y="29518"/>
                  <a:pt x="144272" y="33670"/>
                </a:cubicBezTo>
                <a:cubicBezTo>
                  <a:pt x="146191" y="36653"/>
                  <a:pt x="148222" y="39493"/>
                  <a:pt x="150364" y="42189"/>
                </a:cubicBezTo>
                <a:cubicBezTo>
                  <a:pt x="152507" y="44885"/>
                  <a:pt x="154729" y="47533"/>
                  <a:pt x="157031" y="50133"/>
                </a:cubicBezTo>
                <a:cubicBezTo>
                  <a:pt x="158311" y="51644"/>
                  <a:pt x="160004" y="53577"/>
                  <a:pt x="162111" y="55934"/>
                </a:cubicBezTo>
                <a:cubicBezTo>
                  <a:pt x="164217" y="58290"/>
                  <a:pt x="166459" y="60412"/>
                  <a:pt x="168835" y="62301"/>
                </a:cubicBezTo>
                <a:cubicBezTo>
                  <a:pt x="171211" y="64190"/>
                  <a:pt x="173443" y="65189"/>
                  <a:pt x="175531" y="65298"/>
                </a:cubicBezTo>
                <a:lnTo>
                  <a:pt x="212272" y="65314"/>
                </a:lnTo>
                <a:cubicBezTo>
                  <a:pt x="216910" y="65428"/>
                  <a:pt x="220760" y="67016"/>
                  <a:pt x="223821" y="70077"/>
                </a:cubicBezTo>
                <a:cubicBezTo>
                  <a:pt x="226882" y="73139"/>
                  <a:pt x="228470" y="76988"/>
                  <a:pt x="228584" y="81627"/>
                </a:cubicBezTo>
                <a:lnTo>
                  <a:pt x="228584" y="163286"/>
                </a:lnTo>
                <a:cubicBezTo>
                  <a:pt x="228470" y="167924"/>
                  <a:pt x="226882" y="171774"/>
                  <a:pt x="223821" y="174835"/>
                </a:cubicBezTo>
                <a:cubicBezTo>
                  <a:pt x="220760" y="177896"/>
                  <a:pt x="216910" y="179484"/>
                  <a:pt x="212272" y="179598"/>
                </a:cubicBezTo>
                <a:lnTo>
                  <a:pt x="175531" y="179598"/>
                </a:lnTo>
                <a:cubicBezTo>
                  <a:pt x="171315" y="179736"/>
                  <a:pt x="166542" y="180640"/>
                  <a:pt x="161209" y="182310"/>
                </a:cubicBezTo>
                <a:cubicBezTo>
                  <a:pt x="155877" y="183980"/>
                  <a:pt x="151168" y="185588"/>
                  <a:pt x="147080" y="187133"/>
                </a:cubicBezTo>
                <a:cubicBezTo>
                  <a:pt x="140578" y="189563"/>
                  <a:pt x="133965" y="191618"/>
                  <a:pt x="127240" y="193298"/>
                </a:cubicBezTo>
                <a:cubicBezTo>
                  <a:pt x="120515" y="194979"/>
                  <a:pt x="113646" y="195855"/>
                  <a:pt x="106634" y="195927"/>
                </a:cubicBezTo>
                <a:cubicBezTo>
                  <a:pt x="98742" y="195914"/>
                  <a:pt x="91761" y="194468"/>
                  <a:pt x="85691" y="191588"/>
                </a:cubicBezTo>
                <a:cubicBezTo>
                  <a:pt x="79621" y="188709"/>
                  <a:pt x="74862" y="184476"/>
                  <a:pt x="71415" y="178889"/>
                </a:cubicBezTo>
                <a:cubicBezTo>
                  <a:pt x="67967" y="173302"/>
                  <a:pt x="66232" y="166441"/>
                  <a:pt x="66207" y="158305"/>
                </a:cubicBezTo>
                <a:lnTo>
                  <a:pt x="66328" y="157671"/>
                </a:lnTo>
                <a:cubicBezTo>
                  <a:pt x="63773" y="154443"/>
                  <a:pt x="61840" y="150881"/>
                  <a:pt x="60529" y="146984"/>
                </a:cubicBezTo>
                <a:cubicBezTo>
                  <a:pt x="59217" y="143086"/>
                  <a:pt x="58559" y="139077"/>
                  <a:pt x="58553" y="134957"/>
                </a:cubicBezTo>
                <a:cubicBezTo>
                  <a:pt x="58553" y="134058"/>
                  <a:pt x="58585" y="133144"/>
                  <a:pt x="58648" y="132213"/>
                </a:cubicBezTo>
                <a:cubicBezTo>
                  <a:pt x="58712" y="131283"/>
                  <a:pt x="58806" y="130368"/>
                  <a:pt x="58932" y="129469"/>
                </a:cubicBezTo>
                <a:cubicBezTo>
                  <a:pt x="57588" y="127106"/>
                  <a:pt x="56515" y="124655"/>
                  <a:pt x="55714" y="122116"/>
                </a:cubicBezTo>
                <a:cubicBezTo>
                  <a:pt x="54912" y="119577"/>
                  <a:pt x="54413" y="116966"/>
                  <a:pt x="54216" y="114284"/>
                </a:cubicBezTo>
                <a:lnTo>
                  <a:pt x="32648" y="114284"/>
                </a:lnTo>
                <a:cubicBezTo>
                  <a:pt x="26621" y="114210"/>
                  <a:pt x="21153" y="112701"/>
                  <a:pt x="16244" y="109756"/>
                </a:cubicBezTo>
                <a:cubicBezTo>
                  <a:pt x="11335" y="106812"/>
                  <a:pt x="7419" y="102875"/>
                  <a:pt x="4495" y="97945"/>
                </a:cubicBezTo>
                <a:cubicBezTo>
                  <a:pt x="1571" y="93016"/>
                  <a:pt x="72" y="87536"/>
                  <a:pt x="0" y="81507"/>
                </a:cubicBezTo>
                <a:cubicBezTo>
                  <a:pt x="77" y="75561"/>
                  <a:pt x="1594" y="70142"/>
                  <a:pt x="4551" y="65249"/>
                </a:cubicBezTo>
                <a:cubicBezTo>
                  <a:pt x="7508" y="60355"/>
                  <a:pt x="11444" y="56440"/>
                  <a:pt x="16357" y="53504"/>
                </a:cubicBezTo>
                <a:cubicBezTo>
                  <a:pt x="21271" y="50567"/>
                  <a:pt x="26701" y="49061"/>
                  <a:pt x="32648" y="48986"/>
                </a:cubicBezTo>
                <a:lnTo>
                  <a:pt x="80365" y="48986"/>
                </a:lnTo>
                <a:cubicBezTo>
                  <a:pt x="79412" y="46367"/>
                  <a:pt x="78705" y="43692"/>
                  <a:pt x="78246" y="40961"/>
                </a:cubicBezTo>
                <a:cubicBezTo>
                  <a:pt x="77787" y="38230"/>
                  <a:pt x="77558" y="35460"/>
                  <a:pt x="77561" y="32649"/>
                </a:cubicBezTo>
                <a:cubicBezTo>
                  <a:pt x="77639" y="25458"/>
                  <a:pt x="79310" y="19442"/>
                  <a:pt x="82575" y="14601"/>
                </a:cubicBezTo>
                <a:cubicBezTo>
                  <a:pt x="85839" y="9761"/>
                  <a:pt x="90231" y="6118"/>
                  <a:pt x="95750" y="3673"/>
                </a:cubicBezTo>
                <a:cubicBezTo>
                  <a:pt x="101269" y="1228"/>
                  <a:pt x="107448" y="4"/>
                  <a:pt x="11428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7" name="Freeform: Shape 206"/>
          <p:cNvSpPr/>
          <p:nvPr/>
        </p:nvSpPr>
        <p:spPr>
          <a:xfrm>
            <a:off x="4105837" y="7132660"/>
            <a:ext cx="337702" cy="393990"/>
          </a:xfrm>
          <a:custGeom>
            <a:avLst/>
            <a:gdLst/>
            <a:ahLst/>
            <a:cxnLst/>
            <a:rect l="l" t="t" r="r" b="b"/>
            <a:pathLst>
              <a:path w="195927" h="228584">
                <a:moveTo>
                  <a:pt x="81635" y="48970"/>
                </a:moveTo>
                <a:lnTo>
                  <a:pt x="81635" y="53053"/>
                </a:lnTo>
                <a:cubicBezTo>
                  <a:pt x="81551" y="57539"/>
                  <a:pt x="80443" y="61595"/>
                  <a:pt x="78312" y="65222"/>
                </a:cubicBezTo>
                <a:cubicBezTo>
                  <a:pt x="76181" y="68848"/>
                  <a:pt x="73533" y="72176"/>
                  <a:pt x="70368" y="75207"/>
                </a:cubicBezTo>
                <a:cubicBezTo>
                  <a:pt x="67202" y="78237"/>
                  <a:pt x="64026" y="81102"/>
                  <a:pt x="60838" y="83802"/>
                </a:cubicBezTo>
                <a:cubicBezTo>
                  <a:pt x="57926" y="86423"/>
                  <a:pt x="54957" y="88933"/>
                  <a:pt x="51932" y="91330"/>
                </a:cubicBezTo>
                <a:cubicBezTo>
                  <a:pt x="48907" y="93728"/>
                  <a:pt x="45712" y="95982"/>
                  <a:pt x="42349" y="98093"/>
                </a:cubicBezTo>
                <a:cubicBezTo>
                  <a:pt x="40943" y="98980"/>
                  <a:pt x="39512" y="99820"/>
                  <a:pt x="38058" y="100612"/>
                </a:cubicBezTo>
                <a:cubicBezTo>
                  <a:pt x="36603" y="101405"/>
                  <a:pt x="35141" y="102181"/>
                  <a:pt x="33670" y="102941"/>
                </a:cubicBezTo>
                <a:cubicBezTo>
                  <a:pt x="32532" y="103499"/>
                  <a:pt x="30597" y="104452"/>
                  <a:pt x="27866" y="105800"/>
                </a:cubicBezTo>
                <a:cubicBezTo>
                  <a:pt x="25134" y="107148"/>
                  <a:pt x="22566" y="108601"/>
                  <a:pt x="20161" y="110162"/>
                </a:cubicBezTo>
                <a:cubicBezTo>
                  <a:pt x="17755" y="111722"/>
                  <a:pt x="16473" y="113100"/>
                  <a:pt x="16313" y="114297"/>
                </a:cubicBezTo>
                <a:cubicBezTo>
                  <a:pt x="16228" y="119892"/>
                  <a:pt x="17419" y="124650"/>
                  <a:pt x="19886" y="128571"/>
                </a:cubicBezTo>
                <a:cubicBezTo>
                  <a:pt x="22354" y="132491"/>
                  <a:pt x="26608" y="134538"/>
                  <a:pt x="32649" y="134711"/>
                </a:cubicBezTo>
                <a:cubicBezTo>
                  <a:pt x="38047" y="134560"/>
                  <a:pt x="42694" y="133501"/>
                  <a:pt x="46591" y="131535"/>
                </a:cubicBezTo>
                <a:cubicBezTo>
                  <a:pt x="50487" y="129570"/>
                  <a:pt x="53922" y="127604"/>
                  <a:pt x="56896" y="125638"/>
                </a:cubicBezTo>
                <a:cubicBezTo>
                  <a:pt x="59870" y="123672"/>
                  <a:pt x="62670" y="122614"/>
                  <a:pt x="65298" y="122462"/>
                </a:cubicBezTo>
                <a:lnTo>
                  <a:pt x="65298" y="195937"/>
                </a:lnTo>
                <a:cubicBezTo>
                  <a:pt x="65437" y="200358"/>
                  <a:pt x="67075" y="204150"/>
                  <a:pt x="70212" y="207311"/>
                </a:cubicBezTo>
                <a:cubicBezTo>
                  <a:pt x="73350" y="210472"/>
                  <a:pt x="77158" y="212125"/>
                  <a:pt x="81635" y="212272"/>
                </a:cubicBezTo>
                <a:cubicBezTo>
                  <a:pt x="86169" y="212141"/>
                  <a:pt x="89992" y="210520"/>
                  <a:pt x="93106" y="207406"/>
                </a:cubicBezTo>
                <a:cubicBezTo>
                  <a:pt x="96219" y="204293"/>
                  <a:pt x="97841" y="200470"/>
                  <a:pt x="97972" y="195938"/>
                </a:cubicBezTo>
                <a:lnTo>
                  <a:pt x="97972" y="153711"/>
                </a:lnTo>
                <a:cubicBezTo>
                  <a:pt x="99705" y="155012"/>
                  <a:pt x="101782" y="156074"/>
                  <a:pt x="104200" y="156897"/>
                </a:cubicBezTo>
                <a:cubicBezTo>
                  <a:pt x="106619" y="157720"/>
                  <a:pt x="108918" y="158145"/>
                  <a:pt x="111098" y="158171"/>
                </a:cubicBezTo>
                <a:cubicBezTo>
                  <a:pt x="114098" y="158161"/>
                  <a:pt x="116866" y="157577"/>
                  <a:pt x="119405" y="156419"/>
                </a:cubicBezTo>
                <a:cubicBezTo>
                  <a:pt x="121943" y="155262"/>
                  <a:pt x="124234" y="153594"/>
                  <a:pt x="126278" y="151417"/>
                </a:cubicBezTo>
                <a:cubicBezTo>
                  <a:pt x="127626" y="152182"/>
                  <a:pt x="129046" y="152755"/>
                  <a:pt x="130537" y="153138"/>
                </a:cubicBezTo>
                <a:cubicBezTo>
                  <a:pt x="132028" y="153520"/>
                  <a:pt x="133544" y="153711"/>
                  <a:pt x="135083" y="153711"/>
                </a:cubicBezTo>
                <a:cubicBezTo>
                  <a:pt x="138137" y="153700"/>
                  <a:pt x="141184" y="152989"/>
                  <a:pt x="144222" y="151576"/>
                </a:cubicBezTo>
                <a:cubicBezTo>
                  <a:pt x="147260" y="150164"/>
                  <a:pt x="149573" y="148114"/>
                  <a:pt x="151160" y="145427"/>
                </a:cubicBezTo>
                <a:cubicBezTo>
                  <a:pt x="153478" y="145790"/>
                  <a:pt x="155861" y="145956"/>
                  <a:pt x="158309" y="145926"/>
                </a:cubicBezTo>
                <a:cubicBezTo>
                  <a:pt x="165778" y="145833"/>
                  <a:pt x="171207" y="143693"/>
                  <a:pt x="174596" y="139504"/>
                </a:cubicBezTo>
                <a:cubicBezTo>
                  <a:pt x="177984" y="135316"/>
                  <a:pt x="179652" y="129635"/>
                  <a:pt x="179599" y="122462"/>
                </a:cubicBezTo>
                <a:cubicBezTo>
                  <a:pt x="179397" y="114026"/>
                  <a:pt x="177987" y="105920"/>
                  <a:pt x="175369" y="98145"/>
                </a:cubicBezTo>
                <a:cubicBezTo>
                  <a:pt x="172751" y="90369"/>
                  <a:pt x="170133" y="82764"/>
                  <a:pt x="167515" y="75330"/>
                </a:cubicBezTo>
                <a:cubicBezTo>
                  <a:pt x="164897" y="67895"/>
                  <a:pt x="163487" y="60469"/>
                  <a:pt x="163286" y="53053"/>
                </a:cubicBezTo>
                <a:lnTo>
                  <a:pt x="163286" y="48970"/>
                </a:lnTo>
                <a:close/>
                <a:moveTo>
                  <a:pt x="155119" y="16313"/>
                </a:moveTo>
                <a:cubicBezTo>
                  <a:pt x="152824" y="16374"/>
                  <a:pt x="150905" y="17178"/>
                  <a:pt x="149360" y="18723"/>
                </a:cubicBezTo>
                <a:cubicBezTo>
                  <a:pt x="147816" y="20269"/>
                  <a:pt x="147013" y="22189"/>
                  <a:pt x="146952" y="24485"/>
                </a:cubicBezTo>
                <a:cubicBezTo>
                  <a:pt x="147013" y="26781"/>
                  <a:pt x="147816" y="28702"/>
                  <a:pt x="149360" y="30247"/>
                </a:cubicBezTo>
                <a:cubicBezTo>
                  <a:pt x="150905" y="31793"/>
                  <a:pt x="152824" y="32596"/>
                  <a:pt x="155119" y="32657"/>
                </a:cubicBezTo>
                <a:cubicBezTo>
                  <a:pt x="157413" y="32596"/>
                  <a:pt x="159333" y="31793"/>
                  <a:pt x="160877" y="30247"/>
                </a:cubicBezTo>
                <a:cubicBezTo>
                  <a:pt x="162422" y="28702"/>
                  <a:pt x="163225" y="26781"/>
                  <a:pt x="163286" y="24485"/>
                </a:cubicBezTo>
                <a:lnTo>
                  <a:pt x="163282" y="24485"/>
                </a:lnTo>
                <a:cubicBezTo>
                  <a:pt x="163221" y="22189"/>
                  <a:pt x="162418" y="20269"/>
                  <a:pt x="160874" y="18723"/>
                </a:cubicBezTo>
                <a:cubicBezTo>
                  <a:pt x="159330" y="17178"/>
                  <a:pt x="157411" y="16374"/>
                  <a:pt x="155119" y="16313"/>
                </a:cubicBezTo>
                <a:close/>
                <a:moveTo>
                  <a:pt x="81635" y="0"/>
                </a:moveTo>
                <a:lnTo>
                  <a:pt x="163286" y="0"/>
                </a:lnTo>
                <a:cubicBezTo>
                  <a:pt x="167924" y="114"/>
                  <a:pt x="171774" y="1702"/>
                  <a:pt x="174835" y="4763"/>
                </a:cubicBezTo>
                <a:cubicBezTo>
                  <a:pt x="177897" y="7825"/>
                  <a:pt x="179484" y="11675"/>
                  <a:pt x="179599" y="16313"/>
                </a:cubicBezTo>
                <a:lnTo>
                  <a:pt x="179599" y="53053"/>
                </a:lnTo>
                <a:cubicBezTo>
                  <a:pt x="179737" y="57269"/>
                  <a:pt x="180640" y="62043"/>
                  <a:pt x="182309" y="67375"/>
                </a:cubicBezTo>
                <a:cubicBezTo>
                  <a:pt x="183978" y="72707"/>
                  <a:pt x="185583" y="77418"/>
                  <a:pt x="187125" y="81506"/>
                </a:cubicBezTo>
                <a:cubicBezTo>
                  <a:pt x="189557" y="88008"/>
                  <a:pt x="191614" y="94621"/>
                  <a:pt x="193296" y="101346"/>
                </a:cubicBezTo>
                <a:cubicBezTo>
                  <a:pt x="194978" y="108071"/>
                  <a:pt x="195855" y="114940"/>
                  <a:pt x="195927" y="121952"/>
                </a:cubicBezTo>
                <a:cubicBezTo>
                  <a:pt x="195914" y="129840"/>
                  <a:pt x="194466" y="136820"/>
                  <a:pt x="191586" y="142892"/>
                </a:cubicBezTo>
                <a:cubicBezTo>
                  <a:pt x="188705" y="148963"/>
                  <a:pt x="184471" y="153724"/>
                  <a:pt x="178885" y="157174"/>
                </a:cubicBezTo>
                <a:cubicBezTo>
                  <a:pt x="173298" y="160625"/>
                  <a:pt x="166439" y="162363"/>
                  <a:pt x="158309" y="162389"/>
                </a:cubicBezTo>
                <a:lnTo>
                  <a:pt x="157671" y="162262"/>
                </a:lnTo>
                <a:cubicBezTo>
                  <a:pt x="154443" y="164816"/>
                  <a:pt x="150881" y="166749"/>
                  <a:pt x="146984" y="168060"/>
                </a:cubicBezTo>
                <a:cubicBezTo>
                  <a:pt x="143086" y="169372"/>
                  <a:pt x="139077" y="170030"/>
                  <a:pt x="134957" y="170035"/>
                </a:cubicBezTo>
                <a:cubicBezTo>
                  <a:pt x="134058" y="170035"/>
                  <a:pt x="133144" y="170004"/>
                  <a:pt x="132213" y="169940"/>
                </a:cubicBezTo>
                <a:cubicBezTo>
                  <a:pt x="131283" y="169876"/>
                  <a:pt x="130368" y="169781"/>
                  <a:pt x="129470" y="169653"/>
                </a:cubicBezTo>
                <a:cubicBezTo>
                  <a:pt x="127250" y="170879"/>
                  <a:pt x="124799" y="171905"/>
                  <a:pt x="122116" y="172732"/>
                </a:cubicBezTo>
                <a:cubicBezTo>
                  <a:pt x="119434" y="173558"/>
                  <a:pt x="116823" y="174106"/>
                  <a:pt x="114284" y="174375"/>
                </a:cubicBezTo>
                <a:lnTo>
                  <a:pt x="114284" y="195938"/>
                </a:lnTo>
                <a:cubicBezTo>
                  <a:pt x="114210" y="201965"/>
                  <a:pt x="112701" y="207432"/>
                  <a:pt x="109757" y="212341"/>
                </a:cubicBezTo>
                <a:cubicBezTo>
                  <a:pt x="106812" y="217250"/>
                  <a:pt x="102875" y="221166"/>
                  <a:pt x="97946" y="224090"/>
                </a:cubicBezTo>
                <a:cubicBezTo>
                  <a:pt x="93016" y="227014"/>
                  <a:pt x="87537" y="228512"/>
                  <a:pt x="81508" y="228584"/>
                </a:cubicBezTo>
                <a:cubicBezTo>
                  <a:pt x="75562" y="228507"/>
                  <a:pt x="70142" y="226990"/>
                  <a:pt x="65249" y="224033"/>
                </a:cubicBezTo>
                <a:cubicBezTo>
                  <a:pt x="60356" y="221076"/>
                  <a:pt x="56441" y="217141"/>
                  <a:pt x="53504" y="212228"/>
                </a:cubicBezTo>
                <a:cubicBezTo>
                  <a:pt x="50567" y="207314"/>
                  <a:pt x="49061" y="201884"/>
                  <a:pt x="48986" y="195938"/>
                </a:cubicBezTo>
                <a:lnTo>
                  <a:pt x="48986" y="148231"/>
                </a:lnTo>
                <a:cubicBezTo>
                  <a:pt x="46463" y="149240"/>
                  <a:pt x="43788" y="149962"/>
                  <a:pt x="40961" y="150398"/>
                </a:cubicBezTo>
                <a:cubicBezTo>
                  <a:pt x="38135" y="150833"/>
                  <a:pt x="35364" y="151045"/>
                  <a:pt x="32649" y="151035"/>
                </a:cubicBezTo>
                <a:cubicBezTo>
                  <a:pt x="25498" y="150957"/>
                  <a:pt x="19502" y="149284"/>
                  <a:pt x="14658" y="146018"/>
                </a:cubicBezTo>
                <a:cubicBezTo>
                  <a:pt x="9815" y="142751"/>
                  <a:pt x="6163" y="138357"/>
                  <a:pt x="3702" y="132836"/>
                </a:cubicBezTo>
                <a:cubicBezTo>
                  <a:pt x="1240" y="127316"/>
                  <a:pt x="6" y="121135"/>
                  <a:pt x="0" y="114295"/>
                </a:cubicBezTo>
                <a:cubicBezTo>
                  <a:pt x="196" y="108680"/>
                  <a:pt x="2227" y="104104"/>
                  <a:pt x="6092" y="100567"/>
                </a:cubicBezTo>
                <a:cubicBezTo>
                  <a:pt x="9957" y="97031"/>
                  <a:pt x="14482" y="94034"/>
                  <a:pt x="19666" y="91575"/>
                </a:cubicBezTo>
                <a:cubicBezTo>
                  <a:pt x="24850" y="89116"/>
                  <a:pt x="29518" y="86695"/>
                  <a:pt x="33670" y="84312"/>
                </a:cubicBezTo>
                <a:cubicBezTo>
                  <a:pt x="36654" y="82393"/>
                  <a:pt x="39494" y="80362"/>
                  <a:pt x="42189" y="78219"/>
                </a:cubicBezTo>
                <a:cubicBezTo>
                  <a:pt x="44885" y="76077"/>
                  <a:pt x="47533" y="73855"/>
                  <a:pt x="50133" y="71553"/>
                </a:cubicBezTo>
                <a:cubicBezTo>
                  <a:pt x="51644" y="70273"/>
                  <a:pt x="53578" y="68580"/>
                  <a:pt x="55934" y="66473"/>
                </a:cubicBezTo>
                <a:cubicBezTo>
                  <a:pt x="58290" y="64366"/>
                  <a:pt x="60413" y="62125"/>
                  <a:pt x="62301" y="59749"/>
                </a:cubicBezTo>
                <a:cubicBezTo>
                  <a:pt x="64190" y="57372"/>
                  <a:pt x="65189" y="55140"/>
                  <a:pt x="65298" y="53053"/>
                </a:cubicBezTo>
                <a:lnTo>
                  <a:pt x="65298" y="16313"/>
                </a:lnTo>
                <a:cubicBezTo>
                  <a:pt x="65413" y="11675"/>
                  <a:pt x="67003" y="7825"/>
                  <a:pt x="70069" y="4763"/>
                </a:cubicBezTo>
                <a:cubicBezTo>
                  <a:pt x="73135" y="1702"/>
                  <a:pt x="76990" y="114"/>
                  <a:pt x="816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8" name="Freeform: Shape 207"/>
          <p:cNvSpPr/>
          <p:nvPr/>
        </p:nvSpPr>
        <p:spPr>
          <a:xfrm>
            <a:off x="4049549" y="6293616"/>
            <a:ext cx="450278" cy="393990"/>
          </a:xfrm>
          <a:custGeom>
            <a:avLst/>
            <a:gdLst/>
            <a:ahLst/>
            <a:cxnLst/>
            <a:rect l="l" t="t" r="r" b="b"/>
            <a:pathLst>
              <a:path w="261241" h="228584">
                <a:moveTo>
                  <a:pt x="24485" y="16313"/>
                </a:moveTo>
                <a:cubicBezTo>
                  <a:pt x="22189" y="16374"/>
                  <a:pt x="20269" y="17177"/>
                  <a:pt x="18723" y="18723"/>
                </a:cubicBezTo>
                <a:cubicBezTo>
                  <a:pt x="17177" y="20269"/>
                  <a:pt x="16374" y="22189"/>
                  <a:pt x="16313" y="24485"/>
                </a:cubicBezTo>
                <a:cubicBezTo>
                  <a:pt x="16225" y="27810"/>
                  <a:pt x="16432" y="30797"/>
                  <a:pt x="16935" y="33447"/>
                </a:cubicBezTo>
                <a:cubicBezTo>
                  <a:pt x="17438" y="36096"/>
                  <a:pt x="18763" y="38763"/>
                  <a:pt x="20910" y="41446"/>
                </a:cubicBezTo>
                <a:cubicBezTo>
                  <a:pt x="21790" y="38791"/>
                  <a:pt x="23285" y="36673"/>
                  <a:pt x="25395" y="35090"/>
                </a:cubicBezTo>
                <a:cubicBezTo>
                  <a:pt x="27504" y="33508"/>
                  <a:pt x="29925" y="32697"/>
                  <a:pt x="32657" y="32657"/>
                </a:cubicBezTo>
                <a:lnTo>
                  <a:pt x="138789" y="32657"/>
                </a:lnTo>
                <a:lnTo>
                  <a:pt x="138789" y="36724"/>
                </a:lnTo>
                <a:lnTo>
                  <a:pt x="32657" y="36724"/>
                </a:lnTo>
                <a:cubicBezTo>
                  <a:pt x="30362" y="36785"/>
                  <a:pt x="28441" y="37588"/>
                  <a:pt x="26895" y="39133"/>
                </a:cubicBezTo>
                <a:cubicBezTo>
                  <a:pt x="25350" y="40678"/>
                  <a:pt x="24546" y="42597"/>
                  <a:pt x="24485" y="44892"/>
                </a:cubicBezTo>
                <a:cubicBezTo>
                  <a:pt x="24469" y="46110"/>
                  <a:pt x="24469" y="47344"/>
                  <a:pt x="24485" y="48594"/>
                </a:cubicBezTo>
                <a:cubicBezTo>
                  <a:pt x="24501" y="49844"/>
                  <a:pt x="24629" y="51078"/>
                  <a:pt x="24868" y="52295"/>
                </a:cubicBezTo>
                <a:cubicBezTo>
                  <a:pt x="25669" y="56132"/>
                  <a:pt x="27546" y="59244"/>
                  <a:pt x="30500" y="61629"/>
                </a:cubicBezTo>
                <a:cubicBezTo>
                  <a:pt x="33454" y="64014"/>
                  <a:pt x="36892" y="65243"/>
                  <a:pt x="40814" y="65314"/>
                </a:cubicBezTo>
                <a:lnTo>
                  <a:pt x="122459" y="65314"/>
                </a:lnTo>
                <a:lnTo>
                  <a:pt x="134069" y="65314"/>
                </a:lnTo>
                <a:cubicBezTo>
                  <a:pt x="137538" y="65402"/>
                  <a:pt x="140424" y="66597"/>
                  <a:pt x="142729" y="68899"/>
                </a:cubicBezTo>
                <a:cubicBezTo>
                  <a:pt x="145033" y="71201"/>
                  <a:pt x="146229" y="74084"/>
                  <a:pt x="146317" y="77549"/>
                </a:cubicBezTo>
                <a:cubicBezTo>
                  <a:pt x="146314" y="78194"/>
                  <a:pt x="146256" y="78847"/>
                  <a:pt x="146141" y="79508"/>
                </a:cubicBezTo>
                <a:cubicBezTo>
                  <a:pt x="146027" y="80170"/>
                  <a:pt x="145873" y="80791"/>
                  <a:pt x="145679" y="81372"/>
                </a:cubicBezTo>
                <a:lnTo>
                  <a:pt x="137514" y="105873"/>
                </a:lnTo>
                <a:cubicBezTo>
                  <a:pt x="136631" y="108398"/>
                  <a:pt x="135143" y="110421"/>
                  <a:pt x="133048" y="111943"/>
                </a:cubicBezTo>
                <a:cubicBezTo>
                  <a:pt x="130954" y="113464"/>
                  <a:pt x="128572" y="114245"/>
                  <a:pt x="125903" y="114284"/>
                </a:cubicBezTo>
                <a:lnTo>
                  <a:pt x="69383" y="114284"/>
                </a:lnTo>
                <a:cubicBezTo>
                  <a:pt x="63621" y="114433"/>
                  <a:pt x="58815" y="116433"/>
                  <a:pt x="54966" y="120283"/>
                </a:cubicBezTo>
                <a:cubicBezTo>
                  <a:pt x="51118" y="124133"/>
                  <a:pt x="49119" y="128940"/>
                  <a:pt x="48970" y="134705"/>
                </a:cubicBezTo>
                <a:lnTo>
                  <a:pt x="48970" y="138789"/>
                </a:lnTo>
                <a:cubicBezTo>
                  <a:pt x="49031" y="141084"/>
                  <a:pt x="49834" y="143004"/>
                  <a:pt x="51378" y="144548"/>
                </a:cubicBezTo>
                <a:cubicBezTo>
                  <a:pt x="52922" y="146093"/>
                  <a:pt x="54841" y="146896"/>
                  <a:pt x="57135" y="146957"/>
                </a:cubicBezTo>
                <a:lnTo>
                  <a:pt x="128710" y="146957"/>
                </a:lnTo>
                <a:cubicBezTo>
                  <a:pt x="129351" y="146955"/>
                  <a:pt x="129984" y="147024"/>
                  <a:pt x="130608" y="147165"/>
                </a:cubicBezTo>
                <a:cubicBezTo>
                  <a:pt x="131233" y="147305"/>
                  <a:pt x="131833" y="147534"/>
                  <a:pt x="132410" y="147850"/>
                </a:cubicBezTo>
                <a:lnTo>
                  <a:pt x="172844" y="167992"/>
                </a:lnTo>
                <a:cubicBezTo>
                  <a:pt x="174910" y="169111"/>
                  <a:pt x="176545" y="170637"/>
                  <a:pt x="177751" y="172570"/>
                </a:cubicBezTo>
                <a:cubicBezTo>
                  <a:pt x="178956" y="174502"/>
                  <a:pt x="179572" y="176635"/>
                  <a:pt x="179599" y="178966"/>
                </a:cubicBezTo>
                <a:lnTo>
                  <a:pt x="179599" y="204105"/>
                </a:lnTo>
                <a:cubicBezTo>
                  <a:pt x="179660" y="206399"/>
                  <a:pt x="180462" y="208319"/>
                  <a:pt x="182007" y="209863"/>
                </a:cubicBezTo>
                <a:cubicBezTo>
                  <a:pt x="183551" y="211408"/>
                  <a:pt x="185471" y="212211"/>
                  <a:pt x="187765" y="212272"/>
                </a:cubicBezTo>
                <a:lnTo>
                  <a:pt x="236762" y="212272"/>
                </a:lnTo>
                <a:cubicBezTo>
                  <a:pt x="239057" y="212211"/>
                  <a:pt x="240976" y="211408"/>
                  <a:pt x="242520" y="209863"/>
                </a:cubicBezTo>
                <a:cubicBezTo>
                  <a:pt x="244065" y="208319"/>
                  <a:pt x="244868" y="206399"/>
                  <a:pt x="244929" y="204105"/>
                </a:cubicBezTo>
                <a:lnTo>
                  <a:pt x="244929" y="158810"/>
                </a:lnTo>
                <a:cubicBezTo>
                  <a:pt x="244913" y="152322"/>
                  <a:pt x="243892" y="145983"/>
                  <a:pt x="241867" y="139792"/>
                </a:cubicBezTo>
                <a:cubicBezTo>
                  <a:pt x="239841" y="133601"/>
                  <a:pt x="236906" y="127864"/>
                  <a:pt x="233062" y="122580"/>
                </a:cubicBezTo>
                <a:lnTo>
                  <a:pt x="159968" y="22953"/>
                </a:lnTo>
                <a:cubicBezTo>
                  <a:pt x="158408" y="20888"/>
                  <a:pt x="156489" y="19271"/>
                  <a:pt x="154211" y="18101"/>
                </a:cubicBezTo>
                <a:cubicBezTo>
                  <a:pt x="151933" y="16930"/>
                  <a:pt x="149472" y="16334"/>
                  <a:pt x="146827" y="16313"/>
                </a:cubicBezTo>
                <a:close/>
                <a:moveTo>
                  <a:pt x="24485" y="0"/>
                </a:moveTo>
                <a:lnTo>
                  <a:pt x="146827" y="0"/>
                </a:lnTo>
                <a:cubicBezTo>
                  <a:pt x="152066" y="32"/>
                  <a:pt x="156993" y="1211"/>
                  <a:pt x="161608" y="3537"/>
                </a:cubicBezTo>
                <a:cubicBezTo>
                  <a:pt x="166223" y="5863"/>
                  <a:pt x="170096" y="9144"/>
                  <a:pt x="173227" y="13382"/>
                </a:cubicBezTo>
                <a:lnTo>
                  <a:pt x="246203" y="113010"/>
                </a:lnTo>
                <a:cubicBezTo>
                  <a:pt x="251123" y="119689"/>
                  <a:pt x="254856" y="126909"/>
                  <a:pt x="257402" y="134671"/>
                </a:cubicBezTo>
                <a:cubicBezTo>
                  <a:pt x="259948" y="142433"/>
                  <a:pt x="261228" y="150479"/>
                  <a:pt x="261241" y="158810"/>
                </a:cubicBezTo>
                <a:lnTo>
                  <a:pt x="261241" y="204105"/>
                </a:lnTo>
                <a:cubicBezTo>
                  <a:pt x="261066" y="211039"/>
                  <a:pt x="258676" y="216809"/>
                  <a:pt x="254071" y="221414"/>
                </a:cubicBezTo>
                <a:cubicBezTo>
                  <a:pt x="249467" y="226019"/>
                  <a:pt x="243697" y="228409"/>
                  <a:pt x="236762" y="228584"/>
                </a:cubicBezTo>
                <a:lnTo>
                  <a:pt x="187765" y="228584"/>
                </a:lnTo>
                <a:cubicBezTo>
                  <a:pt x="180830" y="228409"/>
                  <a:pt x="175061" y="226019"/>
                  <a:pt x="170456" y="221414"/>
                </a:cubicBezTo>
                <a:cubicBezTo>
                  <a:pt x="165851" y="216809"/>
                  <a:pt x="163461" y="211039"/>
                  <a:pt x="163286" y="204105"/>
                </a:cubicBezTo>
                <a:lnTo>
                  <a:pt x="163286" y="181518"/>
                </a:lnTo>
                <a:lnTo>
                  <a:pt x="126797" y="163270"/>
                </a:lnTo>
                <a:lnTo>
                  <a:pt x="57135" y="163270"/>
                </a:lnTo>
                <a:cubicBezTo>
                  <a:pt x="50201" y="163095"/>
                  <a:pt x="44432" y="160705"/>
                  <a:pt x="39827" y="156100"/>
                </a:cubicBezTo>
                <a:cubicBezTo>
                  <a:pt x="35222" y="151495"/>
                  <a:pt x="32832" y="145724"/>
                  <a:pt x="32657" y="138789"/>
                </a:cubicBezTo>
                <a:lnTo>
                  <a:pt x="32657" y="134705"/>
                </a:lnTo>
                <a:cubicBezTo>
                  <a:pt x="32735" y="127863"/>
                  <a:pt x="34406" y="121682"/>
                  <a:pt x="37671" y="116162"/>
                </a:cubicBezTo>
                <a:cubicBezTo>
                  <a:pt x="40936" y="110643"/>
                  <a:pt x="45327" y="106250"/>
                  <a:pt x="50846" y="102986"/>
                </a:cubicBezTo>
                <a:cubicBezTo>
                  <a:pt x="56365" y="99721"/>
                  <a:pt x="62544" y="98049"/>
                  <a:pt x="69383" y="97972"/>
                </a:cubicBezTo>
                <a:lnTo>
                  <a:pt x="122969" y="97972"/>
                </a:lnTo>
                <a:lnTo>
                  <a:pt x="128328" y="81627"/>
                </a:lnTo>
                <a:lnTo>
                  <a:pt x="40814" y="81627"/>
                </a:lnTo>
                <a:cubicBezTo>
                  <a:pt x="32123" y="81436"/>
                  <a:pt x="24756" y="78568"/>
                  <a:pt x="18712" y="73022"/>
                </a:cubicBezTo>
                <a:cubicBezTo>
                  <a:pt x="12668" y="67476"/>
                  <a:pt x="9192" y="60397"/>
                  <a:pt x="8284" y="51785"/>
                </a:cubicBezTo>
                <a:cubicBezTo>
                  <a:pt x="5597" y="48495"/>
                  <a:pt x="3547" y="44863"/>
                  <a:pt x="2135" y="40890"/>
                </a:cubicBezTo>
                <a:cubicBezTo>
                  <a:pt x="722" y="36916"/>
                  <a:pt x="11" y="32810"/>
                  <a:pt x="0" y="28571"/>
                </a:cubicBezTo>
                <a:lnTo>
                  <a:pt x="0" y="24485"/>
                </a:lnTo>
                <a:cubicBezTo>
                  <a:pt x="175" y="17548"/>
                  <a:pt x="2565" y="11776"/>
                  <a:pt x="7171" y="7171"/>
                </a:cubicBezTo>
                <a:cubicBezTo>
                  <a:pt x="11776" y="2565"/>
                  <a:pt x="17548" y="175"/>
                  <a:pt x="2448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9" name="Freeform: Shape 208"/>
          <p:cNvSpPr/>
          <p:nvPr/>
        </p:nvSpPr>
        <p:spPr>
          <a:xfrm>
            <a:off x="3393576" y="9649741"/>
            <a:ext cx="386172" cy="393990"/>
          </a:xfrm>
          <a:custGeom>
            <a:avLst/>
            <a:gdLst/>
            <a:ahLst/>
            <a:cxnLst/>
            <a:rect l="l" t="t" r="r" b="b"/>
            <a:pathLst>
              <a:path w="224048" h="228584">
                <a:moveTo>
                  <a:pt x="4138" y="85720"/>
                </a:moveTo>
                <a:lnTo>
                  <a:pt x="51717" y="85720"/>
                </a:lnTo>
                <a:cubicBezTo>
                  <a:pt x="53014" y="85731"/>
                  <a:pt x="54247" y="86028"/>
                  <a:pt x="55416" y="86613"/>
                </a:cubicBezTo>
                <a:cubicBezTo>
                  <a:pt x="56586" y="87198"/>
                  <a:pt x="57564" y="88006"/>
                  <a:pt x="58350" y="89037"/>
                </a:cubicBezTo>
                <a:cubicBezTo>
                  <a:pt x="69522" y="104264"/>
                  <a:pt x="78972" y="120081"/>
                  <a:pt x="86700" y="136488"/>
                </a:cubicBezTo>
                <a:cubicBezTo>
                  <a:pt x="94428" y="152895"/>
                  <a:pt x="100370" y="169988"/>
                  <a:pt x="104526" y="187766"/>
                </a:cubicBezTo>
                <a:lnTo>
                  <a:pt x="47635" y="187766"/>
                </a:lnTo>
                <a:cubicBezTo>
                  <a:pt x="42568" y="170001"/>
                  <a:pt x="36184" y="153105"/>
                  <a:pt x="28486" y="137078"/>
                </a:cubicBezTo>
                <a:cubicBezTo>
                  <a:pt x="20787" y="121051"/>
                  <a:pt x="11566" y="106100"/>
                  <a:pt x="822" y="92226"/>
                </a:cubicBezTo>
                <a:cubicBezTo>
                  <a:pt x="-140" y="90783"/>
                  <a:pt x="-257" y="89364"/>
                  <a:pt x="471" y="87968"/>
                </a:cubicBezTo>
                <a:cubicBezTo>
                  <a:pt x="1199" y="86573"/>
                  <a:pt x="2422" y="85824"/>
                  <a:pt x="4138" y="85720"/>
                </a:cubicBezTo>
                <a:close/>
                <a:moveTo>
                  <a:pt x="80035" y="48346"/>
                </a:moveTo>
                <a:cubicBezTo>
                  <a:pt x="89025" y="62818"/>
                  <a:pt x="97098" y="76956"/>
                  <a:pt x="104255" y="90759"/>
                </a:cubicBezTo>
                <a:cubicBezTo>
                  <a:pt x="111411" y="104561"/>
                  <a:pt x="117667" y="118061"/>
                  <a:pt x="123022" y="131258"/>
                </a:cubicBezTo>
                <a:cubicBezTo>
                  <a:pt x="118791" y="148478"/>
                  <a:pt x="113476" y="165189"/>
                  <a:pt x="107077" y="181388"/>
                </a:cubicBezTo>
                <a:cubicBezTo>
                  <a:pt x="103699" y="168074"/>
                  <a:pt x="99293" y="155128"/>
                  <a:pt x="93859" y="142547"/>
                </a:cubicBezTo>
                <a:cubicBezTo>
                  <a:pt x="88425" y="129967"/>
                  <a:pt x="81946" y="117658"/>
                  <a:pt x="74423" y="105619"/>
                </a:cubicBezTo>
                <a:cubicBezTo>
                  <a:pt x="76083" y="96377"/>
                  <a:pt x="77385" y="86990"/>
                  <a:pt x="78329" y="77461"/>
                </a:cubicBezTo>
                <a:cubicBezTo>
                  <a:pt x="79272" y="67932"/>
                  <a:pt x="79841" y="58226"/>
                  <a:pt x="80035" y="48346"/>
                </a:cubicBezTo>
                <a:close/>
                <a:moveTo>
                  <a:pt x="80163" y="40820"/>
                </a:moveTo>
                <a:lnTo>
                  <a:pt x="135650" y="40820"/>
                </a:lnTo>
                <a:cubicBezTo>
                  <a:pt x="148439" y="58379"/>
                  <a:pt x="159909" y="77176"/>
                  <a:pt x="170057" y="97210"/>
                </a:cubicBezTo>
                <a:cubicBezTo>
                  <a:pt x="180206" y="117244"/>
                  <a:pt x="188576" y="138271"/>
                  <a:pt x="195167" y="160289"/>
                </a:cubicBezTo>
                <a:cubicBezTo>
                  <a:pt x="201759" y="182308"/>
                  <a:pt x="206113" y="205073"/>
                  <a:pt x="208230" y="228584"/>
                </a:cubicBezTo>
                <a:lnTo>
                  <a:pt x="150702" y="228584"/>
                </a:lnTo>
                <a:cubicBezTo>
                  <a:pt x="149153" y="205843"/>
                  <a:pt x="145022" y="183607"/>
                  <a:pt x="138310" y="161877"/>
                </a:cubicBezTo>
                <a:cubicBezTo>
                  <a:pt x="131597" y="140146"/>
                  <a:pt x="123177" y="119139"/>
                  <a:pt x="113049" y="98854"/>
                </a:cubicBezTo>
                <a:cubicBezTo>
                  <a:pt x="102920" y="78569"/>
                  <a:pt x="91959" y="59225"/>
                  <a:pt x="80163" y="40820"/>
                </a:cubicBezTo>
                <a:close/>
                <a:moveTo>
                  <a:pt x="155804" y="0"/>
                </a:moveTo>
                <a:lnTo>
                  <a:pt x="201597" y="0"/>
                </a:lnTo>
                <a:cubicBezTo>
                  <a:pt x="203428" y="30"/>
                  <a:pt x="205060" y="577"/>
                  <a:pt x="206492" y="1643"/>
                </a:cubicBezTo>
                <a:cubicBezTo>
                  <a:pt x="207924" y="2710"/>
                  <a:pt x="208886" y="4118"/>
                  <a:pt x="209378" y="5870"/>
                </a:cubicBezTo>
                <a:cubicBezTo>
                  <a:pt x="214231" y="23111"/>
                  <a:pt x="217887" y="40799"/>
                  <a:pt x="220348" y="58933"/>
                </a:cubicBezTo>
                <a:cubicBezTo>
                  <a:pt x="222810" y="77068"/>
                  <a:pt x="224043" y="95521"/>
                  <a:pt x="224048" y="114293"/>
                </a:cubicBezTo>
                <a:cubicBezTo>
                  <a:pt x="224014" y="132194"/>
                  <a:pt x="222871" y="150030"/>
                  <a:pt x="220620" y="167804"/>
                </a:cubicBezTo>
                <a:cubicBezTo>
                  <a:pt x="218368" y="185576"/>
                  <a:pt x="215216" y="202265"/>
                  <a:pt x="211164" y="217870"/>
                </a:cubicBezTo>
                <a:cubicBezTo>
                  <a:pt x="208339" y="194216"/>
                  <a:pt x="203083" y="170793"/>
                  <a:pt x="195395" y="147601"/>
                </a:cubicBezTo>
                <a:cubicBezTo>
                  <a:pt x="187707" y="124410"/>
                  <a:pt x="177699" y="101785"/>
                  <a:pt x="165371" y="79725"/>
                </a:cubicBezTo>
                <a:cubicBezTo>
                  <a:pt x="164281" y="66831"/>
                  <a:pt x="162602" y="54161"/>
                  <a:pt x="160332" y="41713"/>
                </a:cubicBezTo>
                <a:cubicBezTo>
                  <a:pt x="158063" y="29265"/>
                  <a:pt x="155235" y="17105"/>
                  <a:pt x="151850" y="5232"/>
                </a:cubicBezTo>
                <a:cubicBezTo>
                  <a:pt x="151568" y="3842"/>
                  <a:pt x="151812" y="2635"/>
                  <a:pt x="152583" y="1611"/>
                </a:cubicBezTo>
                <a:cubicBezTo>
                  <a:pt x="153354" y="588"/>
                  <a:pt x="154427" y="51"/>
                  <a:pt x="1558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0" name="Freeform: Shape 209"/>
          <p:cNvSpPr/>
          <p:nvPr/>
        </p:nvSpPr>
        <p:spPr>
          <a:xfrm>
            <a:off x="3417812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47" y="76916"/>
                </a:moveTo>
                <a:lnTo>
                  <a:pt x="146947" y="90939"/>
                </a:lnTo>
                <a:lnTo>
                  <a:pt x="132909" y="90939"/>
                </a:lnTo>
                <a:lnTo>
                  <a:pt x="132909" y="104985"/>
                </a:lnTo>
                <a:lnTo>
                  <a:pt x="146947" y="104985"/>
                </a:lnTo>
                <a:lnTo>
                  <a:pt x="146947" y="119012"/>
                </a:lnTo>
                <a:lnTo>
                  <a:pt x="160984" y="119012"/>
                </a:lnTo>
                <a:lnTo>
                  <a:pt x="160984" y="104985"/>
                </a:lnTo>
                <a:lnTo>
                  <a:pt x="174895" y="104985"/>
                </a:lnTo>
                <a:lnTo>
                  <a:pt x="174895" y="90939"/>
                </a:lnTo>
                <a:lnTo>
                  <a:pt x="160984" y="90939"/>
                </a:lnTo>
                <a:lnTo>
                  <a:pt x="160984" y="76916"/>
                </a:lnTo>
                <a:close/>
                <a:moveTo>
                  <a:pt x="70018" y="48986"/>
                </a:moveTo>
                <a:cubicBezTo>
                  <a:pt x="60864" y="49089"/>
                  <a:pt x="52607" y="51319"/>
                  <a:pt x="45248" y="55675"/>
                </a:cubicBezTo>
                <a:cubicBezTo>
                  <a:pt x="37889" y="60030"/>
                  <a:pt x="32039" y="65888"/>
                  <a:pt x="27698" y="73248"/>
                </a:cubicBezTo>
                <a:cubicBezTo>
                  <a:pt x="23356" y="80607"/>
                  <a:pt x="21135" y="88846"/>
                  <a:pt x="21033" y="97962"/>
                </a:cubicBezTo>
                <a:cubicBezTo>
                  <a:pt x="21135" y="107079"/>
                  <a:pt x="23356" y="115318"/>
                  <a:pt x="27698" y="122678"/>
                </a:cubicBezTo>
                <a:cubicBezTo>
                  <a:pt x="32039" y="130038"/>
                  <a:pt x="37889" y="135896"/>
                  <a:pt x="45248" y="140252"/>
                </a:cubicBezTo>
                <a:cubicBezTo>
                  <a:pt x="52607" y="144607"/>
                  <a:pt x="60864" y="146837"/>
                  <a:pt x="70018" y="146941"/>
                </a:cubicBezTo>
                <a:cubicBezTo>
                  <a:pt x="79477" y="146868"/>
                  <a:pt x="87713" y="144803"/>
                  <a:pt x="94728" y="140748"/>
                </a:cubicBezTo>
                <a:cubicBezTo>
                  <a:pt x="101742" y="136692"/>
                  <a:pt x="107190" y="131084"/>
                  <a:pt x="111071" y="123925"/>
                </a:cubicBezTo>
                <a:cubicBezTo>
                  <a:pt x="114952" y="116766"/>
                  <a:pt x="116922" y="108495"/>
                  <a:pt x="116979" y="99111"/>
                </a:cubicBezTo>
                <a:cubicBezTo>
                  <a:pt x="116971" y="97526"/>
                  <a:pt x="116891" y="96068"/>
                  <a:pt x="116740" y="94738"/>
                </a:cubicBezTo>
                <a:cubicBezTo>
                  <a:pt x="116588" y="93408"/>
                  <a:pt x="116413" y="92142"/>
                  <a:pt x="116213" y="90939"/>
                </a:cubicBezTo>
                <a:lnTo>
                  <a:pt x="70018" y="90939"/>
                </a:lnTo>
                <a:lnTo>
                  <a:pt x="70018" y="107794"/>
                </a:lnTo>
                <a:lnTo>
                  <a:pt x="97710" y="107794"/>
                </a:lnTo>
                <a:cubicBezTo>
                  <a:pt x="97406" y="110301"/>
                  <a:pt x="96298" y="113176"/>
                  <a:pt x="94387" y="116420"/>
                </a:cubicBezTo>
                <a:cubicBezTo>
                  <a:pt x="92476" y="119663"/>
                  <a:pt x="89544" y="122510"/>
                  <a:pt x="85592" y="124960"/>
                </a:cubicBezTo>
                <a:cubicBezTo>
                  <a:pt x="81639" y="127410"/>
                  <a:pt x="76448" y="128699"/>
                  <a:pt x="70018" y="128827"/>
                </a:cubicBezTo>
                <a:cubicBezTo>
                  <a:pt x="64344" y="128762"/>
                  <a:pt x="59217" y="127361"/>
                  <a:pt x="54638" y="124624"/>
                </a:cubicBezTo>
                <a:cubicBezTo>
                  <a:pt x="50059" y="121887"/>
                  <a:pt x="46415" y="118200"/>
                  <a:pt x="43706" y="113563"/>
                </a:cubicBezTo>
                <a:cubicBezTo>
                  <a:pt x="40997" y="108926"/>
                  <a:pt x="39610" y="103726"/>
                  <a:pt x="39546" y="97962"/>
                </a:cubicBezTo>
                <a:cubicBezTo>
                  <a:pt x="39610" y="92200"/>
                  <a:pt x="40997" y="87000"/>
                  <a:pt x="43706" y="82363"/>
                </a:cubicBezTo>
                <a:cubicBezTo>
                  <a:pt x="46415" y="77727"/>
                  <a:pt x="50059" y="74040"/>
                  <a:pt x="54638" y="71303"/>
                </a:cubicBezTo>
                <a:cubicBezTo>
                  <a:pt x="59217" y="68565"/>
                  <a:pt x="64344" y="67165"/>
                  <a:pt x="70018" y="67100"/>
                </a:cubicBezTo>
                <a:cubicBezTo>
                  <a:pt x="74732" y="67190"/>
                  <a:pt x="78704" y="67998"/>
                  <a:pt x="81934" y="69522"/>
                </a:cubicBezTo>
                <a:cubicBezTo>
                  <a:pt x="85164" y="71047"/>
                  <a:pt x="87701" y="72746"/>
                  <a:pt x="89543" y="74622"/>
                </a:cubicBezTo>
                <a:lnTo>
                  <a:pt x="102814" y="61742"/>
                </a:lnTo>
                <a:cubicBezTo>
                  <a:pt x="98529" y="57750"/>
                  <a:pt x="93637" y="54636"/>
                  <a:pt x="88139" y="52398"/>
                </a:cubicBezTo>
                <a:cubicBezTo>
                  <a:pt x="82641" y="50160"/>
                  <a:pt x="76601" y="49023"/>
                  <a:pt x="70018" y="48986"/>
                </a:cubicBezTo>
                <a:close/>
                <a:moveTo>
                  <a:pt x="36737" y="0"/>
                </a:moveTo>
                <a:lnTo>
                  <a:pt x="159198" y="0"/>
                </a:lnTo>
                <a:cubicBezTo>
                  <a:pt x="166038" y="78"/>
                  <a:pt x="172217" y="1750"/>
                  <a:pt x="177736" y="5017"/>
                </a:cubicBezTo>
                <a:cubicBezTo>
                  <a:pt x="183255" y="8285"/>
                  <a:pt x="187647" y="12679"/>
                  <a:pt x="190913" y="18199"/>
                </a:cubicBezTo>
                <a:cubicBezTo>
                  <a:pt x="194178" y="23720"/>
                  <a:pt x="195849" y="29900"/>
                  <a:pt x="195927" y="36739"/>
                </a:cubicBezTo>
                <a:lnTo>
                  <a:pt x="195927" y="159187"/>
                </a:lnTo>
                <a:cubicBezTo>
                  <a:pt x="195849" y="166026"/>
                  <a:pt x="194178" y="172207"/>
                  <a:pt x="190913" y="177727"/>
                </a:cubicBezTo>
                <a:cubicBezTo>
                  <a:pt x="187647" y="183248"/>
                  <a:pt x="183255" y="187642"/>
                  <a:pt x="177736" y="190909"/>
                </a:cubicBezTo>
                <a:cubicBezTo>
                  <a:pt x="172217" y="194176"/>
                  <a:pt x="166038" y="195849"/>
                  <a:pt x="159198" y="195927"/>
                </a:cubicBezTo>
                <a:lnTo>
                  <a:pt x="36737" y="195927"/>
                </a:lnTo>
                <a:cubicBezTo>
                  <a:pt x="29895" y="195849"/>
                  <a:pt x="23714" y="194176"/>
                  <a:pt x="18193" y="190909"/>
                </a:cubicBezTo>
                <a:cubicBezTo>
                  <a:pt x="12673" y="187642"/>
                  <a:pt x="8280" y="183248"/>
                  <a:pt x="5015" y="177727"/>
                </a:cubicBezTo>
                <a:cubicBezTo>
                  <a:pt x="1750" y="172207"/>
                  <a:pt x="78" y="166026"/>
                  <a:pt x="0" y="159187"/>
                </a:cubicBezTo>
                <a:lnTo>
                  <a:pt x="0" y="36739"/>
                </a:lnTo>
                <a:cubicBezTo>
                  <a:pt x="78" y="29900"/>
                  <a:pt x="1750" y="23720"/>
                  <a:pt x="5015" y="18199"/>
                </a:cubicBezTo>
                <a:cubicBezTo>
                  <a:pt x="8280" y="12679"/>
                  <a:pt x="12673" y="8285"/>
                  <a:pt x="18193" y="5017"/>
                </a:cubicBezTo>
                <a:cubicBezTo>
                  <a:pt x="23714" y="1750"/>
                  <a:pt x="29895" y="78"/>
                  <a:pt x="3673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1" name="Freeform: Shape 210"/>
          <p:cNvSpPr/>
          <p:nvPr/>
        </p:nvSpPr>
        <p:spPr>
          <a:xfrm>
            <a:off x="3417812" y="7999800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47" y="76916"/>
                </a:moveTo>
                <a:lnTo>
                  <a:pt x="146947" y="90939"/>
                </a:lnTo>
                <a:lnTo>
                  <a:pt x="132909" y="90939"/>
                </a:lnTo>
                <a:lnTo>
                  <a:pt x="132909" y="104985"/>
                </a:lnTo>
                <a:lnTo>
                  <a:pt x="146947" y="104985"/>
                </a:lnTo>
                <a:lnTo>
                  <a:pt x="146947" y="119011"/>
                </a:lnTo>
                <a:lnTo>
                  <a:pt x="160984" y="119011"/>
                </a:lnTo>
                <a:lnTo>
                  <a:pt x="160984" y="104985"/>
                </a:lnTo>
                <a:lnTo>
                  <a:pt x="174895" y="104985"/>
                </a:lnTo>
                <a:lnTo>
                  <a:pt x="174895" y="90939"/>
                </a:lnTo>
                <a:lnTo>
                  <a:pt x="160984" y="90939"/>
                </a:lnTo>
                <a:lnTo>
                  <a:pt x="160984" y="76916"/>
                </a:lnTo>
                <a:close/>
                <a:moveTo>
                  <a:pt x="70018" y="48986"/>
                </a:moveTo>
                <a:cubicBezTo>
                  <a:pt x="60864" y="49089"/>
                  <a:pt x="52607" y="51319"/>
                  <a:pt x="45248" y="55675"/>
                </a:cubicBezTo>
                <a:cubicBezTo>
                  <a:pt x="37889" y="60030"/>
                  <a:pt x="32039" y="65888"/>
                  <a:pt x="27698" y="73248"/>
                </a:cubicBezTo>
                <a:cubicBezTo>
                  <a:pt x="23356" y="80607"/>
                  <a:pt x="21135" y="88846"/>
                  <a:pt x="21033" y="97962"/>
                </a:cubicBezTo>
                <a:cubicBezTo>
                  <a:pt x="21135" y="107079"/>
                  <a:pt x="23356" y="115318"/>
                  <a:pt x="27698" y="122678"/>
                </a:cubicBezTo>
                <a:cubicBezTo>
                  <a:pt x="32039" y="130038"/>
                  <a:pt x="37889" y="135896"/>
                  <a:pt x="45248" y="140252"/>
                </a:cubicBezTo>
                <a:cubicBezTo>
                  <a:pt x="52607" y="144607"/>
                  <a:pt x="60864" y="146837"/>
                  <a:pt x="70018" y="146941"/>
                </a:cubicBezTo>
                <a:cubicBezTo>
                  <a:pt x="79477" y="146868"/>
                  <a:pt x="87713" y="144803"/>
                  <a:pt x="94728" y="140748"/>
                </a:cubicBezTo>
                <a:cubicBezTo>
                  <a:pt x="101742" y="136692"/>
                  <a:pt x="107190" y="131084"/>
                  <a:pt x="111071" y="123925"/>
                </a:cubicBezTo>
                <a:cubicBezTo>
                  <a:pt x="114952" y="116766"/>
                  <a:pt x="116922" y="108495"/>
                  <a:pt x="116979" y="99111"/>
                </a:cubicBezTo>
                <a:cubicBezTo>
                  <a:pt x="116979" y="97709"/>
                  <a:pt x="116915" y="96331"/>
                  <a:pt x="116788" y="94977"/>
                </a:cubicBezTo>
                <a:cubicBezTo>
                  <a:pt x="116660" y="93623"/>
                  <a:pt x="116468" y="92277"/>
                  <a:pt x="116213" y="90939"/>
                </a:cubicBezTo>
                <a:lnTo>
                  <a:pt x="70018" y="90939"/>
                </a:lnTo>
                <a:lnTo>
                  <a:pt x="70018" y="107794"/>
                </a:lnTo>
                <a:lnTo>
                  <a:pt x="97710" y="107794"/>
                </a:lnTo>
                <a:cubicBezTo>
                  <a:pt x="96964" y="112307"/>
                  <a:pt x="95223" y="116127"/>
                  <a:pt x="92487" y="119252"/>
                </a:cubicBezTo>
                <a:cubicBezTo>
                  <a:pt x="89751" y="122378"/>
                  <a:pt x="86413" y="124752"/>
                  <a:pt x="82472" y="126376"/>
                </a:cubicBezTo>
                <a:cubicBezTo>
                  <a:pt x="78531" y="128000"/>
                  <a:pt x="74380" y="128817"/>
                  <a:pt x="70018" y="128827"/>
                </a:cubicBezTo>
                <a:cubicBezTo>
                  <a:pt x="64304" y="128757"/>
                  <a:pt x="59158" y="127338"/>
                  <a:pt x="54582" y="124567"/>
                </a:cubicBezTo>
                <a:cubicBezTo>
                  <a:pt x="50005" y="121797"/>
                  <a:pt x="46370" y="118091"/>
                  <a:pt x="43678" y="113450"/>
                </a:cubicBezTo>
                <a:cubicBezTo>
                  <a:pt x="40985" y="108808"/>
                  <a:pt x="39608" y="103645"/>
                  <a:pt x="39546" y="97962"/>
                </a:cubicBezTo>
                <a:cubicBezTo>
                  <a:pt x="39608" y="92280"/>
                  <a:pt x="40985" y="87118"/>
                  <a:pt x="43678" y="82477"/>
                </a:cubicBezTo>
                <a:cubicBezTo>
                  <a:pt x="46370" y="77835"/>
                  <a:pt x="50005" y="74130"/>
                  <a:pt x="54582" y="71359"/>
                </a:cubicBezTo>
                <a:cubicBezTo>
                  <a:pt x="59158" y="68589"/>
                  <a:pt x="64304" y="67169"/>
                  <a:pt x="70018" y="67100"/>
                </a:cubicBezTo>
                <a:cubicBezTo>
                  <a:pt x="73631" y="67095"/>
                  <a:pt x="77125" y="67711"/>
                  <a:pt x="80498" y="68949"/>
                </a:cubicBezTo>
                <a:cubicBezTo>
                  <a:pt x="83872" y="70186"/>
                  <a:pt x="86887" y="72077"/>
                  <a:pt x="89543" y="74622"/>
                </a:cubicBezTo>
                <a:lnTo>
                  <a:pt x="102814" y="61742"/>
                </a:lnTo>
                <a:cubicBezTo>
                  <a:pt x="98257" y="57527"/>
                  <a:pt x="93206" y="54349"/>
                  <a:pt x="87661" y="52207"/>
                </a:cubicBezTo>
                <a:cubicBezTo>
                  <a:pt x="82115" y="50065"/>
                  <a:pt x="76234" y="48991"/>
                  <a:pt x="70018" y="48986"/>
                </a:cubicBezTo>
                <a:close/>
                <a:moveTo>
                  <a:pt x="97965" y="0"/>
                </a:moveTo>
                <a:cubicBezTo>
                  <a:pt x="116202" y="208"/>
                  <a:pt x="132680" y="4668"/>
                  <a:pt x="147401" y="13380"/>
                </a:cubicBezTo>
                <a:cubicBezTo>
                  <a:pt x="162122" y="22092"/>
                  <a:pt x="173838" y="33808"/>
                  <a:pt x="182549" y="48529"/>
                </a:cubicBezTo>
                <a:cubicBezTo>
                  <a:pt x="191260" y="63250"/>
                  <a:pt x="195719" y="79728"/>
                  <a:pt x="195927" y="97962"/>
                </a:cubicBezTo>
                <a:cubicBezTo>
                  <a:pt x="195719" y="116197"/>
                  <a:pt x="191260" y="132675"/>
                  <a:pt x="182549" y="147397"/>
                </a:cubicBezTo>
                <a:cubicBezTo>
                  <a:pt x="173838" y="162118"/>
                  <a:pt x="162122" y="173835"/>
                  <a:pt x="147401" y="182547"/>
                </a:cubicBezTo>
                <a:cubicBezTo>
                  <a:pt x="132680" y="191259"/>
                  <a:pt x="116202" y="195719"/>
                  <a:pt x="97965" y="195927"/>
                </a:cubicBezTo>
                <a:cubicBezTo>
                  <a:pt x="79729" y="195719"/>
                  <a:pt x="63251" y="191259"/>
                  <a:pt x="48529" y="182547"/>
                </a:cubicBezTo>
                <a:cubicBezTo>
                  <a:pt x="33808" y="173835"/>
                  <a:pt x="22092" y="162118"/>
                  <a:pt x="13380" y="147397"/>
                </a:cubicBezTo>
                <a:cubicBezTo>
                  <a:pt x="4668" y="132675"/>
                  <a:pt x="208" y="116197"/>
                  <a:pt x="0" y="97962"/>
                </a:cubicBezTo>
                <a:cubicBezTo>
                  <a:pt x="208" y="79728"/>
                  <a:pt x="4668" y="63250"/>
                  <a:pt x="13380" y="48529"/>
                </a:cubicBezTo>
                <a:cubicBezTo>
                  <a:pt x="22092" y="33808"/>
                  <a:pt x="33808" y="22092"/>
                  <a:pt x="48529" y="13380"/>
                </a:cubicBezTo>
                <a:cubicBezTo>
                  <a:pt x="63251" y="4668"/>
                  <a:pt x="79729" y="208"/>
                  <a:pt x="97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2" name="Freeform: Shape 211"/>
          <p:cNvSpPr/>
          <p:nvPr/>
        </p:nvSpPr>
        <p:spPr>
          <a:xfrm>
            <a:off x="3417812" y="7160805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146947" y="76916"/>
                </a:moveTo>
                <a:lnTo>
                  <a:pt x="146947" y="90939"/>
                </a:lnTo>
                <a:lnTo>
                  <a:pt x="132909" y="90939"/>
                </a:lnTo>
                <a:lnTo>
                  <a:pt x="132909" y="104985"/>
                </a:lnTo>
                <a:lnTo>
                  <a:pt x="146947" y="104985"/>
                </a:lnTo>
                <a:lnTo>
                  <a:pt x="146947" y="119011"/>
                </a:lnTo>
                <a:lnTo>
                  <a:pt x="160984" y="119011"/>
                </a:lnTo>
                <a:lnTo>
                  <a:pt x="160984" y="104985"/>
                </a:lnTo>
                <a:lnTo>
                  <a:pt x="174895" y="104985"/>
                </a:lnTo>
                <a:lnTo>
                  <a:pt x="174895" y="90939"/>
                </a:lnTo>
                <a:lnTo>
                  <a:pt x="160984" y="90939"/>
                </a:lnTo>
                <a:lnTo>
                  <a:pt x="160984" y="76916"/>
                </a:lnTo>
                <a:close/>
                <a:moveTo>
                  <a:pt x="70018" y="48986"/>
                </a:moveTo>
                <a:cubicBezTo>
                  <a:pt x="60864" y="49090"/>
                  <a:pt x="52607" y="51319"/>
                  <a:pt x="45248" y="55675"/>
                </a:cubicBezTo>
                <a:cubicBezTo>
                  <a:pt x="37889" y="60030"/>
                  <a:pt x="32039" y="65888"/>
                  <a:pt x="27698" y="73248"/>
                </a:cubicBezTo>
                <a:cubicBezTo>
                  <a:pt x="23356" y="80608"/>
                  <a:pt x="21135" y="88846"/>
                  <a:pt x="21033" y="97962"/>
                </a:cubicBezTo>
                <a:cubicBezTo>
                  <a:pt x="21135" y="107079"/>
                  <a:pt x="23356" y="115318"/>
                  <a:pt x="27698" y="122678"/>
                </a:cubicBezTo>
                <a:cubicBezTo>
                  <a:pt x="32039" y="130038"/>
                  <a:pt x="37889" y="135896"/>
                  <a:pt x="45248" y="140252"/>
                </a:cubicBezTo>
                <a:cubicBezTo>
                  <a:pt x="52607" y="144607"/>
                  <a:pt x="60864" y="146837"/>
                  <a:pt x="70018" y="146941"/>
                </a:cubicBezTo>
                <a:cubicBezTo>
                  <a:pt x="79477" y="146868"/>
                  <a:pt x="87713" y="144803"/>
                  <a:pt x="94728" y="140748"/>
                </a:cubicBezTo>
                <a:cubicBezTo>
                  <a:pt x="101742" y="136692"/>
                  <a:pt x="107190" y="131084"/>
                  <a:pt x="111071" y="123925"/>
                </a:cubicBezTo>
                <a:cubicBezTo>
                  <a:pt x="114952" y="116766"/>
                  <a:pt x="116922" y="108495"/>
                  <a:pt x="116979" y="99111"/>
                </a:cubicBezTo>
                <a:cubicBezTo>
                  <a:pt x="116979" y="97709"/>
                  <a:pt x="116915" y="96331"/>
                  <a:pt x="116788" y="94977"/>
                </a:cubicBezTo>
                <a:cubicBezTo>
                  <a:pt x="116660" y="93623"/>
                  <a:pt x="116468" y="92277"/>
                  <a:pt x="116213" y="90939"/>
                </a:cubicBezTo>
                <a:lnTo>
                  <a:pt x="70018" y="90939"/>
                </a:lnTo>
                <a:lnTo>
                  <a:pt x="70018" y="107794"/>
                </a:lnTo>
                <a:lnTo>
                  <a:pt x="97710" y="107794"/>
                </a:lnTo>
                <a:cubicBezTo>
                  <a:pt x="96964" y="112307"/>
                  <a:pt x="95223" y="116127"/>
                  <a:pt x="92487" y="119252"/>
                </a:cubicBezTo>
                <a:cubicBezTo>
                  <a:pt x="89751" y="122378"/>
                  <a:pt x="86413" y="124752"/>
                  <a:pt x="82472" y="126376"/>
                </a:cubicBezTo>
                <a:cubicBezTo>
                  <a:pt x="78531" y="128000"/>
                  <a:pt x="74380" y="128817"/>
                  <a:pt x="70018" y="128827"/>
                </a:cubicBezTo>
                <a:cubicBezTo>
                  <a:pt x="64304" y="128757"/>
                  <a:pt x="59158" y="127338"/>
                  <a:pt x="54582" y="124567"/>
                </a:cubicBezTo>
                <a:cubicBezTo>
                  <a:pt x="50005" y="121797"/>
                  <a:pt x="46370" y="118091"/>
                  <a:pt x="43678" y="113450"/>
                </a:cubicBezTo>
                <a:cubicBezTo>
                  <a:pt x="40985" y="108808"/>
                  <a:pt x="39608" y="103645"/>
                  <a:pt x="39546" y="97962"/>
                </a:cubicBezTo>
                <a:cubicBezTo>
                  <a:pt x="39608" y="92280"/>
                  <a:pt x="40985" y="87118"/>
                  <a:pt x="43678" y="82477"/>
                </a:cubicBezTo>
                <a:cubicBezTo>
                  <a:pt x="46370" y="77835"/>
                  <a:pt x="50005" y="74130"/>
                  <a:pt x="54582" y="71359"/>
                </a:cubicBezTo>
                <a:cubicBezTo>
                  <a:pt x="59158" y="68589"/>
                  <a:pt x="64304" y="67169"/>
                  <a:pt x="70018" y="67100"/>
                </a:cubicBezTo>
                <a:cubicBezTo>
                  <a:pt x="73631" y="67095"/>
                  <a:pt x="77125" y="67711"/>
                  <a:pt x="80498" y="68949"/>
                </a:cubicBezTo>
                <a:cubicBezTo>
                  <a:pt x="83872" y="70186"/>
                  <a:pt x="86887" y="72077"/>
                  <a:pt x="89543" y="74622"/>
                </a:cubicBezTo>
                <a:lnTo>
                  <a:pt x="102814" y="61742"/>
                </a:lnTo>
                <a:cubicBezTo>
                  <a:pt x="98257" y="57527"/>
                  <a:pt x="93206" y="54349"/>
                  <a:pt x="87661" y="52207"/>
                </a:cubicBezTo>
                <a:cubicBezTo>
                  <a:pt x="82115" y="50065"/>
                  <a:pt x="76234" y="48991"/>
                  <a:pt x="70018" y="48986"/>
                </a:cubicBezTo>
                <a:close/>
                <a:moveTo>
                  <a:pt x="97965" y="0"/>
                </a:moveTo>
                <a:cubicBezTo>
                  <a:pt x="116202" y="208"/>
                  <a:pt x="132680" y="4668"/>
                  <a:pt x="147401" y="13380"/>
                </a:cubicBezTo>
                <a:cubicBezTo>
                  <a:pt x="162122" y="22092"/>
                  <a:pt x="173838" y="33808"/>
                  <a:pt x="182549" y="48529"/>
                </a:cubicBezTo>
                <a:cubicBezTo>
                  <a:pt x="191260" y="63250"/>
                  <a:pt x="195719" y="79728"/>
                  <a:pt x="195927" y="97962"/>
                </a:cubicBezTo>
                <a:cubicBezTo>
                  <a:pt x="195719" y="116197"/>
                  <a:pt x="191260" y="132675"/>
                  <a:pt x="182549" y="147397"/>
                </a:cubicBezTo>
                <a:cubicBezTo>
                  <a:pt x="173838" y="162118"/>
                  <a:pt x="162122" y="173835"/>
                  <a:pt x="147401" y="182547"/>
                </a:cubicBezTo>
                <a:cubicBezTo>
                  <a:pt x="132680" y="191259"/>
                  <a:pt x="116202" y="195719"/>
                  <a:pt x="97965" y="195927"/>
                </a:cubicBezTo>
                <a:cubicBezTo>
                  <a:pt x="79729" y="195719"/>
                  <a:pt x="63251" y="191259"/>
                  <a:pt x="48529" y="182547"/>
                </a:cubicBezTo>
                <a:cubicBezTo>
                  <a:pt x="33808" y="173835"/>
                  <a:pt x="22092" y="162118"/>
                  <a:pt x="13380" y="147397"/>
                </a:cubicBezTo>
                <a:cubicBezTo>
                  <a:pt x="4668" y="132675"/>
                  <a:pt x="208" y="116197"/>
                  <a:pt x="0" y="97962"/>
                </a:cubicBezTo>
                <a:cubicBezTo>
                  <a:pt x="208" y="79728"/>
                  <a:pt x="4668" y="63250"/>
                  <a:pt x="13380" y="48529"/>
                </a:cubicBezTo>
                <a:cubicBezTo>
                  <a:pt x="22092" y="33808"/>
                  <a:pt x="33808" y="22092"/>
                  <a:pt x="48529" y="13380"/>
                </a:cubicBezTo>
                <a:cubicBezTo>
                  <a:pt x="63251" y="4668"/>
                  <a:pt x="79729" y="208"/>
                  <a:pt x="979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3" name="Freeform: Shape 212"/>
          <p:cNvSpPr/>
          <p:nvPr/>
        </p:nvSpPr>
        <p:spPr>
          <a:xfrm>
            <a:off x="3333379" y="6329457"/>
            <a:ext cx="506568" cy="322310"/>
          </a:xfrm>
          <a:custGeom>
            <a:avLst/>
            <a:gdLst/>
            <a:ahLst/>
            <a:cxnLst/>
            <a:rect l="l" t="t" r="r" b="b"/>
            <a:pathLst>
              <a:path w="293899" h="186997">
                <a:moveTo>
                  <a:pt x="240464" y="53441"/>
                </a:moveTo>
                <a:lnTo>
                  <a:pt x="267237" y="53441"/>
                </a:lnTo>
                <a:lnTo>
                  <a:pt x="267237" y="80112"/>
                </a:lnTo>
                <a:lnTo>
                  <a:pt x="293899" y="80112"/>
                </a:lnTo>
                <a:lnTo>
                  <a:pt x="293899" y="106885"/>
                </a:lnTo>
                <a:lnTo>
                  <a:pt x="267237" y="106885"/>
                </a:lnTo>
                <a:lnTo>
                  <a:pt x="267237" y="133556"/>
                </a:lnTo>
                <a:lnTo>
                  <a:pt x="240464" y="133556"/>
                </a:lnTo>
                <a:lnTo>
                  <a:pt x="240464" y="106885"/>
                </a:lnTo>
                <a:lnTo>
                  <a:pt x="213800" y="106885"/>
                </a:lnTo>
                <a:lnTo>
                  <a:pt x="213800" y="80112"/>
                </a:lnTo>
                <a:lnTo>
                  <a:pt x="240464" y="80112"/>
                </a:lnTo>
                <a:close/>
                <a:moveTo>
                  <a:pt x="93495" y="0"/>
                </a:moveTo>
                <a:cubicBezTo>
                  <a:pt x="106136" y="63"/>
                  <a:pt x="117692" y="2231"/>
                  <a:pt x="128164" y="6503"/>
                </a:cubicBezTo>
                <a:cubicBezTo>
                  <a:pt x="138636" y="10774"/>
                  <a:pt x="147960" y="16767"/>
                  <a:pt x="156135" y="24481"/>
                </a:cubicBezTo>
                <a:lnTo>
                  <a:pt x="130748" y="48847"/>
                </a:lnTo>
                <a:cubicBezTo>
                  <a:pt x="127322" y="45343"/>
                  <a:pt x="122532" y="42110"/>
                  <a:pt x="116379" y="39148"/>
                </a:cubicBezTo>
                <a:cubicBezTo>
                  <a:pt x="110226" y="36187"/>
                  <a:pt x="102598" y="34613"/>
                  <a:pt x="93495" y="34427"/>
                </a:cubicBezTo>
                <a:cubicBezTo>
                  <a:pt x="82739" y="34551"/>
                  <a:pt x="73009" y="37237"/>
                  <a:pt x="64304" y="42485"/>
                </a:cubicBezTo>
                <a:cubicBezTo>
                  <a:pt x="55599" y="47732"/>
                  <a:pt x="48666" y="54794"/>
                  <a:pt x="43504" y="63670"/>
                </a:cubicBezTo>
                <a:cubicBezTo>
                  <a:pt x="38343" y="72546"/>
                  <a:pt x="35700" y="82489"/>
                  <a:pt x="35575" y="93500"/>
                </a:cubicBezTo>
                <a:cubicBezTo>
                  <a:pt x="35700" y="104509"/>
                  <a:pt x="38343" y="114451"/>
                  <a:pt x="43504" y="123327"/>
                </a:cubicBezTo>
                <a:cubicBezTo>
                  <a:pt x="48666" y="132202"/>
                  <a:pt x="55599" y="139264"/>
                  <a:pt x="64304" y="144512"/>
                </a:cubicBezTo>
                <a:cubicBezTo>
                  <a:pt x="73009" y="149759"/>
                  <a:pt x="82740" y="152445"/>
                  <a:pt x="93495" y="152570"/>
                </a:cubicBezTo>
                <a:cubicBezTo>
                  <a:pt x="102715" y="152466"/>
                  <a:pt x="110580" y="151006"/>
                  <a:pt x="117091" y="148189"/>
                </a:cubicBezTo>
                <a:cubicBezTo>
                  <a:pt x="123602" y="145372"/>
                  <a:pt x="128935" y="141818"/>
                  <a:pt x="133092" y="137527"/>
                </a:cubicBezTo>
                <a:cubicBezTo>
                  <a:pt x="137248" y="133236"/>
                  <a:pt x="140405" y="128829"/>
                  <a:pt x="142562" y="124305"/>
                </a:cubicBezTo>
                <a:cubicBezTo>
                  <a:pt x="144720" y="119780"/>
                  <a:pt x="146055" y="115760"/>
                  <a:pt x="146567" y="112243"/>
                </a:cubicBezTo>
                <a:lnTo>
                  <a:pt x="93495" y="112243"/>
                </a:lnTo>
                <a:lnTo>
                  <a:pt x="93495" y="80112"/>
                </a:lnTo>
                <a:lnTo>
                  <a:pt x="181778" y="80112"/>
                </a:lnTo>
                <a:cubicBezTo>
                  <a:pt x="182233" y="82441"/>
                  <a:pt x="182600" y="84859"/>
                  <a:pt x="182879" y="87364"/>
                </a:cubicBezTo>
                <a:lnTo>
                  <a:pt x="183309" y="95666"/>
                </a:lnTo>
                <a:lnTo>
                  <a:pt x="180404" y="120993"/>
                </a:lnTo>
                <a:cubicBezTo>
                  <a:pt x="178522" y="128899"/>
                  <a:pt x="175726" y="136269"/>
                  <a:pt x="172016" y="143104"/>
                </a:cubicBezTo>
                <a:cubicBezTo>
                  <a:pt x="164597" y="156772"/>
                  <a:pt x="154180" y="167470"/>
                  <a:pt x="140765" y="175198"/>
                </a:cubicBezTo>
                <a:cubicBezTo>
                  <a:pt x="127349" y="182926"/>
                  <a:pt x="111593" y="186859"/>
                  <a:pt x="93495" y="186997"/>
                </a:cubicBezTo>
                <a:cubicBezTo>
                  <a:pt x="76075" y="186799"/>
                  <a:pt x="60340" y="182547"/>
                  <a:pt x="46292" y="174239"/>
                </a:cubicBezTo>
                <a:cubicBezTo>
                  <a:pt x="32243" y="165931"/>
                  <a:pt x="21065" y="154752"/>
                  <a:pt x="12758" y="140703"/>
                </a:cubicBezTo>
                <a:cubicBezTo>
                  <a:pt x="4450" y="126654"/>
                  <a:pt x="198" y="110919"/>
                  <a:pt x="0" y="93498"/>
                </a:cubicBezTo>
                <a:cubicBezTo>
                  <a:pt x="198" y="76077"/>
                  <a:pt x="4450" y="60342"/>
                  <a:pt x="12758" y="46293"/>
                </a:cubicBezTo>
                <a:cubicBezTo>
                  <a:pt x="21065" y="32244"/>
                  <a:pt x="32243" y="21066"/>
                  <a:pt x="46292" y="12758"/>
                </a:cubicBezTo>
                <a:cubicBezTo>
                  <a:pt x="60340" y="4450"/>
                  <a:pt x="76075" y="197"/>
                  <a:pt x="9349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4" name="Freeform: Shape 213"/>
          <p:cNvSpPr/>
          <p:nvPr/>
        </p:nvSpPr>
        <p:spPr>
          <a:xfrm>
            <a:off x="2617175" y="9665326"/>
            <a:ext cx="394106" cy="362822"/>
          </a:xfrm>
          <a:custGeom>
            <a:avLst/>
            <a:gdLst/>
            <a:ahLst/>
            <a:cxnLst/>
            <a:rect l="l" t="t" r="r" b="b"/>
            <a:pathLst>
              <a:path w="228651" h="210501">
                <a:moveTo>
                  <a:pt x="215351" y="81030"/>
                </a:moveTo>
                <a:lnTo>
                  <a:pt x="228234" y="120318"/>
                </a:lnTo>
                <a:cubicBezTo>
                  <a:pt x="228795" y="122146"/>
                  <a:pt x="228790" y="123943"/>
                  <a:pt x="228219" y="125708"/>
                </a:cubicBezTo>
                <a:cubicBezTo>
                  <a:pt x="227647" y="127472"/>
                  <a:pt x="226589" y="128949"/>
                  <a:pt x="225045" y="130140"/>
                </a:cubicBezTo>
                <a:lnTo>
                  <a:pt x="114325" y="210501"/>
                </a:lnTo>
                <a:close/>
                <a:moveTo>
                  <a:pt x="72232" y="81030"/>
                </a:moveTo>
                <a:lnTo>
                  <a:pt x="156419" y="81030"/>
                </a:lnTo>
                <a:lnTo>
                  <a:pt x="114325" y="210501"/>
                </a:lnTo>
                <a:close/>
                <a:moveTo>
                  <a:pt x="13300" y="81030"/>
                </a:moveTo>
                <a:lnTo>
                  <a:pt x="114325" y="210501"/>
                </a:lnTo>
                <a:lnTo>
                  <a:pt x="3606" y="130140"/>
                </a:lnTo>
                <a:cubicBezTo>
                  <a:pt x="2062" y="128949"/>
                  <a:pt x="1004" y="127472"/>
                  <a:pt x="433" y="125708"/>
                </a:cubicBezTo>
                <a:cubicBezTo>
                  <a:pt x="-139" y="123943"/>
                  <a:pt x="-144" y="122146"/>
                  <a:pt x="417" y="120318"/>
                </a:cubicBezTo>
                <a:close/>
                <a:moveTo>
                  <a:pt x="185885" y="0"/>
                </a:moveTo>
                <a:cubicBezTo>
                  <a:pt x="187814" y="0"/>
                  <a:pt x="189217" y="988"/>
                  <a:pt x="190095" y="2965"/>
                </a:cubicBezTo>
                <a:lnTo>
                  <a:pt x="215351" y="81030"/>
                </a:lnTo>
                <a:lnTo>
                  <a:pt x="156419" y="81030"/>
                </a:lnTo>
                <a:lnTo>
                  <a:pt x="181676" y="2965"/>
                </a:lnTo>
                <a:cubicBezTo>
                  <a:pt x="182553" y="988"/>
                  <a:pt x="183956" y="0"/>
                  <a:pt x="185885" y="0"/>
                </a:cubicBezTo>
                <a:close/>
                <a:moveTo>
                  <a:pt x="42766" y="0"/>
                </a:moveTo>
                <a:cubicBezTo>
                  <a:pt x="44695" y="0"/>
                  <a:pt x="46098" y="988"/>
                  <a:pt x="46975" y="2965"/>
                </a:cubicBezTo>
                <a:lnTo>
                  <a:pt x="72232" y="81030"/>
                </a:lnTo>
                <a:lnTo>
                  <a:pt x="13300" y="81030"/>
                </a:lnTo>
                <a:lnTo>
                  <a:pt x="38556" y="2965"/>
                </a:lnTo>
                <a:cubicBezTo>
                  <a:pt x="39433" y="988"/>
                  <a:pt x="40837" y="0"/>
                  <a:pt x="427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5" name="Freeform: Shape 214"/>
          <p:cNvSpPr/>
          <p:nvPr/>
        </p:nvSpPr>
        <p:spPr>
          <a:xfrm>
            <a:off x="2645377" y="8838858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74878" y="138280"/>
                </a:moveTo>
                <a:cubicBezTo>
                  <a:pt x="74489" y="138291"/>
                  <a:pt x="74181" y="138397"/>
                  <a:pt x="73952" y="138599"/>
                </a:cubicBezTo>
                <a:cubicBezTo>
                  <a:pt x="73724" y="138800"/>
                  <a:pt x="73607" y="139034"/>
                  <a:pt x="73601" y="139299"/>
                </a:cubicBezTo>
                <a:cubicBezTo>
                  <a:pt x="73612" y="139564"/>
                  <a:pt x="73750" y="139798"/>
                  <a:pt x="74016" y="139999"/>
                </a:cubicBezTo>
                <a:cubicBezTo>
                  <a:pt x="74282" y="140201"/>
                  <a:pt x="74612" y="140307"/>
                  <a:pt x="75005" y="140317"/>
                </a:cubicBezTo>
                <a:cubicBezTo>
                  <a:pt x="75399" y="140307"/>
                  <a:pt x="75729" y="140201"/>
                  <a:pt x="75995" y="139999"/>
                </a:cubicBezTo>
                <a:cubicBezTo>
                  <a:pt x="76261" y="139798"/>
                  <a:pt x="76399" y="139564"/>
                  <a:pt x="76409" y="139299"/>
                </a:cubicBezTo>
                <a:cubicBezTo>
                  <a:pt x="76402" y="139034"/>
                  <a:pt x="76258" y="138800"/>
                  <a:pt x="75979" y="138599"/>
                </a:cubicBezTo>
                <a:cubicBezTo>
                  <a:pt x="75699" y="138397"/>
                  <a:pt x="75332" y="138291"/>
                  <a:pt x="74878" y="138280"/>
                </a:cubicBezTo>
                <a:close/>
                <a:moveTo>
                  <a:pt x="79728" y="137771"/>
                </a:moveTo>
                <a:cubicBezTo>
                  <a:pt x="79337" y="137843"/>
                  <a:pt x="79034" y="137986"/>
                  <a:pt x="78819" y="138201"/>
                </a:cubicBezTo>
                <a:cubicBezTo>
                  <a:pt x="78603" y="138416"/>
                  <a:pt x="78524" y="138654"/>
                  <a:pt x="78579" y="138917"/>
                </a:cubicBezTo>
                <a:cubicBezTo>
                  <a:pt x="78651" y="139180"/>
                  <a:pt x="78827" y="139386"/>
                  <a:pt x="79106" y="139538"/>
                </a:cubicBezTo>
                <a:cubicBezTo>
                  <a:pt x="79385" y="139689"/>
                  <a:pt x="79720" y="139737"/>
                  <a:pt x="80111" y="139681"/>
                </a:cubicBezTo>
                <a:cubicBezTo>
                  <a:pt x="80499" y="139604"/>
                  <a:pt x="80808" y="139440"/>
                  <a:pt x="81037" y="139188"/>
                </a:cubicBezTo>
                <a:cubicBezTo>
                  <a:pt x="81265" y="138936"/>
                  <a:pt x="81382" y="138676"/>
                  <a:pt x="81388" y="138408"/>
                </a:cubicBezTo>
                <a:cubicBezTo>
                  <a:pt x="81310" y="138150"/>
                  <a:pt x="81114" y="137965"/>
                  <a:pt x="80797" y="137851"/>
                </a:cubicBezTo>
                <a:cubicBezTo>
                  <a:pt x="80481" y="137737"/>
                  <a:pt x="80124" y="137710"/>
                  <a:pt x="79728" y="137771"/>
                </a:cubicBezTo>
                <a:close/>
                <a:moveTo>
                  <a:pt x="68878" y="137485"/>
                </a:moveTo>
                <a:cubicBezTo>
                  <a:pt x="68586" y="137585"/>
                  <a:pt x="68373" y="137766"/>
                  <a:pt x="68240" y="138026"/>
                </a:cubicBezTo>
                <a:cubicBezTo>
                  <a:pt x="68184" y="138291"/>
                  <a:pt x="68264" y="138556"/>
                  <a:pt x="68479" y="138821"/>
                </a:cubicBezTo>
                <a:cubicBezTo>
                  <a:pt x="68695" y="139087"/>
                  <a:pt x="68998" y="139288"/>
                  <a:pt x="69389" y="139426"/>
                </a:cubicBezTo>
                <a:cubicBezTo>
                  <a:pt x="69777" y="139548"/>
                  <a:pt x="70118" y="139559"/>
                  <a:pt x="70410" y="139458"/>
                </a:cubicBezTo>
                <a:cubicBezTo>
                  <a:pt x="70703" y="139357"/>
                  <a:pt x="70916" y="139177"/>
                  <a:pt x="71048" y="138917"/>
                </a:cubicBezTo>
                <a:cubicBezTo>
                  <a:pt x="71104" y="138652"/>
                  <a:pt x="71025" y="138386"/>
                  <a:pt x="70809" y="138121"/>
                </a:cubicBezTo>
                <a:cubicBezTo>
                  <a:pt x="70594" y="137856"/>
                  <a:pt x="70291" y="137655"/>
                  <a:pt x="69900" y="137516"/>
                </a:cubicBezTo>
                <a:cubicBezTo>
                  <a:pt x="69511" y="137394"/>
                  <a:pt x="69171" y="137384"/>
                  <a:pt x="68878" y="137485"/>
                </a:cubicBezTo>
                <a:close/>
                <a:moveTo>
                  <a:pt x="64826" y="134627"/>
                </a:moveTo>
                <a:cubicBezTo>
                  <a:pt x="64496" y="134577"/>
                  <a:pt x="64230" y="134646"/>
                  <a:pt x="64028" y="134835"/>
                </a:cubicBezTo>
                <a:cubicBezTo>
                  <a:pt x="63900" y="135040"/>
                  <a:pt x="63868" y="135301"/>
                  <a:pt x="63932" y="135617"/>
                </a:cubicBezTo>
                <a:cubicBezTo>
                  <a:pt x="63996" y="135934"/>
                  <a:pt x="64156" y="136227"/>
                  <a:pt x="64411" y="136495"/>
                </a:cubicBezTo>
                <a:cubicBezTo>
                  <a:pt x="64741" y="136754"/>
                  <a:pt x="65070" y="136908"/>
                  <a:pt x="65400" y="136958"/>
                </a:cubicBezTo>
                <a:cubicBezTo>
                  <a:pt x="65730" y="137009"/>
                  <a:pt x="65996" y="136940"/>
                  <a:pt x="66198" y="136751"/>
                </a:cubicBezTo>
                <a:cubicBezTo>
                  <a:pt x="66325" y="136546"/>
                  <a:pt x="66357" y="136285"/>
                  <a:pt x="66294" y="135969"/>
                </a:cubicBezTo>
                <a:cubicBezTo>
                  <a:pt x="66230" y="135652"/>
                  <a:pt x="66070" y="135359"/>
                  <a:pt x="65815" y="135091"/>
                </a:cubicBezTo>
                <a:cubicBezTo>
                  <a:pt x="65485" y="134832"/>
                  <a:pt x="65156" y="134678"/>
                  <a:pt x="64826" y="134627"/>
                </a:cubicBezTo>
                <a:close/>
                <a:moveTo>
                  <a:pt x="61906" y="130971"/>
                </a:moveTo>
                <a:cubicBezTo>
                  <a:pt x="61627" y="130870"/>
                  <a:pt x="61355" y="130881"/>
                  <a:pt x="61092" y="131003"/>
                </a:cubicBezTo>
                <a:cubicBezTo>
                  <a:pt x="60901" y="131147"/>
                  <a:pt x="60805" y="131370"/>
                  <a:pt x="60805" y="131674"/>
                </a:cubicBezTo>
                <a:cubicBezTo>
                  <a:pt x="60805" y="131977"/>
                  <a:pt x="60901" y="132264"/>
                  <a:pt x="61092" y="132536"/>
                </a:cubicBezTo>
                <a:cubicBezTo>
                  <a:pt x="61355" y="132858"/>
                  <a:pt x="61627" y="133076"/>
                  <a:pt x="61906" y="133190"/>
                </a:cubicBezTo>
                <a:cubicBezTo>
                  <a:pt x="62185" y="133305"/>
                  <a:pt x="62424" y="133300"/>
                  <a:pt x="62624" y="133174"/>
                </a:cubicBezTo>
                <a:cubicBezTo>
                  <a:pt x="62815" y="133033"/>
                  <a:pt x="62911" y="132804"/>
                  <a:pt x="62911" y="132488"/>
                </a:cubicBezTo>
                <a:cubicBezTo>
                  <a:pt x="62911" y="132171"/>
                  <a:pt x="62815" y="131846"/>
                  <a:pt x="62624" y="131514"/>
                </a:cubicBezTo>
                <a:cubicBezTo>
                  <a:pt x="62424" y="131253"/>
                  <a:pt x="62185" y="131072"/>
                  <a:pt x="61906" y="130971"/>
                </a:cubicBezTo>
                <a:close/>
                <a:moveTo>
                  <a:pt x="59130" y="127586"/>
                </a:moveTo>
                <a:cubicBezTo>
                  <a:pt x="58877" y="127522"/>
                  <a:pt x="58680" y="127554"/>
                  <a:pt x="58539" y="127681"/>
                </a:cubicBezTo>
                <a:cubicBezTo>
                  <a:pt x="58353" y="127876"/>
                  <a:pt x="58279" y="128094"/>
                  <a:pt x="58316" y="128336"/>
                </a:cubicBezTo>
                <a:cubicBezTo>
                  <a:pt x="58353" y="128578"/>
                  <a:pt x="58470" y="128828"/>
                  <a:pt x="58667" y="129087"/>
                </a:cubicBezTo>
                <a:cubicBezTo>
                  <a:pt x="58869" y="129289"/>
                  <a:pt x="59103" y="129427"/>
                  <a:pt x="59369" y="129502"/>
                </a:cubicBezTo>
                <a:cubicBezTo>
                  <a:pt x="59635" y="129576"/>
                  <a:pt x="59869" y="129523"/>
                  <a:pt x="60071" y="129342"/>
                </a:cubicBezTo>
                <a:cubicBezTo>
                  <a:pt x="60204" y="129201"/>
                  <a:pt x="60257" y="129004"/>
                  <a:pt x="60230" y="128751"/>
                </a:cubicBezTo>
                <a:cubicBezTo>
                  <a:pt x="60204" y="128499"/>
                  <a:pt x="60066" y="128270"/>
                  <a:pt x="59816" y="128065"/>
                </a:cubicBezTo>
                <a:cubicBezTo>
                  <a:pt x="59611" y="127809"/>
                  <a:pt x="59382" y="127650"/>
                  <a:pt x="59130" y="127586"/>
                </a:cubicBezTo>
                <a:close/>
                <a:moveTo>
                  <a:pt x="56146" y="125319"/>
                </a:moveTo>
                <a:cubicBezTo>
                  <a:pt x="55944" y="125346"/>
                  <a:pt x="55805" y="125452"/>
                  <a:pt x="55731" y="125638"/>
                </a:cubicBezTo>
                <a:cubicBezTo>
                  <a:pt x="55609" y="125832"/>
                  <a:pt x="55599" y="126018"/>
                  <a:pt x="55700" y="126197"/>
                </a:cubicBezTo>
                <a:cubicBezTo>
                  <a:pt x="55800" y="126375"/>
                  <a:pt x="55981" y="126529"/>
                  <a:pt x="56242" y="126660"/>
                </a:cubicBezTo>
                <a:cubicBezTo>
                  <a:pt x="56505" y="126729"/>
                  <a:pt x="56744" y="126750"/>
                  <a:pt x="56960" y="126723"/>
                </a:cubicBezTo>
                <a:cubicBezTo>
                  <a:pt x="57175" y="126697"/>
                  <a:pt x="57319" y="126590"/>
                  <a:pt x="57390" y="126404"/>
                </a:cubicBezTo>
                <a:cubicBezTo>
                  <a:pt x="57452" y="126266"/>
                  <a:pt x="57425" y="126095"/>
                  <a:pt x="57311" y="125893"/>
                </a:cubicBezTo>
                <a:cubicBezTo>
                  <a:pt x="57196" y="125691"/>
                  <a:pt x="57010" y="125521"/>
                  <a:pt x="56752" y="125382"/>
                </a:cubicBezTo>
                <a:cubicBezTo>
                  <a:pt x="56550" y="125314"/>
                  <a:pt x="56348" y="125293"/>
                  <a:pt x="56146" y="125319"/>
                </a:cubicBezTo>
                <a:close/>
                <a:moveTo>
                  <a:pt x="97964" y="32641"/>
                </a:moveTo>
                <a:cubicBezTo>
                  <a:pt x="85791" y="32779"/>
                  <a:pt x="74796" y="35750"/>
                  <a:pt x="64981" y="41553"/>
                </a:cubicBezTo>
                <a:cubicBezTo>
                  <a:pt x="55166" y="47357"/>
                  <a:pt x="47357" y="55167"/>
                  <a:pt x="41553" y="64983"/>
                </a:cubicBezTo>
                <a:cubicBezTo>
                  <a:pt x="35750" y="74798"/>
                  <a:pt x="32779" y="85793"/>
                  <a:pt x="32641" y="97967"/>
                </a:cubicBezTo>
                <a:cubicBezTo>
                  <a:pt x="32713" y="107644"/>
                  <a:pt x="34655" y="116628"/>
                  <a:pt x="38466" y="124919"/>
                </a:cubicBezTo>
                <a:cubicBezTo>
                  <a:pt x="42277" y="133209"/>
                  <a:pt x="47527" y="140380"/>
                  <a:pt x="54216" y="146432"/>
                </a:cubicBezTo>
                <a:cubicBezTo>
                  <a:pt x="60904" y="152483"/>
                  <a:pt x="68600" y="156991"/>
                  <a:pt x="77303" y="159953"/>
                </a:cubicBezTo>
                <a:cubicBezTo>
                  <a:pt x="78941" y="160211"/>
                  <a:pt x="80100" y="159982"/>
                  <a:pt x="80781" y="159267"/>
                </a:cubicBezTo>
                <a:cubicBezTo>
                  <a:pt x="81462" y="158553"/>
                  <a:pt x="81792" y="157718"/>
                  <a:pt x="81771" y="156764"/>
                </a:cubicBezTo>
                <a:cubicBezTo>
                  <a:pt x="81773" y="155932"/>
                  <a:pt x="81768" y="154406"/>
                  <a:pt x="81755" y="152187"/>
                </a:cubicBezTo>
                <a:cubicBezTo>
                  <a:pt x="81741" y="149968"/>
                  <a:pt x="81704" y="147455"/>
                  <a:pt x="81643" y="144646"/>
                </a:cubicBezTo>
                <a:cubicBezTo>
                  <a:pt x="81443" y="144767"/>
                  <a:pt x="79829" y="144964"/>
                  <a:pt x="76802" y="145237"/>
                </a:cubicBezTo>
                <a:cubicBezTo>
                  <a:pt x="73775" y="145510"/>
                  <a:pt x="70535" y="145131"/>
                  <a:pt x="67082" y="144102"/>
                </a:cubicBezTo>
                <a:cubicBezTo>
                  <a:pt x="63629" y="143072"/>
                  <a:pt x="61165" y="140664"/>
                  <a:pt x="59688" y="136879"/>
                </a:cubicBezTo>
                <a:cubicBezTo>
                  <a:pt x="59678" y="136797"/>
                  <a:pt x="59371" y="136122"/>
                  <a:pt x="58767" y="134854"/>
                </a:cubicBezTo>
                <a:cubicBezTo>
                  <a:pt x="58162" y="133585"/>
                  <a:pt x="57317" y="132210"/>
                  <a:pt x="56233" y="130728"/>
                </a:cubicBezTo>
                <a:cubicBezTo>
                  <a:pt x="55148" y="129247"/>
                  <a:pt x="53880" y="128146"/>
                  <a:pt x="52430" y="127426"/>
                </a:cubicBezTo>
                <a:cubicBezTo>
                  <a:pt x="52318" y="127376"/>
                  <a:pt x="51890" y="127024"/>
                  <a:pt x="51144" y="126371"/>
                </a:cubicBezTo>
                <a:cubicBezTo>
                  <a:pt x="50398" y="125718"/>
                  <a:pt x="50007" y="125065"/>
                  <a:pt x="49971" y="124412"/>
                </a:cubicBezTo>
                <a:cubicBezTo>
                  <a:pt x="49934" y="123759"/>
                  <a:pt x="50923" y="123408"/>
                  <a:pt x="52938" y="123357"/>
                </a:cubicBezTo>
                <a:cubicBezTo>
                  <a:pt x="53129" y="123248"/>
                  <a:pt x="54339" y="123593"/>
                  <a:pt x="56568" y="124391"/>
                </a:cubicBezTo>
                <a:cubicBezTo>
                  <a:pt x="58798" y="125189"/>
                  <a:pt x="60901" y="127095"/>
                  <a:pt x="62879" y="130109"/>
                </a:cubicBezTo>
                <a:cubicBezTo>
                  <a:pt x="64854" y="133381"/>
                  <a:pt x="67074" y="135472"/>
                  <a:pt x="69540" y="136382"/>
                </a:cubicBezTo>
                <a:cubicBezTo>
                  <a:pt x="72006" y="137292"/>
                  <a:pt x="74359" y="137550"/>
                  <a:pt x="76598" y="137156"/>
                </a:cubicBezTo>
                <a:cubicBezTo>
                  <a:pt x="78838" y="136761"/>
                  <a:pt x="80604" y="136243"/>
                  <a:pt x="81898" y="135601"/>
                </a:cubicBezTo>
                <a:cubicBezTo>
                  <a:pt x="82233" y="133494"/>
                  <a:pt x="82775" y="131705"/>
                  <a:pt x="83524" y="130236"/>
                </a:cubicBezTo>
                <a:cubicBezTo>
                  <a:pt x="84273" y="128767"/>
                  <a:pt x="85134" y="127618"/>
                  <a:pt x="86106" y="126788"/>
                </a:cubicBezTo>
                <a:cubicBezTo>
                  <a:pt x="81157" y="126330"/>
                  <a:pt x="76422" y="125148"/>
                  <a:pt x="71898" y="123242"/>
                </a:cubicBezTo>
                <a:cubicBezTo>
                  <a:pt x="67374" y="121336"/>
                  <a:pt x="63659" y="118133"/>
                  <a:pt x="60752" y="113633"/>
                </a:cubicBezTo>
                <a:cubicBezTo>
                  <a:pt x="57844" y="109133"/>
                  <a:pt x="56341" y="102762"/>
                  <a:pt x="56242" y="94522"/>
                </a:cubicBezTo>
                <a:cubicBezTo>
                  <a:pt x="56260" y="90954"/>
                  <a:pt x="56861" y="87722"/>
                  <a:pt x="58045" y="84825"/>
                </a:cubicBezTo>
                <a:cubicBezTo>
                  <a:pt x="59228" y="81928"/>
                  <a:pt x="60882" y="79333"/>
                  <a:pt x="63007" y="77042"/>
                </a:cubicBezTo>
                <a:cubicBezTo>
                  <a:pt x="62531" y="76159"/>
                  <a:pt x="62111" y="74192"/>
                  <a:pt x="61746" y="71141"/>
                </a:cubicBezTo>
                <a:cubicBezTo>
                  <a:pt x="61382" y="68089"/>
                  <a:pt x="62015" y="64272"/>
                  <a:pt x="63645" y="59690"/>
                </a:cubicBezTo>
                <a:cubicBezTo>
                  <a:pt x="65595" y="59251"/>
                  <a:pt x="67964" y="59590"/>
                  <a:pt x="70751" y="60705"/>
                </a:cubicBezTo>
                <a:cubicBezTo>
                  <a:pt x="73537" y="61822"/>
                  <a:pt x="76019" y="63030"/>
                  <a:pt x="78196" y="64330"/>
                </a:cubicBezTo>
                <a:cubicBezTo>
                  <a:pt x="80374" y="65631"/>
                  <a:pt x="81522" y="66338"/>
                  <a:pt x="81643" y="66452"/>
                </a:cubicBezTo>
                <a:cubicBezTo>
                  <a:pt x="84260" y="65692"/>
                  <a:pt x="86932" y="65139"/>
                  <a:pt x="89660" y="64793"/>
                </a:cubicBezTo>
                <a:cubicBezTo>
                  <a:pt x="92388" y="64448"/>
                  <a:pt x="95156" y="64277"/>
                  <a:pt x="97964" y="64283"/>
                </a:cubicBezTo>
                <a:cubicBezTo>
                  <a:pt x="100771" y="64277"/>
                  <a:pt x="103539" y="64448"/>
                  <a:pt x="106267" y="64793"/>
                </a:cubicBezTo>
                <a:cubicBezTo>
                  <a:pt x="108995" y="65139"/>
                  <a:pt x="111668" y="65692"/>
                  <a:pt x="114284" y="66452"/>
                </a:cubicBezTo>
                <a:cubicBezTo>
                  <a:pt x="114405" y="66338"/>
                  <a:pt x="115553" y="65631"/>
                  <a:pt x="117730" y="64330"/>
                </a:cubicBezTo>
                <a:cubicBezTo>
                  <a:pt x="119906" y="63030"/>
                  <a:pt x="122387" y="61822"/>
                  <a:pt x="125173" y="60705"/>
                </a:cubicBezTo>
                <a:cubicBezTo>
                  <a:pt x="127960" y="59590"/>
                  <a:pt x="130327" y="59251"/>
                  <a:pt x="132277" y="59690"/>
                </a:cubicBezTo>
                <a:cubicBezTo>
                  <a:pt x="133907" y="64272"/>
                  <a:pt x="134539" y="68089"/>
                  <a:pt x="134175" y="71141"/>
                </a:cubicBezTo>
                <a:cubicBezTo>
                  <a:pt x="133811" y="74192"/>
                  <a:pt x="133391" y="76159"/>
                  <a:pt x="132915" y="77042"/>
                </a:cubicBezTo>
                <a:cubicBezTo>
                  <a:pt x="135039" y="79333"/>
                  <a:pt x="136693" y="81928"/>
                  <a:pt x="137876" y="84825"/>
                </a:cubicBezTo>
                <a:cubicBezTo>
                  <a:pt x="139059" y="87722"/>
                  <a:pt x="139659" y="90954"/>
                  <a:pt x="139678" y="94522"/>
                </a:cubicBezTo>
                <a:cubicBezTo>
                  <a:pt x="139579" y="102802"/>
                  <a:pt x="138076" y="109192"/>
                  <a:pt x="135170" y="113690"/>
                </a:cubicBezTo>
                <a:cubicBezTo>
                  <a:pt x="132263" y="118188"/>
                  <a:pt x="128548" y="121381"/>
                  <a:pt x="124026" y="123271"/>
                </a:cubicBezTo>
                <a:cubicBezTo>
                  <a:pt x="119504" y="125160"/>
                  <a:pt x="114769" y="126332"/>
                  <a:pt x="109822" y="126788"/>
                </a:cubicBezTo>
                <a:cubicBezTo>
                  <a:pt x="111012" y="127804"/>
                  <a:pt x="112042" y="129315"/>
                  <a:pt x="112913" y="131321"/>
                </a:cubicBezTo>
                <a:cubicBezTo>
                  <a:pt x="113785" y="133328"/>
                  <a:pt x="114242" y="135859"/>
                  <a:pt x="114284" y="138917"/>
                </a:cubicBezTo>
                <a:cubicBezTo>
                  <a:pt x="114279" y="143315"/>
                  <a:pt x="114258" y="147101"/>
                  <a:pt x="114220" y="150275"/>
                </a:cubicBezTo>
                <a:cubicBezTo>
                  <a:pt x="114183" y="153450"/>
                  <a:pt x="114162" y="155613"/>
                  <a:pt x="114157" y="156764"/>
                </a:cubicBezTo>
                <a:cubicBezTo>
                  <a:pt x="114135" y="157718"/>
                  <a:pt x="114465" y="158553"/>
                  <a:pt x="115146" y="159267"/>
                </a:cubicBezTo>
                <a:cubicBezTo>
                  <a:pt x="115826" y="159982"/>
                  <a:pt x="116985" y="160211"/>
                  <a:pt x="118623" y="159953"/>
                </a:cubicBezTo>
                <a:cubicBezTo>
                  <a:pt x="127329" y="156991"/>
                  <a:pt x="135027" y="152483"/>
                  <a:pt x="141715" y="146432"/>
                </a:cubicBezTo>
                <a:cubicBezTo>
                  <a:pt x="148404" y="140380"/>
                  <a:pt x="153653" y="133209"/>
                  <a:pt x="157463" y="124919"/>
                </a:cubicBezTo>
                <a:cubicBezTo>
                  <a:pt x="161273" y="116628"/>
                  <a:pt x="163214" y="107644"/>
                  <a:pt x="163286" y="97967"/>
                </a:cubicBezTo>
                <a:cubicBezTo>
                  <a:pt x="163148" y="85793"/>
                  <a:pt x="160177" y="74798"/>
                  <a:pt x="154373" y="64983"/>
                </a:cubicBezTo>
                <a:cubicBezTo>
                  <a:pt x="148568" y="55167"/>
                  <a:pt x="140759" y="47357"/>
                  <a:pt x="130943" y="41553"/>
                </a:cubicBezTo>
                <a:cubicBezTo>
                  <a:pt x="121128" y="35750"/>
                  <a:pt x="110135" y="32779"/>
                  <a:pt x="97964" y="32641"/>
                </a:cubicBezTo>
                <a:close/>
                <a:moveTo>
                  <a:pt x="36727" y="0"/>
                </a:moveTo>
                <a:lnTo>
                  <a:pt x="159202" y="0"/>
                </a:lnTo>
                <a:cubicBezTo>
                  <a:pt x="166039" y="78"/>
                  <a:pt x="172217" y="1749"/>
                  <a:pt x="177735" y="5015"/>
                </a:cubicBezTo>
                <a:cubicBezTo>
                  <a:pt x="183254" y="8281"/>
                  <a:pt x="187646" y="12673"/>
                  <a:pt x="190912" y="18191"/>
                </a:cubicBezTo>
                <a:cubicBezTo>
                  <a:pt x="194177" y="23710"/>
                  <a:pt x="195849" y="29887"/>
                  <a:pt x="195927" y="36723"/>
                </a:cubicBezTo>
                <a:lnTo>
                  <a:pt x="195927" y="159187"/>
                </a:lnTo>
                <a:cubicBezTo>
                  <a:pt x="195849" y="166026"/>
                  <a:pt x="194177" y="172207"/>
                  <a:pt x="190912" y="177727"/>
                </a:cubicBezTo>
                <a:cubicBezTo>
                  <a:pt x="187646" y="183248"/>
                  <a:pt x="183254" y="187642"/>
                  <a:pt x="177735" y="190909"/>
                </a:cubicBezTo>
                <a:cubicBezTo>
                  <a:pt x="172217" y="194176"/>
                  <a:pt x="166039" y="195849"/>
                  <a:pt x="159202" y="195927"/>
                </a:cubicBezTo>
                <a:lnTo>
                  <a:pt x="36727" y="195927"/>
                </a:lnTo>
                <a:cubicBezTo>
                  <a:pt x="29889" y="195849"/>
                  <a:pt x="23711" y="194176"/>
                  <a:pt x="18192" y="190909"/>
                </a:cubicBezTo>
                <a:cubicBezTo>
                  <a:pt x="12674" y="187642"/>
                  <a:pt x="8281" y="183248"/>
                  <a:pt x="5015" y="177727"/>
                </a:cubicBezTo>
                <a:cubicBezTo>
                  <a:pt x="1750" y="172207"/>
                  <a:pt x="78" y="166026"/>
                  <a:pt x="0" y="159187"/>
                </a:cubicBezTo>
                <a:lnTo>
                  <a:pt x="0" y="36723"/>
                </a:lnTo>
                <a:cubicBezTo>
                  <a:pt x="78" y="29887"/>
                  <a:pt x="1750" y="23710"/>
                  <a:pt x="5015" y="18191"/>
                </a:cubicBezTo>
                <a:cubicBezTo>
                  <a:pt x="8281" y="12673"/>
                  <a:pt x="12674" y="8281"/>
                  <a:pt x="18192" y="5015"/>
                </a:cubicBezTo>
                <a:cubicBezTo>
                  <a:pt x="23711" y="1749"/>
                  <a:pt x="29889" y="78"/>
                  <a:pt x="3672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6" name="Freeform: Shape 215"/>
          <p:cNvSpPr/>
          <p:nvPr/>
        </p:nvSpPr>
        <p:spPr>
          <a:xfrm>
            <a:off x="2631291" y="8013862"/>
            <a:ext cx="365873" cy="309576"/>
          </a:xfrm>
          <a:custGeom>
            <a:avLst/>
            <a:gdLst/>
            <a:ahLst/>
            <a:cxnLst/>
            <a:rect l="l" t="t" r="r" b="b"/>
            <a:pathLst>
              <a:path w="212271" h="179609">
                <a:moveTo>
                  <a:pt x="146957" y="97972"/>
                </a:moveTo>
                <a:cubicBezTo>
                  <a:pt x="150771" y="98102"/>
                  <a:pt x="153882" y="99529"/>
                  <a:pt x="156289" y="102252"/>
                </a:cubicBezTo>
                <a:cubicBezTo>
                  <a:pt x="158696" y="104976"/>
                  <a:pt x="160465" y="108217"/>
                  <a:pt x="161597" y="111976"/>
                </a:cubicBezTo>
                <a:cubicBezTo>
                  <a:pt x="162729" y="115734"/>
                  <a:pt x="163289" y="119231"/>
                  <a:pt x="163278" y="122465"/>
                </a:cubicBezTo>
                <a:cubicBezTo>
                  <a:pt x="163289" y="125699"/>
                  <a:pt x="162729" y="129195"/>
                  <a:pt x="161597" y="132954"/>
                </a:cubicBezTo>
                <a:cubicBezTo>
                  <a:pt x="160465" y="136712"/>
                  <a:pt x="158696" y="139953"/>
                  <a:pt x="156289" y="142677"/>
                </a:cubicBezTo>
                <a:cubicBezTo>
                  <a:pt x="153882" y="145401"/>
                  <a:pt x="150771" y="146828"/>
                  <a:pt x="146957" y="146958"/>
                </a:cubicBezTo>
                <a:cubicBezTo>
                  <a:pt x="143143" y="146828"/>
                  <a:pt x="140033" y="145401"/>
                  <a:pt x="137626" y="142677"/>
                </a:cubicBezTo>
                <a:cubicBezTo>
                  <a:pt x="135219" y="139953"/>
                  <a:pt x="133450" y="136712"/>
                  <a:pt x="132318" y="132954"/>
                </a:cubicBezTo>
                <a:cubicBezTo>
                  <a:pt x="131186" y="129195"/>
                  <a:pt x="130626" y="125699"/>
                  <a:pt x="130637" y="122465"/>
                </a:cubicBezTo>
                <a:cubicBezTo>
                  <a:pt x="130626" y="119231"/>
                  <a:pt x="131186" y="115734"/>
                  <a:pt x="132318" y="111976"/>
                </a:cubicBezTo>
                <a:cubicBezTo>
                  <a:pt x="133450" y="108217"/>
                  <a:pt x="135219" y="104976"/>
                  <a:pt x="137626" y="102252"/>
                </a:cubicBezTo>
                <a:cubicBezTo>
                  <a:pt x="140033" y="99529"/>
                  <a:pt x="143143" y="98102"/>
                  <a:pt x="146957" y="97972"/>
                </a:cubicBezTo>
                <a:close/>
                <a:moveTo>
                  <a:pt x="65314" y="97972"/>
                </a:moveTo>
                <a:cubicBezTo>
                  <a:pt x="69129" y="98102"/>
                  <a:pt x="72239" y="99529"/>
                  <a:pt x="74646" y="102252"/>
                </a:cubicBezTo>
                <a:cubicBezTo>
                  <a:pt x="77053" y="104976"/>
                  <a:pt x="78822" y="108217"/>
                  <a:pt x="79954" y="111976"/>
                </a:cubicBezTo>
                <a:cubicBezTo>
                  <a:pt x="81086" y="115734"/>
                  <a:pt x="81646" y="119231"/>
                  <a:pt x="81635" y="122465"/>
                </a:cubicBezTo>
                <a:cubicBezTo>
                  <a:pt x="81646" y="125699"/>
                  <a:pt x="81086" y="129195"/>
                  <a:pt x="79954" y="132954"/>
                </a:cubicBezTo>
                <a:cubicBezTo>
                  <a:pt x="78822" y="136712"/>
                  <a:pt x="77053" y="139953"/>
                  <a:pt x="74646" y="142677"/>
                </a:cubicBezTo>
                <a:cubicBezTo>
                  <a:pt x="72239" y="145401"/>
                  <a:pt x="69129" y="146828"/>
                  <a:pt x="65314" y="146958"/>
                </a:cubicBezTo>
                <a:cubicBezTo>
                  <a:pt x="61500" y="146828"/>
                  <a:pt x="58390" y="145401"/>
                  <a:pt x="55983" y="142677"/>
                </a:cubicBezTo>
                <a:cubicBezTo>
                  <a:pt x="53576" y="139953"/>
                  <a:pt x="51807" y="136712"/>
                  <a:pt x="50675" y="132954"/>
                </a:cubicBezTo>
                <a:cubicBezTo>
                  <a:pt x="49543" y="129195"/>
                  <a:pt x="48983" y="125699"/>
                  <a:pt x="48994" y="122465"/>
                </a:cubicBezTo>
                <a:cubicBezTo>
                  <a:pt x="48983" y="119231"/>
                  <a:pt x="49543" y="115734"/>
                  <a:pt x="50675" y="111976"/>
                </a:cubicBezTo>
                <a:cubicBezTo>
                  <a:pt x="51807" y="108217"/>
                  <a:pt x="53576" y="104976"/>
                  <a:pt x="55983" y="102252"/>
                </a:cubicBezTo>
                <a:cubicBezTo>
                  <a:pt x="58390" y="99529"/>
                  <a:pt x="61500" y="98102"/>
                  <a:pt x="65314" y="97972"/>
                </a:cubicBezTo>
                <a:close/>
                <a:moveTo>
                  <a:pt x="61234" y="85725"/>
                </a:moveTo>
                <a:cubicBezTo>
                  <a:pt x="54285" y="85818"/>
                  <a:pt x="48381" y="87547"/>
                  <a:pt x="43523" y="90913"/>
                </a:cubicBezTo>
                <a:cubicBezTo>
                  <a:pt x="38665" y="94280"/>
                  <a:pt x="34963" y="98730"/>
                  <a:pt x="32416" y="104265"/>
                </a:cubicBezTo>
                <a:cubicBezTo>
                  <a:pt x="29868" y="109800"/>
                  <a:pt x="28585" y="115867"/>
                  <a:pt x="28567" y="122465"/>
                </a:cubicBezTo>
                <a:cubicBezTo>
                  <a:pt x="28672" y="132153"/>
                  <a:pt x="30695" y="139988"/>
                  <a:pt x="34636" y="145969"/>
                </a:cubicBezTo>
                <a:cubicBezTo>
                  <a:pt x="38577" y="151950"/>
                  <a:pt x="43805" y="156500"/>
                  <a:pt x="50321" y="159619"/>
                </a:cubicBezTo>
                <a:cubicBezTo>
                  <a:pt x="56837" y="162738"/>
                  <a:pt x="64011" y="164847"/>
                  <a:pt x="71842" y="165949"/>
                </a:cubicBezTo>
                <a:cubicBezTo>
                  <a:pt x="79673" y="167051"/>
                  <a:pt x="87531" y="167566"/>
                  <a:pt x="95417" y="167496"/>
                </a:cubicBezTo>
                <a:lnTo>
                  <a:pt x="116855" y="167496"/>
                </a:lnTo>
                <a:cubicBezTo>
                  <a:pt x="124741" y="167566"/>
                  <a:pt x="132599" y="167051"/>
                  <a:pt x="140430" y="165949"/>
                </a:cubicBezTo>
                <a:cubicBezTo>
                  <a:pt x="148261" y="164847"/>
                  <a:pt x="155435" y="162738"/>
                  <a:pt x="161951" y="159619"/>
                </a:cubicBezTo>
                <a:cubicBezTo>
                  <a:pt x="168467" y="156500"/>
                  <a:pt x="173695" y="151950"/>
                  <a:pt x="177636" y="145969"/>
                </a:cubicBezTo>
                <a:cubicBezTo>
                  <a:pt x="181577" y="139988"/>
                  <a:pt x="183600" y="132153"/>
                  <a:pt x="183705" y="122465"/>
                </a:cubicBezTo>
                <a:cubicBezTo>
                  <a:pt x="183686" y="115867"/>
                  <a:pt x="182404" y="109800"/>
                  <a:pt x="179856" y="104265"/>
                </a:cubicBezTo>
                <a:cubicBezTo>
                  <a:pt x="177309" y="98730"/>
                  <a:pt x="173606" y="94280"/>
                  <a:pt x="168749" y="90913"/>
                </a:cubicBezTo>
                <a:cubicBezTo>
                  <a:pt x="163891" y="87547"/>
                  <a:pt x="157987" y="85818"/>
                  <a:pt x="151037" y="85725"/>
                </a:cubicBezTo>
                <a:cubicBezTo>
                  <a:pt x="146846" y="85765"/>
                  <a:pt x="142702" y="86068"/>
                  <a:pt x="138605" y="86634"/>
                </a:cubicBezTo>
                <a:cubicBezTo>
                  <a:pt x="134509" y="87200"/>
                  <a:pt x="130364" y="87790"/>
                  <a:pt x="126170" y="88404"/>
                </a:cubicBezTo>
                <a:cubicBezTo>
                  <a:pt x="122855" y="88909"/>
                  <a:pt x="119532" y="89271"/>
                  <a:pt x="116201" y="89489"/>
                </a:cubicBezTo>
                <a:cubicBezTo>
                  <a:pt x="112870" y="89707"/>
                  <a:pt x="109515" y="89813"/>
                  <a:pt x="106136" y="89808"/>
                </a:cubicBezTo>
                <a:cubicBezTo>
                  <a:pt x="102757" y="89813"/>
                  <a:pt x="99402" y="89707"/>
                  <a:pt x="96071" y="89489"/>
                </a:cubicBezTo>
                <a:cubicBezTo>
                  <a:pt x="92740" y="89271"/>
                  <a:pt x="89417" y="88909"/>
                  <a:pt x="86101" y="88404"/>
                </a:cubicBezTo>
                <a:cubicBezTo>
                  <a:pt x="81964" y="87790"/>
                  <a:pt x="77835" y="87200"/>
                  <a:pt x="73714" y="86634"/>
                </a:cubicBezTo>
                <a:cubicBezTo>
                  <a:pt x="69594" y="86068"/>
                  <a:pt x="65434" y="85765"/>
                  <a:pt x="61234" y="85725"/>
                </a:cubicBezTo>
                <a:close/>
                <a:moveTo>
                  <a:pt x="20407" y="0"/>
                </a:moveTo>
                <a:cubicBezTo>
                  <a:pt x="30286" y="117"/>
                  <a:pt x="38952" y="2084"/>
                  <a:pt x="46405" y="5900"/>
                </a:cubicBezTo>
                <a:cubicBezTo>
                  <a:pt x="53858" y="9717"/>
                  <a:pt x="61309" y="14681"/>
                  <a:pt x="68757" y="20794"/>
                </a:cubicBezTo>
                <a:cubicBezTo>
                  <a:pt x="75204" y="19268"/>
                  <a:pt x="81725" y="18142"/>
                  <a:pt x="88320" y="17413"/>
                </a:cubicBezTo>
                <a:cubicBezTo>
                  <a:pt x="94914" y="16685"/>
                  <a:pt x="101534" y="16324"/>
                  <a:pt x="108178" y="16329"/>
                </a:cubicBezTo>
                <a:cubicBezTo>
                  <a:pt x="114188" y="16324"/>
                  <a:pt x="120191" y="16653"/>
                  <a:pt x="126184" y="17318"/>
                </a:cubicBezTo>
                <a:cubicBezTo>
                  <a:pt x="132178" y="17982"/>
                  <a:pt x="138082" y="19013"/>
                  <a:pt x="143897" y="20411"/>
                </a:cubicBezTo>
                <a:cubicBezTo>
                  <a:pt x="151290" y="14370"/>
                  <a:pt x="158693" y="9486"/>
                  <a:pt x="166106" y="5757"/>
                </a:cubicBezTo>
                <a:cubicBezTo>
                  <a:pt x="173520" y="2028"/>
                  <a:pt x="182106" y="109"/>
                  <a:pt x="191864" y="0"/>
                </a:cubicBezTo>
                <a:cubicBezTo>
                  <a:pt x="194032" y="4356"/>
                  <a:pt x="195657" y="8880"/>
                  <a:pt x="196741" y="13570"/>
                </a:cubicBezTo>
                <a:cubicBezTo>
                  <a:pt x="197825" y="18261"/>
                  <a:pt x="198367" y="23008"/>
                  <a:pt x="198367" y="27810"/>
                </a:cubicBezTo>
                <a:cubicBezTo>
                  <a:pt x="198367" y="31454"/>
                  <a:pt x="198080" y="35073"/>
                  <a:pt x="197506" y="38669"/>
                </a:cubicBezTo>
                <a:cubicBezTo>
                  <a:pt x="196932" y="42265"/>
                  <a:pt x="196072" y="45789"/>
                  <a:pt x="194924" y="49241"/>
                </a:cubicBezTo>
                <a:cubicBezTo>
                  <a:pt x="201002" y="56499"/>
                  <a:pt x="205421" y="64435"/>
                  <a:pt x="208184" y="73048"/>
                </a:cubicBezTo>
                <a:cubicBezTo>
                  <a:pt x="210946" y="81662"/>
                  <a:pt x="212306" y="90650"/>
                  <a:pt x="212264" y="100013"/>
                </a:cubicBezTo>
                <a:cubicBezTo>
                  <a:pt x="212338" y="107154"/>
                  <a:pt x="211839" y="114335"/>
                  <a:pt x="210765" y="121556"/>
                </a:cubicBezTo>
                <a:cubicBezTo>
                  <a:pt x="209692" y="128777"/>
                  <a:pt x="207599" y="135671"/>
                  <a:pt x="204486" y="142238"/>
                </a:cubicBezTo>
                <a:cubicBezTo>
                  <a:pt x="200168" y="150678"/>
                  <a:pt x="194340" y="157412"/>
                  <a:pt x="187003" y="162440"/>
                </a:cubicBezTo>
                <a:cubicBezTo>
                  <a:pt x="179665" y="167467"/>
                  <a:pt x="171484" y="171216"/>
                  <a:pt x="162460" y="173686"/>
                </a:cubicBezTo>
                <a:cubicBezTo>
                  <a:pt x="153435" y="176157"/>
                  <a:pt x="144233" y="177778"/>
                  <a:pt x="134853" y="178549"/>
                </a:cubicBezTo>
                <a:cubicBezTo>
                  <a:pt x="125473" y="179320"/>
                  <a:pt x="116581" y="179670"/>
                  <a:pt x="108178" y="179599"/>
                </a:cubicBezTo>
                <a:cubicBezTo>
                  <a:pt x="99634" y="179673"/>
                  <a:pt x="90494" y="179341"/>
                  <a:pt x="80758" y="178603"/>
                </a:cubicBezTo>
                <a:cubicBezTo>
                  <a:pt x="71021" y="177865"/>
                  <a:pt x="61423" y="176274"/>
                  <a:pt x="51964" y="173830"/>
                </a:cubicBezTo>
                <a:cubicBezTo>
                  <a:pt x="42505" y="171386"/>
                  <a:pt x="33921" y="167643"/>
                  <a:pt x="26211" y="162601"/>
                </a:cubicBezTo>
                <a:cubicBezTo>
                  <a:pt x="18502" y="157559"/>
                  <a:pt x="12402" y="150771"/>
                  <a:pt x="7913" y="142238"/>
                </a:cubicBezTo>
                <a:cubicBezTo>
                  <a:pt x="4739" y="135726"/>
                  <a:pt x="2608" y="128848"/>
                  <a:pt x="1522" y="121604"/>
                </a:cubicBezTo>
                <a:cubicBezTo>
                  <a:pt x="436" y="114359"/>
                  <a:pt x="-69" y="107162"/>
                  <a:pt x="8" y="100013"/>
                </a:cubicBezTo>
                <a:cubicBezTo>
                  <a:pt x="-34" y="90653"/>
                  <a:pt x="1326" y="81691"/>
                  <a:pt x="4088" y="73128"/>
                </a:cubicBezTo>
                <a:cubicBezTo>
                  <a:pt x="6850" y="64565"/>
                  <a:pt x="11270" y="56688"/>
                  <a:pt x="17348" y="49496"/>
                </a:cubicBezTo>
                <a:cubicBezTo>
                  <a:pt x="16200" y="45978"/>
                  <a:pt x="15340" y="42395"/>
                  <a:pt x="14766" y="38749"/>
                </a:cubicBezTo>
                <a:cubicBezTo>
                  <a:pt x="14192" y="35103"/>
                  <a:pt x="13905" y="31456"/>
                  <a:pt x="13905" y="27810"/>
                </a:cubicBezTo>
                <a:cubicBezTo>
                  <a:pt x="13905" y="23008"/>
                  <a:pt x="14447" y="18261"/>
                  <a:pt x="15531" y="13570"/>
                </a:cubicBezTo>
                <a:cubicBezTo>
                  <a:pt x="16614" y="8880"/>
                  <a:pt x="18240" y="4356"/>
                  <a:pt x="2040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7" name="Freeform: Shape 216"/>
          <p:cNvSpPr/>
          <p:nvPr/>
        </p:nvSpPr>
        <p:spPr>
          <a:xfrm>
            <a:off x="2645377" y="7164980"/>
            <a:ext cx="337702" cy="329353"/>
          </a:xfrm>
          <a:custGeom>
            <a:avLst/>
            <a:gdLst/>
            <a:ahLst/>
            <a:cxnLst/>
            <a:rect l="l" t="t" r="r" b="b"/>
            <a:pathLst>
              <a:path w="195927" h="191083">
                <a:moveTo>
                  <a:pt x="63400" y="158552"/>
                </a:moveTo>
                <a:cubicBezTo>
                  <a:pt x="63993" y="158499"/>
                  <a:pt x="64498" y="158605"/>
                  <a:pt x="64916" y="158871"/>
                </a:cubicBezTo>
                <a:cubicBezTo>
                  <a:pt x="65333" y="159137"/>
                  <a:pt x="65551" y="159498"/>
                  <a:pt x="65570" y="159955"/>
                </a:cubicBezTo>
                <a:cubicBezTo>
                  <a:pt x="65556" y="160349"/>
                  <a:pt x="65360" y="160678"/>
                  <a:pt x="64979" y="160944"/>
                </a:cubicBezTo>
                <a:cubicBezTo>
                  <a:pt x="64599" y="161210"/>
                  <a:pt x="64115" y="161348"/>
                  <a:pt x="63528" y="161358"/>
                </a:cubicBezTo>
                <a:cubicBezTo>
                  <a:pt x="62879" y="161412"/>
                  <a:pt x="62358" y="161305"/>
                  <a:pt x="61964" y="161040"/>
                </a:cubicBezTo>
                <a:cubicBezTo>
                  <a:pt x="61571" y="160774"/>
                  <a:pt x="61368" y="160412"/>
                  <a:pt x="61358" y="159955"/>
                </a:cubicBezTo>
                <a:cubicBezTo>
                  <a:pt x="61371" y="159562"/>
                  <a:pt x="61568" y="159232"/>
                  <a:pt x="61948" y="158967"/>
                </a:cubicBezTo>
                <a:cubicBezTo>
                  <a:pt x="62328" y="158701"/>
                  <a:pt x="62812" y="158563"/>
                  <a:pt x="63400" y="158552"/>
                </a:cubicBezTo>
                <a:close/>
                <a:moveTo>
                  <a:pt x="70662" y="157532"/>
                </a:moveTo>
                <a:cubicBezTo>
                  <a:pt x="71251" y="157476"/>
                  <a:pt x="71760" y="157556"/>
                  <a:pt x="72190" y="157771"/>
                </a:cubicBezTo>
                <a:cubicBezTo>
                  <a:pt x="72620" y="157986"/>
                  <a:pt x="72875" y="158289"/>
                  <a:pt x="72954" y="158680"/>
                </a:cubicBezTo>
                <a:cubicBezTo>
                  <a:pt x="73007" y="159073"/>
                  <a:pt x="72869" y="159434"/>
                  <a:pt x="72540" y="159764"/>
                </a:cubicBezTo>
                <a:cubicBezTo>
                  <a:pt x="72211" y="160093"/>
                  <a:pt x="71755" y="160327"/>
                  <a:pt x="71171" y="160465"/>
                </a:cubicBezTo>
                <a:cubicBezTo>
                  <a:pt x="70583" y="160582"/>
                  <a:pt x="70073" y="160540"/>
                  <a:pt x="69644" y="160338"/>
                </a:cubicBezTo>
                <a:cubicBezTo>
                  <a:pt x="69214" y="160136"/>
                  <a:pt x="68959" y="159838"/>
                  <a:pt x="68880" y="159445"/>
                </a:cubicBezTo>
                <a:cubicBezTo>
                  <a:pt x="68827" y="158991"/>
                  <a:pt x="68965" y="158592"/>
                  <a:pt x="69294" y="158249"/>
                </a:cubicBezTo>
                <a:cubicBezTo>
                  <a:pt x="69623" y="157906"/>
                  <a:pt x="70079" y="157667"/>
                  <a:pt x="70662" y="157532"/>
                </a:cubicBezTo>
                <a:close/>
                <a:moveTo>
                  <a:pt x="55869" y="157277"/>
                </a:moveTo>
                <a:cubicBezTo>
                  <a:pt x="56457" y="157481"/>
                  <a:pt x="56909" y="157774"/>
                  <a:pt x="57226" y="158154"/>
                </a:cubicBezTo>
                <a:cubicBezTo>
                  <a:pt x="57542" y="158534"/>
                  <a:pt x="57643" y="158922"/>
                  <a:pt x="57529" y="159317"/>
                </a:cubicBezTo>
                <a:cubicBezTo>
                  <a:pt x="57380" y="159708"/>
                  <a:pt x="57071" y="159979"/>
                  <a:pt x="56603" y="160131"/>
                </a:cubicBezTo>
                <a:cubicBezTo>
                  <a:pt x="56135" y="160282"/>
                  <a:pt x="55635" y="160266"/>
                  <a:pt x="55104" y="160083"/>
                </a:cubicBezTo>
                <a:cubicBezTo>
                  <a:pt x="54516" y="159939"/>
                  <a:pt x="54064" y="159684"/>
                  <a:pt x="53748" y="159317"/>
                </a:cubicBezTo>
                <a:cubicBezTo>
                  <a:pt x="53431" y="158951"/>
                  <a:pt x="53330" y="158568"/>
                  <a:pt x="53444" y="158169"/>
                </a:cubicBezTo>
                <a:cubicBezTo>
                  <a:pt x="53593" y="157781"/>
                  <a:pt x="53902" y="157505"/>
                  <a:pt x="54370" y="157340"/>
                </a:cubicBezTo>
                <a:cubicBezTo>
                  <a:pt x="54838" y="157176"/>
                  <a:pt x="55338" y="157154"/>
                  <a:pt x="55869" y="157277"/>
                </a:cubicBezTo>
                <a:close/>
                <a:moveTo>
                  <a:pt x="48323" y="152940"/>
                </a:moveTo>
                <a:cubicBezTo>
                  <a:pt x="48804" y="153003"/>
                  <a:pt x="49278" y="153259"/>
                  <a:pt x="49743" y="153705"/>
                </a:cubicBezTo>
                <a:cubicBezTo>
                  <a:pt x="50131" y="154109"/>
                  <a:pt x="50376" y="154545"/>
                  <a:pt x="50477" y="155012"/>
                </a:cubicBezTo>
                <a:cubicBezTo>
                  <a:pt x="50578" y="155480"/>
                  <a:pt x="50503" y="155852"/>
                  <a:pt x="50253" y="156128"/>
                </a:cubicBezTo>
                <a:cubicBezTo>
                  <a:pt x="49980" y="156447"/>
                  <a:pt x="49602" y="156575"/>
                  <a:pt x="49121" y="156511"/>
                </a:cubicBezTo>
                <a:cubicBezTo>
                  <a:pt x="48639" y="156447"/>
                  <a:pt x="48166" y="156192"/>
                  <a:pt x="47701" y="155746"/>
                </a:cubicBezTo>
                <a:cubicBezTo>
                  <a:pt x="47249" y="155342"/>
                  <a:pt x="46972" y="154906"/>
                  <a:pt x="46871" y="154438"/>
                </a:cubicBezTo>
                <a:cubicBezTo>
                  <a:pt x="46770" y="153971"/>
                  <a:pt x="46876" y="153599"/>
                  <a:pt x="47190" y="153322"/>
                </a:cubicBezTo>
                <a:cubicBezTo>
                  <a:pt x="47464" y="153003"/>
                  <a:pt x="47842" y="152876"/>
                  <a:pt x="48323" y="152940"/>
                </a:cubicBezTo>
                <a:close/>
                <a:moveTo>
                  <a:pt x="43856" y="147439"/>
                </a:moveTo>
                <a:cubicBezTo>
                  <a:pt x="44273" y="147590"/>
                  <a:pt x="44619" y="147893"/>
                  <a:pt x="44893" y="148348"/>
                </a:cubicBezTo>
                <a:cubicBezTo>
                  <a:pt x="45212" y="148807"/>
                  <a:pt x="45371" y="149259"/>
                  <a:pt x="45371" y="149703"/>
                </a:cubicBezTo>
                <a:cubicBezTo>
                  <a:pt x="45371" y="150147"/>
                  <a:pt x="45212" y="150503"/>
                  <a:pt x="44893" y="150771"/>
                </a:cubicBezTo>
                <a:cubicBezTo>
                  <a:pt x="44619" y="150957"/>
                  <a:pt x="44273" y="150968"/>
                  <a:pt x="43856" y="150803"/>
                </a:cubicBezTo>
                <a:cubicBezTo>
                  <a:pt x="43438" y="150638"/>
                  <a:pt x="43061" y="150330"/>
                  <a:pt x="42723" y="149878"/>
                </a:cubicBezTo>
                <a:cubicBezTo>
                  <a:pt x="42404" y="149416"/>
                  <a:pt x="42244" y="148969"/>
                  <a:pt x="42244" y="148539"/>
                </a:cubicBezTo>
                <a:cubicBezTo>
                  <a:pt x="42244" y="148108"/>
                  <a:pt x="42404" y="147789"/>
                  <a:pt x="42723" y="147582"/>
                </a:cubicBezTo>
                <a:cubicBezTo>
                  <a:pt x="43061" y="147335"/>
                  <a:pt x="43438" y="147287"/>
                  <a:pt x="43856" y="147439"/>
                </a:cubicBezTo>
                <a:close/>
                <a:moveTo>
                  <a:pt x="39740" y="142368"/>
                </a:moveTo>
                <a:cubicBezTo>
                  <a:pt x="40120" y="142456"/>
                  <a:pt x="40476" y="142663"/>
                  <a:pt x="40809" y="142990"/>
                </a:cubicBezTo>
                <a:cubicBezTo>
                  <a:pt x="41130" y="143386"/>
                  <a:pt x="41316" y="143774"/>
                  <a:pt x="41367" y="144154"/>
                </a:cubicBezTo>
                <a:cubicBezTo>
                  <a:pt x="41417" y="144534"/>
                  <a:pt x="41316" y="144826"/>
                  <a:pt x="41064" y="145031"/>
                </a:cubicBezTo>
                <a:cubicBezTo>
                  <a:pt x="40795" y="145278"/>
                  <a:pt x="40471" y="145358"/>
                  <a:pt x="40091" y="145270"/>
                </a:cubicBezTo>
                <a:cubicBezTo>
                  <a:pt x="39710" y="145183"/>
                  <a:pt x="39354" y="144975"/>
                  <a:pt x="39022" y="144648"/>
                </a:cubicBezTo>
                <a:cubicBezTo>
                  <a:pt x="38700" y="144252"/>
                  <a:pt x="38514" y="143864"/>
                  <a:pt x="38463" y="143484"/>
                </a:cubicBezTo>
                <a:cubicBezTo>
                  <a:pt x="38413" y="143104"/>
                  <a:pt x="38514" y="142812"/>
                  <a:pt x="38766" y="142607"/>
                </a:cubicBezTo>
                <a:cubicBezTo>
                  <a:pt x="39035" y="142360"/>
                  <a:pt x="39359" y="142281"/>
                  <a:pt x="39740" y="142368"/>
                </a:cubicBezTo>
                <a:close/>
                <a:moveTo>
                  <a:pt x="35193" y="139052"/>
                </a:moveTo>
                <a:cubicBezTo>
                  <a:pt x="35485" y="139001"/>
                  <a:pt x="35826" y="139039"/>
                  <a:pt x="36214" y="139163"/>
                </a:cubicBezTo>
                <a:cubicBezTo>
                  <a:pt x="36602" y="139363"/>
                  <a:pt x="36878" y="139602"/>
                  <a:pt x="37043" y="139881"/>
                </a:cubicBezTo>
                <a:cubicBezTo>
                  <a:pt x="37208" y="140160"/>
                  <a:pt x="37229" y="140431"/>
                  <a:pt x="37107" y="140694"/>
                </a:cubicBezTo>
                <a:cubicBezTo>
                  <a:pt x="36966" y="140952"/>
                  <a:pt x="36738" y="141106"/>
                  <a:pt x="36421" y="141157"/>
                </a:cubicBezTo>
                <a:cubicBezTo>
                  <a:pt x="36105" y="141207"/>
                  <a:pt x="35780" y="141138"/>
                  <a:pt x="35448" y="140949"/>
                </a:cubicBezTo>
                <a:cubicBezTo>
                  <a:pt x="35060" y="140750"/>
                  <a:pt x="34784" y="140511"/>
                  <a:pt x="34619" y="140232"/>
                </a:cubicBezTo>
                <a:cubicBezTo>
                  <a:pt x="34455" y="139953"/>
                  <a:pt x="34433" y="139682"/>
                  <a:pt x="34555" y="139419"/>
                </a:cubicBezTo>
                <a:cubicBezTo>
                  <a:pt x="34688" y="139225"/>
                  <a:pt x="34901" y="139102"/>
                  <a:pt x="35193" y="139052"/>
                </a:cubicBezTo>
                <a:close/>
                <a:moveTo>
                  <a:pt x="97960" y="0"/>
                </a:moveTo>
                <a:cubicBezTo>
                  <a:pt x="116201" y="208"/>
                  <a:pt x="132681" y="4667"/>
                  <a:pt x="147403" y="13379"/>
                </a:cubicBezTo>
                <a:cubicBezTo>
                  <a:pt x="162124" y="22091"/>
                  <a:pt x="173840" y="33808"/>
                  <a:pt x="182550" y="48530"/>
                </a:cubicBezTo>
                <a:cubicBezTo>
                  <a:pt x="191260" y="63252"/>
                  <a:pt x="195719" y="79732"/>
                  <a:pt x="195927" y="97971"/>
                </a:cubicBezTo>
                <a:cubicBezTo>
                  <a:pt x="195821" y="112493"/>
                  <a:pt x="192916" y="125972"/>
                  <a:pt x="187213" y="138408"/>
                </a:cubicBezTo>
                <a:cubicBezTo>
                  <a:pt x="181510" y="150844"/>
                  <a:pt x="173645" y="161601"/>
                  <a:pt x="163619" y="170677"/>
                </a:cubicBezTo>
                <a:cubicBezTo>
                  <a:pt x="153592" y="179753"/>
                  <a:pt x="142041" y="186511"/>
                  <a:pt x="128964" y="190952"/>
                </a:cubicBezTo>
                <a:cubicBezTo>
                  <a:pt x="126506" y="191305"/>
                  <a:pt x="124757" y="190949"/>
                  <a:pt x="123717" y="189884"/>
                </a:cubicBezTo>
                <a:cubicBezTo>
                  <a:pt x="122678" y="188819"/>
                  <a:pt x="122173" y="187603"/>
                  <a:pt x="122202" y="186235"/>
                </a:cubicBezTo>
                <a:cubicBezTo>
                  <a:pt x="122208" y="184541"/>
                  <a:pt x="122229" y="181301"/>
                  <a:pt x="122266" y="176514"/>
                </a:cubicBezTo>
                <a:cubicBezTo>
                  <a:pt x="122303" y="171728"/>
                  <a:pt x="122324" y="166000"/>
                  <a:pt x="122330" y="159331"/>
                </a:cubicBezTo>
                <a:cubicBezTo>
                  <a:pt x="122277" y="154749"/>
                  <a:pt x="121618" y="150965"/>
                  <a:pt x="120352" y="147978"/>
                </a:cubicBezTo>
                <a:cubicBezTo>
                  <a:pt x="119087" y="144990"/>
                  <a:pt x="117535" y="142737"/>
                  <a:pt x="115695" y="141216"/>
                </a:cubicBezTo>
                <a:cubicBezTo>
                  <a:pt x="123117" y="140553"/>
                  <a:pt x="130219" y="138804"/>
                  <a:pt x="137003" y="135967"/>
                </a:cubicBezTo>
                <a:cubicBezTo>
                  <a:pt x="143786" y="133131"/>
                  <a:pt x="149358" y="128339"/>
                  <a:pt x="153717" y="121590"/>
                </a:cubicBezTo>
                <a:cubicBezTo>
                  <a:pt x="158076" y="114842"/>
                  <a:pt x="160331" y="105268"/>
                  <a:pt x="160479" y="92869"/>
                </a:cubicBezTo>
                <a:cubicBezTo>
                  <a:pt x="160450" y="87516"/>
                  <a:pt x="159552" y="82658"/>
                  <a:pt x="157784" y="78294"/>
                </a:cubicBezTo>
                <a:cubicBezTo>
                  <a:pt x="156016" y="73930"/>
                  <a:pt x="153555" y="70029"/>
                  <a:pt x="150400" y="66590"/>
                </a:cubicBezTo>
                <a:cubicBezTo>
                  <a:pt x="150808" y="65716"/>
                  <a:pt x="151268" y="64090"/>
                  <a:pt x="151780" y="61714"/>
                </a:cubicBezTo>
                <a:cubicBezTo>
                  <a:pt x="152292" y="59337"/>
                  <a:pt x="152449" y="56351"/>
                  <a:pt x="152252" y="52756"/>
                </a:cubicBezTo>
                <a:cubicBezTo>
                  <a:pt x="152055" y="49160"/>
                  <a:pt x="151098" y="45097"/>
                  <a:pt x="149379" y="40566"/>
                </a:cubicBezTo>
                <a:cubicBezTo>
                  <a:pt x="146476" y="39887"/>
                  <a:pt x="142940" y="40380"/>
                  <a:pt x="138770" y="42045"/>
                </a:cubicBezTo>
                <a:cubicBezTo>
                  <a:pt x="134601" y="43710"/>
                  <a:pt x="130885" y="45516"/>
                  <a:pt x="127622" y="47464"/>
                </a:cubicBezTo>
                <a:cubicBezTo>
                  <a:pt x="124360" y="49412"/>
                  <a:pt x="122639" y="50472"/>
                  <a:pt x="122457" y="50644"/>
                </a:cubicBezTo>
                <a:cubicBezTo>
                  <a:pt x="118550" y="49557"/>
                  <a:pt x="114531" y="48733"/>
                  <a:pt x="110400" y="48172"/>
                </a:cubicBezTo>
                <a:cubicBezTo>
                  <a:pt x="106269" y="47612"/>
                  <a:pt x="102123" y="47330"/>
                  <a:pt x="97960" y="47327"/>
                </a:cubicBezTo>
                <a:cubicBezTo>
                  <a:pt x="93797" y="47330"/>
                  <a:pt x="89651" y="47612"/>
                  <a:pt x="85520" y="48172"/>
                </a:cubicBezTo>
                <a:cubicBezTo>
                  <a:pt x="81389" y="48733"/>
                  <a:pt x="77371" y="49557"/>
                  <a:pt x="73463" y="50644"/>
                </a:cubicBezTo>
                <a:cubicBezTo>
                  <a:pt x="73282" y="50472"/>
                  <a:pt x="71562" y="49412"/>
                  <a:pt x="68302" y="47464"/>
                </a:cubicBezTo>
                <a:cubicBezTo>
                  <a:pt x="65041" y="45516"/>
                  <a:pt x="61327" y="43710"/>
                  <a:pt x="57160" y="42045"/>
                </a:cubicBezTo>
                <a:cubicBezTo>
                  <a:pt x="52992" y="40380"/>
                  <a:pt x="49456" y="39887"/>
                  <a:pt x="46552" y="40566"/>
                </a:cubicBezTo>
                <a:cubicBezTo>
                  <a:pt x="44833" y="45097"/>
                  <a:pt x="43875" y="49160"/>
                  <a:pt x="43678" y="52756"/>
                </a:cubicBezTo>
                <a:cubicBezTo>
                  <a:pt x="43481" y="56351"/>
                  <a:pt x="43638" y="59337"/>
                  <a:pt x="44151" y="61714"/>
                </a:cubicBezTo>
                <a:cubicBezTo>
                  <a:pt x="44663" y="64090"/>
                  <a:pt x="45123" y="65716"/>
                  <a:pt x="45531" y="66590"/>
                </a:cubicBezTo>
                <a:cubicBezTo>
                  <a:pt x="42375" y="70029"/>
                  <a:pt x="39912" y="73930"/>
                  <a:pt x="38144" y="78294"/>
                </a:cubicBezTo>
                <a:cubicBezTo>
                  <a:pt x="36376" y="82658"/>
                  <a:pt x="35477" y="87516"/>
                  <a:pt x="35448" y="92869"/>
                </a:cubicBezTo>
                <a:cubicBezTo>
                  <a:pt x="35595" y="105228"/>
                  <a:pt x="37839" y="114783"/>
                  <a:pt x="42179" y="121533"/>
                </a:cubicBezTo>
                <a:cubicBezTo>
                  <a:pt x="46518" y="128284"/>
                  <a:pt x="52069" y="133086"/>
                  <a:pt x="58831" y="135939"/>
                </a:cubicBezTo>
                <a:cubicBezTo>
                  <a:pt x="65594" y="138792"/>
                  <a:pt x="72682" y="140551"/>
                  <a:pt x="80097" y="141216"/>
                </a:cubicBezTo>
                <a:cubicBezTo>
                  <a:pt x="78665" y="142490"/>
                  <a:pt x="77383" y="144217"/>
                  <a:pt x="76254" y="146399"/>
                </a:cubicBezTo>
                <a:cubicBezTo>
                  <a:pt x="75124" y="148581"/>
                  <a:pt x="74321" y="151233"/>
                  <a:pt x="73846" y="154356"/>
                </a:cubicBezTo>
                <a:cubicBezTo>
                  <a:pt x="71889" y="155337"/>
                  <a:pt x="69235" y="156125"/>
                  <a:pt x="65882" y="156718"/>
                </a:cubicBezTo>
                <a:cubicBezTo>
                  <a:pt x="62530" y="157312"/>
                  <a:pt x="59013" y="156928"/>
                  <a:pt x="55333" y="155565"/>
                </a:cubicBezTo>
                <a:cubicBezTo>
                  <a:pt x="51653" y="154203"/>
                  <a:pt x="48343" y="151079"/>
                  <a:pt x="45403" y="146192"/>
                </a:cubicBezTo>
                <a:cubicBezTo>
                  <a:pt x="43530" y="143136"/>
                  <a:pt x="41435" y="140885"/>
                  <a:pt x="39117" y="139440"/>
                </a:cubicBezTo>
                <a:cubicBezTo>
                  <a:pt x="36800" y="137995"/>
                  <a:pt x="34781" y="137067"/>
                  <a:pt x="33060" y="136657"/>
                </a:cubicBezTo>
                <a:cubicBezTo>
                  <a:pt x="31338" y="136247"/>
                  <a:pt x="30434" y="136066"/>
                  <a:pt x="30348" y="136114"/>
                </a:cubicBezTo>
                <a:cubicBezTo>
                  <a:pt x="27329" y="136148"/>
                  <a:pt x="25857" y="136647"/>
                  <a:pt x="25932" y="137612"/>
                </a:cubicBezTo>
                <a:cubicBezTo>
                  <a:pt x="26007" y="138576"/>
                  <a:pt x="26613" y="139548"/>
                  <a:pt x="27750" y="140527"/>
                </a:cubicBezTo>
                <a:cubicBezTo>
                  <a:pt x="28888" y="141506"/>
                  <a:pt x="29541" y="142033"/>
                  <a:pt x="29710" y="142109"/>
                </a:cubicBezTo>
                <a:cubicBezTo>
                  <a:pt x="31851" y="143210"/>
                  <a:pt x="33733" y="144879"/>
                  <a:pt x="35355" y="147118"/>
                </a:cubicBezTo>
                <a:cubicBezTo>
                  <a:pt x="36977" y="149356"/>
                  <a:pt x="38245" y="151432"/>
                  <a:pt x="39159" y="153345"/>
                </a:cubicBezTo>
                <a:cubicBezTo>
                  <a:pt x="40073" y="155258"/>
                  <a:pt x="40537" y="156275"/>
                  <a:pt x="40553" y="156397"/>
                </a:cubicBezTo>
                <a:cubicBezTo>
                  <a:pt x="42116" y="160689"/>
                  <a:pt x="44645" y="163751"/>
                  <a:pt x="48138" y="165582"/>
                </a:cubicBezTo>
                <a:cubicBezTo>
                  <a:pt x="51632" y="167414"/>
                  <a:pt x="55328" y="168471"/>
                  <a:pt x="59226" y="168754"/>
                </a:cubicBezTo>
                <a:cubicBezTo>
                  <a:pt x="63124" y="169037"/>
                  <a:pt x="66460" y="169002"/>
                  <a:pt x="69236" y="168649"/>
                </a:cubicBezTo>
                <a:cubicBezTo>
                  <a:pt x="72012" y="168296"/>
                  <a:pt x="73463" y="168081"/>
                  <a:pt x="73591" y="168006"/>
                </a:cubicBezTo>
                <a:cubicBezTo>
                  <a:pt x="73596" y="172183"/>
                  <a:pt x="73617" y="175939"/>
                  <a:pt x="73654" y="179272"/>
                </a:cubicBezTo>
                <a:cubicBezTo>
                  <a:pt x="73691" y="182605"/>
                  <a:pt x="73713" y="184926"/>
                  <a:pt x="73718" y="186235"/>
                </a:cubicBezTo>
                <a:cubicBezTo>
                  <a:pt x="73747" y="187603"/>
                  <a:pt x="73243" y="188819"/>
                  <a:pt x="72206" y="189884"/>
                </a:cubicBezTo>
                <a:cubicBezTo>
                  <a:pt x="71169" y="190949"/>
                  <a:pt x="69424" y="191305"/>
                  <a:pt x="66970" y="190952"/>
                </a:cubicBezTo>
                <a:cubicBezTo>
                  <a:pt x="53891" y="186511"/>
                  <a:pt x="42338" y="179753"/>
                  <a:pt x="32311" y="170676"/>
                </a:cubicBezTo>
                <a:cubicBezTo>
                  <a:pt x="22283" y="161600"/>
                  <a:pt x="14418" y="150843"/>
                  <a:pt x="8714" y="138405"/>
                </a:cubicBezTo>
                <a:cubicBezTo>
                  <a:pt x="3011" y="125968"/>
                  <a:pt x="106" y="112487"/>
                  <a:pt x="0" y="97962"/>
                </a:cubicBezTo>
                <a:cubicBezTo>
                  <a:pt x="208" y="79727"/>
                  <a:pt x="4667" y="63248"/>
                  <a:pt x="13378" y="48527"/>
                </a:cubicBezTo>
                <a:cubicBezTo>
                  <a:pt x="22088" y="33806"/>
                  <a:pt x="33803" y="22090"/>
                  <a:pt x="48524" y="13379"/>
                </a:cubicBezTo>
                <a:cubicBezTo>
                  <a:pt x="63244" y="4667"/>
                  <a:pt x="79723" y="208"/>
                  <a:pt x="9796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8" name="Freeform: Shape 217"/>
          <p:cNvSpPr/>
          <p:nvPr/>
        </p:nvSpPr>
        <p:spPr>
          <a:xfrm>
            <a:off x="2645377" y="6321761"/>
            <a:ext cx="337702" cy="337702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61223" y="142747"/>
                </a:moveTo>
                <a:cubicBezTo>
                  <a:pt x="64107" y="142641"/>
                  <a:pt x="66945" y="143077"/>
                  <a:pt x="69735" y="144054"/>
                </a:cubicBezTo>
                <a:cubicBezTo>
                  <a:pt x="72525" y="145031"/>
                  <a:pt x="74024" y="147187"/>
                  <a:pt x="74232" y="150521"/>
                </a:cubicBezTo>
                <a:lnTo>
                  <a:pt x="74228" y="150521"/>
                </a:lnTo>
                <a:cubicBezTo>
                  <a:pt x="74085" y="153883"/>
                  <a:pt x="72810" y="156145"/>
                  <a:pt x="70403" y="157307"/>
                </a:cubicBezTo>
                <a:cubicBezTo>
                  <a:pt x="67997" y="158470"/>
                  <a:pt x="65319" y="159012"/>
                  <a:pt x="62371" y="158932"/>
                </a:cubicBezTo>
                <a:cubicBezTo>
                  <a:pt x="60477" y="158965"/>
                  <a:pt x="58486" y="158800"/>
                  <a:pt x="56398" y="158437"/>
                </a:cubicBezTo>
                <a:cubicBezTo>
                  <a:pt x="54310" y="158073"/>
                  <a:pt x="52527" y="157313"/>
                  <a:pt x="51048" y="156157"/>
                </a:cubicBezTo>
                <a:cubicBezTo>
                  <a:pt x="49569" y="155001"/>
                  <a:pt x="48796" y="153249"/>
                  <a:pt x="48729" y="150904"/>
                </a:cubicBezTo>
                <a:cubicBezTo>
                  <a:pt x="48899" y="147497"/>
                  <a:pt x="50281" y="145262"/>
                  <a:pt x="52873" y="144197"/>
                </a:cubicBezTo>
                <a:cubicBezTo>
                  <a:pt x="55466" y="143132"/>
                  <a:pt x="58249" y="142649"/>
                  <a:pt x="61223" y="142747"/>
                </a:cubicBezTo>
                <a:close/>
                <a:moveTo>
                  <a:pt x="60205" y="79729"/>
                </a:moveTo>
                <a:cubicBezTo>
                  <a:pt x="63442" y="79827"/>
                  <a:pt x="65827" y="80970"/>
                  <a:pt x="67360" y="83157"/>
                </a:cubicBezTo>
                <a:cubicBezTo>
                  <a:pt x="68892" y="85345"/>
                  <a:pt x="69652" y="87987"/>
                  <a:pt x="69639" y="91083"/>
                </a:cubicBezTo>
                <a:lnTo>
                  <a:pt x="69636" y="91075"/>
                </a:lnTo>
                <a:cubicBezTo>
                  <a:pt x="69673" y="94314"/>
                  <a:pt x="68961" y="96917"/>
                  <a:pt x="67501" y="98884"/>
                </a:cubicBezTo>
                <a:cubicBezTo>
                  <a:pt x="66041" y="100851"/>
                  <a:pt x="63608" y="101865"/>
                  <a:pt x="60205" y="101926"/>
                </a:cubicBezTo>
                <a:cubicBezTo>
                  <a:pt x="56728" y="101894"/>
                  <a:pt x="54215" y="100937"/>
                  <a:pt x="52667" y="99056"/>
                </a:cubicBezTo>
                <a:cubicBezTo>
                  <a:pt x="51119" y="97174"/>
                  <a:pt x="50359" y="94559"/>
                  <a:pt x="50388" y="91210"/>
                </a:cubicBezTo>
                <a:cubicBezTo>
                  <a:pt x="50343" y="87830"/>
                  <a:pt x="51071" y="85087"/>
                  <a:pt x="52571" y="82982"/>
                </a:cubicBezTo>
                <a:cubicBezTo>
                  <a:pt x="54072" y="80877"/>
                  <a:pt x="56616" y="79793"/>
                  <a:pt x="60205" y="79729"/>
                </a:cubicBezTo>
                <a:close/>
                <a:moveTo>
                  <a:pt x="98338" y="66335"/>
                </a:moveTo>
                <a:cubicBezTo>
                  <a:pt x="98522" y="67812"/>
                  <a:pt x="98633" y="69322"/>
                  <a:pt x="98673" y="70863"/>
                </a:cubicBezTo>
                <a:cubicBezTo>
                  <a:pt x="98713" y="72405"/>
                  <a:pt x="98729" y="73914"/>
                  <a:pt x="98721" y="75392"/>
                </a:cubicBezTo>
                <a:lnTo>
                  <a:pt x="98721" y="125382"/>
                </a:lnTo>
                <a:cubicBezTo>
                  <a:pt x="98729" y="126977"/>
                  <a:pt x="98713" y="128571"/>
                  <a:pt x="98673" y="130166"/>
                </a:cubicBezTo>
                <a:cubicBezTo>
                  <a:pt x="98633" y="131761"/>
                  <a:pt x="98522" y="133355"/>
                  <a:pt x="98338" y="134950"/>
                </a:cubicBezTo>
                <a:lnTo>
                  <a:pt x="115815" y="134950"/>
                </a:lnTo>
                <a:cubicBezTo>
                  <a:pt x="115693" y="133222"/>
                  <a:pt x="115618" y="131479"/>
                  <a:pt x="115592" y="129720"/>
                </a:cubicBezTo>
                <a:cubicBezTo>
                  <a:pt x="115565" y="127960"/>
                  <a:pt x="115554" y="126217"/>
                  <a:pt x="115560" y="124489"/>
                </a:cubicBezTo>
                <a:lnTo>
                  <a:pt x="115560" y="75137"/>
                </a:lnTo>
                <a:cubicBezTo>
                  <a:pt x="115554" y="73670"/>
                  <a:pt x="115565" y="72203"/>
                  <a:pt x="115592" y="70736"/>
                </a:cubicBezTo>
                <a:cubicBezTo>
                  <a:pt x="115618" y="69269"/>
                  <a:pt x="115693" y="67802"/>
                  <a:pt x="115815" y="66335"/>
                </a:cubicBezTo>
                <a:close/>
                <a:moveTo>
                  <a:pt x="59566" y="65569"/>
                </a:moveTo>
                <a:cubicBezTo>
                  <a:pt x="52123" y="65708"/>
                  <a:pt x="45970" y="68110"/>
                  <a:pt x="41108" y="72776"/>
                </a:cubicBezTo>
                <a:cubicBezTo>
                  <a:pt x="36245" y="77442"/>
                  <a:pt x="33726" y="83541"/>
                  <a:pt x="33550" y="91075"/>
                </a:cubicBezTo>
                <a:cubicBezTo>
                  <a:pt x="33566" y="93779"/>
                  <a:pt x="34116" y="96614"/>
                  <a:pt x="35199" y="99579"/>
                </a:cubicBezTo>
                <a:cubicBezTo>
                  <a:pt x="36283" y="102544"/>
                  <a:pt x="37806" y="105219"/>
                  <a:pt x="39768" y="107604"/>
                </a:cubicBezTo>
                <a:cubicBezTo>
                  <a:pt x="41730" y="109989"/>
                  <a:pt x="44038" y="111662"/>
                  <a:pt x="46690" y="112626"/>
                </a:cubicBezTo>
                <a:lnTo>
                  <a:pt x="46690" y="113008"/>
                </a:lnTo>
                <a:cubicBezTo>
                  <a:pt x="44702" y="113986"/>
                  <a:pt x="43384" y="115506"/>
                  <a:pt x="42735" y="117569"/>
                </a:cubicBezTo>
                <a:cubicBezTo>
                  <a:pt x="42087" y="119631"/>
                  <a:pt x="41789" y="121725"/>
                  <a:pt x="41842" y="123851"/>
                </a:cubicBezTo>
                <a:cubicBezTo>
                  <a:pt x="41829" y="125967"/>
                  <a:pt x="42238" y="127859"/>
                  <a:pt x="43070" y="129528"/>
                </a:cubicBezTo>
                <a:cubicBezTo>
                  <a:pt x="43902" y="131197"/>
                  <a:pt x="45236" y="132579"/>
                  <a:pt x="47072" y="133674"/>
                </a:cubicBezTo>
                <a:lnTo>
                  <a:pt x="47072" y="134057"/>
                </a:lnTo>
                <a:cubicBezTo>
                  <a:pt x="42677" y="135433"/>
                  <a:pt x="39190" y="137560"/>
                  <a:pt x="36612" y="140435"/>
                </a:cubicBezTo>
                <a:cubicBezTo>
                  <a:pt x="34034" y="143311"/>
                  <a:pt x="32716" y="147095"/>
                  <a:pt x="32657" y="151789"/>
                </a:cubicBezTo>
                <a:cubicBezTo>
                  <a:pt x="32764" y="157146"/>
                  <a:pt x="34265" y="161343"/>
                  <a:pt x="37160" y="164380"/>
                </a:cubicBezTo>
                <a:cubicBezTo>
                  <a:pt x="40054" y="167417"/>
                  <a:pt x="43699" y="169554"/>
                  <a:pt x="48095" y="170791"/>
                </a:cubicBezTo>
                <a:cubicBezTo>
                  <a:pt x="52491" y="172028"/>
                  <a:pt x="56994" y="172625"/>
                  <a:pt x="61606" y="172582"/>
                </a:cubicBezTo>
                <a:cubicBezTo>
                  <a:pt x="69937" y="172707"/>
                  <a:pt x="76739" y="170958"/>
                  <a:pt x="82011" y="167336"/>
                </a:cubicBezTo>
                <a:cubicBezTo>
                  <a:pt x="87283" y="163713"/>
                  <a:pt x="90004" y="157468"/>
                  <a:pt x="90174" y="148599"/>
                </a:cubicBezTo>
                <a:cubicBezTo>
                  <a:pt x="90096" y="144391"/>
                  <a:pt x="88962" y="141044"/>
                  <a:pt x="86772" y="138559"/>
                </a:cubicBezTo>
                <a:cubicBezTo>
                  <a:pt x="84583" y="136075"/>
                  <a:pt x="81805" y="134193"/>
                  <a:pt x="78438" y="132913"/>
                </a:cubicBezTo>
                <a:cubicBezTo>
                  <a:pt x="75072" y="131634"/>
                  <a:pt x="71586" y="130697"/>
                  <a:pt x="67979" y="130102"/>
                </a:cubicBezTo>
                <a:cubicBezTo>
                  <a:pt x="66014" y="129783"/>
                  <a:pt x="63953" y="128986"/>
                  <a:pt x="61797" y="127710"/>
                </a:cubicBezTo>
                <a:cubicBezTo>
                  <a:pt x="59641" y="126435"/>
                  <a:pt x="58472" y="124681"/>
                  <a:pt x="58292" y="122448"/>
                </a:cubicBezTo>
                <a:cubicBezTo>
                  <a:pt x="58305" y="120370"/>
                  <a:pt x="58852" y="118818"/>
                  <a:pt x="59933" y="117792"/>
                </a:cubicBezTo>
                <a:cubicBezTo>
                  <a:pt x="61014" y="116766"/>
                  <a:pt x="62548" y="116107"/>
                  <a:pt x="64537" y="115815"/>
                </a:cubicBezTo>
                <a:cubicBezTo>
                  <a:pt x="71116" y="114451"/>
                  <a:pt x="76291" y="111470"/>
                  <a:pt x="80065" y="106870"/>
                </a:cubicBezTo>
                <a:cubicBezTo>
                  <a:pt x="83838" y="102271"/>
                  <a:pt x="85762" y="96581"/>
                  <a:pt x="85837" y="89800"/>
                </a:cubicBezTo>
                <a:cubicBezTo>
                  <a:pt x="85832" y="88655"/>
                  <a:pt x="85715" y="87534"/>
                  <a:pt x="85486" y="86438"/>
                </a:cubicBezTo>
                <a:cubicBezTo>
                  <a:pt x="85257" y="85341"/>
                  <a:pt x="84949" y="84252"/>
                  <a:pt x="84561" y="83171"/>
                </a:cubicBezTo>
                <a:cubicBezTo>
                  <a:pt x="85587" y="82919"/>
                  <a:pt x="86629" y="82658"/>
                  <a:pt x="87686" y="82390"/>
                </a:cubicBezTo>
                <a:cubicBezTo>
                  <a:pt x="88744" y="82122"/>
                  <a:pt x="89786" y="81830"/>
                  <a:pt x="90812" y="81514"/>
                </a:cubicBezTo>
                <a:lnTo>
                  <a:pt x="90812" y="65569"/>
                </a:lnTo>
                <a:cubicBezTo>
                  <a:pt x="88061" y="66616"/>
                  <a:pt x="85239" y="67488"/>
                  <a:pt x="82345" y="68184"/>
                </a:cubicBezTo>
                <a:cubicBezTo>
                  <a:pt x="79450" y="68881"/>
                  <a:pt x="76532" y="69242"/>
                  <a:pt x="73590" y="69269"/>
                </a:cubicBezTo>
                <a:cubicBezTo>
                  <a:pt x="71475" y="68054"/>
                  <a:pt x="69233" y="67135"/>
                  <a:pt x="66864" y="66510"/>
                </a:cubicBezTo>
                <a:cubicBezTo>
                  <a:pt x="64495" y="65885"/>
                  <a:pt x="62062" y="65572"/>
                  <a:pt x="59566" y="65569"/>
                </a:cubicBezTo>
                <a:close/>
                <a:moveTo>
                  <a:pt x="130358" y="53323"/>
                </a:moveTo>
                <a:cubicBezTo>
                  <a:pt x="130719" y="55598"/>
                  <a:pt x="130889" y="57936"/>
                  <a:pt x="130868" y="60339"/>
                </a:cubicBezTo>
                <a:lnTo>
                  <a:pt x="130868" y="66335"/>
                </a:lnTo>
                <a:lnTo>
                  <a:pt x="123214" y="66335"/>
                </a:lnTo>
                <a:lnTo>
                  <a:pt x="123214" y="81259"/>
                </a:lnTo>
                <a:cubicBezTo>
                  <a:pt x="123977" y="81187"/>
                  <a:pt x="124747" y="81107"/>
                  <a:pt x="125526" y="81020"/>
                </a:cubicBezTo>
                <a:cubicBezTo>
                  <a:pt x="126305" y="80932"/>
                  <a:pt x="127107" y="80884"/>
                  <a:pt x="127934" y="80876"/>
                </a:cubicBezTo>
                <a:cubicBezTo>
                  <a:pt x="128383" y="80882"/>
                  <a:pt x="128856" y="80903"/>
                  <a:pt x="129353" y="80940"/>
                </a:cubicBezTo>
                <a:cubicBezTo>
                  <a:pt x="129850" y="80977"/>
                  <a:pt x="130355" y="80999"/>
                  <a:pt x="130868" y="81004"/>
                </a:cubicBezTo>
                <a:lnTo>
                  <a:pt x="130868" y="81259"/>
                </a:lnTo>
                <a:lnTo>
                  <a:pt x="130613" y="81259"/>
                </a:lnTo>
                <a:lnTo>
                  <a:pt x="130613" y="108926"/>
                </a:lnTo>
                <a:cubicBezTo>
                  <a:pt x="130534" y="113597"/>
                  <a:pt x="130918" y="117975"/>
                  <a:pt x="131766" y="122061"/>
                </a:cubicBezTo>
                <a:cubicBezTo>
                  <a:pt x="132613" y="126146"/>
                  <a:pt x="134396" y="129466"/>
                  <a:pt x="137114" y="132020"/>
                </a:cubicBezTo>
                <a:cubicBezTo>
                  <a:pt x="139832" y="134575"/>
                  <a:pt x="143958" y="135892"/>
                  <a:pt x="149493" y="135970"/>
                </a:cubicBezTo>
                <a:cubicBezTo>
                  <a:pt x="151869" y="135986"/>
                  <a:pt x="154229" y="135763"/>
                  <a:pt x="156573" y="135301"/>
                </a:cubicBezTo>
                <a:cubicBezTo>
                  <a:pt x="158917" y="134838"/>
                  <a:pt x="161149" y="134041"/>
                  <a:pt x="163270" y="132909"/>
                </a:cubicBezTo>
                <a:lnTo>
                  <a:pt x="163270" y="117473"/>
                </a:lnTo>
                <a:cubicBezTo>
                  <a:pt x="161984" y="118366"/>
                  <a:pt x="160602" y="119036"/>
                  <a:pt x="159124" y="119482"/>
                </a:cubicBezTo>
                <a:cubicBezTo>
                  <a:pt x="157646" y="119929"/>
                  <a:pt x="156137" y="120152"/>
                  <a:pt x="154595" y="120152"/>
                </a:cubicBezTo>
                <a:cubicBezTo>
                  <a:pt x="151802" y="120011"/>
                  <a:pt x="149958" y="118858"/>
                  <a:pt x="149062" y="116692"/>
                </a:cubicBezTo>
                <a:cubicBezTo>
                  <a:pt x="148166" y="114526"/>
                  <a:pt x="147757" y="112192"/>
                  <a:pt x="147834" y="109692"/>
                </a:cubicBezTo>
                <a:lnTo>
                  <a:pt x="147834" y="81004"/>
                </a:lnTo>
                <a:lnTo>
                  <a:pt x="154468" y="81004"/>
                </a:lnTo>
                <a:cubicBezTo>
                  <a:pt x="155611" y="81015"/>
                  <a:pt x="156737" y="81057"/>
                  <a:pt x="157848" y="81131"/>
                </a:cubicBezTo>
                <a:cubicBezTo>
                  <a:pt x="158959" y="81206"/>
                  <a:pt x="160086" y="81248"/>
                  <a:pt x="161229" y="81259"/>
                </a:cubicBezTo>
                <a:lnTo>
                  <a:pt x="161229" y="66335"/>
                </a:lnTo>
                <a:lnTo>
                  <a:pt x="147834" y="66335"/>
                </a:lnTo>
                <a:cubicBezTo>
                  <a:pt x="147810" y="64166"/>
                  <a:pt x="147795" y="61997"/>
                  <a:pt x="147787" y="59829"/>
                </a:cubicBezTo>
                <a:cubicBezTo>
                  <a:pt x="147779" y="57660"/>
                  <a:pt x="147922" y="55491"/>
                  <a:pt x="148217" y="53323"/>
                </a:cubicBezTo>
                <a:close/>
                <a:moveTo>
                  <a:pt x="107140" y="31254"/>
                </a:moveTo>
                <a:cubicBezTo>
                  <a:pt x="103954" y="31355"/>
                  <a:pt x="101366" y="32524"/>
                  <a:pt x="99375" y="34762"/>
                </a:cubicBezTo>
                <a:cubicBezTo>
                  <a:pt x="97384" y="37000"/>
                  <a:pt x="96358" y="39700"/>
                  <a:pt x="96297" y="42862"/>
                </a:cubicBezTo>
                <a:cubicBezTo>
                  <a:pt x="96366" y="45959"/>
                  <a:pt x="97408" y="48600"/>
                  <a:pt x="99423" y="50787"/>
                </a:cubicBezTo>
                <a:cubicBezTo>
                  <a:pt x="101437" y="52975"/>
                  <a:pt x="104010" y="54117"/>
                  <a:pt x="107140" y="54216"/>
                </a:cubicBezTo>
                <a:cubicBezTo>
                  <a:pt x="110266" y="54109"/>
                  <a:pt x="112817" y="52951"/>
                  <a:pt x="114795" y="50740"/>
                </a:cubicBezTo>
                <a:cubicBezTo>
                  <a:pt x="116772" y="48528"/>
                  <a:pt x="117792" y="45903"/>
                  <a:pt x="117856" y="42862"/>
                </a:cubicBezTo>
                <a:cubicBezTo>
                  <a:pt x="117800" y="39755"/>
                  <a:pt x="116796" y="37071"/>
                  <a:pt x="114842" y="34810"/>
                </a:cubicBezTo>
                <a:cubicBezTo>
                  <a:pt x="112889" y="32548"/>
                  <a:pt x="110322" y="31363"/>
                  <a:pt x="107140" y="31254"/>
                </a:cubicBezTo>
                <a:close/>
                <a:moveTo>
                  <a:pt x="36739" y="0"/>
                </a:moveTo>
                <a:lnTo>
                  <a:pt x="159188" y="0"/>
                </a:lnTo>
                <a:cubicBezTo>
                  <a:pt x="166027" y="78"/>
                  <a:pt x="172207" y="1750"/>
                  <a:pt x="177727" y="5017"/>
                </a:cubicBezTo>
                <a:cubicBezTo>
                  <a:pt x="183248" y="8285"/>
                  <a:pt x="187642" y="12679"/>
                  <a:pt x="190909" y="18199"/>
                </a:cubicBezTo>
                <a:cubicBezTo>
                  <a:pt x="194177" y="23720"/>
                  <a:pt x="195849" y="29900"/>
                  <a:pt x="195927" y="36739"/>
                </a:cubicBezTo>
                <a:lnTo>
                  <a:pt x="195927" y="159187"/>
                </a:lnTo>
                <a:cubicBezTo>
                  <a:pt x="195849" y="166026"/>
                  <a:pt x="194177" y="172206"/>
                  <a:pt x="190909" y="177727"/>
                </a:cubicBezTo>
                <a:cubicBezTo>
                  <a:pt x="187642" y="183248"/>
                  <a:pt x="183248" y="187642"/>
                  <a:pt x="177727" y="190909"/>
                </a:cubicBezTo>
                <a:cubicBezTo>
                  <a:pt x="172207" y="194176"/>
                  <a:pt x="166027" y="195849"/>
                  <a:pt x="159188" y="195927"/>
                </a:cubicBezTo>
                <a:lnTo>
                  <a:pt x="36739" y="195927"/>
                </a:lnTo>
                <a:cubicBezTo>
                  <a:pt x="29900" y="195849"/>
                  <a:pt x="23721" y="194176"/>
                  <a:pt x="18200" y="190909"/>
                </a:cubicBezTo>
                <a:cubicBezTo>
                  <a:pt x="12679" y="187642"/>
                  <a:pt x="8285" y="183248"/>
                  <a:pt x="5018" y="177727"/>
                </a:cubicBezTo>
                <a:cubicBezTo>
                  <a:pt x="1751" y="172206"/>
                  <a:pt x="78" y="166026"/>
                  <a:pt x="0" y="159187"/>
                </a:cubicBezTo>
                <a:lnTo>
                  <a:pt x="0" y="36739"/>
                </a:lnTo>
                <a:cubicBezTo>
                  <a:pt x="78" y="29900"/>
                  <a:pt x="1751" y="23720"/>
                  <a:pt x="5018" y="18199"/>
                </a:cubicBezTo>
                <a:cubicBezTo>
                  <a:pt x="8285" y="12679"/>
                  <a:pt x="12679" y="8285"/>
                  <a:pt x="18200" y="5017"/>
                </a:cubicBezTo>
                <a:cubicBezTo>
                  <a:pt x="23721" y="1750"/>
                  <a:pt x="29900" y="78"/>
                  <a:pt x="3673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1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84692" y="2800661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484691" y="3853593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484692" y="4906526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484691" y="5959458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484692" y="8180048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484692" y="9232980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2484691" y="10285912"/>
            <a:ext cx="9009845" cy="826124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005874" y="2955359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INTRODUCTION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005874" y="4005045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COMPANY INFORMATION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005874" y="5062847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STATISTICS AND DATA RESULTS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005874" y="6112533"/>
            <a:ext cx="79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MARKET RESEARCH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005874" y="8330688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INFOGRAPHICS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05874" y="9380374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QUESTIONS AND ANSWERS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05874" y="10438176"/>
            <a:ext cx="618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CONCLUSION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18545" y="2599977"/>
            <a:ext cx="36161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TABLE OF</a:t>
            </a:r>
          </a:p>
          <a:p>
            <a:pPr algn="r"/>
            <a:r>
              <a:rPr lang="tr-T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CONTENTS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05874" y="7204174"/>
            <a:ext cx="794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INTERMISSION</a:t>
            </a:r>
            <a:endParaRPr lang="tr-TR" sz="2800" dirty="0">
              <a:solidFill>
                <a:schemeClr val="tx1">
                  <a:lumMod val="75000"/>
                  <a:lumOff val="25000"/>
                </a:schemeClr>
              </a:solidFill>
              <a:latin typeface="Montserrat Semi Bold" panose="00000700000000000000" pitchFamily="50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51727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58073" y="2391940"/>
            <a:ext cx="1030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INTRODUCTION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58073" y="3441626"/>
            <a:ext cx="1030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COMPANY INFORMATION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67081" y="2485666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830264" y="4441885"/>
            <a:ext cx="2471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TABLE OF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CONTENTS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7089648" y="3166902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89648" y="4226082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8073" y="4515535"/>
            <a:ext cx="9539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DATA ANALYSIS AND INFOGRAPHICS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58073" y="5565221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GALLERY SLIDES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7089648" y="5290497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89648" y="6349677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58073" y="6624400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CLIENT TESTIMONIALS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58073" y="7674086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MARKET RESEARCH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089648" y="7399362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089648" y="8458542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58073" y="8747995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QUESTIONS AND ANSWERS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58073" y="9797681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CONTACT INFORMATION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7089648" y="9522957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89648" y="10582137"/>
            <a:ext cx="817016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58073" y="10843374"/>
            <a:ext cx="9691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0041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28291" y="3860131"/>
            <a:ext cx="57125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OBJECTIVELY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INNOVATE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EMPOWERED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MANUFACTURED</a:t>
            </a:r>
            <a:endParaRPr lang="tr-TR" sz="4800" dirty="0">
              <a:solidFill>
                <a:schemeClr val="tx1">
                  <a:lumMod val="65000"/>
                  <a:lumOff val="35000"/>
                </a:schemeClr>
              </a:solidFill>
              <a:latin typeface="Montserrat Semi Bold" panose="00000700000000000000" pitchFamily="50" charset="-94"/>
            </a:endParaRPr>
          </a:p>
          <a:p>
            <a:pPr algn="r"/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 Bold" panose="00000700000000000000" pitchFamily="50" charset="-94"/>
              </a:rPr>
              <a:t>PRODUCTS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7459" y="12076980"/>
            <a:ext cx="5233358" cy="1639020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0793" y="12502743"/>
            <a:ext cx="3347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 smtClean="0">
                <a:solidFill>
                  <a:schemeClr val="bg1"/>
                </a:solidFill>
                <a:latin typeface="Montserrat Semi Bold" panose="00000700000000000000" pitchFamily="50" charset="-94"/>
              </a:rPr>
              <a:t>LEON STERLING</a:t>
            </a:r>
            <a:endParaRPr lang="tr-TR" sz="2400" dirty="0">
              <a:solidFill>
                <a:schemeClr val="bg1"/>
              </a:solidFill>
              <a:latin typeface="Montserrat Semi Bold" panose="00000700000000000000" pitchFamily="50" charset="-94"/>
            </a:endParaRPr>
          </a:p>
          <a:p>
            <a:r>
              <a:rPr lang="tr-TR" sz="24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PPT PRESENTATION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028354" y="3912128"/>
            <a:ext cx="860754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Leverage agile frameworks to provide a robust synopsis for high level overviews. Iterative approaches to corporate strategy foster collaborative thinking to further the overall value proposition. 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Organically grow the holistic world view of disruptive innovation via workplace diversity and 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empowerment.</a:t>
            </a:r>
            <a:r>
              <a:rPr lang="tr-T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 </a:t>
            </a: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50" charset="-94"/>
              </a:rPr>
              <a:t>Bring to the table win-win survival strategies to ensure proactive domination.</a:t>
            </a:r>
            <a:endParaRPr lang="tr-TR" sz="2200" dirty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50" charset="-94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265710" y="2294964"/>
            <a:ext cx="0" cy="512221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955409" y="3937575"/>
            <a:ext cx="15463780" cy="7694914"/>
            <a:chOff x="4955409" y="3937575"/>
            <a:chExt cx="15463780" cy="7694914"/>
          </a:xfrm>
        </p:grpSpPr>
        <p:grpSp>
          <p:nvGrpSpPr>
            <p:cNvPr id="25" name="Group 341"/>
            <p:cNvGrpSpPr/>
            <p:nvPr/>
          </p:nvGrpSpPr>
          <p:grpSpPr>
            <a:xfrm>
              <a:off x="11454797" y="7191377"/>
              <a:ext cx="2949786" cy="3298998"/>
              <a:chOff x="4097338" y="2217738"/>
              <a:chExt cx="1139825" cy="1274763"/>
            </a:xfrm>
            <a:gradFill>
              <a:gsLst>
                <a:gs pos="0">
                  <a:srgbClr val="8FB4C4"/>
                </a:gs>
                <a:gs pos="100000">
                  <a:srgbClr val="95BACA"/>
                </a:gs>
              </a:gsLst>
              <a:lin ang="2700000" scaled="0"/>
            </a:gradFill>
          </p:grpSpPr>
          <p:sp>
            <p:nvSpPr>
              <p:cNvPr id="211" name="Freeform 5"/>
              <p:cNvSpPr>
                <a:spLocks/>
              </p:cNvSpPr>
              <p:nvPr/>
            </p:nvSpPr>
            <p:spPr bwMode="auto">
              <a:xfrm>
                <a:off x="5102225" y="3086100"/>
                <a:ext cx="120650" cy="233363"/>
              </a:xfrm>
              <a:custGeom>
                <a:avLst/>
                <a:gdLst/>
                <a:ahLst/>
                <a:cxnLst>
                  <a:cxn ang="0">
                    <a:pos x="9" y="114"/>
                  </a:cxn>
                  <a:cxn ang="0">
                    <a:pos x="18" y="94"/>
                  </a:cxn>
                  <a:cxn ang="0">
                    <a:pos x="11" y="71"/>
                  </a:cxn>
                  <a:cxn ang="0">
                    <a:pos x="40" y="43"/>
                  </a:cxn>
                  <a:cxn ang="0">
                    <a:pos x="71" y="13"/>
                  </a:cxn>
                  <a:cxn ang="0">
                    <a:pos x="73" y="0"/>
                  </a:cxn>
                  <a:cxn ang="0">
                    <a:pos x="91" y="42"/>
                  </a:cxn>
                  <a:cxn ang="0">
                    <a:pos x="91" y="49"/>
                  </a:cxn>
                  <a:cxn ang="0">
                    <a:pos x="84" y="47"/>
                  </a:cxn>
                  <a:cxn ang="0">
                    <a:pos x="64" y="126"/>
                  </a:cxn>
                  <a:cxn ang="0">
                    <a:pos x="25" y="175"/>
                  </a:cxn>
                  <a:cxn ang="0">
                    <a:pos x="5" y="151"/>
                  </a:cxn>
                  <a:cxn ang="0">
                    <a:pos x="5" y="140"/>
                  </a:cxn>
                  <a:cxn ang="0">
                    <a:pos x="0" y="122"/>
                  </a:cxn>
                  <a:cxn ang="0">
                    <a:pos x="9" y="114"/>
                  </a:cxn>
                </a:cxnLst>
                <a:rect l="0" t="0" r="r" b="b"/>
                <a:pathLst>
                  <a:path w="91" h="175">
                    <a:moveTo>
                      <a:pt x="9" y="114"/>
                    </a:moveTo>
                    <a:cubicBezTo>
                      <a:pt x="9" y="114"/>
                      <a:pt x="18" y="95"/>
                      <a:pt x="18" y="94"/>
                    </a:cubicBezTo>
                    <a:cubicBezTo>
                      <a:pt x="18" y="89"/>
                      <a:pt x="11" y="78"/>
                      <a:pt x="11" y="71"/>
                    </a:cubicBezTo>
                    <a:cubicBezTo>
                      <a:pt x="11" y="49"/>
                      <a:pt x="27" y="50"/>
                      <a:pt x="40" y="43"/>
                    </a:cubicBezTo>
                    <a:cubicBezTo>
                      <a:pt x="50" y="37"/>
                      <a:pt x="64" y="20"/>
                      <a:pt x="71" y="13"/>
                    </a:cubicBezTo>
                    <a:cubicBezTo>
                      <a:pt x="73" y="11"/>
                      <a:pt x="72" y="4"/>
                      <a:pt x="73" y="0"/>
                    </a:cubicBezTo>
                    <a:cubicBezTo>
                      <a:pt x="88" y="2"/>
                      <a:pt x="87" y="31"/>
                      <a:pt x="91" y="42"/>
                    </a:cubicBezTo>
                    <a:cubicBezTo>
                      <a:pt x="91" y="49"/>
                      <a:pt x="91" y="49"/>
                      <a:pt x="91" y="49"/>
                    </a:cubicBezTo>
                    <a:cubicBezTo>
                      <a:pt x="89" y="48"/>
                      <a:pt x="85" y="47"/>
                      <a:pt x="84" y="47"/>
                    </a:cubicBezTo>
                    <a:cubicBezTo>
                      <a:pt x="84" y="79"/>
                      <a:pt x="74" y="101"/>
                      <a:pt x="64" y="126"/>
                    </a:cubicBezTo>
                    <a:cubicBezTo>
                      <a:pt x="56" y="146"/>
                      <a:pt x="52" y="175"/>
                      <a:pt x="25" y="175"/>
                    </a:cubicBezTo>
                    <a:cubicBezTo>
                      <a:pt x="14" y="175"/>
                      <a:pt x="5" y="163"/>
                      <a:pt x="5" y="151"/>
                    </a:cubicBezTo>
                    <a:cubicBezTo>
                      <a:pt x="5" y="145"/>
                      <a:pt x="6" y="143"/>
                      <a:pt x="5" y="140"/>
                    </a:cubicBezTo>
                    <a:cubicBezTo>
                      <a:pt x="0" y="136"/>
                      <a:pt x="0" y="129"/>
                      <a:pt x="0" y="122"/>
                    </a:cubicBezTo>
                    <a:cubicBezTo>
                      <a:pt x="0" y="121"/>
                      <a:pt x="8" y="114"/>
                      <a:pt x="9" y="114"/>
                    </a:cubicBezTo>
                    <a:close/>
                  </a:path>
                </a:pathLst>
              </a:custGeom>
              <a:solidFill>
                <a:srgbClr val="8FB4C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2" name="Freeform 6"/>
              <p:cNvSpPr>
                <a:spLocks/>
              </p:cNvSpPr>
              <p:nvPr/>
            </p:nvSpPr>
            <p:spPr bwMode="auto">
              <a:xfrm>
                <a:off x="4097338" y="2217738"/>
                <a:ext cx="1139825" cy="1274763"/>
              </a:xfrm>
              <a:custGeom>
                <a:avLst/>
                <a:gdLst/>
                <a:ahLst/>
                <a:cxnLst>
                  <a:cxn ang="0">
                    <a:pos x="499" y="66"/>
                  </a:cxn>
                  <a:cxn ang="0">
                    <a:pos x="527" y="81"/>
                  </a:cxn>
                  <a:cxn ang="0">
                    <a:pos x="609" y="86"/>
                  </a:cxn>
                  <a:cxn ang="0">
                    <a:pos x="644" y="89"/>
                  </a:cxn>
                  <a:cxn ang="0">
                    <a:pos x="644" y="136"/>
                  </a:cxn>
                  <a:cxn ang="0">
                    <a:pos x="620" y="115"/>
                  </a:cxn>
                  <a:cxn ang="0">
                    <a:pos x="679" y="223"/>
                  </a:cxn>
                  <a:cxn ang="0">
                    <a:pos x="699" y="267"/>
                  </a:cxn>
                  <a:cxn ang="0">
                    <a:pos x="730" y="310"/>
                  </a:cxn>
                  <a:cxn ang="0">
                    <a:pos x="755" y="348"/>
                  </a:cxn>
                  <a:cxn ang="0">
                    <a:pos x="787" y="359"/>
                  </a:cxn>
                  <a:cxn ang="0">
                    <a:pos x="853" y="346"/>
                  </a:cxn>
                  <a:cxn ang="0">
                    <a:pos x="826" y="425"/>
                  </a:cxn>
                  <a:cxn ang="0">
                    <a:pos x="719" y="541"/>
                  </a:cxn>
                  <a:cxn ang="0">
                    <a:pos x="708" y="600"/>
                  </a:cxn>
                  <a:cxn ang="0">
                    <a:pos x="721" y="638"/>
                  </a:cxn>
                  <a:cxn ang="0">
                    <a:pos x="720" y="676"/>
                  </a:cxn>
                  <a:cxn ang="0">
                    <a:pos x="660" y="745"/>
                  </a:cxn>
                  <a:cxn ang="0">
                    <a:pos x="659" y="788"/>
                  </a:cxn>
                  <a:cxn ang="0">
                    <a:pos x="643" y="816"/>
                  </a:cxn>
                  <a:cxn ang="0">
                    <a:pos x="627" y="846"/>
                  </a:cxn>
                  <a:cxn ang="0">
                    <a:pos x="592" y="902"/>
                  </a:cxn>
                  <a:cxn ang="0">
                    <a:pos x="538" y="946"/>
                  </a:cxn>
                  <a:cxn ang="0">
                    <a:pos x="512" y="944"/>
                  </a:cxn>
                  <a:cxn ang="0">
                    <a:pos x="452" y="949"/>
                  </a:cxn>
                  <a:cxn ang="0">
                    <a:pos x="440" y="929"/>
                  </a:cxn>
                  <a:cxn ang="0">
                    <a:pos x="431" y="893"/>
                  </a:cxn>
                  <a:cxn ang="0">
                    <a:pos x="395" y="789"/>
                  </a:cxn>
                  <a:cxn ang="0">
                    <a:pos x="360" y="708"/>
                  </a:cxn>
                  <a:cxn ang="0">
                    <a:pos x="382" y="621"/>
                  </a:cxn>
                  <a:cxn ang="0">
                    <a:pos x="364" y="558"/>
                  </a:cxn>
                  <a:cxn ang="0">
                    <a:pos x="337" y="490"/>
                  </a:cxn>
                  <a:cxn ang="0">
                    <a:pos x="342" y="461"/>
                  </a:cxn>
                  <a:cxn ang="0">
                    <a:pos x="295" y="443"/>
                  </a:cxn>
                  <a:cxn ang="0">
                    <a:pos x="206" y="433"/>
                  </a:cxn>
                  <a:cxn ang="0">
                    <a:pos x="164" y="434"/>
                  </a:cxn>
                  <a:cxn ang="0">
                    <a:pos x="109" y="439"/>
                  </a:cxn>
                  <a:cxn ang="0">
                    <a:pos x="40" y="369"/>
                  </a:cxn>
                  <a:cxn ang="0">
                    <a:pos x="7" y="338"/>
                  </a:cxn>
                  <a:cxn ang="0">
                    <a:pos x="7" y="324"/>
                  </a:cxn>
                  <a:cxn ang="0">
                    <a:pos x="18" y="269"/>
                  </a:cxn>
                  <a:cxn ang="0">
                    <a:pos x="22" y="199"/>
                  </a:cxn>
                  <a:cxn ang="0">
                    <a:pos x="77" y="132"/>
                  </a:cxn>
                  <a:cxn ang="0">
                    <a:pos x="104" y="77"/>
                  </a:cxn>
                  <a:cxn ang="0">
                    <a:pos x="141" y="36"/>
                  </a:cxn>
                  <a:cxn ang="0">
                    <a:pos x="187" y="35"/>
                  </a:cxn>
                  <a:cxn ang="0">
                    <a:pos x="273" y="6"/>
                  </a:cxn>
                  <a:cxn ang="0">
                    <a:pos x="307" y="4"/>
                  </a:cxn>
                  <a:cxn ang="0">
                    <a:pos x="338" y="0"/>
                  </a:cxn>
                  <a:cxn ang="0">
                    <a:pos x="358" y="6"/>
                  </a:cxn>
                  <a:cxn ang="0">
                    <a:pos x="357" y="27"/>
                  </a:cxn>
                  <a:cxn ang="0">
                    <a:pos x="371" y="64"/>
                  </a:cxn>
                  <a:cxn ang="0">
                    <a:pos x="455" y="100"/>
                  </a:cxn>
                  <a:cxn ang="0">
                    <a:pos x="464" y="84"/>
                  </a:cxn>
                  <a:cxn ang="0">
                    <a:pos x="490" y="66"/>
                  </a:cxn>
                </a:cxnLst>
                <a:rect l="0" t="0" r="r" b="b"/>
                <a:pathLst>
                  <a:path w="856" h="957">
                    <a:moveTo>
                      <a:pt x="490" y="66"/>
                    </a:moveTo>
                    <a:cubicBezTo>
                      <a:pt x="499" y="66"/>
                      <a:pt x="499" y="66"/>
                      <a:pt x="499" y="66"/>
                    </a:cubicBezTo>
                    <a:cubicBezTo>
                      <a:pt x="499" y="73"/>
                      <a:pt x="504" y="74"/>
                      <a:pt x="506" y="77"/>
                    </a:cubicBezTo>
                    <a:cubicBezTo>
                      <a:pt x="510" y="82"/>
                      <a:pt x="520" y="78"/>
                      <a:pt x="527" y="81"/>
                    </a:cubicBezTo>
                    <a:cubicBezTo>
                      <a:pt x="541" y="86"/>
                      <a:pt x="561" y="93"/>
                      <a:pt x="576" y="93"/>
                    </a:cubicBezTo>
                    <a:cubicBezTo>
                      <a:pt x="591" y="93"/>
                      <a:pt x="595" y="86"/>
                      <a:pt x="609" y="86"/>
                    </a:cubicBezTo>
                    <a:cubicBezTo>
                      <a:pt x="617" y="86"/>
                      <a:pt x="622" y="92"/>
                      <a:pt x="632" y="92"/>
                    </a:cubicBezTo>
                    <a:cubicBezTo>
                      <a:pt x="638" y="92"/>
                      <a:pt x="638" y="90"/>
                      <a:pt x="644" y="89"/>
                    </a:cubicBezTo>
                    <a:cubicBezTo>
                      <a:pt x="647" y="96"/>
                      <a:pt x="653" y="102"/>
                      <a:pt x="653" y="111"/>
                    </a:cubicBezTo>
                    <a:cubicBezTo>
                      <a:pt x="653" y="115"/>
                      <a:pt x="646" y="131"/>
                      <a:pt x="644" y="136"/>
                    </a:cubicBezTo>
                    <a:cubicBezTo>
                      <a:pt x="635" y="135"/>
                      <a:pt x="627" y="115"/>
                      <a:pt x="620" y="107"/>
                    </a:cubicBezTo>
                    <a:cubicBezTo>
                      <a:pt x="620" y="115"/>
                      <a:pt x="620" y="115"/>
                      <a:pt x="620" y="115"/>
                    </a:cubicBezTo>
                    <a:cubicBezTo>
                      <a:pt x="662" y="189"/>
                      <a:pt x="662" y="189"/>
                      <a:pt x="662" y="189"/>
                    </a:cubicBezTo>
                    <a:cubicBezTo>
                      <a:pt x="659" y="198"/>
                      <a:pt x="673" y="218"/>
                      <a:pt x="679" y="223"/>
                    </a:cubicBezTo>
                    <a:cubicBezTo>
                      <a:pt x="679" y="246"/>
                      <a:pt x="679" y="246"/>
                      <a:pt x="679" y="246"/>
                    </a:cubicBezTo>
                    <a:cubicBezTo>
                      <a:pt x="684" y="258"/>
                      <a:pt x="692" y="258"/>
                      <a:pt x="699" y="267"/>
                    </a:cubicBezTo>
                    <a:cubicBezTo>
                      <a:pt x="707" y="278"/>
                      <a:pt x="702" y="289"/>
                      <a:pt x="710" y="297"/>
                    </a:cubicBezTo>
                    <a:cubicBezTo>
                      <a:pt x="717" y="304"/>
                      <a:pt x="722" y="305"/>
                      <a:pt x="730" y="310"/>
                    </a:cubicBezTo>
                    <a:cubicBezTo>
                      <a:pt x="737" y="316"/>
                      <a:pt x="741" y="334"/>
                      <a:pt x="755" y="334"/>
                    </a:cubicBezTo>
                    <a:cubicBezTo>
                      <a:pt x="755" y="341"/>
                      <a:pt x="759" y="343"/>
                      <a:pt x="755" y="348"/>
                    </a:cubicBezTo>
                    <a:cubicBezTo>
                      <a:pt x="761" y="352"/>
                      <a:pt x="767" y="366"/>
                      <a:pt x="774" y="366"/>
                    </a:cubicBezTo>
                    <a:cubicBezTo>
                      <a:pt x="781" y="366"/>
                      <a:pt x="782" y="361"/>
                      <a:pt x="787" y="359"/>
                    </a:cubicBezTo>
                    <a:cubicBezTo>
                      <a:pt x="794" y="357"/>
                      <a:pt x="798" y="360"/>
                      <a:pt x="805" y="359"/>
                    </a:cubicBezTo>
                    <a:cubicBezTo>
                      <a:pt x="822" y="356"/>
                      <a:pt x="838" y="350"/>
                      <a:pt x="853" y="346"/>
                    </a:cubicBezTo>
                    <a:cubicBezTo>
                      <a:pt x="855" y="348"/>
                      <a:pt x="856" y="350"/>
                      <a:pt x="856" y="352"/>
                    </a:cubicBezTo>
                    <a:cubicBezTo>
                      <a:pt x="856" y="377"/>
                      <a:pt x="837" y="410"/>
                      <a:pt x="826" y="425"/>
                    </a:cubicBezTo>
                    <a:cubicBezTo>
                      <a:pt x="812" y="443"/>
                      <a:pt x="807" y="459"/>
                      <a:pt x="790" y="471"/>
                    </a:cubicBezTo>
                    <a:cubicBezTo>
                      <a:pt x="761" y="494"/>
                      <a:pt x="730" y="501"/>
                      <a:pt x="719" y="541"/>
                    </a:cubicBezTo>
                    <a:cubicBezTo>
                      <a:pt x="716" y="552"/>
                      <a:pt x="704" y="555"/>
                      <a:pt x="704" y="567"/>
                    </a:cubicBezTo>
                    <a:cubicBezTo>
                      <a:pt x="704" y="581"/>
                      <a:pt x="708" y="587"/>
                      <a:pt x="708" y="600"/>
                    </a:cubicBezTo>
                    <a:cubicBezTo>
                      <a:pt x="708" y="615"/>
                      <a:pt x="724" y="623"/>
                      <a:pt x="724" y="631"/>
                    </a:cubicBezTo>
                    <a:cubicBezTo>
                      <a:pt x="724" y="634"/>
                      <a:pt x="722" y="637"/>
                      <a:pt x="721" y="638"/>
                    </a:cubicBezTo>
                    <a:cubicBezTo>
                      <a:pt x="721" y="649"/>
                      <a:pt x="721" y="649"/>
                      <a:pt x="721" y="649"/>
                    </a:cubicBezTo>
                    <a:cubicBezTo>
                      <a:pt x="721" y="656"/>
                      <a:pt x="720" y="664"/>
                      <a:pt x="720" y="676"/>
                    </a:cubicBezTo>
                    <a:cubicBezTo>
                      <a:pt x="722" y="679"/>
                      <a:pt x="723" y="682"/>
                      <a:pt x="723" y="685"/>
                    </a:cubicBezTo>
                    <a:cubicBezTo>
                      <a:pt x="723" y="720"/>
                      <a:pt x="665" y="716"/>
                      <a:pt x="660" y="745"/>
                    </a:cubicBezTo>
                    <a:cubicBezTo>
                      <a:pt x="654" y="746"/>
                      <a:pt x="647" y="753"/>
                      <a:pt x="647" y="758"/>
                    </a:cubicBezTo>
                    <a:cubicBezTo>
                      <a:pt x="647" y="768"/>
                      <a:pt x="659" y="774"/>
                      <a:pt x="659" y="788"/>
                    </a:cubicBezTo>
                    <a:cubicBezTo>
                      <a:pt x="659" y="795"/>
                      <a:pt x="658" y="809"/>
                      <a:pt x="656" y="813"/>
                    </a:cubicBezTo>
                    <a:cubicBezTo>
                      <a:pt x="653" y="817"/>
                      <a:pt x="646" y="815"/>
                      <a:pt x="643" y="816"/>
                    </a:cubicBezTo>
                    <a:cubicBezTo>
                      <a:pt x="632" y="822"/>
                      <a:pt x="626" y="826"/>
                      <a:pt x="621" y="837"/>
                    </a:cubicBezTo>
                    <a:cubicBezTo>
                      <a:pt x="624" y="839"/>
                      <a:pt x="627" y="842"/>
                      <a:pt x="627" y="846"/>
                    </a:cubicBezTo>
                    <a:cubicBezTo>
                      <a:pt x="627" y="859"/>
                      <a:pt x="615" y="868"/>
                      <a:pt x="610" y="874"/>
                    </a:cubicBezTo>
                    <a:cubicBezTo>
                      <a:pt x="600" y="883"/>
                      <a:pt x="599" y="893"/>
                      <a:pt x="592" y="902"/>
                    </a:cubicBezTo>
                    <a:cubicBezTo>
                      <a:pt x="581" y="916"/>
                      <a:pt x="576" y="929"/>
                      <a:pt x="558" y="938"/>
                    </a:cubicBezTo>
                    <a:cubicBezTo>
                      <a:pt x="550" y="941"/>
                      <a:pt x="539" y="938"/>
                      <a:pt x="538" y="946"/>
                    </a:cubicBezTo>
                    <a:cubicBezTo>
                      <a:pt x="532" y="946"/>
                      <a:pt x="529" y="949"/>
                      <a:pt x="525" y="949"/>
                    </a:cubicBezTo>
                    <a:cubicBezTo>
                      <a:pt x="520" y="949"/>
                      <a:pt x="517" y="944"/>
                      <a:pt x="512" y="944"/>
                    </a:cubicBezTo>
                    <a:cubicBezTo>
                      <a:pt x="494" y="944"/>
                      <a:pt x="483" y="957"/>
                      <a:pt x="466" y="957"/>
                    </a:cubicBezTo>
                    <a:cubicBezTo>
                      <a:pt x="459" y="957"/>
                      <a:pt x="455" y="953"/>
                      <a:pt x="452" y="949"/>
                    </a:cubicBezTo>
                    <a:cubicBezTo>
                      <a:pt x="449" y="949"/>
                      <a:pt x="449" y="950"/>
                      <a:pt x="448" y="951"/>
                    </a:cubicBezTo>
                    <a:cubicBezTo>
                      <a:pt x="448" y="942"/>
                      <a:pt x="443" y="932"/>
                      <a:pt x="440" y="929"/>
                    </a:cubicBezTo>
                    <a:cubicBezTo>
                      <a:pt x="443" y="925"/>
                      <a:pt x="445" y="922"/>
                      <a:pt x="445" y="917"/>
                    </a:cubicBezTo>
                    <a:cubicBezTo>
                      <a:pt x="445" y="910"/>
                      <a:pt x="433" y="897"/>
                      <a:pt x="431" y="893"/>
                    </a:cubicBezTo>
                    <a:cubicBezTo>
                      <a:pt x="415" y="866"/>
                      <a:pt x="395" y="840"/>
                      <a:pt x="395" y="801"/>
                    </a:cubicBezTo>
                    <a:cubicBezTo>
                      <a:pt x="395" y="794"/>
                      <a:pt x="395" y="792"/>
                      <a:pt x="395" y="789"/>
                    </a:cubicBezTo>
                    <a:cubicBezTo>
                      <a:pt x="395" y="783"/>
                      <a:pt x="389" y="781"/>
                      <a:pt x="386" y="774"/>
                    </a:cubicBezTo>
                    <a:cubicBezTo>
                      <a:pt x="374" y="754"/>
                      <a:pt x="360" y="737"/>
                      <a:pt x="360" y="708"/>
                    </a:cubicBezTo>
                    <a:cubicBezTo>
                      <a:pt x="360" y="677"/>
                      <a:pt x="388" y="670"/>
                      <a:pt x="388" y="646"/>
                    </a:cubicBezTo>
                    <a:cubicBezTo>
                      <a:pt x="388" y="635"/>
                      <a:pt x="384" y="631"/>
                      <a:pt x="382" y="621"/>
                    </a:cubicBezTo>
                    <a:cubicBezTo>
                      <a:pt x="379" y="602"/>
                      <a:pt x="376" y="596"/>
                      <a:pt x="371" y="585"/>
                    </a:cubicBezTo>
                    <a:cubicBezTo>
                      <a:pt x="368" y="576"/>
                      <a:pt x="370" y="566"/>
                      <a:pt x="364" y="558"/>
                    </a:cubicBezTo>
                    <a:cubicBezTo>
                      <a:pt x="352" y="544"/>
                      <a:pt x="327" y="528"/>
                      <a:pt x="327" y="508"/>
                    </a:cubicBezTo>
                    <a:cubicBezTo>
                      <a:pt x="327" y="503"/>
                      <a:pt x="334" y="492"/>
                      <a:pt x="337" y="490"/>
                    </a:cubicBezTo>
                    <a:cubicBezTo>
                      <a:pt x="336" y="486"/>
                      <a:pt x="337" y="485"/>
                      <a:pt x="337" y="483"/>
                    </a:cubicBezTo>
                    <a:cubicBezTo>
                      <a:pt x="337" y="478"/>
                      <a:pt x="337" y="465"/>
                      <a:pt x="342" y="461"/>
                    </a:cubicBezTo>
                    <a:cubicBezTo>
                      <a:pt x="337" y="451"/>
                      <a:pt x="329" y="443"/>
                      <a:pt x="314" y="443"/>
                    </a:cubicBezTo>
                    <a:cubicBezTo>
                      <a:pt x="306" y="443"/>
                      <a:pt x="299" y="443"/>
                      <a:pt x="295" y="443"/>
                    </a:cubicBezTo>
                    <a:cubicBezTo>
                      <a:pt x="282" y="443"/>
                      <a:pt x="279" y="417"/>
                      <a:pt x="261" y="417"/>
                    </a:cubicBezTo>
                    <a:cubicBezTo>
                      <a:pt x="239" y="417"/>
                      <a:pt x="223" y="427"/>
                      <a:pt x="206" y="433"/>
                    </a:cubicBezTo>
                    <a:cubicBezTo>
                      <a:pt x="199" y="435"/>
                      <a:pt x="197" y="440"/>
                      <a:pt x="191" y="440"/>
                    </a:cubicBezTo>
                    <a:cubicBezTo>
                      <a:pt x="184" y="440"/>
                      <a:pt x="173" y="434"/>
                      <a:pt x="164" y="434"/>
                    </a:cubicBezTo>
                    <a:cubicBezTo>
                      <a:pt x="147" y="434"/>
                      <a:pt x="139" y="443"/>
                      <a:pt x="122" y="443"/>
                    </a:cubicBezTo>
                    <a:cubicBezTo>
                      <a:pt x="117" y="443"/>
                      <a:pt x="111" y="440"/>
                      <a:pt x="109" y="439"/>
                    </a:cubicBezTo>
                    <a:cubicBezTo>
                      <a:pt x="97" y="430"/>
                      <a:pt x="71" y="415"/>
                      <a:pt x="62" y="401"/>
                    </a:cubicBezTo>
                    <a:cubicBezTo>
                      <a:pt x="53" y="388"/>
                      <a:pt x="51" y="377"/>
                      <a:pt x="40" y="369"/>
                    </a:cubicBezTo>
                    <a:cubicBezTo>
                      <a:pt x="37" y="366"/>
                      <a:pt x="13" y="346"/>
                      <a:pt x="13" y="344"/>
                    </a:cubicBezTo>
                    <a:cubicBezTo>
                      <a:pt x="11" y="341"/>
                      <a:pt x="10" y="340"/>
                      <a:pt x="7" y="338"/>
                    </a:cubicBezTo>
                    <a:cubicBezTo>
                      <a:pt x="9" y="338"/>
                      <a:pt x="9" y="338"/>
                      <a:pt x="9" y="338"/>
                    </a:cubicBezTo>
                    <a:cubicBezTo>
                      <a:pt x="9" y="331"/>
                      <a:pt x="7" y="328"/>
                      <a:pt x="7" y="324"/>
                    </a:cubicBezTo>
                    <a:cubicBezTo>
                      <a:pt x="7" y="317"/>
                      <a:pt x="3" y="315"/>
                      <a:pt x="0" y="309"/>
                    </a:cubicBezTo>
                    <a:cubicBezTo>
                      <a:pt x="10" y="304"/>
                      <a:pt x="18" y="280"/>
                      <a:pt x="18" y="269"/>
                    </a:cubicBezTo>
                    <a:cubicBezTo>
                      <a:pt x="18" y="250"/>
                      <a:pt x="10" y="238"/>
                      <a:pt x="10" y="220"/>
                    </a:cubicBezTo>
                    <a:cubicBezTo>
                      <a:pt x="10" y="211"/>
                      <a:pt x="20" y="206"/>
                      <a:pt x="22" y="199"/>
                    </a:cubicBezTo>
                    <a:cubicBezTo>
                      <a:pt x="28" y="182"/>
                      <a:pt x="41" y="158"/>
                      <a:pt x="52" y="144"/>
                    </a:cubicBezTo>
                    <a:cubicBezTo>
                      <a:pt x="58" y="135"/>
                      <a:pt x="69" y="136"/>
                      <a:pt x="77" y="132"/>
                    </a:cubicBezTo>
                    <a:cubicBezTo>
                      <a:pt x="84" y="128"/>
                      <a:pt x="95" y="119"/>
                      <a:pt x="97" y="112"/>
                    </a:cubicBezTo>
                    <a:cubicBezTo>
                      <a:pt x="102" y="96"/>
                      <a:pt x="96" y="89"/>
                      <a:pt x="104" y="77"/>
                    </a:cubicBezTo>
                    <a:cubicBezTo>
                      <a:pt x="116" y="63"/>
                      <a:pt x="131" y="49"/>
                      <a:pt x="142" y="36"/>
                    </a:cubicBezTo>
                    <a:cubicBezTo>
                      <a:pt x="141" y="36"/>
                      <a:pt x="141" y="36"/>
                      <a:pt x="141" y="36"/>
                    </a:cubicBezTo>
                    <a:cubicBezTo>
                      <a:pt x="145" y="31"/>
                      <a:pt x="146" y="27"/>
                      <a:pt x="150" y="24"/>
                    </a:cubicBezTo>
                    <a:cubicBezTo>
                      <a:pt x="161" y="32"/>
                      <a:pt x="172" y="35"/>
                      <a:pt x="187" y="35"/>
                    </a:cubicBezTo>
                    <a:cubicBezTo>
                      <a:pt x="197" y="35"/>
                      <a:pt x="198" y="29"/>
                      <a:pt x="204" y="27"/>
                    </a:cubicBezTo>
                    <a:cubicBezTo>
                      <a:pt x="221" y="18"/>
                      <a:pt x="254" y="6"/>
                      <a:pt x="273" y="6"/>
                    </a:cubicBezTo>
                    <a:cubicBezTo>
                      <a:pt x="280" y="6"/>
                      <a:pt x="285" y="10"/>
                      <a:pt x="289" y="10"/>
                    </a:cubicBezTo>
                    <a:cubicBezTo>
                      <a:pt x="294" y="10"/>
                      <a:pt x="301" y="4"/>
                      <a:pt x="307" y="4"/>
                    </a:cubicBezTo>
                    <a:cubicBezTo>
                      <a:pt x="313" y="4"/>
                      <a:pt x="316" y="7"/>
                      <a:pt x="321" y="7"/>
                    </a:cubicBezTo>
                    <a:cubicBezTo>
                      <a:pt x="329" y="7"/>
                      <a:pt x="330" y="0"/>
                      <a:pt x="338" y="0"/>
                    </a:cubicBezTo>
                    <a:cubicBezTo>
                      <a:pt x="347" y="0"/>
                      <a:pt x="344" y="8"/>
                      <a:pt x="351" y="8"/>
                    </a:cubicBezTo>
                    <a:cubicBezTo>
                      <a:pt x="354" y="8"/>
                      <a:pt x="355" y="6"/>
                      <a:pt x="358" y="6"/>
                    </a:cubicBezTo>
                    <a:cubicBezTo>
                      <a:pt x="358" y="12"/>
                      <a:pt x="351" y="11"/>
                      <a:pt x="351" y="17"/>
                    </a:cubicBezTo>
                    <a:cubicBezTo>
                      <a:pt x="351" y="21"/>
                      <a:pt x="357" y="23"/>
                      <a:pt x="357" y="27"/>
                    </a:cubicBezTo>
                    <a:cubicBezTo>
                      <a:pt x="357" y="33"/>
                      <a:pt x="351" y="37"/>
                      <a:pt x="351" y="44"/>
                    </a:cubicBezTo>
                    <a:cubicBezTo>
                      <a:pt x="351" y="55"/>
                      <a:pt x="363" y="64"/>
                      <a:pt x="371" y="64"/>
                    </a:cubicBezTo>
                    <a:cubicBezTo>
                      <a:pt x="377" y="64"/>
                      <a:pt x="380" y="64"/>
                      <a:pt x="384" y="64"/>
                    </a:cubicBezTo>
                    <a:cubicBezTo>
                      <a:pt x="412" y="64"/>
                      <a:pt x="423" y="100"/>
                      <a:pt x="455" y="100"/>
                    </a:cubicBezTo>
                    <a:cubicBezTo>
                      <a:pt x="459" y="100"/>
                      <a:pt x="464" y="95"/>
                      <a:pt x="464" y="93"/>
                    </a:cubicBezTo>
                    <a:cubicBezTo>
                      <a:pt x="464" y="90"/>
                      <a:pt x="464" y="87"/>
                      <a:pt x="464" y="84"/>
                    </a:cubicBezTo>
                    <a:cubicBezTo>
                      <a:pt x="464" y="70"/>
                      <a:pt x="475" y="70"/>
                      <a:pt x="488" y="66"/>
                    </a:cubicBezTo>
                    <a:lnTo>
                      <a:pt x="490" y="66"/>
                    </a:lnTo>
                    <a:close/>
                  </a:path>
                </a:pathLst>
              </a:custGeom>
              <a:solidFill>
                <a:srgbClr val="8FB4C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</p:grpSp>
        <p:grpSp>
          <p:nvGrpSpPr>
            <p:cNvPr id="27" name="Group 274"/>
            <p:cNvGrpSpPr/>
            <p:nvPr/>
          </p:nvGrpSpPr>
          <p:grpSpPr>
            <a:xfrm>
              <a:off x="8693996" y="8374576"/>
              <a:ext cx="2017191" cy="3257913"/>
              <a:chOff x="3030538" y="2674938"/>
              <a:chExt cx="779463" cy="1258888"/>
            </a:xfrm>
            <a:gradFill>
              <a:gsLst>
                <a:gs pos="0">
                  <a:srgbClr val="8FB4C4"/>
                </a:gs>
                <a:gs pos="100000">
                  <a:srgbClr val="95BACA"/>
                </a:gs>
              </a:gsLst>
              <a:lin ang="2700000" scaled="0"/>
            </a:gradFill>
          </p:grpSpPr>
          <p:sp>
            <p:nvSpPr>
              <p:cNvPr id="209" name="Freeform 22"/>
              <p:cNvSpPr>
                <a:spLocks/>
              </p:cNvSpPr>
              <p:nvPr/>
            </p:nvSpPr>
            <p:spPr bwMode="auto">
              <a:xfrm>
                <a:off x="3541713" y="2881313"/>
                <a:ext cx="39688" cy="317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20" y="4"/>
                  </a:cxn>
                  <a:cxn ang="0">
                    <a:pos x="27" y="5"/>
                  </a:cxn>
                  <a:cxn ang="0">
                    <a:pos x="30" y="9"/>
                  </a:cxn>
                  <a:cxn ang="0">
                    <a:pos x="18" y="23"/>
                  </a:cxn>
                  <a:cxn ang="0">
                    <a:pos x="0" y="11"/>
                  </a:cxn>
                  <a:cxn ang="0">
                    <a:pos x="9" y="0"/>
                  </a:cxn>
                  <a:cxn ang="0">
                    <a:pos x="10" y="0"/>
                  </a:cxn>
                </a:cxnLst>
                <a:rect l="0" t="0" r="r" b="b"/>
                <a:pathLst>
                  <a:path w="30" h="23">
                    <a:moveTo>
                      <a:pt x="10" y="0"/>
                    </a:moveTo>
                    <a:cubicBezTo>
                      <a:pt x="13" y="1"/>
                      <a:pt x="16" y="4"/>
                      <a:pt x="20" y="4"/>
                    </a:cubicBezTo>
                    <a:cubicBezTo>
                      <a:pt x="21" y="9"/>
                      <a:pt x="25" y="5"/>
                      <a:pt x="27" y="5"/>
                    </a:cubicBezTo>
                    <a:cubicBezTo>
                      <a:pt x="29" y="5"/>
                      <a:pt x="30" y="8"/>
                      <a:pt x="30" y="9"/>
                    </a:cubicBezTo>
                    <a:cubicBezTo>
                      <a:pt x="30" y="12"/>
                      <a:pt x="23" y="23"/>
                      <a:pt x="18" y="23"/>
                    </a:cubicBezTo>
                    <a:cubicBezTo>
                      <a:pt x="11" y="23"/>
                      <a:pt x="0" y="15"/>
                      <a:pt x="0" y="11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9" y="0"/>
                      <a:pt x="10" y="0"/>
                      <a:pt x="10" y="0"/>
                    </a:cubicBezTo>
                    <a:close/>
                  </a:path>
                </a:pathLst>
              </a:custGeom>
              <a:grp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  <p:sp>
            <p:nvSpPr>
              <p:cNvPr id="210" name="Freeform 23"/>
              <p:cNvSpPr>
                <a:spLocks/>
              </p:cNvSpPr>
              <p:nvPr/>
            </p:nvSpPr>
            <p:spPr bwMode="auto">
              <a:xfrm>
                <a:off x="3030538" y="2674938"/>
                <a:ext cx="779463" cy="1258888"/>
              </a:xfrm>
              <a:custGeom>
                <a:avLst/>
                <a:gdLst/>
                <a:ahLst/>
                <a:cxnLst>
                  <a:cxn ang="0">
                    <a:pos x="46" y="91"/>
                  </a:cxn>
                  <a:cxn ang="0">
                    <a:pos x="51" y="51"/>
                  </a:cxn>
                  <a:cxn ang="0">
                    <a:pos x="59" y="46"/>
                  </a:cxn>
                  <a:cxn ang="0">
                    <a:pos x="82" y="18"/>
                  </a:cxn>
                  <a:cxn ang="0">
                    <a:pos x="128" y="6"/>
                  </a:cxn>
                  <a:cxn ang="0">
                    <a:pos x="126" y="42"/>
                  </a:cxn>
                  <a:cxn ang="0">
                    <a:pos x="136" y="13"/>
                  </a:cxn>
                  <a:cxn ang="0">
                    <a:pos x="146" y="5"/>
                  </a:cxn>
                  <a:cxn ang="0">
                    <a:pos x="194" y="24"/>
                  </a:cxn>
                  <a:cxn ang="0">
                    <a:pos x="227" y="20"/>
                  </a:cxn>
                  <a:cxn ang="0">
                    <a:pos x="233" y="26"/>
                  </a:cxn>
                  <a:cxn ang="0">
                    <a:pos x="270" y="50"/>
                  </a:cxn>
                  <a:cxn ang="0">
                    <a:pos x="328" y="84"/>
                  </a:cxn>
                  <a:cxn ang="0">
                    <a:pos x="354" y="89"/>
                  </a:cxn>
                  <a:cxn ang="0">
                    <a:pos x="389" y="130"/>
                  </a:cxn>
                  <a:cxn ang="0">
                    <a:pos x="383" y="170"/>
                  </a:cxn>
                  <a:cxn ang="0">
                    <a:pos x="403" y="185"/>
                  </a:cxn>
                  <a:cxn ang="0">
                    <a:pos x="454" y="175"/>
                  </a:cxn>
                  <a:cxn ang="0">
                    <a:pos x="467" y="191"/>
                  </a:cxn>
                  <a:cxn ang="0">
                    <a:pos x="513" y="191"/>
                  </a:cxn>
                  <a:cxn ang="0">
                    <a:pos x="575" y="220"/>
                  </a:cxn>
                  <a:cxn ang="0">
                    <a:pos x="549" y="310"/>
                  </a:cxn>
                  <a:cxn ang="0">
                    <a:pos x="532" y="374"/>
                  </a:cxn>
                  <a:cxn ang="0">
                    <a:pos x="522" y="405"/>
                  </a:cxn>
                  <a:cxn ang="0">
                    <a:pos x="485" y="449"/>
                  </a:cxn>
                  <a:cxn ang="0">
                    <a:pos x="429" y="474"/>
                  </a:cxn>
                  <a:cxn ang="0">
                    <a:pos x="412" y="524"/>
                  </a:cxn>
                  <a:cxn ang="0">
                    <a:pos x="388" y="559"/>
                  </a:cxn>
                  <a:cxn ang="0">
                    <a:pos x="311" y="614"/>
                  </a:cxn>
                  <a:cxn ang="0">
                    <a:pos x="297" y="619"/>
                  </a:cxn>
                  <a:cxn ang="0">
                    <a:pos x="308" y="654"/>
                  </a:cxn>
                  <a:cxn ang="0">
                    <a:pos x="244" y="677"/>
                  </a:cxn>
                  <a:cxn ang="0">
                    <a:pos x="240" y="707"/>
                  </a:cxn>
                  <a:cxn ang="0">
                    <a:pos x="205" y="711"/>
                  </a:cxn>
                  <a:cxn ang="0">
                    <a:pos x="225" y="730"/>
                  </a:cxn>
                  <a:cxn ang="0">
                    <a:pos x="214" y="739"/>
                  </a:cxn>
                  <a:cxn ang="0">
                    <a:pos x="178" y="787"/>
                  </a:cxn>
                  <a:cxn ang="0">
                    <a:pos x="176" y="846"/>
                  </a:cxn>
                  <a:cxn ang="0">
                    <a:pos x="161" y="884"/>
                  </a:cxn>
                  <a:cxn ang="0">
                    <a:pos x="200" y="935"/>
                  </a:cxn>
                  <a:cxn ang="0">
                    <a:pos x="169" y="945"/>
                  </a:cxn>
                  <a:cxn ang="0">
                    <a:pos x="127" y="921"/>
                  </a:cxn>
                  <a:cxn ang="0">
                    <a:pos x="92" y="903"/>
                  </a:cxn>
                  <a:cxn ang="0">
                    <a:pos x="93" y="889"/>
                  </a:cxn>
                  <a:cxn ang="0">
                    <a:pos x="84" y="857"/>
                  </a:cxn>
                  <a:cxn ang="0">
                    <a:pos x="82" y="791"/>
                  </a:cxn>
                  <a:cxn ang="0">
                    <a:pos x="86" y="782"/>
                  </a:cxn>
                  <a:cxn ang="0">
                    <a:pos x="112" y="718"/>
                  </a:cxn>
                  <a:cxn ang="0">
                    <a:pos x="95" y="708"/>
                  </a:cxn>
                  <a:cxn ang="0">
                    <a:pos x="102" y="680"/>
                  </a:cxn>
                  <a:cxn ang="0">
                    <a:pos x="114" y="626"/>
                  </a:cxn>
                  <a:cxn ang="0">
                    <a:pos x="124" y="562"/>
                  </a:cxn>
                  <a:cxn ang="0">
                    <a:pos x="136" y="494"/>
                  </a:cxn>
                  <a:cxn ang="0">
                    <a:pos x="143" y="434"/>
                  </a:cxn>
                  <a:cxn ang="0">
                    <a:pos x="104" y="370"/>
                  </a:cxn>
                  <a:cxn ang="0">
                    <a:pos x="62" y="330"/>
                  </a:cxn>
                  <a:cxn ang="0">
                    <a:pos x="28" y="261"/>
                  </a:cxn>
                  <a:cxn ang="0">
                    <a:pos x="11" y="242"/>
                  </a:cxn>
                  <a:cxn ang="0">
                    <a:pos x="18" y="191"/>
                  </a:cxn>
                  <a:cxn ang="0">
                    <a:pos x="14" y="148"/>
                  </a:cxn>
                  <a:cxn ang="0">
                    <a:pos x="47" y="106"/>
                  </a:cxn>
                </a:cxnLst>
                <a:rect l="0" t="0" r="r" b="b"/>
                <a:pathLst>
                  <a:path w="586" h="945">
                    <a:moveTo>
                      <a:pt x="49" y="103"/>
                    </a:moveTo>
                    <a:cubicBezTo>
                      <a:pt x="49" y="102"/>
                      <a:pt x="49" y="101"/>
                      <a:pt x="49" y="100"/>
                    </a:cubicBezTo>
                    <a:cubicBezTo>
                      <a:pt x="49" y="97"/>
                      <a:pt x="46" y="94"/>
                      <a:pt x="46" y="91"/>
                    </a:cubicBezTo>
                    <a:cubicBezTo>
                      <a:pt x="46" y="85"/>
                      <a:pt x="48" y="84"/>
                      <a:pt x="48" y="79"/>
                    </a:cubicBezTo>
                    <a:cubicBezTo>
                      <a:pt x="48" y="70"/>
                      <a:pt x="40" y="71"/>
                      <a:pt x="40" y="63"/>
                    </a:cubicBezTo>
                    <a:cubicBezTo>
                      <a:pt x="40" y="57"/>
                      <a:pt x="49" y="55"/>
                      <a:pt x="51" y="51"/>
                    </a:cubicBezTo>
                    <a:cubicBezTo>
                      <a:pt x="55" y="52"/>
                      <a:pt x="53" y="52"/>
                      <a:pt x="57" y="51"/>
                    </a:cubicBezTo>
                    <a:cubicBezTo>
                      <a:pt x="57" y="50"/>
                      <a:pt x="57" y="49"/>
                      <a:pt x="57" y="48"/>
                    </a:cubicBezTo>
                    <a:cubicBezTo>
                      <a:pt x="57" y="48"/>
                      <a:pt x="58" y="46"/>
                      <a:pt x="59" y="46"/>
                    </a:cubicBezTo>
                    <a:cubicBezTo>
                      <a:pt x="59" y="42"/>
                      <a:pt x="64" y="40"/>
                      <a:pt x="66" y="39"/>
                    </a:cubicBezTo>
                    <a:cubicBezTo>
                      <a:pt x="69" y="37"/>
                      <a:pt x="69" y="31"/>
                      <a:pt x="70" y="28"/>
                    </a:cubicBezTo>
                    <a:cubicBezTo>
                      <a:pt x="72" y="21"/>
                      <a:pt x="76" y="19"/>
                      <a:pt x="82" y="18"/>
                    </a:cubicBezTo>
                    <a:cubicBezTo>
                      <a:pt x="93" y="14"/>
                      <a:pt x="100" y="12"/>
                      <a:pt x="111" y="9"/>
                    </a:cubicBezTo>
                    <a:cubicBezTo>
                      <a:pt x="117" y="7"/>
                      <a:pt x="118" y="0"/>
                      <a:pt x="124" y="0"/>
                    </a:cubicBezTo>
                    <a:cubicBezTo>
                      <a:pt x="126" y="0"/>
                      <a:pt x="128" y="5"/>
                      <a:pt x="128" y="6"/>
                    </a:cubicBezTo>
                    <a:cubicBezTo>
                      <a:pt x="128" y="9"/>
                      <a:pt x="125" y="11"/>
                      <a:pt x="123" y="11"/>
                    </a:cubicBezTo>
                    <a:cubicBezTo>
                      <a:pt x="122" y="18"/>
                      <a:pt x="119" y="25"/>
                      <a:pt x="119" y="29"/>
                    </a:cubicBezTo>
                    <a:cubicBezTo>
                      <a:pt x="119" y="34"/>
                      <a:pt x="122" y="42"/>
                      <a:pt x="126" y="42"/>
                    </a:cubicBezTo>
                    <a:cubicBezTo>
                      <a:pt x="128" y="42"/>
                      <a:pt x="131" y="37"/>
                      <a:pt x="131" y="35"/>
                    </a:cubicBezTo>
                    <a:cubicBezTo>
                      <a:pt x="131" y="30"/>
                      <a:pt x="125" y="27"/>
                      <a:pt x="125" y="21"/>
                    </a:cubicBezTo>
                    <a:cubicBezTo>
                      <a:pt x="125" y="15"/>
                      <a:pt x="132" y="16"/>
                      <a:pt x="136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5" y="8"/>
                      <a:pt x="139" y="10"/>
                      <a:pt x="139" y="5"/>
                    </a:cubicBezTo>
                    <a:cubicBezTo>
                      <a:pt x="146" y="5"/>
                      <a:pt x="146" y="5"/>
                      <a:pt x="146" y="5"/>
                    </a:cubicBezTo>
                    <a:cubicBezTo>
                      <a:pt x="148" y="12"/>
                      <a:pt x="158" y="14"/>
                      <a:pt x="165" y="16"/>
                    </a:cubicBezTo>
                    <a:cubicBezTo>
                      <a:pt x="165" y="20"/>
                      <a:pt x="167" y="23"/>
                      <a:pt x="170" y="24"/>
                    </a:cubicBezTo>
                    <a:cubicBezTo>
                      <a:pt x="177" y="24"/>
                      <a:pt x="190" y="24"/>
                      <a:pt x="194" y="24"/>
                    </a:cubicBezTo>
                    <a:cubicBezTo>
                      <a:pt x="194" y="28"/>
                      <a:pt x="199" y="29"/>
                      <a:pt x="203" y="29"/>
                    </a:cubicBezTo>
                    <a:cubicBezTo>
                      <a:pt x="209" y="28"/>
                      <a:pt x="214" y="28"/>
                      <a:pt x="216" y="22"/>
                    </a:cubicBezTo>
                    <a:cubicBezTo>
                      <a:pt x="217" y="21"/>
                      <a:pt x="226" y="21"/>
                      <a:pt x="227" y="20"/>
                    </a:cubicBezTo>
                    <a:cubicBezTo>
                      <a:pt x="232" y="20"/>
                      <a:pt x="240" y="21"/>
                      <a:pt x="240" y="21"/>
                    </a:cubicBezTo>
                    <a:cubicBezTo>
                      <a:pt x="238" y="23"/>
                      <a:pt x="234" y="23"/>
                      <a:pt x="233" y="22"/>
                    </a:cubicBezTo>
                    <a:cubicBezTo>
                      <a:pt x="233" y="26"/>
                      <a:pt x="233" y="26"/>
                      <a:pt x="233" y="26"/>
                    </a:cubicBezTo>
                    <a:cubicBezTo>
                      <a:pt x="236" y="32"/>
                      <a:pt x="245" y="33"/>
                      <a:pt x="252" y="36"/>
                    </a:cubicBezTo>
                    <a:cubicBezTo>
                      <a:pt x="258" y="37"/>
                      <a:pt x="256" y="44"/>
                      <a:pt x="258" y="50"/>
                    </a:cubicBezTo>
                    <a:cubicBezTo>
                      <a:pt x="270" y="50"/>
                      <a:pt x="270" y="50"/>
                      <a:pt x="270" y="50"/>
                    </a:cubicBezTo>
                    <a:cubicBezTo>
                      <a:pt x="279" y="58"/>
                      <a:pt x="283" y="57"/>
                      <a:pt x="288" y="68"/>
                    </a:cubicBezTo>
                    <a:cubicBezTo>
                      <a:pt x="289" y="70"/>
                      <a:pt x="293" y="70"/>
                      <a:pt x="295" y="70"/>
                    </a:cubicBezTo>
                    <a:cubicBezTo>
                      <a:pt x="298" y="83"/>
                      <a:pt x="316" y="81"/>
                      <a:pt x="328" y="84"/>
                    </a:cubicBezTo>
                    <a:cubicBezTo>
                      <a:pt x="340" y="84"/>
                      <a:pt x="340" y="84"/>
                      <a:pt x="340" y="84"/>
                    </a:cubicBezTo>
                    <a:cubicBezTo>
                      <a:pt x="343" y="85"/>
                      <a:pt x="350" y="89"/>
                      <a:pt x="354" y="89"/>
                    </a:cubicBezTo>
                    <a:cubicBezTo>
                      <a:pt x="354" y="89"/>
                      <a:pt x="354" y="89"/>
                      <a:pt x="354" y="89"/>
                    </a:cubicBezTo>
                    <a:cubicBezTo>
                      <a:pt x="355" y="89"/>
                      <a:pt x="356" y="89"/>
                      <a:pt x="357" y="89"/>
                    </a:cubicBezTo>
                    <a:cubicBezTo>
                      <a:pt x="364" y="89"/>
                      <a:pt x="373" y="104"/>
                      <a:pt x="381" y="106"/>
                    </a:cubicBezTo>
                    <a:cubicBezTo>
                      <a:pt x="381" y="111"/>
                      <a:pt x="386" y="125"/>
                      <a:pt x="389" y="130"/>
                    </a:cubicBezTo>
                    <a:cubicBezTo>
                      <a:pt x="391" y="134"/>
                      <a:pt x="397" y="134"/>
                      <a:pt x="397" y="139"/>
                    </a:cubicBezTo>
                    <a:cubicBezTo>
                      <a:pt x="390" y="148"/>
                      <a:pt x="377" y="152"/>
                      <a:pt x="377" y="165"/>
                    </a:cubicBezTo>
                    <a:cubicBezTo>
                      <a:pt x="377" y="170"/>
                      <a:pt x="381" y="169"/>
                      <a:pt x="383" y="170"/>
                    </a:cubicBezTo>
                    <a:cubicBezTo>
                      <a:pt x="387" y="172"/>
                      <a:pt x="390" y="176"/>
                      <a:pt x="390" y="180"/>
                    </a:cubicBezTo>
                    <a:cubicBezTo>
                      <a:pt x="401" y="180"/>
                      <a:pt x="401" y="180"/>
                      <a:pt x="401" y="180"/>
                    </a:cubicBezTo>
                    <a:cubicBezTo>
                      <a:pt x="401" y="182"/>
                      <a:pt x="402" y="185"/>
                      <a:pt x="403" y="185"/>
                    </a:cubicBezTo>
                    <a:cubicBezTo>
                      <a:pt x="405" y="185"/>
                      <a:pt x="407" y="182"/>
                      <a:pt x="408" y="180"/>
                    </a:cubicBezTo>
                    <a:cubicBezTo>
                      <a:pt x="413" y="173"/>
                      <a:pt x="418" y="164"/>
                      <a:pt x="425" y="164"/>
                    </a:cubicBezTo>
                    <a:cubicBezTo>
                      <a:pt x="433" y="164"/>
                      <a:pt x="449" y="172"/>
                      <a:pt x="454" y="175"/>
                    </a:cubicBezTo>
                    <a:cubicBezTo>
                      <a:pt x="458" y="178"/>
                      <a:pt x="462" y="177"/>
                      <a:pt x="463" y="180"/>
                    </a:cubicBezTo>
                    <a:cubicBezTo>
                      <a:pt x="464" y="184"/>
                      <a:pt x="464" y="187"/>
                      <a:pt x="464" y="191"/>
                    </a:cubicBezTo>
                    <a:cubicBezTo>
                      <a:pt x="467" y="191"/>
                      <a:pt x="467" y="191"/>
                      <a:pt x="467" y="191"/>
                    </a:cubicBezTo>
                    <a:cubicBezTo>
                      <a:pt x="471" y="190"/>
                      <a:pt x="472" y="186"/>
                      <a:pt x="476" y="186"/>
                    </a:cubicBezTo>
                    <a:cubicBezTo>
                      <a:pt x="486" y="186"/>
                      <a:pt x="487" y="194"/>
                      <a:pt x="496" y="194"/>
                    </a:cubicBezTo>
                    <a:cubicBezTo>
                      <a:pt x="513" y="191"/>
                      <a:pt x="513" y="191"/>
                      <a:pt x="513" y="191"/>
                    </a:cubicBezTo>
                    <a:cubicBezTo>
                      <a:pt x="521" y="193"/>
                      <a:pt x="529" y="196"/>
                      <a:pt x="534" y="198"/>
                    </a:cubicBezTo>
                    <a:cubicBezTo>
                      <a:pt x="538" y="205"/>
                      <a:pt x="551" y="217"/>
                      <a:pt x="558" y="220"/>
                    </a:cubicBezTo>
                    <a:cubicBezTo>
                      <a:pt x="565" y="221"/>
                      <a:pt x="569" y="219"/>
                      <a:pt x="575" y="220"/>
                    </a:cubicBezTo>
                    <a:cubicBezTo>
                      <a:pt x="584" y="223"/>
                      <a:pt x="586" y="232"/>
                      <a:pt x="586" y="242"/>
                    </a:cubicBezTo>
                    <a:cubicBezTo>
                      <a:pt x="586" y="274"/>
                      <a:pt x="568" y="283"/>
                      <a:pt x="556" y="301"/>
                    </a:cubicBezTo>
                    <a:cubicBezTo>
                      <a:pt x="553" y="305"/>
                      <a:pt x="551" y="306"/>
                      <a:pt x="549" y="310"/>
                    </a:cubicBezTo>
                    <a:cubicBezTo>
                      <a:pt x="544" y="317"/>
                      <a:pt x="540" y="317"/>
                      <a:pt x="535" y="322"/>
                    </a:cubicBezTo>
                    <a:cubicBezTo>
                      <a:pt x="529" y="328"/>
                      <a:pt x="535" y="343"/>
                      <a:pt x="535" y="353"/>
                    </a:cubicBezTo>
                    <a:cubicBezTo>
                      <a:pt x="535" y="361"/>
                      <a:pt x="532" y="369"/>
                      <a:pt x="532" y="374"/>
                    </a:cubicBezTo>
                    <a:cubicBezTo>
                      <a:pt x="532" y="377"/>
                      <a:pt x="530" y="378"/>
                      <a:pt x="530" y="380"/>
                    </a:cubicBezTo>
                    <a:cubicBezTo>
                      <a:pt x="528" y="382"/>
                      <a:pt x="524" y="386"/>
                      <a:pt x="524" y="390"/>
                    </a:cubicBezTo>
                    <a:cubicBezTo>
                      <a:pt x="524" y="394"/>
                      <a:pt x="523" y="403"/>
                      <a:pt x="522" y="405"/>
                    </a:cubicBezTo>
                    <a:cubicBezTo>
                      <a:pt x="515" y="415"/>
                      <a:pt x="513" y="419"/>
                      <a:pt x="506" y="428"/>
                    </a:cubicBezTo>
                    <a:cubicBezTo>
                      <a:pt x="505" y="431"/>
                      <a:pt x="505" y="436"/>
                      <a:pt x="504" y="438"/>
                    </a:cubicBezTo>
                    <a:cubicBezTo>
                      <a:pt x="502" y="443"/>
                      <a:pt x="492" y="449"/>
                      <a:pt x="485" y="449"/>
                    </a:cubicBezTo>
                    <a:cubicBezTo>
                      <a:pt x="476" y="449"/>
                      <a:pt x="470" y="449"/>
                      <a:pt x="463" y="452"/>
                    </a:cubicBezTo>
                    <a:cubicBezTo>
                      <a:pt x="461" y="453"/>
                      <a:pt x="460" y="455"/>
                      <a:pt x="459" y="457"/>
                    </a:cubicBezTo>
                    <a:cubicBezTo>
                      <a:pt x="448" y="467"/>
                      <a:pt x="437" y="461"/>
                      <a:pt x="429" y="474"/>
                    </a:cubicBezTo>
                    <a:cubicBezTo>
                      <a:pt x="426" y="479"/>
                      <a:pt x="420" y="479"/>
                      <a:pt x="416" y="483"/>
                    </a:cubicBezTo>
                    <a:cubicBezTo>
                      <a:pt x="411" y="489"/>
                      <a:pt x="412" y="495"/>
                      <a:pt x="412" y="503"/>
                    </a:cubicBezTo>
                    <a:cubicBezTo>
                      <a:pt x="412" y="524"/>
                      <a:pt x="412" y="524"/>
                      <a:pt x="412" y="524"/>
                    </a:cubicBezTo>
                    <a:cubicBezTo>
                      <a:pt x="403" y="528"/>
                      <a:pt x="398" y="536"/>
                      <a:pt x="394" y="545"/>
                    </a:cubicBezTo>
                    <a:cubicBezTo>
                      <a:pt x="394" y="545"/>
                      <a:pt x="394" y="545"/>
                      <a:pt x="394" y="545"/>
                    </a:cubicBezTo>
                    <a:cubicBezTo>
                      <a:pt x="391" y="550"/>
                      <a:pt x="391" y="553"/>
                      <a:pt x="388" y="559"/>
                    </a:cubicBezTo>
                    <a:cubicBezTo>
                      <a:pt x="380" y="571"/>
                      <a:pt x="371" y="572"/>
                      <a:pt x="364" y="584"/>
                    </a:cubicBezTo>
                    <a:cubicBezTo>
                      <a:pt x="355" y="597"/>
                      <a:pt x="351" y="619"/>
                      <a:pt x="331" y="619"/>
                    </a:cubicBezTo>
                    <a:cubicBezTo>
                      <a:pt x="324" y="619"/>
                      <a:pt x="314" y="614"/>
                      <a:pt x="311" y="614"/>
                    </a:cubicBezTo>
                    <a:cubicBezTo>
                      <a:pt x="305" y="614"/>
                      <a:pt x="299" y="609"/>
                      <a:pt x="293" y="609"/>
                    </a:cubicBezTo>
                    <a:cubicBezTo>
                      <a:pt x="291" y="609"/>
                      <a:pt x="289" y="610"/>
                      <a:pt x="289" y="611"/>
                    </a:cubicBezTo>
                    <a:cubicBezTo>
                      <a:pt x="289" y="615"/>
                      <a:pt x="296" y="617"/>
                      <a:pt x="297" y="619"/>
                    </a:cubicBezTo>
                    <a:cubicBezTo>
                      <a:pt x="300" y="622"/>
                      <a:pt x="300" y="627"/>
                      <a:pt x="302" y="632"/>
                    </a:cubicBezTo>
                    <a:cubicBezTo>
                      <a:pt x="304" y="637"/>
                      <a:pt x="311" y="637"/>
                      <a:pt x="311" y="642"/>
                    </a:cubicBezTo>
                    <a:cubicBezTo>
                      <a:pt x="311" y="647"/>
                      <a:pt x="311" y="650"/>
                      <a:pt x="308" y="654"/>
                    </a:cubicBezTo>
                    <a:cubicBezTo>
                      <a:pt x="304" y="660"/>
                      <a:pt x="301" y="663"/>
                      <a:pt x="297" y="667"/>
                    </a:cubicBezTo>
                    <a:cubicBezTo>
                      <a:pt x="289" y="675"/>
                      <a:pt x="280" y="673"/>
                      <a:pt x="270" y="676"/>
                    </a:cubicBezTo>
                    <a:cubicBezTo>
                      <a:pt x="263" y="678"/>
                      <a:pt x="248" y="673"/>
                      <a:pt x="244" y="677"/>
                    </a:cubicBezTo>
                    <a:cubicBezTo>
                      <a:pt x="238" y="683"/>
                      <a:pt x="243" y="696"/>
                      <a:pt x="240" y="703"/>
                    </a:cubicBezTo>
                    <a:cubicBezTo>
                      <a:pt x="240" y="702"/>
                      <a:pt x="240" y="702"/>
                      <a:pt x="240" y="702"/>
                    </a:cubicBezTo>
                    <a:cubicBezTo>
                      <a:pt x="240" y="703"/>
                      <a:pt x="240" y="706"/>
                      <a:pt x="240" y="707"/>
                    </a:cubicBezTo>
                    <a:cubicBezTo>
                      <a:pt x="240" y="709"/>
                      <a:pt x="233" y="712"/>
                      <a:pt x="229" y="712"/>
                    </a:cubicBezTo>
                    <a:cubicBezTo>
                      <a:pt x="220" y="712"/>
                      <a:pt x="218" y="706"/>
                      <a:pt x="210" y="706"/>
                    </a:cubicBezTo>
                    <a:cubicBezTo>
                      <a:pt x="207" y="706"/>
                      <a:pt x="205" y="709"/>
                      <a:pt x="205" y="711"/>
                    </a:cubicBezTo>
                    <a:cubicBezTo>
                      <a:pt x="205" y="717"/>
                      <a:pt x="211" y="729"/>
                      <a:pt x="214" y="729"/>
                    </a:cubicBezTo>
                    <a:cubicBezTo>
                      <a:pt x="217" y="729"/>
                      <a:pt x="219" y="726"/>
                      <a:pt x="221" y="726"/>
                    </a:cubicBezTo>
                    <a:cubicBezTo>
                      <a:pt x="222" y="728"/>
                      <a:pt x="225" y="728"/>
                      <a:pt x="225" y="730"/>
                    </a:cubicBezTo>
                    <a:cubicBezTo>
                      <a:pt x="225" y="733"/>
                      <a:pt x="221" y="736"/>
                      <a:pt x="220" y="736"/>
                    </a:cubicBezTo>
                    <a:cubicBezTo>
                      <a:pt x="215" y="736"/>
                      <a:pt x="213" y="732"/>
                      <a:pt x="209" y="732"/>
                    </a:cubicBezTo>
                    <a:cubicBezTo>
                      <a:pt x="209" y="737"/>
                      <a:pt x="211" y="738"/>
                      <a:pt x="214" y="739"/>
                    </a:cubicBezTo>
                    <a:cubicBezTo>
                      <a:pt x="206" y="747"/>
                      <a:pt x="206" y="755"/>
                      <a:pt x="203" y="766"/>
                    </a:cubicBezTo>
                    <a:cubicBezTo>
                      <a:pt x="202" y="770"/>
                      <a:pt x="194" y="771"/>
                      <a:pt x="191" y="771"/>
                    </a:cubicBezTo>
                    <a:cubicBezTo>
                      <a:pt x="184" y="773"/>
                      <a:pt x="178" y="779"/>
                      <a:pt x="178" y="787"/>
                    </a:cubicBezTo>
                    <a:cubicBezTo>
                      <a:pt x="178" y="804"/>
                      <a:pt x="198" y="798"/>
                      <a:pt x="198" y="811"/>
                    </a:cubicBezTo>
                    <a:cubicBezTo>
                      <a:pt x="198" y="824"/>
                      <a:pt x="187" y="825"/>
                      <a:pt x="181" y="831"/>
                    </a:cubicBezTo>
                    <a:cubicBezTo>
                      <a:pt x="177" y="835"/>
                      <a:pt x="178" y="841"/>
                      <a:pt x="176" y="846"/>
                    </a:cubicBezTo>
                    <a:cubicBezTo>
                      <a:pt x="173" y="852"/>
                      <a:pt x="166" y="850"/>
                      <a:pt x="162" y="854"/>
                    </a:cubicBezTo>
                    <a:cubicBezTo>
                      <a:pt x="156" y="859"/>
                      <a:pt x="154" y="865"/>
                      <a:pt x="154" y="874"/>
                    </a:cubicBezTo>
                    <a:cubicBezTo>
                      <a:pt x="154" y="878"/>
                      <a:pt x="158" y="883"/>
                      <a:pt x="161" y="884"/>
                    </a:cubicBezTo>
                    <a:cubicBezTo>
                      <a:pt x="169" y="888"/>
                      <a:pt x="168" y="908"/>
                      <a:pt x="174" y="914"/>
                    </a:cubicBezTo>
                    <a:cubicBezTo>
                      <a:pt x="184" y="924"/>
                      <a:pt x="196" y="928"/>
                      <a:pt x="207" y="934"/>
                    </a:cubicBezTo>
                    <a:cubicBezTo>
                      <a:pt x="206" y="936"/>
                      <a:pt x="203" y="935"/>
                      <a:pt x="200" y="935"/>
                    </a:cubicBezTo>
                    <a:cubicBezTo>
                      <a:pt x="194" y="935"/>
                      <a:pt x="183" y="943"/>
                      <a:pt x="179" y="943"/>
                    </a:cubicBezTo>
                    <a:cubicBezTo>
                      <a:pt x="176" y="943"/>
                      <a:pt x="176" y="943"/>
                      <a:pt x="174" y="943"/>
                    </a:cubicBezTo>
                    <a:cubicBezTo>
                      <a:pt x="173" y="943"/>
                      <a:pt x="171" y="945"/>
                      <a:pt x="169" y="945"/>
                    </a:cubicBezTo>
                    <a:cubicBezTo>
                      <a:pt x="165" y="945"/>
                      <a:pt x="162" y="945"/>
                      <a:pt x="157" y="945"/>
                    </a:cubicBezTo>
                    <a:cubicBezTo>
                      <a:pt x="147" y="945"/>
                      <a:pt x="151" y="933"/>
                      <a:pt x="143" y="931"/>
                    </a:cubicBezTo>
                    <a:cubicBezTo>
                      <a:pt x="137" y="929"/>
                      <a:pt x="127" y="929"/>
                      <a:pt x="127" y="921"/>
                    </a:cubicBezTo>
                    <a:cubicBezTo>
                      <a:pt x="124" y="921"/>
                      <a:pt x="122" y="921"/>
                      <a:pt x="119" y="921"/>
                    </a:cubicBezTo>
                    <a:cubicBezTo>
                      <a:pt x="115" y="921"/>
                      <a:pt x="114" y="917"/>
                      <a:pt x="114" y="915"/>
                    </a:cubicBezTo>
                    <a:cubicBezTo>
                      <a:pt x="102" y="915"/>
                      <a:pt x="98" y="909"/>
                      <a:pt x="92" y="903"/>
                    </a:cubicBezTo>
                    <a:cubicBezTo>
                      <a:pt x="91" y="902"/>
                      <a:pt x="88" y="900"/>
                      <a:pt x="88" y="899"/>
                    </a:cubicBezTo>
                    <a:cubicBezTo>
                      <a:pt x="88" y="895"/>
                      <a:pt x="96" y="895"/>
                      <a:pt x="97" y="891"/>
                    </a:cubicBezTo>
                    <a:cubicBezTo>
                      <a:pt x="95" y="891"/>
                      <a:pt x="94" y="890"/>
                      <a:pt x="93" y="889"/>
                    </a:cubicBezTo>
                    <a:cubicBezTo>
                      <a:pt x="94" y="887"/>
                      <a:pt x="96" y="884"/>
                      <a:pt x="96" y="882"/>
                    </a:cubicBezTo>
                    <a:cubicBezTo>
                      <a:pt x="96" y="871"/>
                      <a:pt x="84" y="873"/>
                      <a:pt x="84" y="863"/>
                    </a:cubicBezTo>
                    <a:cubicBezTo>
                      <a:pt x="84" y="860"/>
                      <a:pt x="84" y="859"/>
                      <a:pt x="84" y="857"/>
                    </a:cubicBezTo>
                    <a:cubicBezTo>
                      <a:pt x="84" y="848"/>
                      <a:pt x="78" y="832"/>
                      <a:pt x="78" y="825"/>
                    </a:cubicBezTo>
                    <a:cubicBezTo>
                      <a:pt x="78" y="817"/>
                      <a:pt x="88" y="814"/>
                      <a:pt x="88" y="807"/>
                    </a:cubicBezTo>
                    <a:cubicBezTo>
                      <a:pt x="88" y="803"/>
                      <a:pt x="83" y="796"/>
                      <a:pt x="82" y="791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7"/>
                      <a:pt x="82" y="787"/>
                      <a:pt x="82" y="787"/>
                    </a:cubicBezTo>
                    <a:cubicBezTo>
                      <a:pt x="82" y="784"/>
                      <a:pt x="84" y="782"/>
                      <a:pt x="86" y="782"/>
                    </a:cubicBezTo>
                    <a:cubicBezTo>
                      <a:pt x="94" y="782"/>
                      <a:pt x="91" y="790"/>
                      <a:pt x="98" y="790"/>
                    </a:cubicBezTo>
                    <a:cubicBezTo>
                      <a:pt x="112" y="725"/>
                      <a:pt x="112" y="725"/>
                      <a:pt x="112" y="725"/>
                    </a:cubicBezTo>
                    <a:cubicBezTo>
                      <a:pt x="112" y="718"/>
                      <a:pt x="112" y="718"/>
                      <a:pt x="112" y="718"/>
                    </a:cubicBezTo>
                    <a:cubicBezTo>
                      <a:pt x="111" y="718"/>
                      <a:pt x="109" y="717"/>
                      <a:pt x="108" y="718"/>
                    </a:cubicBezTo>
                    <a:cubicBezTo>
                      <a:pt x="105" y="719"/>
                      <a:pt x="105" y="723"/>
                      <a:pt x="102" y="723"/>
                    </a:cubicBezTo>
                    <a:cubicBezTo>
                      <a:pt x="98" y="723"/>
                      <a:pt x="95" y="713"/>
                      <a:pt x="95" y="708"/>
                    </a:cubicBezTo>
                    <a:cubicBezTo>
                      <a:pt x="95" y="699"/>
                      <a:pt x="98" y="696"/>
                      <a:pt x="100" y="688"/>
                    </a:cubicBezTo>
                    <a:cubicBezTo>
                      <a:pt x="103" y="688"/>
                      <a:pt x="104" y="687"/>
                      <a:pt x="104" y="685"/>
                    </a:cubicBezTo>
                    <a:cubicBezTo>
                      <a:pt x="104" y="683"/>
                      <a:pt x="102" y="680"/>
                      <a:pt x="102" y="680"/>
                    </a:cubicBezTo>
                    <a:cubicBezTo>
                      <a:pt x="100" y="680"/>
                      <a:pt x="99" y="668"/>
                      <a:pt x="99" y="665"/>
                    </a:cubicBezTo>
                    <a:cubicBezTo>
                      <a:pt x="99" y="655"/>
                      <a:pt x="106" y="645"/>
                      <a:pt x="109" y="639"/>
                    </a:cubicBezTo>
                    <a:cubicBezTo>
                      <a:pt x="111" y="635"/>
                      <a:pt x="112" y="629"/>
                      <a:pt x="114" y="626"/>
                    </a:cubicBezTo>
                    <a:cubicBezTo>
                      <a:pt x="116" y="624"/>
                      <a:pt x="118" y="625"/>
                      <a:pt x="118" y="623"/>
                    </a:cubicBezTo>
                    <a:cubicBezTo>
                      <a:pt x="121" y="613"/>
                      <a:pt x="121" y="605"/>
                      <a:pt x="124" y="595"/>
                    </a:cubicBezTo>
                    <a:cubicBezTo>
                      <a:pt x="124" y="562"/>
                      <a:pt x="124" y="562"/>
                      <a:pt x="124" y="562"/>
                    </a:cubicBezTo>
                    <a:cubicBezTo>
                      <a:pt x="121" y="554"/>
                      <a:pt x="126" y="548"/>
                      <a:pt x="126" y="541"/>
                    </a:cubicBezTo>
                    <a:cubicBezTo>
                      <a:pt x="126" y="524"/>
                      <a:pt x="136" y="513"/>
                      <a:pt x="136" y="498"/>
                    </a:cubicBezTo>
                    <a:cubicBezTo>
                      <a:pt x="136" y="497"/>
                      <a:pt x="136" y="495"/>
                      <a:pt x="136" y="494"/>
                    </a:cubicBezTo>
                    <a:cubicBezTo>
                      <a:pt x="136" y="491"/>
                      <a:pt x="138" y="483"/>
                      <a:pt x="139" y="478"/>
                    </a:cubicBezTo>
                    <a:cubicBezTo>
                      <a:pt x="139" y="465"/>
                      <a:pt x="139" y="465"/>
                      <a:pt x="139" y="459"/>
                    </a:cubicBezTo>
                    <a:cubicBezTo>
                      <a:pt x="139" y="453"/>
                      <a:pt x="143" y="441"/>
                      <a:pt x="143" y="434"/>
                    </a:cubicBezTo>
                    <a:cubicBezTo>
                      <a:pt x="143" y="429"/>
                      <a:pt x="141" y="403"/>
                      <a:pt x="140" y="399"/>
                    </a:cubicBezTo>
                    <a:cubicBezTo>
                      <a:pt x="136" y="388"/>
                      <a:pt x="128" y="381"/>
                      <a:pt x="121" y="377"/>
                    </a:cubicBezTo>
                    <a:cubicBezTo>
                      <a:pt x="114" y="374"/>
                      <a:pt x="109" y="375"/>
                      <a:pt x="104" y="370"/>
                    </a:cubicBezTo>
                    <a:cubicBezTo>
                      <a:pt x="99" y="365"/>
                      <a:pt x="96" y="363"/>
                      <a:pt x="90" y="362"/>
                    </a:cubicBezTo>
                    <a:cubicBezTo>
                      <a:pt x="78" y="358"/>
                      <a:pt x="72" y="351"/>
                      <a:pt x="64" y="343"/>
                    </a:cubicBezTo>
                    <a:cubicBezTo>
                      <a:pt x="60" y="340"/>
                      <a:pt x="62" y="335"/>
                      <a:pt x="62" y="330"/>
                    </a:cubicBezTo>
                    <a:cubicBezTo>
                      <a:pt x="62" y="323"/>
                      <a:pt x="55" y="319"/>
                      <a:pt x="53" y="313"/>
                    </a:cubicBezTo>
                    <a:cubicBezTo>
                      <a:pt x="50" y="302"/>
                      <a:pt x="41" y="294"/>
                      <a:pt x="38" y="285"/>
                    </a:cubicBezTo>
                    <a:cubicBezTo>
                      <a:pt x="35" y="275"/>
                      <a:pt x="32" y="269"/>
                      <a:pt x="28" y="261"/>
                    </a:cubicBezTo>
                    <a:cubicBezTo>
                      <a:pt x="27" y="258"/>
                      <a:pt x="24" y="259"/>
                      <a:pt x="23" y="257"/>
                    </a:cubicBezTo>
                    <a:cubicBezTo>
                      <a:pt x="20" y="254"/>
                      <a:pt x="19" y="248"/>
                      <a:pt x="17" y="245"/>
                    </a:cubicBezTo>
                    <a:cubicBezTo>
                      <a:pt x="16" y="242"/>
                      <a:pt x="12" y="243"/>
                      <a:pt x="11" y="242"/>
                    </a:cubicBezTo>
                    <a:cubicBezTo>
                      <a:pt x="6" y="237"/>
                      <a:pt x="0" y="228"/>
                      <a:pt x="0" y="220"/>
                    </a:cubicBezTo>
                    <a:cubicBezTo>
                      <a:pt x="0" y="215"/>
                      <a:pt x="3" y="209"/>
                      <a:pt x="5" y="207"/>
                    </a:cubicBezTo>
                    <a:cubicBezTo>
                      <a:pt x="8" y="200"/>
                      <a:pt x="16" y="198"/>
                      <a:pt x="18" y="191"/>
                    </a:cubicBezTo>
                    <a:cubicBezTo>
                      <a:pt x="14" y="189"/>
                      <a:pt x="15" y="191"/>
                      <a:pt x="12" y="191"/>
                    </a:cubicBezTo>
                    <a:cubicBezTo>
                      <a:pt x="5" y="191"/>
                      <a:pt x="5" y="182"/>
                      <a:pt x="5" y="176"/>
                    </a:cubicBezTo>
                    <a:cubicBezTo>
                      <a:pt x="5" y="166"/>
                      <a:pt x="16" y="168"/>
                      <a:pt x="14" y="148"/>
                    </a:cubicBezTo>
                    <a:cubicBezTo>
                      <a:pt x="26" y="148"/>
                      <a:pt x="29" y="136"/>
                      <a:pt x="32" y="129"/>
                    </a:cubicBezTo>
                    <a:cubicBezTo>
                      <a:pt x="37" y="119"/>
                      <a:pt x="49" y="123"/>
                      <a:pt x="51" y="111"/>
                    </a:cubicBezTo>
                    <a:cubicBezTo>
                      <a:pt x="49" y="110"/>
                      <a:pt x="47" y="107"/>
                      <a:pt x="47" y="106"/>
                    </a:cubicBezTo>
                    <a:cubicBezTo>
                      <a:pt x="49" y="103"/>
                      <a:pt x="49" y="103"/>
                      <a:pt x="49" y="103"/>
                    </a:cubicBezTo>
                    <a:close/>
                  </a:path>
                </a:pathLst>
              </a:custGeom>
              <a:solidFill>
                <a:srgbClr val="8FB4C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</p:grpSp>
        <p:sp>
          <p:nvSpPr>
            <p:cNvPr id="146" name="Freeform 21"/>
            <p:cNvSpPr>
              <a:spLocks/>
            </p:cNvSpPr>
            <p:nvPr/>
          </p:nvSpPr>
          <p:spPr bwMode="auto">
            <a:xfrm>
              <a:off x="9544421" y="8448529"/>
              <a:ext cx="32867" cy="36976"/>
            </a:xfrm>
            <a:custGeom>
              <a:avLst/>
              <a:gdLst/>
              <a:ahLst/>
              <a:cxnLst>
                <a:cxn ang="0">
                  <a:pos x="9" y="4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0" y="9"/>
                </a:cxn>
                <a:cxn ang="0">
                  <a:pos x="4" y="9"/>
                </a:cxn>
                <a:cxn ang="0">
                  <a:pos x="9" y="4"/>
                </a:cxn>
              </a:cxnLst>
              <a:rect l="0" t="0" r="r" b="b"/>
              <a:pathLst>
                <a:path w="9" h="11">
                  <a:moveTo>
                    <a:pt x="9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ubicBezTo>
                    <a:pt x="2" y="0"/>
                    <a:pt x="0" y="5"/>
                    <a:pt x="0" y="9"/>
                  </a:cubicBezTo>
                  <a:cubicBezTo>
                    <a:pt x="0" y="11"/>
                    <a:pt x="2" y="9"/>
                    <a:pt x="4" y="9"/>
                  </a:cubicBezTo>
                  <a:cubicBezTo>
                    <a:pt x="6" y="9"/>
                    <a:pt x="8" y="5"/>
                    <a:pt x="9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11175432" y="5469983"/>
              <a:ext cx="439593" cy="201310"/>
            </a:xfrm>
            <a:custGeom>
              <a:avLst/>
              <a:gdLst/>
              <a:ahLst/>
              <a:cxnLst>
                <a:cxn ang="0">
                  <a:pos x="127" y="31"/>
                </a:cxn>
                <a:cxn ang="0">
                  <a:pos x="108" y="47"/>
                </a:cxn>
                <a:cxn ang="0">
                  <a:pos x="74" y="58"/>
                </a:cxn>
                <a:cxn ang="0">
                  <a:pos x="34" y="50"/>
                </a:cxn>
                <a:cxn ang="0">
                  <a:pos x="14" y="42"/>
                </a:cxn>
                <a:cxn ang="0">
                  <a:pos x="18" y="40"/>
                </a:cxn>
                <a:cxn ang="0">
                  <a:pos x="21" y="27"/>
                </a:cxn>
                <a:cxn ang="0">
                  <a:pos x="2" y="25"/>
                </a:cxn>
                <a:cxn ang="0">
                  <a:pos x="25" y="21"/>
                </a:cxn>
                <a:cxn ang="0">
                  <a:pos x="23" y="18"/>
                </a:cxn>
                <a:cxn ang="0">
                  <a:pos x="0" y="8"/>
                </a:cxn>
                <a:cxn ang="0">
                  <a:pos x="9" y="9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1" y="0"/>
                </a:cxn>
                <a:cxn ang="0">
                  <a:pos x="23" y="7"/>
                </a:cxn>
                <a:cxn ang="0">
                  <a:pos x="30" y="16"/>
                </a:cxn>
                <a:cxn ang="0">
                  <a:pos x="38" y="13"/>
                </a:cxn>
                <a:cxn ang="0">
                  <a:pos x="38" y="8"/>
                </a:cxn>
                <a:cxn ang="0">
                  <a:pos x="44" y="12"/>
                </a:cxn>
                <a:cxn ang="0">
                  <a:pos x="54" y="9"/>
                </a:cxn>
                <a:cxn ang="0">
                  <a:pos x="60" y="12"/>
                </a:cxn>
                <a:cxn ang="0">
                  <a:pos x="60" y="8"/>
                </a:cxn>
                <a:cxn ang="0">
                  <a:pos x="74" y="9"/>
                </a:cxn>
                <a:cxn ang="0">
                  <a:pos x="89" y="8"/>
                </a:cxn>
                <a:cxn ang="0">
                  <a:pos x="91" y="1"/>
                </a:cxn>
                <a:cxn ang="0">
                  <a:pos x="96" y="1"/>
                </a:cxn>
                <a:cxn ang="0">
                  <a:pos x="104" y="7"/>
                </a:cxn>
                <a:cxn ang="0">
                  <a:pos x="115" y="4"/>
                </a:cxn>
                <a:cxn ang="0">
                  <a:pos x="112" y="8"/>
                </a:cxn>
                <a:cxn ang="0">
                  <a:pos x="128" y="30"/>
                </a:cxn>
                <a:cxn ang="0">
                  <a:pos x="127" y="31"/>
                </a:cxn>
              </a:cxnLst>
              <a:rect l="0" t="0" r="r" b="b"/>
              <a:pathLst>
                <a:path w="128" h="58">
                  <a:moveTo>
                    <a:pt x="127" y="31"/>
                  </a:moveTo>
                  <a:cubicBezTo>
                    <a:pt x="124" y="38"/>
                    <a:pt x="113" y="45"/>
                    <a:pt x="108" y="47"/>
                  </a:cubicBezTo>
                  <a:cubicBezTo>
                    <a:pt x="97" y="51"/>
                    <a:pt x="89" y="58"/>
                    <a:pt x="74" y="58"/>
                  </a:cubicBezTo>
                  <a:cubicBezTo>
                    <a:pt x="57" y="58"/>
                    <a:pt x="46" y="54"/>
                    <a:pt x="34" y="50"/>
                  </a:cubicBezTo>
                  <a:cubicBezTo>
                    <a:pt x="28" y="49"/>
                    <a:pt x="24" y="42"/>
                    <a:pt x="14" y="42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8" y="34"/>
                    <a:pt x="20" y="32"/>
                    <a:pt x="21" y="27"/>
                  </a:cubicBezTo>
                  <a:cubicBezTo>
                    <a:pt x="14" y="25"/>
                    <a:pt x="6" y="30"/>
                    <a:pt x="2" y="25"/>
                  </a:cubicBezTo>
                  <a:cubicBezTo>
                    <a:pt x="8" y="25"/>
                    <a:pt x="20" y="23"/>
                    <a:pt x="25" y="21"/>
                  </a:cubicBezTo>
                  <a:cubicBezTo>
                    <a:pt x="23" y="20"/>
                    <a:pt x="23" y="19"/>
                    <a:pt x="23" y="18"/>
                  </a:cubicBezTo>
                  <a:cubicBezTo>
                    <a:pt x="18" y="18"/>
                    <a:pt x="1" y="13"/>
                    <a:pt x="0" y="8"/>
                  </a:cubicBezTo>
                  <a:cubicBezTo>
                    <a:pt x="4" y="7"/>
                    <a:pt x="7" y="8"/>
                    <a:pt x="9" y="9"/>
                  </a:cubicBezTo>
                  <a:cubicBezTo>
                    <a:pt x="9" y="8"/>
                    <a:pt x="9" y="7"/>
                    <a:pt x="9" y="5"/>
                  </a:cubicBezTo>
                  <a:cubicBezTo>
                    <a:pt x="13" y="5"/>
                    <a:pt x="14" y="0"/>
                    <a:pt x="17" y="0"/>
                  </a:cubicBezTo>
                  <a:cubicBezTo>
                    <a:pt x="18" y="0"/>
                    <a:pt x="19" y="0"/>
                    <a:pt x="21" y="0"/>
                  </a:cubicBezTo>
                  <a:cubicBezTo>
                    <a:pt x="21" y="3"/>
                    <a:pt x="23" y="4"/>
                    <a:pt x="23" y="7"/>
                  </a:cubicBezTo>
                  <a:cubicBezTo>
                    <a:pt x="23" y="10"/>
                    <a:pt x="27" y="16"/>
                    <a:pt x="30" y="16"/>
                  </a:cubicBezTo>
                  <a:cubicBezTo>
                    <a:pt x="33" y="16"/>
                    <a:pt x="36" y="14"/>
                    <a:pt x="38" y="13"/>
                  </a:cubicBezTo>
                  <a:cubicBezTo>
                    <a:pt x="37" y="10"/>
                    <a:pt x="37" y="9"/>
                    <a:pt x="38" y="8"/>
                  </a:cubicBezTo>
                  <a:cubicBezTo>
                    <a:pt x="40" y="9"/>
                    <a:pt x="41" y="12"/>
                    <a:pt x="44" y="12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0" y="11"/>
                    <a:pt x="60" y="9"/>
                    <a:pt x="60" y="8"/>
                  </a:cubicBezTo>
                  <a:cubicBezTo>
                    <a:pt x="67" y="8"/>
                    <a:pt x="70" y="9"/>
                    <a:pt x="74" y="9"/>
                  </a:cubicBezTo>
                  <a:cubicBezTo>
                    <a:pt x="80" y="9"/>
                    <a:pt x="85" y="4"/>
                    <a:pt x="89" y="8"/>
                  </a:cubicBezTo>
                  <a:cubicBezTo>
                    <a:pt x="89" y="4"/>
                    <a:pt x="90" y="3"/>
                    <a:pt x="91" y="1"/>
                  </a:cubicBezTo>
                  <a:cubicBezTo>
                    <a:pt x="94" y="2"/>
                    <a:pt x="94" y="2"/>
                    <a:pt x="96" y="1"/>
                  </a:cubicBezTo>
                  <a:cubicBezTo>
                    <a:pt x="96" y="6"/>
                    <a:pt x="100" y="7"/>
                    <a:pt x="104" y="7"/>
                  </a:cubicBezTo>
                  <a:cubicBezTo>
                    <a:pt x="108" y="7"/>
                    <a:pt x="111" y="4"/>
                    <a:pt x="115" y="4"/>
                  </a:cubicBezTo>
                  <a:cubicBezTo>
                    <a:pt x="113" y="5"/>
                    <a:pt x="112" y="7"/>
                    <a:pt x="112" y="8"/>
                  </a:cubicBezTo>
                  <a:cubicBezTo>
                    <a:pt x="112" y="21"/>
                    <a:pt x="128" y="18"/>
                    <a:pt x="128" y="30"/>
                  </a:cubicBezTo>
                  <a:lnTo>
                    <a:pt x="127" y="3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8541986" y="7889795"/>
              <a:ext cx="451917" cy="156117"/>
            </a:xfrm>
            <a:custGeom>
              <a:avLst/>
              <a:gdLst/>
              <a:ahLst/>
              <a:cxnLst>
                <a:cxn ang="0">
                  <a:pos x="131" y="40"/>
                </a:cxn>
                <a:cxn ang="0">
                  <a:pos x="114" y="45"/>
                </a:cxn>
                <a:cxn ang="0">
                  <a:pos x="88" y="42"/>
                </a:cxn>
                <a:cxn ang="0">
                  <a:pos x="88" y="39"/>
                </a:cxn>
                <a:cxn ang="0">
                  <a:pos x="93" y="35"/>
                </a:cxn>
                <a:cxn ang="0">
                  <a:pos x="78" y="26"/>
                </a:cxn>
                <a:cxn ang="0">
                  <a:pos x="73" y="22"/>
                </a:cxn>
                <a:cxn ang="0">
                  <a:pos x="64" y="22"/>
                </a:cxn>
                <a:cxn ang="0">
                  <a:pos x="48" y="15"/>
                </a:cxn>
                <a:cxn ang="0">
                  <a:pos x="35" y="15"/>
                </a:cxn>
                <a:cxn ang="0">
                  <a:pos x="34" y="10"/>
                </a:cxn>
                <a:cxn ang="0">
                  <a:pos x="28" y="9"/>
                </a:cxn>
                <a:cxn ang="0">
                  <a:pos x="4" y="20"/>
                </a:cxn>
                <a:cxn ang="0">
                  <a:pos x="0" y="20"/>
                </a:cxn>
                <a:cxn ang="0">
                  <a:pos x="36" y="0"/>
                </a:cxn>
                <a:cxn ang="0">
                  <a:pos x="79" y="11"/>
                </a:cxn>
                <a:cxn ang="0">
                  <a:pos x="86" y="17"/>
                </a:cxn>
                <a:cxn ang="0">
                  <a:pos x="114" y="28"/>
                </a:cxn>
                <a:cxn ang="0">
                  <a:pos x="114" y="31"/>
                </a:cxn>
                <a:cxn ang="0">
                  <a:pos x="120" y="31"/>
                </a:cxn>
                <a:cxn ang="0">
                  <a:pos x="131" y="40"/>
                </a:cxn>
              </a:cxnLst>
              <a:rect l="0" t="0" r="r" b="b"/>
              <a:pathLst>
                <a:path w="131" h="45">
                  <a:moveTo>
                    <a:pt x="131" y="40"/>
                  </a:moveTo>
                  <a:cubicBezTo>
                    <a:pt x="127" y="45"/>
                    <a:pt x="119" y="45"/>
                    <a:pt x="114" y="45"/>
                  </a:cubicBezTo>
                  <a:cubicBezTo>
                    <a:pt x="104" y="45"/>
                    <a:pt x="97" y="42"/>
                    <a:pt x="88" y="42"/>
                  </a:cubicBezTo>
                  <a:cubicBezTo>
                    <a:pt x="88" y="41"/>
                    <a:pt x="88" y="40"/>
                    <a:pt x="88" y="39"/>
                  </a:cubicBezTo>
                  <a:cubicBezTo>
                    <a:pt x="90" y="39"/>
                    <a:pt x="92" y="38"/>
                    <a:pt x="93" y="35"/>
                  </a:cubicBezTo>
                  <a:cubicBezTo>
                    <a:pt x="86" y="32"/>
                    <a:pt x="79" y="33"/>
                    <a:pt x="78" y="26"/>
                  </a:cubicBezTo>
                  <a:cubicBezTo>
                    <a:pt x="74" y="26"/>
                    <a:pt x="75" y="23"/>
                    <a:pt x="73" y="22"/>
                  </a:cubicBezTo>
                  <a:cubicBezTo>
                    <a:pt x="69" y="20"/>
                    <a:pt x="67" y="22"/>
                    <a:pt x="64" y="22"/>
                  </a:cubicBezTo>
                  <a:cubicBezTo>
                    <a:pt x="57" y="22"/>
                    <a:pt x="54" y="15"/>
                    <a:pt x="48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3" y="13"/>
                    <a:pt x="33" y="12"/>
                    <a:pt x="34" y="10"/>
                  </a:cubicBezTo>
                  <a:cubicBezTo>
                    <a:pt x="33" y="9"/>
                    <a:pt x="30" y="9"/>
                    <a:pt x="28" y="9"/>
                  </a:cubicBezTo>
                  <a:cubicBezTo>
                    <a:pt x="20" y="9"/>
                    <a:pt x="8" y="15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8"/>
                    <a:pt x="16" y="0"/>
                    <a:pt x="36" y="0"/>
                  </a:cubicBezTo>
                  <a:cubicBezTo>
                    <a:pt x="55" y="0"/>
                    <a:pt x="64" y="11"/>
                    <a:pt x="79" y="11"/>
                  </a:cubicBezTo>
                  <a:cubicBezTo>
                    <a:pt x="82" y="11"/>
                    <a:pt x="86" y="16"/>
                    <a:pt x="86" y="17"/>
                  </a:cubicBezTo>
                  <a:cubicBezTo>
                    <a:pt x="93" y="23"/>
                    <a:pt x="104" y="28"/>
                    <a:pt x="114" y="28"/>
                  </a:cubicBezTo>
                  <a:cubicBezTo>
                    <a:pt x="114" y="28"/>
                    <a:pt x="113" y="30"/>
                    <a:pt x="114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5" y="32"/>
                    <a:pt x="127" y="39"/>
                    <a:pt x="131" y="4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8603613" y="7947312"/>
              <a:ext cx="24650" cy="2876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" y="7"/>
                </a:cxn>
                <a:cxn ang="0">
                  <a:pos x="0" y="7"/>
                </a:cxn>
                <a:cxn ang="0">
                  <a:pos x="4" y="3"/>
                </a:cxn>
                <a:cxn ang="0">
                  <a:pos x="4" y="0"/>
                </a:cxn>
                <a:cxn ang="0">
                  <a:pos x="5" y="0"/>
                </a:cxn>
                <a:cxn ang="0">
                  <a:pos x="6" y="0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6" y="3"/>
                    <a:pt x="7" y="5"/>
                    <a:pt x="6" y="7"/>
                  </a:cubicBezTo>
                  <a:cubicBezTo>
                    <a:pt x="5" y="7"/>
                    <a:pt x="0" y="8"/>
                    <a:pt x="0" y="7"/>
                  </a:cubicBezTo>
                  <a:cubicBezTo>
                    <a:pt x="0" y="4"/>
                    <a:pt x="2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0" name="Freeform 42"/>
            <p:cNvSpPr>
              <a:spLocks/>
            </p:cNvSpPr>
            <p:nvPr/>
          </p:nvSpPr>
          <p:spPr bwMode="auto">
            <a:xfrm>
              <a:off x="8829570" y="8099319"/>
              <a:ext cx="73950" cy="36976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2" y="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5" y="0"/>
                </a:cxn>
                <a:cxn ang="0">
                  <a:pos x="19" y="4"/>
                </a:cxn>
                <a:cxn ang="0">
                  <a:pos x="18" y="3"/>
                </a:cxn>
              </a:cxnLst>
              <a:rect l="0" t="0" r="r" b="b"/>
              <a:pathLst>
                <a:path w="22" h="10">
                  <a:moveTo>
                    <a:pt x="18" y="3"/>
                  </a:moveTo>
                  <a:cubicBezTo>
                    <a:pt x="21" y="4"/>
                    <a:pt x="22" y="5"/>
                    <a:pt x="22" y="7"/>
                  </a:cubicBezTo>
                  <a:cubicBezTo>
                    <a:pt x="17" y="8"/>
                    <a:pt x="13" y="10"/>
                    <a:pt x="7" y="10"/>
                  </a:cubicBezTo>
                  <a:cubicBezTo>
                    <a:pt x="4" y="10"/>
                    <a:pt x="0" y="7"/>
                    <a:pt x="0" y="3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0" y="0"/>
                    <a:pt x="16" y="3"/>
                    <a:pt x="19" y="4"/>
                  </a:cubicBezTo>
                  <a:lnTo>
                    <a:pt x="18" y="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1" name="Freeform 43"/>
            <p:cNvSpPr>
              <a:spLocks/>
            </p:cNvSpPr>
            <p:nvPr/>
          </p:nvSpPr>
          <p:spPr bwMode="auto">
            <a:xfrm>
              <a:off x="9306137" y="8099319"/>
              <a:ext cx="61626" cy="24650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11" y="7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8" y="4"/>
                </a:cxn>
              </a:cxnLst>
              <a:rect l="0" t="0" r="r" b="b"/>
              <a:pathLst>
                <a:path w="18" h="7">
                  <a:moveTo>
                    <a:pt x="18" y="4"/>
                  </a:moveTo>
                  <a:cubicBezTo>
                    <a:pt x="17" y="7"/>
                    <a:pt x="14" y="7"/>
                    <a:pt x="11" y="7"/>
                  </a:cubicBezTo>
                  <a:cubicBezTo>
                    <a:pt x="6" y="7"/>
                    <a:pt x="0" y="7"/>
                    <a:pt x="0" y="2"/>
                  </a:cubicBezTo>
                  <a:cubicBezTo>
                    <a:pt x="0" y="0"/>
                    <a:pt x="4" y="0"/>
                    <a:pt x="5" y="0"/>
                  </a:cubicBezTo>
                  <a:cubicBezTo>
                    <a:pt x="6" y="0"/>
                    <a:pt x="17" y="2"/>
                    <a:pt x="18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2" name="Freeform 44"/>
            <p:cNvSpPr>
              <a:spLocks/>
            </p:cNvSpPr>
            <p:nvPr/>
          </p:nvSpPr>
          <p:spPr bwMode="auto">
            <a:xfrm>
              <a:off x="8993904" y="8033586"/>
              <a:ext cx="258827" cy="102710"/>
            </a:xfrm>
            <a:custGeom>
              <a:avLst/>
              <a:gdLst/>
              <a:ahLst/>
              <a:cxnLst>
                <a:cxn ang="0">
                  <a:pos x="64" y="11"/>
                </a:cxn>
                <a:cxn ang="0">
                  <a:pos x="75" y="21"/>
                </a:cxn>
                <a:cxn ang="0">
                  <a:pos x="59" y="21"/>
                </a:cxn>
                <a:cxn ang="0">
                  <a:pos x="51" y="24"/>
                </a:cxn>
                <a:cxn ang="0">
                  <a:pos x="47" y="22"/>
                </a:cxn>
                <a:cxn ang="0">
                  <a:pos x="37" y="30"/>
                </a:cxn>
                <a:cxn ang="0">
                  <a:pos x="31" y="24"/>
                </a:cxn>
                <a:cxn ang="0">
                  <a:pos x="11" y="23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0" y="19"/>
                </a:cxn>
                <a:cxn ang="0">
                  <a:pos x="3" y="18"/>
                </a:cxn>
                <a:cxn ang="0">
                  <a:pos x="22" y="17"/>
                </a:cxn>
                <a:cxn ang="0">
                  <a:pos x="19" y="8"/>
                </a:cxn>
                <a:cxn ang="0">
                  <a:pos x="14" y="3"/>
                </a:cxn>
                <a:cxn ang="0">
                  <a:pos x="17" y="0"/>
                </a:cxn>
                <a:cxn ang="0">
                  <a:pos x="28" y="3"/>
                </a:cxn>
                <a:cxn ang="0">
                  <a:pos x="41" y="1"/>
                </a:cxn>
                <a:cxn ang="0">
                  <a:pos x="66" y="13"/>
                </a:cxn>
                <a:cxn ang="0">
                  <a:pos x="64" y="11"/>
                </a:cxn>
              </a:cxnLst>
              <a:rect l="0" t="0" r="r" b="b"/>
              <a:pathLst>
                <a:path w="75" h="30">
                  <a:moveTo>
                    <a:pt x="64" y="11"/>
                  </a:moveTo>
                  <a:cubicBezTo>
                    <a:pt x="68" y="15"/>
                    <a:pt x="72" y="16"/>
                    <a:pt x="75" y="21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4" y="24"/>
                    <a:pt x="51" y="24"/>
                  </a:cubicBezTo>
                  <a:cubicBezTo>
                    <a:pt x="49" y="24"/>
                    <a:pt x="49" y="22"/>
                    <a:pt x="47" y="22"/>
                  </a:cubicBezTo>
                  <a:cubicBezTo>
                    <a:pt x="41" y="22"/>
                    <a:pt x="41" y="30"/>
                    <a:pt x="37" y="30"/>
                  </a:cubicBezTo>
                  <a:cubicBezTo>
                    <a:pt x="33" y="30"/>
                    <a:pt x="34" y="26"/>
                    <a:pt x="31" y="24"/>
                  </a:cubicBezTo>
                  <a:cubicBezTo>
                    <a:pt x="27" y="22"/>
                    <a:pt x="17" y="23"/>
                    <a:pt x="11" y="23"/>
                  </a:cubicBezTo>
                  <a:cubicBezTo>
                    <a:pt x="8" y="23"/>
                    <a:pt x="8" y="24"/>
                    <a:pt x="6" y="23"/>
                  </a:cubicBezTo>
                  <a:cubicBezTo>
                    <a:pt x="6" y="24"/>
                    <a:pt x="6" y="25"/>
                    <a:pt x="6" y="27"/>
                  </a:cubicBezTo>
                  <a:cubicBezTo>
                    <a:pt x="3" y="26"/>
                    <a:pt x="0" y="22"/>
                    <a:pt x="0" y="19"/>
                  </a:cubicBezTo>
                  <a:cubicBezTo>
                    <a:pt x="1" y="19"/>
                    <a:pt x="2" y="18"/>
                    <a:pt x="3" y="18"/>
                  </a:cubicBezTo>
                  <a:cubicBezTo>
                    <a:pt x="13" y="18"/>
                    <a:pt x="17" y="20"/>
                    <a:pt x="22" y="17"/>
                  </a:cubicBezTo>
                  <a:cubicBezTo>
                    <a:pt x="20" y="15"/>
                    <a:pt x="19" y="12"/>
                    <a:pt x="19" y="8"/>
                  </a:cubicBezTo>
                  <a:cubicBezTo>
                    <a:pt x="17" y="8"/>
                    <a:pt x="14" y="6"/>
                    <a:pt x="14" y="3"/>
                  </a:cubicBezTo>
                  <a:cubicBezTo>
                    <a:pt x="14" y="2"/>
                    <a:pt x="16" y="0"/>
                    <a:pt x="17" y="0"/>
                  </a:cubicBezTo>
                  <a:cubicBezTo>
                    <a:pt x="21" y="0"/>
                    <a:pt x="24" y="3"/>
                    <a:pt x="28" y="3"/>
                  </a:cubicBezTo>
                  <a:cubicBezTo>
                    <a:pt x="34" y="3"/>
                    <a:pt x="36" y="1"/>
                    <a:pt x="41" y="1"/>
                  </a:cubicBezTo>
                  <a:cubicBezTo>
                    <a:pt x="55" y="1"/>
                    <a:pt x="58" y="9"/>
                    <a:pt x="66" y="13"/>
                  </a:cubicBezTo>
                  <a:lnTo>
                    <a:pt x="64" y="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3" name="Freeform 45"/>
            <p:cNvSpPr>
              <a:spLocks/>
            </p:cNvSpPr>
            <p:nvPr/>
          </p:nvSpPr>
          <p:spPr bwMode="auto">
            <a:xfrm>
              <a:off x="8813137" y="7807629"/>
              <a:ext cx="24650" cy="287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0" y="0"/>
                </a:cxn>
                <a:cxn ang="0">
                  <a:pos x="2" y="0"/>
                </a:cxn>
              </a:cxnLst>
              <a:rect l="0" t="0" r="r" b="b"/>
              <a:pathLst>
                <a:path w="7" h="8">
                  <a:moveTo>
                    <a:pt x="2" y="0"/>
                  </a:moveTo>
                  <a:cubicBezTo>
                    <a:pt x="6" y="0"/>
                    <a:pt x="7" y="3"/>
                    <a:pt x="7" y="6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0" y="8"/>
                    <a:pt x="0" y="3"/>
                    <a:pt x="0" y="0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4" name="Freeform 46"/>
            <p:cNvSpPr>
              <a:spLocks/>
            </p:cNvSpPr>
            <p:nvPr/>
          </p:nvSpPr>
          <p:spPr bwMode="auto">
            <a:xfrm>
              <a:off x="8792596" y="7721352"/>
              <a:ext cx="36976" cy="12326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6" y="0"/>
                </a:cxn>
                <a:cxn ang="0">
                  <a:pos x="11" y="3"/>
                </a:cxn>
                <a:cxn ang="0">
                  <a:pos x="0" y="3"/>
                </a:cxn>
              </a:cxnLst>
              <a:rect l="0" t="0" r="r" b="b"/>
              <a:pathLst>
                <a:path w="11" h="4">
                  <a:moveTo>
                    <a:pt x="0" y="3"/>
                  </a:moveTo>
                  <a:cubicBezTo>
                    <a:pt x="1" y="2"/>
                    <a:pt x="4" y="0"/>
                    <a:pt x="6" y="0"/>
                  </a:cubicBezTo>
                  <a:cubicBezTo>
                    <a:pt x="9" y="0"/>
                    <a:pt x="10" y="2"/>
                    <a:pt x="11" y="3"/>
                  </a:cubicBezTo>
                  <a:cubicBezTo>
                    <a:pt x="7" y="4"/>
                    <a:pt x="2" y="3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5" name="Freeform 47"/>
            <p:cNvSpPr>
              <a:spLocks/>
            </p:cNvSpPr>
            <p:nvPr/>
          </p:nvSpPr>
          <p:spPr bwMode="auto">
            <a:xfrm>
              <a:off x="8858330" y="7737786"/>
              <a:ext cx="12326" cy="16433"/>
            </a:xfrm>
            <a:custGeom>
              <a:avLst/>
              <a:gdLst/>
              <a:ahLst/>
              <a:cxnLst>
                <a:cxn ang="0">
                  <a:pos x="3" y="4"/>
                </a:cxn>
                <a:cxn ang="0">
                  <a:pos x="1" y="0"/>
                </a:cxn>
                <a:cxn ang="0">
                  <a:pos x="3" y="4"/>
                </a:cxn>
              </a:cxnLst>
              <a:rect l="0" t="0" r="r" b="b"/>
              <a:pathLst>
                <a:path w="3" h="4">
                  <a:moveTo>
                    <a:pt x="3" y="4"/>
                  </a:moveTo>
                  <a:cubicBezTo>
                    <a:pt x="2" y="4"/>
                    <a:pt x="0" y="1"/>
                    <a:pt x="1" y="0"/>
                  </a:cubicBezTo>
                  <a:lnTo>
                    <a:pt x="3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6" name="Freeform 48"/>
            <p:cNvSpPr>
              <a:spLocks/>
            </p:cNvSpPr>
            <p:nvPr/>
          </p:nvSpPr>
          <p:spPr bwMode="auto">
            <a:xfrm>
              <a:off x="9014447" y="7967852"/>
              <a:ext cx="28760" cy="2054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7"/>
                </a:cxn>
                <a:cxn ang="0">
                  <a:pos x="2" y="7"/>
                </a:cxn>
                <a:cxn ang="0">
                  <a:pos x="9" y="4"/>
                </a:cxn>
                <a:cxn ang="0">
                  <a:pos x="9" y="0"/>
                </a:cxn>
                <a:cxn ang="0">
                  <a:pos x="0" y="4"/>
                </a:cxn>
              </a:cxnLst>
              <a:rect l="0" t="0" r="r" b="b"/>
              <a:pathLst>
                <a:path w="9" h="7">
                  <a:moveTo>
                    <a:pt x="0" y="4"/>
                  </a:move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7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3"/>
                    <a:pt x="4" y="5"/>
                    <a:pt x="0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7" name="Freeform 49"/>
            <p:cNvSpPr>
              <a:spLocks/>
            </p:cNvSpPr>
            <p:nvPr/>
          </p:nvSpPr>
          <p:spPr bwMode="auto">
            <a:xfrm>
              <a:off x="6808268" y="6575127"/>
              <a:ext cx="2501979" cy="1224284"/>
            </a:xfrm>
            <a:custGeom>
              <a:avLst/>
              <a:gdLst/>
              <a:ahLst/>
              <a:cxnLst>
                <a:cxn ang="0">
                  <a:pos x="543" y="285"/>
                </a:cxn>
                <a:cxn ang="0">
                  <a:pos x="555" y="317"/>
                </a:cxn>
                <a:cxn ang="0">
                  <a:pos x="560" y="338"/>
                </a:cxn>
                <a:cxn ang="0">
                  <a:pos x="542" y="345"/>
                </a:cxn>
                <a:cxn ang="0">
                  <a:pos x="507" y="287"/>
                </a:cxn>
                <a:cxn ang="0">
                  <a:pos x="474" y="283"/>
                </a:cxn>
                <a:cxn ang="0">
                  <a:pos x="460" y="283"/>
                </a:cxn>
                <a:cxn ang="0">
                  <a:pos x="443" y="286"/>
                </a:cxn>
                <a:cxn ang="0">
                  <a:pos x="412" y="292"/>
                </a:cxn>
                <a:cxn ang="0">
                  <a:pos x="393" y="291"/>
                </a:cxn>
                <a:cxn ang="0">
                  <a:pos x="357" y="309"/>
                </a:cxn>
                <a:cxn ang="0">
                  <a:pos x="343" y="342"/>
                </a:cxn>
                <a:cxn ang="0">
                  <a:pos x="282" y="290"/>
                </a:cxn>
                <a:cxn ang="0">
                  <a:pos x="246" y="281"/>
                </a:cxn>
                <a:cxn ang="0">
                  <a:pos x="207" y="262"/>
                </a:cxn>
                <a:cxn ang="0">
                  <a:pos x="170" y="268"/>
                </a:cxn>
                <a:cxn ang="0">
                  <a:pos x="95" y="252"/>
                </a:cxn>
                <a:cxn ang="0">
                  <a:pos x="47" y="214"/>
                </a:cxn>
                <a:cxn ang="0">
                  <a:pos x="4" y="141"/>
                </a:cxn>
                <a:cxn ang="0">
                  <a:pos x="4" y="95"/>
                </a:cxn>
                <a:cxn ang="0">
                  <a:pos x="0" y="23"/>
                </a:cxn>
                <a:cxn ang="0">
                  <a:pos x="20" y="27"/>
                </a:cxn>
                <a:cxn ang="0">
                  <a:pos x="20" y="5"/>
                </a:cxn>
                <a:cxn ang="0">
                  <a:pos x="373" y="0"/>
                </a:cxn>
                <a:cxn ang="0">
                  <a:pos x="406" y="11"/>
                </a:cxn>
                <a:cxn ang="0">
                  <a:pos x="408" y="45"/>
                </a:cxn>
                <a:cxn ang="0">
                  <a:pos x="423" y="42"/>
                </a:cxn>
                <a:cxn ang="0">
                  <a:pos x="441" y="40"/>
                </a:cxn>
                <a:cxn ang="0">
                  <a:pos x="456" y="42"/>
                </a:cxn>
                <a:cxn ang="0">
                  <a:pos x="472" y="47"/>
                </a:cxn>
                <a:cxn ang="0">
                  <a:pos x="510" y="48"/>
                </a:cxn>
                <a:cxn ang="0">
                  <a:pos x="490" y="54"/>
                </a:cxn>
                <a:cxn ang="0">
                  <a:pos x="472" y="69"/>
                </a:cxn>
                <a:cxn ang="0">
                  <a:pos x="471" y="121"/>
                </a:cxn>
                <a:cxn ang="0">
                  <a:pos x="480" y="88"/>
                </a:cxn>
                <a:cxn ang="0">
                  <a:pos x="501" y="57"/>
                </a:cxn>
                <a:cxn ang="0">
                  <a:pos x="516" y="87"/>
                </a:cxn>
                <a:cxn ang="0">
                  <a:pos x="531" y="97"/>
                </a:cxn>
                <a:cxn ang="0">
                  <a:pos x="527" y="123"/>
                </a:cxn>
                <a:cxn ang="0">
                  <a:pos x="564" y="97"/>
                </a:cxn>
                <a:cxn ang="0">
                  <a:pos x="610" y="84"/>
                </a:cxn>
                <a:cxn ang="0">
                  <a:pos x="653" y="65"/>
                </a:cxn>
                <a:cxn ang="0">
                  <a:pos x="675" y="63"/>
                </a:cxn>
                <a:cxn ang="0">
                  <a:pos x="699" y="28"/>
                </a:cxn>
                <a:cxn ang="0">
                  <a:pos x="726" y="73"/>
                </a:cxn>
                <a:cxn ang="0">
                  <a:pos x="701" y="80"/>
                </a:cxn>
                <a:cxn ang="0">
                  <a:pos x="681" y="113"/>
                </a:cxn>
                <a:cxn ang="0">
                  <a:pos x="690" y="118"/>
                </a:cxn>
                <a:cxn ang="0">
                  <a:pos x="676" y="122"/>
                </a:cxn>
                <a:cxn ang="0">
                  <a:pos x="648" y="132"/>
                </a:cxn>
                <a:cxn ang="0">
                  <a:pos x="642" y="134"/>
                </a:cxn>
                <a:cxn ang="0">
                  <a:pos x="635" y="137"/>
                </a:cxn>
                <a:cxn ang="0">
                  <a:pos x="627" y="161"/>
                </a:cxn>
                <a:cxn ang="0">
                  <a:pos x="622" y="159"/>
                </a:cxn>
                <a:cxn ang="0">
                  <a:pos x="615" y="186"/>
                </a:cxn>
                <a:cxn ang="0">
                  <a:pos x="614" y="178"/>
                </a:cxn>
                <a:cxn ang="0">
                  <a:pos x="608" y="170"/>
                </a:cxn>
                <a:cxn ang="0">
                  <a:pos x="611" y="192"/>
                </a:cxn>
                <a:cxn ang="0">
                  <a:pos x="614" y="196"/>
                </a:cxn>
                <a:cxn ang="0">
                  <a:pos x="614" y="205"/>
                </a:cxn>
                <a:cxn ang="0">
                  <a:pos x="607" y="213"/>
                </a:cxn>
                <a:cxn ang="0">
                  <a:pos x="607" y="221"/>
                </a:cxn>
                <a:cxn ang="0">
                  <a:pos x="589" y="232"/>
                </a:cxn>
              </a:cxnLst>
              <a:rect l="0" t="0" r="r" b="b"/>
              <a:pathLst>
                <a:path w="726" h="356">
                  <a:moveTo>
                    <a:pt x="590" y="233"/>
                  </a:moveTo>
                  <a:cubicBezTo>
                    <a:pt x="569" y="245"/>
                    <a:pt x="543" y="253"/>
                    <a:pt x="543" y="285"/>
                  </a:cubicBezTo>
                  <a:cubicBezTo>
                    <a:pt x="543" y="300"/>
                    <a:pt x="555" y="304"/>
                    <a:pt x="555" y="318"/>
                  </a:cubicBezTo>
                  <a:cubicBezTo>
                    <a:pt x="555" y="317"/>
                    <a:pt x="555" y="317"/>
                    <a:pt x="555" y="317"/>
                  </a:cubicBezTo>
                  <a:cubicBezTo>
                    <a:pt x="555" y="320"/>
                    <a:pt x="555" y="320"/>
                    <a:pt x="555" y="320"/>
                  </a:cubicBezTo>
                  <a:cubicBezTo>
                    <a:pt x="556" y="326"/>
                    <a:pt x="560" y="330"/>
                    <a:pt x="560" y="338"/>
                  </a:cubicBezTo>
                  <a:cubicBezTo>
                    <a:pt x="560" y="347"/>
                    <a:pt x="558" y="356"/>
                    <a:pt x="551" y="356"/>
                  </a:cubicBezTo>
                  <a:cubicBezTo>
                    <a:pt x="544" y="356"/>
                    <a:pt x="544" y="349"/>
                    <a:pt x="542" y="345"/>
                  </a:cubicBezTo>
                  <a:cubicBezTo>
                    <a:pt x="537" y="338"/>
                    <a:pt x="532" y="335"/>
                    <a:pt x="529" y="328"/>
                  </a:cubicBezTo>
                  <a:cubicBezTo>
                    <a:pt x="522" y="314"/>
                    <a:pt x="527" y="287"/>
                    <a:pt x="507" y="287"/>
                  </a:cubicBezTo>
                  <a:cubicBezTo>
                    <a:pt x="503" y="287"/>
                    <a:pt x="502" y="293"/>
                    <a:pt x="498" y="293"/>
                  </a:cubicBezTo>
                  <a:cubicBezTo>
                    <a:pt x="490" y="293"/>
                    <a:pt x="485" y="283"/>
                    <a:pt x="474" y="283"/>
                  </a:cubicBezTo>
                  <a:cubicBezTo>
                    <a:pt x="468" y="283"/>
                    <a:pt x="467" y="286"/>
                    <a:pt x="463" y="286"/>
                  </a:cubicBezTo>
                  <a:cubicBezTo>
                    <a:pt x="462" y="286"/>
                    <a:pt x="460" y="284"/>
                    <a:pt x="460" y="283"/>
                  </a:cubicBezTo>
                  <a:cubicBezTo>
                    <a:pt x="453" y="285"/>
                    <a:pt x="444" y="284"/>
                    <a:pt x="436" y="286"/>
                  </a:cubicBezTo>
                  <a:cubicBezTo>
                    <a:pt x="441" y="288"/>
                    <a:pt x="440" y="288"/>
                    <a:pt x="443" y="286"/>
                  </a:cubicBezTo>
                  <a:cubicBezTo>
                    <a:pt x="442" y="293"/>
                    <a:pt x="438" y="297"/>
                    <a:pt x="443" y="301"/>
                  </a:cubicBezTo>
                  <a:cubicBezTo>
                    <a:pt x="431" y="307"/>
                    <a:pt x="421" y="292"/>
                    <a:pt x="412" y="292"/>
                  </a:cubicBezTo>
                  <a:cubicBezTo>
                    <a:pt x="409" y="292"/>
                    <a:pt x="408" y="295"/>
                    <a:pt x="405" y="295"/>
                  </a:cubicBezTo>
                  <a:cubicBezTo>
                    <a:pt x="400" y="295"/>
                    <a:pt x="398" y="291"/>
                    <a:pt x="393" y="291"/>
                  </a:cubicBezTo>
                  <a:cubicBezTo>
                    <a:pt x="380" y="291"/>
                    <a:pt x="374" y="302"/>
                    <a:pt x="368" y="307"/>
                  </a:cubicBezTo>
                  <a:cubicBezTo>
                    <a:pt x="365" y="311"/>
                    <a:pt x="361" y="308"/>
                    <a:pt x="357" y="309"/>
                  </a:cubicBezTo>
                  <a:cubicBezTo>
                    <a:pt x="347" y="313"/>
                    <a:pt x="341" y="325"/>
                    <a:pt x="341" y="338"/>
                  </a:cubicBezTo>
                  <a:cubicBezTo>
                    <a:pt x="341" y="339"/>
                    <a:pt x="343" y="341"/>
                    <a:pt x="343" y="342"/>
                  </a:cubicBezTo>
                  <a:cubicBezTo>
                    <a:pt x="336" y="342"/>
                    <a:pt x="325" y="339"/>
                    <a:pt x="321" y="336"/>
                  </a:cubicBezTo>
                  <a:cubicBezTo>
                    <a:pt x="307" y="322"/>
                    <a:pt x="308" y="290"/>
                    <a:pt x="282" y="290"/>
                  </a:cubicBezTo>
                  <a:cubicBezTo>
                    <a:pt x="272" y="290"/>
                    <a:pt x="275" y="302"/>
                    <a:pt x="266" y="302"/>
                  </a:cubicBezTo>
                  <a:cubicBezTo>
                    <a:pt x="257" y="302"/>
                    <a:pt x="250" y="287"/>
                    <a:pt x="246" y="281"/>
                  </a:cubicBezTo>
                  <a:cubicBezTo>
                    <a:pt x="239" y="268"/>
                    <a:pt x="230" y="266"/>
                    <a:pt x="215" y="262"/>
                  </a:cubicBezTo>
                  <a:cubicBezTo>
                    <a:pt x="207" y="262"/>
                    <a:pt x="207" y="262"/>
                    <a:pt x="207" y="262"/>
                  </a:cubicBezTo>
                  <a:cubicBezTo>
                    <a:pt x="207" y="268"/>
                    <a:pt x="207" y="268"/>
                    <a:pt x="207" y="268"/>
                  </a:cubicBezTo>
                  <a:cubicBezTo>
                    <a:pt x="170" y="268"/>
                    <a:pt x="170" y="268"/>
                    <a:pt x="170" y="268"/>
                  </a:cubicBezTo>
                  <a:cubicBezTo>
                    <a:pt x="123" y="252"/>
                    <a:pt x="123" y="252"/>
                    <a:pt x="123" y="252"/>
                  </a:cubicBezTo>
                  <a:cubicBezTo>
                    <a:pt x="95" y="252"/>
                    <a:pt x="95" y="252"/>
                    <a:pt x="95" y="252"/>
                  </a:cubicBezTo>
                  <a:cubicBezTo>
                    <a:pt x="88" y="239"/>
                    <a:pt x="66" y="230"/>
                    <a:pt x="50" y="223"/>
                  </a:cubicBezTo>
                  <a:cubicBezTo>
                    <a:pt x="47" y="222"/>
                    <a:pt x="48" y="217"/>
                    <a:pt x="47" y="214"/>
                  </a:cubicBezTo>
                  <a:cubicBezTo>
                    <a:pt x="40" y="198"/>
                    <a:pt x="28" y="193"/>
                    <a:pt x="30" y="175"/>
                  </a:cubicBezTo>
                  <a:cubicBezTo>
                    <a:pt x="21" y="174"/>
                    <a:pt x="11" y="154"/>
                    <a:pt x="4" y="141"/>
                  </a:cubicBezTo>
                  <a:cubicBezTo>
                    <a:pt x="2" y="137"/>
                    <a:pt x="6" y="134"/>
                    <a:pt x="8" y="133"/>
                  </a:cubicBezTo>
                  <a:cubicBezTo>
                    <a:pt x="3" y="123"/>
                    <a:pt x="8" y="107"/>
                    <a:pt x="4" y="95"/>
                  </a:cubicBezTo>
                  <a:cubicBezTo>
                    <a:pt x="0" y="85"/>
                    <a:pt x="11" y="60"/>
                    <a:pt x="11" y="46"/>
                  </a:cubicBezTo>
                  <a:cubicBezTo>
                    <a:pt x="11" y="36"/>
                    <a:pt x="0" y="32"/>
                    <a:pt x="0" y="23"/>
                  </a:cubicBezTo>
                  <a:cubicBezTo>
                    <a:pt x="0" y="20"/>
                    <a:pt x="5" y="20"/>
                    <a:pt x="7" y="20"/>
                  </a:cubicBezTo>
                  <a:cubicBezTo>
                    <a:pt x="13" y="20"/>
                    <a:pt x="17" y="23"/>
                    <a:pt x="20" y="27"/>
                  </a:cubicBezTo>
                  <a:cubicBezTo>
                    <a:pt x="22" y="24"/>
                    <a:pt x="26" y="19"/>
                    <a:pt x="26" y="15"/>
                  </a:cubicBezTo>
                  <a:cubicBezTo>
                    <a:pt x="26" y="11"/>
                    <a:pt x="22" y="10"/>
                    <a:pt x="20" y="5"/>
                  </a:cubicBezTo>
                  <a:cubicBezTo>
                    <a:pt x="373" y="5"/>
                    <a:pt x="373" y="5"/>
                    <a:pt x="373" y="5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9" y="4"/>
                    <a:pt x="378" y="8"/>
                    <a:pt x="384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15" y="20"/>
                    <a:pt x="426" y="20"/>
                    <a:pt x="443" y="20"/>
                  </a:cubicBezTo>
                  <a:cubicBezTo>
                    <a:pt x="431" y="28"/>
                    <a:pt x="418" y="32"/>
                    <a:pt x="408" y="45"/>
                  </a:cubicBezTo>
                  <a:cubicBezTo>
                    <a:pt x="415" y="45"/>
                    <a:pt x="415" y="45"/>
                    <a:pt x="415" y="45"/>
                  </a:cubicBezTo>
                  <a:cubicBezTo>
                    <a:pt x="418" y="43"/>
                    <a:pt x="420" y="42"/>
                    <a:pt x="423" y="42"/>
                  </a:cubicBezTo>
                  <a:cubicBezTo>
                    <a:pt x="425" y="46"/>
                    <a:pt x="426" y="46"/>
                    <a:pt x="429" y="46"/>
                  </a:cubicBezTo>
                  <a:cubicBezTo>
                    <a:pt x="437" y="46"/>
                    <a:pt x="437" y="40"/>
                    <a:pt x="441" y="40"/>
                  </a:cubicBezTo>
                  <a:cubicBezTo>
                    <a:pt x="446" y="40"/>
                    <a:pt x="454" y="32"/>
                    <a:pt x="461" y="31"/>
                  </a:cubicBezTo>
                  <a:cubicBezTo>
                    <a:pt x="461" y="37"/>
                    <a:pt x="458" y="38"/>
                    <a:pt x="456" y="42"/>
                  </a:cubicBezTo>
                  <a:cubicBezTo>
                    <a:pt x="465" y="42"/>
                    <a:pt x="465" y="42"/>
                    <a:pt x="465" y="42"/>
                  </a:cubicBezTo>
                  <a:cubicBezTo>
                    <a:pt x="465" y="45"/>
                    <a:pt x="469" y="47"/>
                    <a:pt x="472" y="47"/>
                  </a:cubicBezTo>
                  <a:cubicBezTo>
                    <a:pt x="478" y="47"/>
                    <a:pt x="480" y="43"/>
                    <a:pt x="484" y="43"/>
                  </a:cubicBezTo>
                  <a:cubicBezTo>
                    <a:pt x="495" y="43"/>
                    <a:pt x="500" y="48"/>
                    <a:pt x="510" y="48"/>
                  </a:cubicBezTo>
                  <a:cubicBezTo>
                    <a:pt x="510" y="54"/>
                    <a:pt x="510" y="54"/>
                    <a:pt x="510" y="54"/>
                  </a:cubicBezTo>
                  <a:cubicBezTo>
                    <a:pt x="503" y="56"/>
                    <a:pt x="493" y="54"/>
                    <a:pt x="490" y="54"/>
                  </a:cubicBezTo>
                  <a:cubicBezTo>
                    <a:pt x="480" y="54"/>
                    <a:pt x="462" y="66"/>
                    <a:pt x="462" y="75"/>
                  </a:cubicBezTo>
                  <a:cubicBezTo>
                    <a:pt x="466" y="72"/>
                    <a:pt x="468" y="69"/>
                    <a:pt x="472" y="69"/>
                  </a:cubicBezTo>
                  <a:cubicBezTo>
                    <a:pt x="465" y="78"/>
                    <a:pt x="461" y="101"/>
                    <a:pt x="461" y="112"/>
                  </a:cubicBezTo>
                  <a:cubicBezTo>
                    <a:pt x="461" y="117"/>
                    <a:pt x="466" y="121"/>
                    <a:pt x="471" y="121"/>
                  </a:cubicBezTo>
                  <a:cubicBezTo>
                    <a:pt x="478" y="121"/>
                    <a:pt x="480" y="108"/>
                    <a:pt x="480" y="102"/>
                  </a:cubicBezTo>
                  <a:cubicBezTo>
                    <a:pt x="480" y="97"/>
                    <a:pt x="480" y="88"/>
                    <a:pt x="480" y="88"/>
                  </a:cubicBezTo>
                  <a:cubicBezTo>
                    <a:pt x="480" y="82"/>
                    <a:pt x="480" y="69"/>
                    <a:pt x="485" y="69"/>
                  </a:cubicBezTo>
                  <a:cubicBezTo>
                    <a:pt x="501" y="68"/>
                    <a:pt x="494" y="57"/>
                    <a:pt x="501" y="57"/>
                  </a:cubicBezTo>
                  <a:cubicBezTo>
                    <a:pt x="504" y="57"/>
                    <a:pt x="521" y="65"/>
                    <a:pt x="521" y="70"/>
                  </a:cubicBezTo>
                  <a:cubicBezTo>
                    <a:pt x="521" y="77"/>
                    <a:pt x="517" y="81"/>
                    <a:pt x="516" y="87"/>
                  </a:cubicBezTo>
                  <a:cubicBezTo>
                    <a:pt x="521" y="87"/>
                    <a:pt x="520" y="85"/>
                    <a:pt x="525" y="84"/>
                  </a:cubicBezTo>
                  <a:cubicBezTo>
                    <a:pt x="526" y="91"/>
                    <a:pt x="526" y="94"/>
                    <a:pt x="531" y="97"/>
                  </a:cubicBezTo>
                  <a:cubicBezTo>
                    <a:pt x="526" y="103"/>
                    <a:pt x="521" y="106"/>
                    <a:pt x="521" y="112"/>
                  </a:cubicBezTo>
                  <a:cubicBezTo>
                    <a:pt x="521" y="117"/>
                    <a:pt x="523" y="123"/>
                    <a:pt x="527" y="123"/>
                  </a:cubicBezTo>
                  <a:cubicBezTo>
                    <a:pt x="539" y="123"/>
                    <a:pt x="559" y="112"/>
                    <a:pt x="568" y="108"/>
                  </a:cubicBezTo>
                  <a:cubicBezTo>
                    <a:pt x="567" y="103"/>
                    <a:pt x="565" y="99"/>
                    <a:pt x="564" y="97"/>
                  </a:cubicBezTo>
                  <a:cubicBezTo>
                    <a:pt x="567" y="97"/>
                    <a:pt x="567" y="97"/>
                    <a:pt x="569" y="97"/>
                  </a:cubicBezTo>
                  <a:cubicBezTo>
                    <a:pt x="582" y="97"/>
                    <a:pt x="610" y="101"/>
                    <a:pt x="610" y="84"/>
                  </a:cubicBezTo>
                  <a:cubicBezTo>
                    <a:pt x="611" y="84"/>
                    <a:pt x="627" y="68"/>
                    <a:pt x="630" y="66"/>
                  </a:cubicBezTo>
                  <a:cubicBezTo>
                    <a:pt x="632" y="64"/>
                    <a:pt x="643" y="65"/>
                    <a:pt x="653" y="65"/>
                  </a:cubicBezTo>
                  <a:cubicBezTo>
                    <a:pt x="657" y="65"/>
                    <a:pt x="660" y="65"/>
                    <a:pt x="664" y="65"/>
                  </a:cubicBezTo>
                  <a:cubicBezTo>
                    <a:pt x="668" y="65"/>
                    <a:pt x="672" y="63"/>
                    <a:pt x="675" y="63"/>
                  </a:cubicBezTo>
                  <a:cubicBezTo>
                    <a:pt x="680" y="62"/>
                    <a:pt x="678" y="61"/>
                    <a:pt x="680" y="59"/>
                  </a:cubicBezTo>
                  <a:cubicBezTo>
                    <a:pt x="688" y="51"/>
                    <a:pt x="688" y="36"/>
                    <a:pt x="699" y="28"/>
                  </a:cubicBezTo>
                  <a:cubicBezTo>
                    <a:pt x="704" y="35"/>
                    <a:pt x="712" y="25"/>
                    <a:pt x="716" y="32"/>
                  </a:cubicBezTo>
                  <a:cubicBezTo>
                    <a:pt x="723" y="44"/>
                    <a:pt x="717" y="62"/>
                    <a:pt x="726" y="73"/>
                  </a:cubicBezTo>
                  <a:cubicBezTo>
                    <a:pt x="723" y="77"/>
                    <a:pt x="718" y="80"/>
                    <a:pt x="712" y="80"/>
                  </a:cubicBezTo>
                  <a:cubicBezTo>
                    <a:pt x="706" y="80"/>
                    <a:pt x="706" y="78"/>
                    <a:pt x="701" y="80"/>
                  </a:cubicBezTo>
                  <a:cubicBezTo>
                    <a:pt x="694" y="87"/>
                    <a:pt x="679" y="92"/>
                    <a:pt x="679" y="109"/>
                  </a:cubicBezTo>
                  <a:cubicBezTo>
                    <a:pt x="679" y="110"/>
                    <a:pt x="680" y="112"/>
                    <a:pt x="681" y="113"/>
                  </a:cubicBezTo>
                  <a:cubicBezTo>
                    <a:pt x="681" y="115"/>
                    <a:pt x="683" y="121"/>
                    <a:pt x="686" y="121"/>
                  </a:cubicBezTo>
                  <a:cubicBezTo>
                    <a:pt x="687" y="121"/>
                    <a:pt x="690" y="118"/>
                    <a:pt x="690" y="118"/>
                  </a:cubicBezTo>
                  <a:cubicBezTo>
                    <a:pt x="690" y="121"/>
                    <a:pt x="690" y="121"/>
                    <a:pt x="690" y="121"/>
                  </a:cubicBezTo>
                  <a:cubicBezTo>
                    <a:pt x="685" y="122"/>
                    <a:pt x="678" y="124"/>
                    <a:pt x="676" y="122"/>
                  </a:cubicBezTo>
                  <a:cubicBezTo>
                    <a:pt x="667" y="129"/>
                    <a:pt x="652" y="126"/>
                    <a:pt x="643" y="132"/>
                  </a:cubicBezTo>
                  <a:cubicBezTo>
                    <a:pt x="648" y="132"/>
                    <a:pt x="648" y="132"/>
                    <a:pt x="648" y="132"/>
                  </a:cubicBezTo>
                  <a:cubicBezTo>
                    <a:pt x="652" y="132"/>
                    <a:pt x="656" y="129"/>
                    <a:pt x="659" y="132"/>
                  </a:cubicBezTo>
                  <a:cubicBezTo>
                    <a:pt x="653" y="134"/>
                    <a:pt x="648" y="134"/>
                    <a:pt x="642" y="134"/>
                  </a:cubicBezTo>
                  <a:cubicBezTo>
                    <a:pt x="641" y="134"/>
                    <a:pt x="639" y="133"/>
                    <a:pt x="638" y="133"/>
                  </a:cubicBezTo>
                  <a:cubicBezTo>
                    <a:pt x="637" y="134"/>
                    <a:pt x="635" y="135"/>
                    <a:pt x="635" y="137"/>
                  </a:cubicBezTo>
                  <a:cubicBezTo>
                    <a:pt x="635" y="139"/>
                    <a:pt x="639" y="142"/>
                    <a:pt x="639" y="142"/>
                  </a:cubicBezTo>
                  <a:cubicBezTo>
                    <a:pt x="638" y="145"/>
                    <a:pt x="630" y="161"/>
                    <a:pt x="627" y="161"/>
                  </a:cubicBezTo>
                  <a:cubicBezTo>
                    <a:pt x="626" y="161"/>
                    <a:pt x="625" y="158"/>
                    <a:pt x="624" y="157"/>
                  </a:cubicBezTo>
                  <a:cubicBezTo>
                    <a:pt x="622" y="159"/>
                    <a:pt x="622" y="159"/>
                    <a:pt x="622" y="159"/>
                  </a:cubicBezTo>
                  <a:cubicBezTo>
                    <a:pt x="623" y="163"/>
                    <a:pt x="626" y="164"/>
                    <a:pt x="626" y="168"/>
                  </a:cubicBezTo>
                  <a:cubicBezTo>
                    <a:pt x="626" y="170"/>
                    <a:pt x="617" y="186"/>
                    <a:pt x="615" y="186"/>
                  </a:cubicBezTo>
                  <a:cubicBezTo>
                    <a:pt x="615" y="186"/>
                    <a:pt x="614" y="184"/>
                    <a:pt x="614" y="183"/>
                  </a:cubicBezTo>
                  <a:cubicBezTo>
                    <a:pt x="614" y="181"/>
                    <a:pt x="614" y="180"/>
                    <a:pt x="614" y="178"/>
                  </a:cubicBezTo>
                  <a:cubicBezTo>
                    <a:pt x="614" y="175"/>
                    <a:pt x="610" y="168"/>
                    <a:pt x="609" y="164"/>
                  </a:cubicBezTo>
                  <a:cubicBezTo>
                    <a:pt x="608" y="166"/>
                    <a:pt x="608" y="170"/>
                    <a:pt x="608" y="170"/>
                  </a:cubicBezTo>
                  <a:cubicBezTo>
                    <a:pt x="608" y="173"/>
                    <a:pt x="611" y="181"/>
                    <a:pt x="611" y="185"/>
                  </a:cubicBezTo>
                  <a:cubicBezTo>
                    <a:pt x="611" y="189"/>
                    <a:pt x="608" y="189"/>
                    <a:pt x="611" y="192"/>
                  </a:cubicBezTo>
                  <a:cubicBezTo>
                    <a:pt x="612" y="192"/>
                    <a:pt x="613" y="192"/>
                    <a:pt x="614" y="192"/>
                  </a:cubicBezTo>
                  <a:cubicBezTo>
                    <a:pt x="614" y="193"/>
                    <a:pt x="614" y="195"/>
                    <a:pt x="614" y="196"/>
                  </a:cubicBezTo>
                  <a:cubicBezTo>
                    <a:pt x="614" y="200"/>
                    <a:pt x="610" y="201"/>
                    <a:pt x="608" y="201"/>
                  </a:cubicBezTo>
                  <a:cubicBezTo>
                    <a:pt x="610" y="205"/>
                    <a:pt x="612" y="205"/>
                    <a:pt x="614" y="205"/>
                  </a:cubicBezTo>
                  <a:cubicBezTo>
                    <a:pt x="613" y="210"/>
                    <a:pt x="611" y="210"/>
                    <a:pt x="607" y="210"/>
                  </a:cubicBezTo>
                  <a:cubicBezTo>
                    <a:pt x="607" y="213"/>
                    <a:pt x="607" y="213"/>
                    <a:pt x="607" y="213"/>
                  </a:cubicBezTo>
                  <a:cubicBezTo>
                    <a:pt x="612" y="216"/>
                    <a:pt x="612" y="216"/>
                    <a:pt x="612" y="216"/>
                  </a:cubicBezTo>
                  <a:cubicBezTo>
                    <a:pt x="611" y="218"/>
                    <a:pt x="610" y="221"/>
                    <a:pt x="607" y="221"/>
                  </a:cubicBezTo>
                  <a:cubicBezTo>
                    <a:pt x="602" y="222"/>
                    <a:pt x="600" y="226"/>
                    <a:pt x="596" y="226"/>
                  </a:cubicBezTo>
                  <a:cubicBezTo>
                    <a:pt x="591" y="228"/>
                    <a:pt x="591" y="230"/>
                    <a:pt x="589" y="232"/>
                  </a:cubicBezTo>
                  <a:lnTo>
                    <a:pt x="590" y="233"/>
                  </a:lnTo>
                  <a:close/>
                </a:path>
              </a:pathLst>
            </a:custGeom>
            <a:solidFill>
              <a:srgbClr val="8FB4C4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8" name="Freeform 50"/>
            <p:cNvSpPr>
              <a:spLocks/>
            </p:cNvSpPr>
            <p:nvPr/>
          </p:nvSpPr>
          <p:spPr bwMode="auto">
            <a:xfrm>
              <a:off x="6105744" y="5075583"/>
              <a:ext cx="3689287" cy="1906268"/>
            </a:xfrm>
            <a:custGeom>
              <a:avLst/>
              <a:gdLst/>
              <a:ahLst/>
              <a:cxnLst>
                <a:cxn ang="0">
                  <a:pos x="950" y="501"/>
                </a:cxn>
                <a:cxn ang="0">
                  <a:pos x="950" y="527"/>
                </a:cxn>
                <a:cxn ang="0">
                  <a:pos x="955" y="469"/>
                </a:cxn>
                <a:cxn ang="0">
                  <a:pos x="944" y="436"/>
                </a:cxn>
                <a:cxn ang="0">
                  <a:pos x="982" y="418"/>
                </a:cxn>
                <a:cxn ang="0">
                  <a:pos x="1060" y="356"/>
                </a:cxn>
                <a:cxn ang="0">
                  <a:pos x="1050" y="346"/>
                </a:cxn>
                <a:cxn ang="0">
                  <a:pos x="991" y="310"/>
                </a:cxn>
                <a:cxn ang="0">
                  <a:pos x="965" y="247"/>
                </a:cxn>
                <a:cxn ang="0">
                  <a:pos x="908" y="267"/>
                </a:cxn>
                <a:cxn ang="0">
                  <a:pos x="831" y="204"/>
                </a:cxn>
                <a:cxn ang="0">
                  <a:pos x="794" y="247"/>
                </a:cxn>
                <a:cxn ang="0">
                  <a:pos x="783" y="387"/>
                </a:cxn>
                <a:cxn ang="0">
                  <a:pos x="726" y="334"/>
                </a:cxn>
                <a:cxn ang="0">
                  <a:pos x="607" y="306"/>
                </a:cxn>
                <a:cxn ang="0">
                  <a:pos x="595" y="216"/>
                </a:cxn>
                <a:cxn ang="0">
                  <a:pos x="633" y="178"/>
                </a:cxn>
                <a:cxn ang="0">
                  <a:pos x="675" y="146"/>
                </a:cxn>
                <a:cxn ang="0">
                  <a:pos x="686" y="127"/>
                </a:cxn>
                <a:cxn ang="0">
                  <a:pos x="722" y="120"/>
                </a:cxn>
                <a:cxn ang="0">
                  <a:pos x="746" y="61"/>
                </a:cxn>
                <a:cxn ang="0">
                  <a:pos x="702" y="67"/>
                </a:cxn>
                <a:cxn ang="0">
                  <a:pos x="665" y="74"/>
                </a:cxn>
                <a:cxn ang="0">
                  <a:pos x="625" y="55"/>
                </a:cxn>
                <a:cxn ang="0">
                  <a:pos x="574" y="0"/>
                </a:cxn>
                <a:cxn ang="0">
                  <a:pos x="555" y="38"/>
                </a:cxn>
                <a:cxn ang="0">
                  <a:pos x="567" y="98"/>
                </a:cxn>
                <a:cxn ang="0">
                  <a:pos x="492" y="92"/>
                </a:cxn>
                <a:cxn ang="0">
                  <a:pos x="430" y="75"/>
                </a:cxn>
                <a:cxn ang="0">
                  <a:pos x="387" y="89"/>
                </a:cxn>
                <a:cxn ang="0">
                  <a:pos x="333" y="81"/>
                </a:cxn>
                <a:cxn ang="0">
                  <a:pos x="202" y="42"/>
                </a:cxn>
                <a:cxn ang="0">
                  <a:pos x="138" y="40"/>
                </a:cxn>
                <a:cxn ang="0">
                  <a:pos x="61" y="70"/>
                </a:cxn>
                <a:cxn ang="0">
                  <a:pos x="0" y="242"/>
                </a:cxn>
                <a:cxn ang="0">
                  <a:pos x="67" y="253"/>
                </a:cxn>
                <a:cxn ang="0">
                  <a:pos x="124" y="316"/>
                </a:cxn>
                <a:cxn ang="0">
                  <a:pos x="136" y="366"/>
                </a:cxn>
                <a:cxn ang="0">
                  <a:pos x="181" y="413"/>
                </a:cxn>
                <a:cxn ang="0">
                  <a:pos x="224" y="440"/>
                </a:cxn>
                <a:cxn ang="0">
                  <a:pos x="610" y="446"/>
                </a:cxn>
                <a:cxn ang="0">
                  <a:pos x="676" y="453"/>
                </a:cxn>
                <a:cxn ang="0">
                  <a:pos x="705" y="477"/>
                </a:cxn>
                <a:cxn ang="0">
                  <a:pos x="759" y="512"/>
                </a:cxn>
                <a:cxn ang="0">
                  <a:pos x="732" y="553"/>
                </a:cxn>
                <a:cxn ang="0">
                  <a:pos x="772" y="543"/>
                </a:cxn>
                <a:cxn ang="0">
                  <a:pos x="814" y="519"/>
                </a:cxn>
                <a:cxn ang="0">
                  <a:pos x="879" y="498"/>
                </a:cxn>
                <a:cxn ang="0">
                  <a:pos x="928" y="505"/>
                </a:cxn>
              </a:cxnLst>
              <a:rect l="0" t="0" r="r" b="b"/>
              <a:pathLst>
                <a:path w="1071" h="553">
                  <a:moveTo>
                    <a:pt x="928" y="503"/>
                  </a:moveTo>
                  <a:cubicBezTo>
                    <a:pt x="928" y="502"/>
                    <a:pt x="928" y="502"/>
                    <a:pt x="928" y="502"/>
                  </a:cubicBezTo>
                  <a:cubicBezTo>
                    <a:pt x="928" y="502"/>
                    <a:pt x="931" y="502"/>
                    <a:pt x="932" y="502"/>
                  </a:cubicBezTo>
                  <a:cubicBezTo>
                    <a:pt x="935" y="502"/>
                    <a:pt x="946" y="504"/>
                    <a:pt x="950" y="501"/>
                  </a:cubicBezTo>
                  <a:cubicBezTo>
                    <a:pt x="954" y="498"/>
                    <a:pt x="954" y="493"/>
                    <a:pt x="960" y="492"/>
                  </a:cubicBezTo>
                  <a:cubicBezTo>
                    <a:pt x="960" y="498"/>
                    <a:pt x="960" y="499"/>
                    <a:pt x="967" y="499"/>
                  </a:cubicBezTo>
                  <a:cubicBezTo>
                    <a:pt x="957" y="500"/>
                    <a:pt x="941" y="507"/>
                    <a:pt x="941" y="516"/>
                  </a:cubicBezTo>
                  <a:cubicBezTo>
                    <a:pt x="941" y="520"/>
                    <a:pt x="947" y="527"/>
                    <a:pt x="950" y="527"/>
                  </a:cubicBezTo>
                  <a:cubicBezTo>
                    <a:pt x="953" y="527"/>
                    <a:pt x="961" y="516"/>
                    <a:pt x="970" y="513"/>
                  </a:cubicBezTo>
                  <a:cubicBezTo>
                    <a:pt x="972" y="513"/>
                    <a:pt x="1003" y="501"/>
                    <a:pt x="1003" y="497"/>
                  </a:cubicBezTo>
                  <a:cubicBezTo>
                    <a:pt x="1003" y="493"/>
                    <a:pt x="991" y="492"/>
                    <a:pt x="988" y="492"/>
                  </a:cubicBezTo>
                  <a:cubicBezTo>
                    <a:pt x="976" y="492"/>
                    <a:pt x="955" y="480"/>
                    <a:pt x="955" y="469"/>
                  </a:cubicBezTo>
                  <a:cubicBezTo>
                    <a:pt x="955" y="466"/>
                    <a:pt x="959" y="463"/>
                    <a:pt x="960" y="458"/>
                  </a:cubicBezTo>
                  <a:cubicBezTo>
                    <a:pt x="958" y="458"/>
                    <a:pt x="953" y="457"/>
                    <a:pt x="949" y="457"/>
                  </a:cubicBezTo>
                  <a:cubicBezTo>
                    <a:pt x="951" y="453"/>
                    <a:pt x="967" y="451"/>
                    <a:pt x="967" y="442"/>
                  </a:cubicBezTo>
                  <a:cubicBezTo>
                    <a:pt x="967" y="434"/>
                    <a:pt x="954" y="436"/>
                    <a:pt x="944" y="436"/>
                  </a:cubicBezTo>
                  <a:cubicBezTo>
                    <a:pt x="925" y="436"/>
                    <a:pt x="916" y="449"/>
                    <a:pt x="903" y="451"/>
                  </a:cubicBezTo>
                  <a:cubicBezTo>
                    <a:pt x="909" y="439"/>
                    <a:pt x="918" y="443"/>
                    <a:pt x="928" y="433"/>
                  </a:cubicBezTo>
                  <a:cubicBezTo>
                    <a:pt x="934" y="427"/>
                    <a:pt x="929" y="423"/>
                    <a:pt x="939" y="420"/>
                  </a:cubicBezTo>
                  <a:cubicBezTo>
                    <a:pt x="955" y="415"/>
                    <a:pt x="965" y="418"/>
                    <a:pt x="982" y="418"/>
                  </a:cubicBezTo>
                  <a:cubicBezTo>
                    <a:pt x="1004" y="418"/>
                    <a:pt x="1016" y="425"/>
                    <a:pt x="1029" y="408"/>
                  </a:cubicBezTo>
                  <a:cubicBezTo>
                    <a:pt x="1035" y="400"/>
                    <a:pt x="1071" y="398"/>
                    <a:pt x="1071" y="384"/>
                  </a:cubicBezTo>
                  <a:cubicBezTo>
                    <a:pt x="1071" y="374"/>
                    <a:pt x="1067" y="370"/>
                    <a:pt x="1063" y="363"/>
                  </a:cubicBezTo>
                  <a:cubicBezTo>
                    <a:pt x="1060" y="363"/>
                    <a:pt x="1065" y="359"/>
                    <a:pt x="1060" y="356"/>
                  </a:cubicBezTo>
                  <a:cubicBezTo>
                    <a:pt x="1060" y="351"/>
                    <a:pt x="1060" y="351"/>
                    <a:pt x="1060" y="351"/>
                  </a:cubicBezTo>
                  <a:cubicBezTo>
                    <a:pt x="1050" y="357"/>
                    <a:pt x="1029" y="364"/>
                    <a:pt x="1018" y="364"/>
                  </a:cubicBezTo>
                  <a:cubicBezTo>
                    <a:pt x="1017" y="364"/>
                    <a:pt x="1014" y="363"/>
                    <a:pt x="1014" y="362"/>
                  </a:cubicBezTo>
                  <a:cubicBezTo>
                    <a:pt x="1022" y="358"/>
                    <a:pt x="1047" y="354"/>
                    <a:pt x="1050" y="346"/>
                  </a:cubicBezTo>
                  <a:cubicBezTo>
                    <a:pt x="1050" y="344"/>
                    <a:pt x="1046" y="343"/>
                    <a:pt x="1046" y="341"/>
                  </a:cubicBezTo>
                  <a:cubicBezTo>
                    <a:pt x="1035" y="342"/>
                    <a:pt x="1013" y="337"/>
                    <a:pt x="1013" y="322"/>
                  </a:cubicBezTo>
                  <a:cubicBezTo>
                    <a:pt x="1013" y="321"/>
                    <a:pt x="1013" y="321"/>
                    <a:pt x="1013" y="321"/>
                  </a:cubicBezTo>
                  <a:cubicBezTo>
                    <a:pt x="1003" y="321"/>
                    <a:pt x="997" y="315"/>
                    <a:pt x="991" y="310"/>
                  </a:cubicBezTo>
                  <a:cubicBezTo>
                    <a:pt x="994" y="309"/>
                    <a:pt x="998" y="308"/>
                    <a:pt x="998" y="302"/>
                  </a:cubicBezTo>
                  <a:cubicBezTo>
                    <a:pt x="998" y="298"/>
                    <a:pt x="994" y="295"/>
                    <a:pt x="995" y="290"/>
                  </a:cubicBezTo>
                  <a:cubicBezTo>
                    <a:pt x="991" y="289"/>
                    <a:pt x="977" y="280"/>
                    <a:pt x="980" y="272"/>
                  </a:cubicBezTo>
                  <a:cubicBezTo>
                    <a:pt x="985" y="262"/>
                    <a:pt x="966" y="259"/>
                    <a:pt x="965" y="247"/>
                  </a:cubicBezTo>
                  <a:cubicBezTo>
                    <a:pt x="964" y="247"/>
                    <a:pt x="959" y="243"/>
                    <a:pt x="958" y="242"/>
                  </a:cubicBezTo>
                  <a:cubicBezTo>
                    <a:pt x="954" y="244"/>
                    <a:pt x="947" y="248"/>
                    <a:pt x="947" y="254"/>
                  </a:cubicBezTo>
                  <a:cubicBezTo>
                    <a:pt x="947" y="261"/>
                    <a:pt x="933" y="277"/>
                    <a:pt x="922" y="277"/>
                  </a:cubicBezTo>
                  <a:cubicBezTo>
                    <a:pt x="914" y="277"/>
                    <a:pt x="913" y="267"/>
                    <a:pt x="908" y="267"/>
                  </a:cubicBezTo>
                  <a:cubicBezTo>
                    <a:pt x="900" y="267"/>
                    <a:pt x="897" y="246"/>
                    <a:pt x="896" y="236"/>
                  </a:cubicBezTo>
                  <a:cubicBezTo>
                    <a:pt x="894" y="224"/>
                    <a:pt x="870" y="233"/>
                    <a:pt x="870" y="216"/>
                  </a:cubicBezTo>
                  <a:cubicBezTo>
                    <a:pt x="858" y="215"/>
                    <a:pt x="855" y="200"/>
                    <a:pt x="843" y="200"/>
                  </a:cubicBezTo>
                  <a:cubicBezTo>
                    <a:pt x="837" y="200"/>
                    <a:pt x="837" y="204"/>
                    <a:pt x="831" y="204"/>
                  </a:cubicBezTo>
                  <a:cubicBezTo>
                    <a:pt x="818" y="204"/>
                    <a:pt x="810" y="197"/>
                    <a:pt x="797" y="197"/>
                  </a:cubicBezTo>
                  <a:cubicBezTo>
                    <a:pt x="791" y="197"/>
                    <a:pt x="784" y="200"/>
                    <a:pt x="784" y="208"/>
                  </a:cubicBezTo>
                  <a:cubicBezTo>
                    <a:pt x="784" y="212"/>
                    <a:pt x="800" y="218"/>
                    <a:pt x="786" y="227"/>
                  </a:cubicBezTo>
                  <a:cubicBezTo>
                    <a:pt x="780" y="231"/>
                    <a:pt x="794" y="241"/>
                    <a:pt x="794" y="247"/>
                  </a:cubicBezTo>
                  <a:cubicBezTo>
                    <a:pt x="796" y="260"/>
                    <a:pt x="783" y="264"/>
                    <a:pt x="778" y="266"/>
                  </a:cubicBezTo>
                  <a:cubicBezTo>
                    <a:pt x="788" y="283"/>
                    <a:pt x="803" y="289"/>
                    <a:pt x="803" y="318"/>
                  </a:cubicBezTo>
                  <a:cubicBezTo>
                    <a:pt x="803" y="326"/>
                    <a:pt x="777" y="346"/>
                    <a:pt x="768" y="347"/>
                  </a:cubicBezTo>
                  <a:cubicBezTo>
                    <a:pt x="783" y="355"/>
                    <a:pt x="777" y="379"/>
                    <a:pt x="783" y="387"/>
                  </a:cubicBezTo>
                  <a:cubicBezTo>
                    <a:pt x="782" y="389"/>
                    <a:pt x="776" y="392"/>
                    <a:pt x="775" y="397"/>
                  </a:cubicBezTo>
                  <a:cubicBezTo>
                    <a:pt x="770" y="397"/>
                    <a:pt x="766" y="406"/>
                    <a:pt x="762" y="403"/>
                  </a:cubicBezTo>
                  <a:cubicBezTo>
                    <a:pt x="751" y="394"/>
                    <a:pt x="736" y="380"/>
                    <a:pt x="736" y="367"/>
                  </a:cubicBezTo>
                  <a:cubicBezTo>
                    <a:pt x="736" y="353"/>
                    <a:pt x="738" y="342"/>
                    <a:pt x="726" y="334"/>
                  </a:cubicBezTo>
                  <a:cubicBezTo>
                    <a:pt x="697" y="334"/>
                    <a:pt x="697" y="334"/>
                    <a:pt x="697" y="334"/>
                  </a:cubicBezTo>
                  <a:cubicBezTo>
                    <a:pt x="681" y="322"/>
                    <a:pt x="662" y="315"/>
                    <a:pt x="643" y="308"/>
                  </a:cubicBezTo>
                  <a:cubicBezTo>
                    <a:pt x="640" y="306"/>
                    <a:pt x="629" y="299"/>
                    <a:pt x="623" y="299"/>
                  </a:cubicBezTo>
                  <a:cubicBezTo>
                    <a:pt x="617" y="299"/>
                    <a:pt x="614" y="306"/>
                    <a:pt x="607" y="306"/>
                  </a:cubicBezTo>
                  <a:cubicBezTo>
                    <a:pt x="607" y="295"/>
                    <a:pt x="600" y="270"/>
                    <a:pt x="590" y="270"/>
                  </a:cubicBezTo>
                  <a:cubicBezTo>
                    <a:pt x="586" y="270"/>
                    <a:pt x="584" y="274"/>
                    <a:pt x="579" y="275"/>
                  </a:cubicBezTo>
                  <a:cubicBezTo>
                    <a:pt x="581" y="269"/>
                    <a:pt x="579" y="268"/>
                    <a:pt x="579" y="255"/>
                  </a:cubicBezTo>
                  <a:cubicBezTo>
                    <a:pt x="579" y="237"/>
                    <a:pt x="584" y="227"/>
                    <a:pt x="595" y="216"/>
                  </a:cubicBezTo>
                  <a:cubicBezTo>
                    <a:pt x="598" y="213"/>
                    <a:pt x="606" y="196"/>
                    <a:pt x="609" y="194"/>
                  </a:cubicBezTo>
                  <a:cubicBezTo>
                    <a:pt x="617" y="192"/>
                    <a:pt x="630" y="196"/>
                    <a:pt x="630" y="186"/>
                  </a:cubicBezTo>
                  <a:cubicBezTo>
                    <a:pt x="630" y="179"/>
                    <a:pt x="613" y="178"/>
                    <a:pt x="607" y="175"/>
                  </a:cubicBezTo>
                  <a:cubicBezTo>
                    <a:pt x="611" y="176"/>
                    <a:pt x="597" y="167"/>
                    <a:pt x="633" y="178"/>
                  </a:cubicBezTo>
                  <a:cubicBezTo>
                    <a:pt x="643" y="181"/>
                    <a:pt x="637" y="169"/>
                    <a:pt x="642" y="169"/>
                  </a:cubicBezTo>
                  <a:cubicBezTo>
                    <a:pt x="643" y="169"/>
                    <a:pt x="647" y="169"/>
                    <a:pt x="652" y="169"/>
                  </a:cubicBezTo>
                  <a:cubicBezTo>
                    <a:pt x="662" y="169"/>
                    <a:pt x="668" y="158"/>
                    <a:pt x="675" y="153"/>
                  </a:cubicBezTo>
                  <a:cubicBezTo>
                    <a:pt x="675" y="146"/>
                    <a:pt x="675" y="146"/>
                    <a:pt x="675" y="146"/>
                  </a:cubicBezTo>
                  <a:cubicBezTo>
                    <a:pt x="660" y="142"/>
                    <a:pt x="645" y="145"/>
                    <a:pt x="639" y="131"/>
                  </a:cubicBezTo>
                  <a:cubicBezTo>
                    <a:pt x="639" y="131"/>
                    <a:pt x="643" y="131"/>
                    <a:pt x="647" y="131"/>
                  </a:cubicBezTo>
                  <a:cubicBezTo>
                    <a:pt x="652" y="135"/>
                    <a:pt x="658" y="141"/>
                    <a:pt x="666" y="141"/>
                  </a:cubicBezTo>
                  <a:cubicBezTo>
                    <a:pt x="673" y="141"/>
                    <a:pt x="686" y="132"/>
                    <a:pt x="686" y="127"/>
                  </a:cubicBezTo>
                  <a:cubicBezTo>
                    <a:pt x="686" y="125"/>
                    <a:pt x="680" y="117"/>
                    <a:pt x="683" y="117"/>
                  </a:cubicBezTo>
                  <a:cubicBezTo>
                    <a:pt x="693" y="117"/>
                    <a:pt x="696" y="126"/>
                    <a:pt x="703" y="126"/>
                  </a:cubicBezTo>
                  <a:cubicBezTo>
                    <a:pt x="707" y="126"/>
                    <a:pt x="709" y="123"/>
                    <a:pt x="717" y="123"/>
                  </a:cubicBezTo>
                  <a:cubicBezTo>
                    <a:pt x="715" y="120"/>
                    <a:pt x="717" y="112"/>
                    <a:pt x="722" y="120"/>
                  </a:cubicBezTo>
                  <a:cubicBezTo>
                    <a:pt x="725" y="125"/>
                    <a:pt x="748" y="105"/>
                    <a:pt x="748" y="100"/>
                  </a:cubicBezTo>
                  <a:cubicBezTo>
                    <a:pt x="748" y="96"/>
                    <a:pt x="738" y="91"/>
                    <a:pt x="738" y="89"/>
                  </a:cubicBezTo>
                  <a:cubicBezTo>
                    <a:pt x="738" y="85"/>
                    <a:pt x="732" y="78"/>
                    <a:pt x="746" y="72"/>
                  </a:cubicBezTo>
                  <a:cubicBezTo>
                    <a:pt x="748" y="68"/>
                    <a:pt x="746" y="68"/>
                    <a:pt x="746" y="61"/>
                  </a:cubicBezTo>
                  <a:cubicBezTo>
                    <a:pt x="732" y="61"/>
                    <a:pt x="735" y="50"/>
                    <a:pt x="717" y="50"/>
                  </a:cubicBezTo>
                  <a:cubicBezTo>
                    <a:pt x="713" y="49"/>
                    <a:pt x="710" y="47"/>
                    <a:pt x="706" y="47"/>
                  </a:cubicBezTo>
                  <a:cubicBezTo>
                    <a:pt x="701" y="47"/>
                    <a:pt x="695" y="50"/>
                    <a:pt x="695" y="55"/>
                  </a:cubicBezTo>
                  <a:cubicBezTo>
                    <a:pt x="695" y="61"/>
                    <a:pt x="702" y="63"/>
                    <a:pt x="702" y="67"/>
                  </a:cubicBezTo>
                  <a:cubicBezTo>
                    <a:pt x="702" y="72"/>
                    <a:pt x="692" y="72"/>
                    <a:pt x="689" y="76"/>
                  </a:cubicBezTo>
                  <a:cubicBezTo>
                    <a:pt x="686" y="84"/>
                    <a:pt x="687" y="90"/>
                    <a:pt x="681" y="98"/>
                  </a:cubicBezTo>
                  <a:cubicBezTo>
                    <a:pt x="671" y="110"/>
                    <a:pt x="658" y="90"/>
                    <a:pt x="658" y="85"/>
                  </a:cubicBezTo>
                  <a:cubicBezTo>
                    <a:pt x="658" y="79"/>
                    <a:pt x="665" y="81"/>
                    <a:pt x="665" y="74"/>
                  </a:cubicBezTo>
                  <a:cubicBezTo>
                    <a:pt x="665" y="71"/>
                    <a:pt x="652" y="59"/>
                    <a:pt x="649" y="59"/>
                  </a:cubicBezTo>
                  <a:cubicBezTo>
                    <a:pt x="636" y="59"/>
                    <a:pt x="645" y="78"/>
                    <a:pt x="631" y="78"/>
                  </a:cubicBezTo>
                  <a:cubicBezTo>
                    <a:pt x="631" y="70"/>
                    <a:pt x="630" y="65"/>
                    <a:pt x="621" y="60"/>
                  </a:cubicBezTo>
                  <a:cubicBezTo>
                    <a:pt x="622" y="58"/>
                    <a:pt x="623" y="57"/>
                    <a:pt x="625" y="55"/>
                  </a:cubicBezTo>
                  <a:cubicBezTo>
                    <a:pt x="618" y="51"/>
                    <a:pt x="609" y="55"/>
                    <a:pt x="603" y="48"/>
                  </a:cubicBezTo>
                  <a:cubicBezTo>
                    <a:pt x="606" y="47"/>
                    <a:pt x="614" y="44"/>
                    <a:pt x="614" y="38"/>
                  </a:cubicBezTo>
                  <a:cubicBezTo>
                    <a:pt x="614" y="29"/>
                    <a:pt x="601" y="30"/>
                    <a:pt x="601" y="23"/>
                  </a:cubicBezTo>
                  <a:cubicBezTo>
                    <a:pt x="601" y="10"/>
                    <a:pt x="591" y="1"/>
                    <a:pt x="574" y="0"/>
                  </a:cubicBezTo>
                  <a:cubicBezTo>
                    <a:pt x="565" y="0"/>
                    <a:pt x="569" y="6"/>
                    <a:pt x="569" y="10"/>
                  </a:cubicBezTo>
                  <a:cubicBezTo>
                    <a:pt x="564" y="11"/>
                    <a:pt x="557" y="10"/>
                    <a:pt x="557" y="17"/>
                  </a:cubicBezTo>
                  <a:cubicBezTo>
                    <a:pt x="557" y="21"/>
                    <a:pt x="561" y="23"/>
                    <a:pt x="561" y="28"/>
                  </a:cubicBezTo>
                  <a:cubicBezTo>
                    <a:pt x="561" y="32"/>
                    <a:pt x="555" y="32"/>
                    <a:pt x="555" y="38"/>
                  </a:cubicBezTo>
                  <a:cubicBezTo>
                    <a:pt x="555" y="52"/>
                    <a:pt x="585" y="44"/>
                    <a:pt x="585" y="59"/>
                  </a:cubicBezTo>
                  <a:cubicBezTo>
                    <a:pt x="585" y="61"/>
                    <a:pt x="581" y="72"/>
                    <a:pt x="581" y="72"/>
                  </a:cubicBezTo>
                  <a:cubicBezTo>
                    <a:pt x="584" y="70"/>
                    <a:pt x="587" y="69"/>
                    <a:pt x="591" y="67"/>
                  </a:cubicBezTo>
                  <a:cubicBezTo>
                    <a:pt x="596" y="85"/>
                    <a:pt x="567" y="77"/>
                    <a:pt x="567" y="98"/>
                  </a:cubicBezTo>
                  <a:cubicBezTo>
                    <a:pt x="553" y="102"/>
                    <a:pt x="564" y="88"/>
                    <a:pt x="561" y="83"/>
                  </a:cubicBezTo>
                  <a:cubicBezTo>
                    <a:pt x="559" y="81"/>
                    <a:pt x="547" y="78"/>
                    <a:pt x="541" y="78"/>
                  </a:cubicBezTo>
                  <a:cubicBezTo>
                    <a:pt x="533" y="78"/>
                    <a:pt x="530" y="82"/>
                    <a:pt x="530" y="92"/>
                  </a:cubicBezTo>
                  <a:cubicBezTo>
                    <a:pt x="522" y="91"/>
                    <a:pt x="517" y="92"/>
                    <a:pt x="492" y="92"/>
                  </a:cubicBezTo>
                  <a:cubicBezTo>
                    <a:pt x="468" y="92"/>
                    <a:pt x="441" y="83"/>
                    <a:pt x="435" y="65"/>
                  </a:cubicBezTo>
                  <a:cubicBezTo>
                    <a:pt x="427" y="67"/>
                    <a:pt x="400" y="68"/>
                    <a:pt x="400" y="78"/>
                  </a:cubicBezTo>
                  <a:cubicBezTo>
                    <a:pt x="400" y="81"/>
                    <a:pt x="403" y="82"/>
                    <a:pt x="406" y="82"/>
                  </a:cubicBezTo>
                  <a:cubicBezTo>
                    <a:pt x="413" y="82"/>
                    <a:pt x="425" y="79"/>
                    <a:pt x="430" y="75"/>
                  </a:cubicBezTo>
                  <a:cubicBezTo>
                    <a:pt x="432" y="90"/>
                    <a:pt x="409" y="78"/>
                    <a:pt x="409" y="93"/>
                  </a:cubicBezTo>
                  <a:cubicBezTo>
                    <a:pt x="409" y="96"/>
                    <a:pt x="414" y="106"/>
                    <a:pt x="412" y="106"/>
                  </a:cubicBezTo>
                  <a:cubicBezTo>
                    <a:pt x="403" y="106"/>
                    <a:pt x="401" y="95"/>
                    <a:pt x="394" y="92"/>
                  </a:cubicBezTo>
                  <a:cubicBezTo>
                    <a:pt x="387" y="89"/>
                    <a:pt x="387" y="89"/>
                    <a:pt x="387" y="89"/>
                  </a:cubicBezTo>
                  <a:cubicBezTo>
                    <a:pt x="377" y="89"/>
                    <a:pt x="370" y="89"/>
                    <a:pt x="359" y="89"/>
                  </a:cubicBezTo>
                  <a:cubicBezTo>
                    <a:pt x="350" y="89"/>
                    <a:pt x="344" y="92"/>
                    <a:pt x="335" y="93"/>
                  </a:cubicBezTo>
                  <a:cubicBezTo>
                    <a:pt x="317" y="93"/>
                    <a:pt x="317" y="87"/>
                    <a:pt x="317" y="86"/>
                  </a:cubicBezTo>
                  <a:cubicBezTo>
                    <a:pt x="317" y="82"/>
                    <a:pt x="331" y="83"/>
                    <a:pt x="333" y="81"/>
                  </a:cubicBezTo>
                  <a:cubicBezTo>
                    <a:pt x="321" y="64"/>
                    <a:pt x="323" y="66"/>
                    <a:pt x="298" y="68"/>
                  </a:cubicBezTo>
                  <a:cubicBezTo>
                    <a:pt x="271" y="70"/>
                    <a:pt x="258" y="48"/>
                    <a:pt x="231" y="48"/>
                  </a:cubicBezTo>
                  <a:cubicBezTo>
                    <a:pt x="223" y="48"/>
                    <a:pt x="219" y="54"/>
                    <a:pt x="212" y="54"/>
                  </a:cubicBezTo>
                  <a:cubicBezTo>
                    <a:pt x="207" y="54"/>
                    <a:pt x="202" y="46"/>
                    <a:pt x="202" y="42"/>
                  </a:cubicBezTo>
                  <a:cubicBezTo>
                    <a:pt x="193" y="44"/>
                    <a:pt x="193" y="54"/>
                    <a:pt x="184" y="54"/>
                  </a:cubicBezTo>
                  <a:cubicBezTo>
                    <a:pt x="176" y="54"/>
                    <a:pt x="164" y="34"/>
                    <a:pt x="161" y="34"/>
                  </a:cubicBezTo>
                  <a:cubicBezTo>
                    <a:pt x="153" y="34"/>
                    <a:pt x="156" y="47"/>
                    <a:pt x="146" y="47"/>
                  </a:cubicBezTo>
                  <a:cubicBezTo>
                    <a:pt x="143" y="47"/>
                    <a:pt x="140" y="44"/>
                    <a:pt x="138" y="40"/>
                  </a:cubicBezTo>
                  <a:cubicBezTo>
                    <a:pt x="125" y="44"/>
                    <a:pt x="120" y="44"/>
                    <a:pt x="108" y="49"/>
                  </a:cubicBezTo>
                  <a:cubicBezTo>
                    <a:pt x="103" y="50"/>
                    <a:pt x="91" y="59"/>
                    <a:pt x="87" y="55"/>
                  </a:cubicBezTo>
                  <a:cubicBezTo>
                    <a:pt x="76" y="44"/>
                    <a:pt x="78" y="58"/>
                    <a:pt x="74" y="58"/>
                  </a:cubicBezTo>
                  <a:cubicBezTo>
                    <a:pt x="45" y="59"/>
                    <a:pt x="65" y="70"/>
                    <a:pt x="61" y="70"/>
                  </a:cubicBezTo>
                  <a:cubicBezTo>
                    <a:pt x="50" y="70"/>
                    <a:pt x="30" y="67"/>
                    <a:pt x="12" y="56"/>
                  </a:cubicBezTo>
                  <a:cubicBezTo>
                    <a:pt x="11" y="56"/>
                    <a:pt x="6" y="52"/>
                    <a:pt x="6" y="51"/>
                  </a:cubicBezTo>
                  <a:cubicBezTo>
                    <a:pt x="3" y="52"/>
                    <a:pt x="5" y="52"/>
                    <a:pt x="0" y="51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6" y="247"/>
                    <a:pt x="19" y="240"/>
                    <a:pt x="25" y="248"/>
                  </a:cubicBezTo>
                  <a:cubicBezTo>
                    <a:pt x="29" y="254"/>
                    <a:pt x="38" y="266"/>
                    <a:pt x="47" y="266"/>
                  </a:cubicBezTo>
                  <a:cubicBezTo>
                    <a:pt x="53" y="266"/>
                    <a:pt x="53" y="257"/>
                    <a:pt x="59" y="255"/>
                  </a:cubicBezTo>
                  <a:cubicBezTo>
                    <a:pt x="62" y="254"/>
                    <a:pt x="64" y="255"/>
                    <a:pt x="67" y="253"/>
                  </a:cubicBezTo>
                  <a:cubicBezTo>
                    <a:pt x="81" y="266"/>
                    <a:pt x="87" y="271"/>
                    <a:pt x="99" y="288"/>
                  </a:cubicBezTo>
                  <a:cubicBezTo>
                    <a:pt x="100" y="290"/>
                    <a:pt x="103" y="291"/>
                    <a:pt x="105" y="295"/>
                  </a:cubicBezTo>
                  <a:cubicBezTo>
                    <a:pt x="106" y="300"/>
                    <a:pt x="108" y="306"/>
                    <a:pt x="113" y="311"/>
                  </a:cubicBezTo>
                  <a:cubicBezTo>
                    <a:pt x="116" y="314"/>
                    <a:pt x="121" y="313"/>
                    <a:pt x="124" y="316"/>
                  </a:cubicBezTo>
                  <a:cubicBezTo>
                    <a:pt x="128" y="320"/>
                    <a:pt x="135" y="322"/>
                    <a:pt x="135" y="332"/>
                  </a:cubicBezTo>
                  <a:cubicBezTo>
                    <a:pt x="135" y="336"/>
                    <a:pt x="129" y="337"/>
                    <a:pt x="129" y="340"/>
                  </a:cubicBezTo>
                  <a:cubicBezTo>
                    <a:pt x="129" y="343"/>
                    <a:pt x="132" y="344"/>
                    <a:pt x="132" y="347"/>
                  </a:cubicBezTo>
                  <a:cubicBezTo>
                    <a:pt x="132" y="352"/>
                    <a:pt x="130" y="364"/>
                    <a:pt x="136" y="366"/>
                  </a:cubicBezTo>
                  <a:cubicBezTo>
                    <a:pt x="140" y="367"/>
                    <a:pt x="143" y="367"/>
                    <a:pt x="146" y="370"/>
                  </a:cubicBezTo>
                  <a:cubicBezTo>
                    <a:pt x="150" y="373"/>
                    <a:pt x="145" y="379"/>
                    <a:pt x="150" y="383"/>
                  </a:cubicBezTo>
                  <a:cubicBezTo>
                    <a:pt x="150" y="383"/>
                    <a:pt x="162" y="390"/>
                    <a:pt x="162" y="391"/>
                  </a:cubicBezTo>
                  <a:cubicBezTo>
                    <a:pt x="165" y="401"/>
                    <a:pt x="166" y="413"/>
                    <a:pt x="181" y="413"/>
                  </a:cubicBezTo>
                  <a:cubicBezTo>
                    <a:pt x="183" y="422"/>
                    <a:pt x="199" y="416"/>
                    <a:pt x="202" y="428"/>
                  </a:cubicBezTo>
                  <a:cubicBezTo>
                    <a:pt x="204" y="432"/>
                    <a:pt x="215" y="433"/>
                    <a:pt x="219" y="437"/>
                  </a:cubicBezTo>
                  <a:cubicBezTo>
                    <a:pt x="220" y="438"/>
                    <a:pt x="222" y="439"/>
                    <a:pt x="224" y="440"/>
                  </a:cubicBezTo>
                  <a:cubicBezTo>
                    <a:pt x="224" y="440"/>
                    <a:pt x="224" y="440"/>
                    <a:pt x="224" y="440"/>
                  </a:cubicBezTo>
                  <a:cubicBezTo>
                    <a:pt x="577" y="440"/>
                    <a:pt x="577" y="440"/>
                    <a:pt x="577" y="440"/>
                  </a:cubicBezTo>
                  <a:cubicBezTo>
                    <a:pt x="577" y="435"/>
                    <a:pt x="577" y="435"/>
                    <a:pt x="577" y="435"/>
                  </a:cubicBezTo>
                  <a:cubicBezTo>
                    <a:pt x="583" y="439"/>
                    <a:pt x="582" y="443"/>
                    <a:pt x="588" y="446"/>
                  </a:cubicBezTo>
                  <a:cubicBezTo>
                    <a:pt x="610" y="446"/>
                    <a:pt x="610" y="446"/>
                    <a:pt x="610" y="446"/>
                  </a:cubicBezTo>
                  <a:cubicBezTo>
                    <a:pt x="619" y="455"/>
                    <a:pt x="630" y="455"/>
                    <a:pt x="647" y="455"/>
                  </a:cubicBezTo>
                  <a:cubicBezTo>
                    <a:pt x="652" y="453"/>
                    <a:pt x="653" y="455"/>
                    <a:pt x="658" y="452"/>
                  </a:cubicBezTo>
                  <a:cubicBezTo>
                    <a:pt x="662" y="450"/>
                    <a:pt x="661" y="443"/>
                    <a:pt x="665" y="443"/>
                  </a:cubicBezTo>
                  <a:cubicBezTo>
                    <a:pt x="670" y="443"/>
                    <a:pt x="674" y="451"/>
                    <a:pt x="676" y="453"/>
                  </a:cubicBezTo>
                  <a:cubicBezTo>
                    <a:pt x="677" y="451"/>
                    <a:pt x="676" y="448"/>
                    <a:pt x="676" y="447"/>
                  </a:cubicBezTo>
                  <a:cubicBezTo>
                    <a:pt x="677" y="447"/>
                    <a:pt x="678" y="447"/>
                    <a:pt x="680" y="447"/>
                  </a:cubicBezTo>
                  <a:cubicBezTo>
                    <a:pt x="682" y="447"/>
                    <a:pt x="701" y="462"/>
                    <a:pt x="702" y="463"/>
                  </a:cubicBezTo>
                  <a:cubicBezTo>
                    <a:pt x="704" y="469"/>
                    <a:pt x="702" y="473"/>
                    <a:pt x="705" y="477"/>
                  </a:cubicBezTo>
                  <a:cubicBezTo>
                    <a:pt x="715" y="487"/>
                    <a:pt x="729" y="485"/>
                    <a:pt x="740" y="492"/>
                  </a:cubicBezTo>
                  <a:cubicBezTo>
                    <a:pt x="752" y="492"/>
                    <a:pt x="752" y="492"/>
                    <a:pt x="752" y="492"/>
                  </a:cubicBezTo>
                  <a:cubicBezTo>
                    <a:pt x="757" y="495"/>
                    <a:pt x="763" y="500"/>
                    <a:pt x="763" y="506"/>
                  </a:cubicBezTo>
                  <a:cubicBezTo>
                    <a:pt x="763" y="509"/>
                    <a:pt x="762" y="512"/>
                    <a:pt x="759" y="512"/>
                  </a:cubicBezTo>
                  <a:cubicBezTo>
                    <a:pt x="754" y="512"/>
                    <a:pt x="748" y="506"/>
                    <a:pt x="747" y="504"/>
                  </a:cubicBezTo>
                  <a:cubicBezTo>
                    <a:pt x="745" y="511"/>
                    <a:pt x="741" y="532"/>
                    <a:pt x="735" y="532"/>
                  </a:cubicBezTo>
                  <a:cubicBezTo>
                    <a:pt x="730" y="538"/>
                    <a:pt x="725" y="541"/>
                    <a:pt x="725" y="547"/>
                  </a:cubicBezTo>
                  <a:cubicBezTo>
                    <a:pt x="726" y="549"/>
                    <a:pt x="729" y="553"/>
                    <a:pt x="732" y="553"/>
                  </a:cubicBezTo>
                  <a:cubicBezTo>
                    <a:pt x="736" y="553"/>
                    <a:pt x="736" y="550"/>
                    <a:pt x="738" y="548"/>
                  </a:cubicBezTo>
                  <a:cubicBezTo>
                    <a:pt x="742" y="544"/>
                    <a:pt x="748" y="545"/>
                    <a:pt x="755" y="545"/>
                  </a:cubicBezTo>
                  <a:cubicBezTo>
                    <a:pt x="760" y="545"/>
                    <a:pt x="763" y="548"/>
                    <a:pt x="765" y="546"/>
                  </a:cubicBezTo>
                  <a:cubicBezTo>
                    <a:pt x="768" y="545"/>
                    <a:pt x="770" y="544"/>
                    <a:pt x="772" y="543"/>
                  </a:cubicBezTo>
                  <a:cubicBezTo>
                    <a:pt x="772" y="540"/>
                    <a:pt x="771" y="538"/>
                    <a:pt x="770" y="536"/>
                  </a:cubicBezTo>
                  <a:cubicBezTo>
                    <a:pt x="769" y="534"/>
                    <a:pt x="767" y="533"/>
                    <a:pt x="767" y="531"/>
                  </a:cubicBezTo>
                  <a:cubicBezTo>
                    <a:pt x="767" y="529"/>
                    <a:pt x="771" y="528"/>
                    <a:pt x="773" y="528"/>
                  </a:cubicBezTo>
                  <a:cubicBezTo>
                    <a:pt x="782" y="525"/>
                    <a:pt x="803" y="519"/>
                    <a:pt x="814" y="519"/>
                  </a:cubicBezTo>
                  <a:cubicBezTo>
                    <a:pt x="815" y="519"/>
                    <a:pt x="831" y="503"/>
                    <a:pt x="834" y="501"/>
                  </a:cubicBezTo>
                  <a:cubicBezTo>
                    <a:pt x="836" y="499"/>
                    <a:pt x="847" y="500"/>
                    <a:pt x="857" y="500"/>
                  </a:cubicBezTo>
                  <a:cubicBezTo>
                    <a:pt x="861" y="500"/>
                    <a:pt x="864" y="500"/>
                    <a:pt x="868" y="500"/>
                  </a:cubicBezTo>
                  <a:cubicBezTo>
                    <a:pt x="872" y="500"/>
                    <a:pt x="876" y="498"/>
                    <a:pt x="879" y="498"/>
                  </a:cubicBezTo>
                  <a:cubicBezTo>
                    <a:pt x="884" y="497"/>
                    <a:pt x="882" y="496"/>
                    <a:pt x="884" y="494"/>
                  </a:cubicBezTo>
                  <a:cubicBezTo>
                    <a:pt x="892" y="486"/>
                    <a:pt x="892" y="471"/>
                    <a:pt x="903" y="463"/>
                  </a:cubicBezTo>
                  <a:cubicBezTo>
                    <a:pt x="908" y="470"/>
                    <a:pt x="916" y="460"/>
                    <a:pt x="920" y="467"/>
                  </a:cubicBezTo>
                  <a:cubicBezTo>
                    <a:pt x="926" y="478"/>
                    <a:pt x="922" y="494"/>
                    <a:pt x="928" y="505"/>
                  </a:cubicBezTo>
                  <a:lnTo>
                    <a:pt x="928" y="5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59" name="Freeform 51"/>
            <p:cNvSpPr>
              <a:spLocks/>
            </p:cNvSpPr>
            <p:nvPr/>
          </p:nvSpPr>
          <p:spPr bwMode="auto">
            <a:xfrm>
              <a:off x="4955409" y="5120776"/>
              <a:ext cx="1614578" cy="1183201"/>
            </a:xfrm>
            <a:custGeom>
              <a:avLst/>
              <a:gdLst/>
              <a:ahLst/>
              <a:cxnLst>
                <a:cxn ang="0">
                  <a:pos x="334" y="228"/>
                </a:cxn>
                <a:cxn ang="0">
                  <a:pos x="381" y="252"/>
                </a:cxn>
                <a:cxn ang="0">
                  <a:pos x="401" y="239"/>
                </a:cxn>
                <a:cxn ang="0">
                  <a:pos x="439" y="281"/>
                </a:cxn>
                <a:cxn ang="0">
                  <a:pos x="458" y="302"/>
                </a:cxn>
                <a:cxn ang="0">
                  <a:pos x="463" y="326"/>
                </a:cxn>
                <a:cxn ang="0">
                  <a:pos x="440" y="314"/>
                </a:cxn>
                <a:cxn ang="0">
                  <a:pos x="427" y="300"/>
                </a:cxn>
                <a:cxn ang="0">
                  <a:pos x="426" y="286"/>
                </a:cxn>
                <a:cxn ang="0">
                  <a:pos x="414" y="286"/>
                </a:cxn>
                <a:cxn ang="0">
                  <a:pos x="412" y="270"/>
                </a:cxn>
                <a:cxn ang="0">
                  <a:pos x="390" y="261"/>
                </a:cxn>
                <a:cxn ang="0">
                  <a:pos x="363" y="252"/>
                </a:cxn>
                <a:cxn ang="0">
                  <a:pos x="299" y="236"/>
                </a:cxn>
                <a:cxn ang="0">
                  <a:pos x="240" y="221"/>
                </a:cxn>
                <a:cxn ang="0">
                  <a:pos x="200" y="252"/>
                </a:cxn>
                <a:cxn ang="0">
                  <a:pos x="199" y="245"/>
                </a:cxn>
                <a:cxn ang="0">
                  <a:pos x="218" y="219"/>
                </a:cxn>
                <a:cxn ang="0">
                  <a:pos x="213" y="214"/>
                </a:cxn>
                <a:cxn ang="0">
                  <a:pos x="173" y="260"/>
                </a:cxn>
                <a:cxn ang="0">
                  <a:pos x="143" y="288"/>
                </a:cxn>
                <a:cxn ang="0">
                  <a:pos x="79" y="322"/>
                </a:cxn>
                <a:cxn ang="0">
                  <a:pos x="57" y="328"/>
                </a:cxn>
                <a:cxn ang="0">
                  <a:pos x="92" y="307"/>
                </a:cxn>
                <a:cxn ang="0">
                  <a:pos x="148" y="256"/>
                </a:cxn>
                <a:cxn ang="0">
                  <a:pos x="125" y="262"/>
                </a:cxn>
                <a:cxn ang="0">
                  <a:pos x="110" y="266"/>
                </a:cxn>
                <a:cxn ang="0">
                  <a:pos x="88" y="261"/>
                </a:cxn>
                <a:cxn ang="0">
                  <a:pos x="76" y="264"/>
                </a:cxn>
                <a:cxn ang="0">
                  <a:pos x="72" y="244"/>
                </a:cxn>
                <a:cxn ang="0">
                  <a:pos x="60" y="245"/>
                </a:cxn>
                <a:cxn ang="0">
                  <a:pos x="37" y="224"/>
                </a:cxn>
                <a:cxn ang="0">
                  <a:pos x="52" y="180"/>
                </a:cxn>
                <a:cxn ang="0">
                  <a:pos x="79" y="152"/>
                </a:cxn>
                <a:cxn ang="0">
                  <a:pos x="85" y="145"/>
                </a:cxn>
                <a:cxn ang="0">
                  <a:pos x="60" y="153"/>
                </a:cxn>
                <a:cxn ang="0">
                  <a:pos x="18" y="150"/>
                </a:cxn>
                <a:cxn ang="0">
                  <a:pos x="13" y="133"/>
                </a:cxn>
                <a:cxn ang="0">
                  <a:pos x="40" y="106"/>
                </a:cxn>
                <a:cxn ang="0">
                  <a:pos x="64" y="116"/>
                </a:cxn>
                <a:cxn ang="0">
                  <a:pos x="50" y="95"/>
                </a:cxn>
                <a:cxn ang="0">
                  <a:pos x="13" y="68"/>
                </a:cxn>
                <a:cxn ang="0">
                  <a:pos x="44" y="56"/>
                </a:cxn>
                <a:cxn ang="0">
                  <a:pos x="117" y="13"/>
                </a:cxn>
                <a:cxn ang="0">
                  <a:pos x="150" y="7"/>
                </a:cxn>
                <a:cxn ang="0">
                  <a:pos x="157" y="7"/>
                </a:cxn>
                <a:cxn ang="0">
                  <a:pos x="189" y="11"/>
                </a:cxn>
                <a:cxn ang="0">
                  <a:pos x="236" y="20"/>
                </a:cxn>
                <a:cxn ang="0">
                  <a:pos x="307" y="28"/>
                </a:cxn>
                <a:cxn ang="0">
                  <a:pos x="334" y="36"/>
                </a:cxn>
              </a:cxnLst>
              <a:rect l="0" t="0" r="r" b="b"/>
              <a:pathLst>
                <a:path w="469" h="343">
                  <a:moveTo>
                    <a:pt x="334" y="37"/>
                  </a:moveTo>
                  <a:cubicBezTo>
                    <a:pt x="334" y="228"/>
                    <a:pt x="334" y="228"/>
                    <a:pt x="334" y="228"/>
                  </a:cubicBezTo>
                  <a:cubicBezTo>
                    <a:pt x="340" y="233"/>
                    <a:pt x="353" y="226"/>
                    <a:pt x="359" y="234"/>
                  </a:cubicBezTo>
                  <a:cubicBezTo>
                    <a:pt x="363" y="240"/>
                    <a:pt x="372" y="252"/>
                    <a:pt x="381" y="252"/>
                  </a:cubicBezTo>
                  <a:cubicBezTo>
                    <a:pt x="387" y="252"/>
                    <a:pt x="387" y="243"/>
                    <a:pt x="393" y="241"/>
                  </a:cubicBezTo>
                  <a:cubicBezTo>
                    <a:pt x="396" y="240"/>
                    <a:pt x="398" y="241"/>
                    <a:pt x="401" y="239"/>
                  </a:cubicBezTo>
                  <a:cubicBezTo>
                    <a:pt x="415" y="252"/>
                    <a:pt x="421" y="257"/>
                    <a:pt x="433" y="274"/>
                  </a:cubicBezTo>
                  <a:cubicBezTo>
                    <a:pt x="434" y="276"/>
                    <a:pt x="437" y="277"/>
                    <a:pt x="439" y="281"/>
                  </a:cubicBezTo>
                  <a:cubicBezTo>
                    <a:pt x="440" y="286"/>
                    <a:pt x="442" y="292"/>
                    <a:pt x="447" y="297"/>
                  </a:cubicBezTo>
                  <a:cubicBezTo>
                    <a:pt x="450" y="300"/>
                    <a:pt x="455" y="299"/>
                    <a:pt x="458" y="302"/>
                  </a:cubicBezTo>
                  <a:cubicBezTo>
                    <a:pt x="462" y="306"/>
                    <a:pt x="469" y="308"/>
                    <a:pt x="469" y="318"/>
                  </a:cubicBezTo>
                  <a:cubicBezTo>
                    <a:pt x="469" y="322"/>
                    <a:pt x="463" y="323"/>
                    <a:pt x="463" y="326"/>
                  </a:cubicBezTo>
                  <a:cubicBezTo>
                    <a:pt x="461" y="326"/>
                    <a:pt x="461" y="327"/>
                    <a:pt x="459" y="327"/>
                  </a:cubicBezTo>
                  <a:cubicBezTo>
                    <a:pt x="451" y="327"/>
                    <a:pt x="440" y="318"/>
                    <a:pt x="440" y="314"/>
                  </a:cubicBezTo>
                  <a:cubicBezTo>
                    <a:pt x="440" y="310"/>
                    <a:pt x="440" y="311"/>
                    <a:pt x="440" y="307"/>
                  </a:cubicBezTo>
                  <a:cubicBezTo>
                    <a:pt x="440" y="300"/>
                    <a:pt x="435" y="300"/>
                    <a:pt x="427" y="300"/>
                  </a:cubicBezTo>
                  <a:cubicBezTo>
                    <a:pt x="421" y="300"/>
                    <a:pt x="419" y="296"/>
                    <a:pt x="419" y="294"/>
                  </a:cubicBezTo>
                  <a:cubicBezTo>
                    <a:pt x="419" y="290"/>
                    <a:pt x="426" y="290"/>
                    <a:pt x="426" y="286"/>
                  </a:cubicBezTo>
                  <a:cubicBezTo>
                    <a:pt x="426" y="283"/>
                    <a:pt x="426" y="281"/>
                    <a:pt x="426" y="281"/>
                  </a:cubicBezTo>
                  <a:cubicBezTo>
                    <a:pt x="417" y="281"/>
                    <a:pt x="420" y="286"/>
                    <a:pt x="414" y="286"/>
                  </a:cubicBezTo>
                  <a:cubicBezTo>
                    <a:pt x="412" y="286"/>
                    <a:pt x="407" y="282"/>
                    <a:pt x="407" y="280"/>
                  </a:cubicBezTo>
                  <a:cubicBezTo>
                    <a:pt x="407" y="274"/>
                    <a:pt x="410" y="273"/>
                    <a:pt x="412" y="270"/>
                  </a:cubicBezTo>
                  <a:cubicBezTo>
                    <a:pt x="409" y="268"/>
                    <a:pt x="405" y="264"/>
                    <a:pt x="404" y="267"/>
                  </a:cubicBezTo>
                  <a:cubicBezTo>
                    <a:pt x="397" y="267"/>
                    <a:pt x="394" y="264"/>
                    <a:pt x="390" y="261"/>
                  </a:cubicBezTo>
                  <a:cubicBezTo>
                    <a:pt x="389" y="264"/>
                    <a:pt x="387" y="269"/>
                    <a:pt x="384" y="269"/>
                  </a:cubicBezTo>
                  <a:cubicBezTo>
                    <a:pt x="375" y="269"/>
                    <a:pt x="368" y="256"/>
                    <a:pt x="363" y="252"/>
                  </a:cubicBezTo>
                  <a:cubicBezTo>
                    <a:pt x="352" y="243"/>
                    <a:pt x="337" y="244"/>
                    <a:pt x="323" y="236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285" y="232"/>
                    <a:pt x="265" y="230"/>
                    <a:pt x="258" y="214"/>
                  </a:cubicBezTo>
                  <a:cubicBezTo>
                    <a:pt x="252" y="217"/>
                    <a:pt x="244" y="219"/>
                    <a:pt x="240" y="221"/>
                  </a:cubicBezTo>
                  <a:cubicBezTo>
                    <a:pt x="241" y="224"/>
                    <a:pt x="242" y="225"/>
                    <a:pt x="244" y="227"/>
                  </a:cubicBezTo>
                  <a:cubicBezTo>
                    <a:pt x="238" y="236"/>
                    <a:pt x="210" y="252"/>
                    <a:pt x="200" y="252"/>
                  </a:cubicBezTo>
                  <a:cubicBezTo>
                    <a:pt x="198" y="252"/>
                    <a:pt x="195" y="251"/>
                    <a:pt x="195" y="249"/>
                  </a:cubicBezTo>
                  <a:cubicBezTo>
                    <a:pt x="195" y="246"/>
                    <a:pt x="198" y="246"/>
                    <a:pt x="199" y="245"/>
                  </a:cubicBezTo>
                  <a:cubicBezTo>
                    <a:pt x="197" y="242"/>
                    <a:pt x="199" y="242"/>
                    <a:pt x="199" y="240"/>
                  </a:cubicBezTo>
                  <a:cubicBezTo>
                    <a:pt x="199" y="230"/>
                    <a:pt x="205" y="223"/>
                    <a:pt x="218" y="219"/>
                  </a:cubicBezTo>
                  <a:cubicBezTo>
                    <a:pt x="218" y="217"/>
                    <a:pt x="218" y="216"/>
                    <a:pt x="218" y="214"/>
                  </a:cubicBezTo>
                  <a:cubicBezTo>
                    <a:pt x="214" y="214"/>
                    <a:pt x="215" y="214"/>
                    <a:pt x="213" y="214"/>
                  </a:cubicBezTo>
                  <a:cubicBezTo>
                    <a:pt x="203" y="214"/>
                    <a:pt x="173" y="239"/>
                    <a:pt x="173" y="253"/>
                  </a:cubicBezTo>
                  <a:cubicBezTo>
                    <a:pt x="173" y="255"/>
                    <a:pt x="173" y="258"/>
                    <a:pt x="173" y="260"/>
                  </a:cubicBezTo>
                  <a:cubicBezTo>
                    <a:pt x="173" y="270"/>
                    <a:pt x="164" y="273"/>
                    <a:pt x="154" y="277"/>
                  </a:cubicBezTo>
                  <a:cubicBezTo>
                    <a:pt x="148" y="280"/>
                    <a:pt x="146" y="284"/>
                    <a:pt x="143" y="288"/>
                  </a:cubicBezTo>
                  <a:cubicBezTo>
                    <a:pt x="136" y="297"/>
                    <a:pt x="121" y="301"/>
                    <a:pt x="114" y="308"/>
                  </a:cubicBezTo>
                  <a:cubicBezTo>
                    <a:pt x="107" y="315"/>
                    <a:pt x="91" y="320"/>
                    <a:pt x="79" y="322"/>
                  </a:cubicBezTo>
                  <a:cubicBezTo>
                    <a:pt x="63" y="324"/>
                    <a:pt x="54" y="343"/>
                    <a:pt x="35" y="337"/>
                  </a:cubicBezTo>
                  <a:cubicBezTo>
                    <a:pt x="41" y="329"/>
                    <a:pt x="49" y="333"/>
                    <a:pt x="57" y="328"/>
                  </a:cubicBezTo>
                  <a:cubicBezTo>
                    <a:pt x="62" y="325"/>
                    <a:pt x="66" y="316"/>
                    <a:pt x="71" y="314"/>
                  </a:cubicBezTo>
                  <a:cubicBezTo>
                    <a:pt x="78" y="309"/>
                    <a:pt x="87" y="314"/>
                    <a:pt x="92" y="307"/>
                  </a:cubicBezTo>
                  <a:cubicBezTo>
                    <a:pt x="99" y="297"/>
                    <a:pt x="117" y="290"/>
                    <a:pt x="127" y="283"/>
                  </a:cubicBezTo>
                  <a:cubicBezTo>
                    <a:pt x="137" y="276"/>
                    <a:pt x="137" y="263"/>
                    <a:pt x="148" y="256"/>
                  </a:cubicBezTo>
                  <a:cubicBezTo>
                    <a:pt x="141" y="256"/>
                    <a:pt x="141" y="256"/>
                    <a:pt x="141" y="256"/>
                  </a:cubicBezTo>
                  <a:cubicBezTo>
                    <a:pt x="135" y="259"/>
                    <a:pt x="132" y="262"/>
                    <a:pt x="125" y="262"/>
                  </a:cubicBezTo>
                  <a:cubicBezTo>
                    <a:pt x="120" y="262"/>
                    <a:pt x="117" y="260"/>
                    <a:pt x="113" y="258"/>
                  </a:cubicBezTo>
                  <a:cubicBezTo>
                    <a:pt x="112" y="262"/>
                    <a:pt x="110" y="263"/>
                    <a:pt x="110" y="266"/>
                  </a:cubicBezTo>
                  <a:cubicBezTo>
                    <a:pt x="99" y="262"/>
                    <a:pt x="96" y="260"/>
                    <a:pt x="89" y="254"/>
                  </a:cubicBezTo>
                  <a:cubicBezTo>
                    <a:pt x="88" y="257"/>
                    <a:pt x="88" y="259"/>
                    <a:pt x="88" y="261"/>
                  </a:cubicBezTo>
                  <a:cubicBezTo>
                    <a:pt x="84" y="261"/>
                    <a:pt x="85" y="261"/>
                    <a:pt x="83" y="261"/>
                  </a:cubicBezTo>
                  <a:cubicBezTo>
                    <a:pt x="80" y="261"/>
                    <a:pt x="78" y="264"/>
                    <a:pt x="76" y="264"/>
                  </a:cubicBezTo>
                  <a:cubicBezTo>
                    <a:pt x="74" y="264"/>
                    <a:pt x="72" y="257"/>
                    <a:pt x="72" y="253"/>
                  </a:cubicBezTo>
                  <a:cubicBezTo>
                    <a:pt x="72" y="248"/>
                    <a:pt x="72" y="248"/>
                    <a:pt x="72" y="244"/>
                  </a:cubicBezTo>
                  <a:cubicBezTo>
                    <a:pt x="72" y="243"/>
                    <a:pt x="72" y="238"/>
                    <a:pt x="68" y="238"/>
                  </a:cubicBezTo>
                  <a:cubicBezTo>
                    <a:pt x="65" y="238"/>
                    <a:pt x="61" y="245"/>
                    <a:pt x="60" y="245"/>
                  </a:cubicBezTo>
                  <a:cubicBezTo>
                    <a:pt x="54" y="245"/>
                    <a:pt x="33" y="229"/>
                    <a:pt x="30" y="225"/>
                  </a:cubicBezTo>
                  <a:cubicBezTo>
                    <a:pt x="32" y="225"/>
                    <a:pt x="35" y="224"/>
                    <a:pt x="37" y="224"/>
                  </a:cubicBezTo>
                  <a:cubicBezTo>
                    <a:pt x="33" y="214"/>
                    <a:pt x="19" y="212"/>
                    <a:pt x="19" y="205"/>
                  </a:cubicBezTo>
                  <a:cubicBezTo>
                    <a:pt x="19" y="191"/>
                    <a:pt x="43" y="180"/>
                    <a:pt x="52" y="180"/>
                  </a:cubicBezTo>
                  <a:cubicBezTo>
                    <a:pt x="56" y="180"/>
                    <a:pt x="86" y="169"/>
                    <a:pt x="86" y="163"/>
                  </a:cubicBezTo>
                  <a:cubicBezTo>
                    <a:pt x="86" y="160"/>
                    <a:pt x="79" y="153"/>
                    <a:pt x="79" y="152"/>
                  </a:cubicBezTo>
                  <a:cubicBezTo>
                    <a:pt x="83" y="150"/>
                    <a:pt x="82" y="150"/>
                    <a:pt x="85" y="152"/>
                  </a:cubicBezTo>
                  <a:cubicBezTo>
                    <a:pt x="85" y="145"/>
                    <a:pt x="85" y="145"/>
                    <a:pt x="85" y="145"/>
                  </a:cubicBezTo>
                  <a:cubicBezTo>
                    <a:pt x="81" y="145"/>
                    <a:pt x="81" y="145"/>
                    <a:pt x="79" y="145"/>
                  </a:cubicBezTo>
                  <a:cubicBezTo>
                    <a:pt x="72" y="145"/>
                    <a:pt x="69" y="153"/>
                    <a:pt x="60" y="153"/>
                  </a:cubicBezTo>
                  <a:cubicBezTo>
                    <a:pt x="51" y="153"/>
                    <a:pt x="48" y="148"/>
                    <a:pt x="41" y="150"/>
                  </a:cubicBezTo>
                  <a:cubicBezTo>
                    <a:pt x="32" y="150"/>
                    <a:pt x="21" y="150"/>
                    <a:pt x="18" y="150"/>
                  </a:cubicBezTo>
                  <a:cubicBezTo>
                    <a:pt x="17" y="143"/>
                    <a:pt x="12" y="141"/>
                    <a:pt x="12" y="137"/>
                  </a:cubicBezTo>
                  <a:cubicBezTo>
                    <a:pt x="12" y="136"/>
                    <a:pt x="13" y="134"/>
                    <a:pt x="13" y="133"/>
                  </a:cubicBezTo>
                  <a:cubicBezTo>
                    <a:pt x="6" y="133"/>
                    <a:pt x="2" y="130"/>
                    <a:pt x="0" y="126"/>
                  </a:cubicBezTo>
                  <a:cubicBezTo>
                    <a:pt x="11" y="119"/>
                    <a:pt x="29" y="113"/>
                    <a:pt x="40" y="106"/>
                  </a:cubicBezTo>
                  <a:cubicBezTo>
                    <a:pt x="48" y="106"/>
                    <a:pt x="48" y="106"/>
                    <a:pt x="48" y="106"/>
                  </a:cubicBezTo>
                  <a:cubicBezTo>
                    <a:pt x="48" y="120"/>
                    <a:pt x="55" y="116"/>
                    <a:pt x="64" y="116"/>
                  </a:cubicBezTo>
                  <a:cubicBezTo>
                    <a:pt x="70" y="116"/>
                    <a:pt x="71" y="118"/>
                    <a:pt x="76" y="116"/>
                  </a:cubicBezTo>
                  <a:cubicBezTo>
                    <a:pt x="72" y="102"/>
                    <a:pt x="63" y="101"/>
                    <a:pt x="50" y="95"/>
                  </a:cubicBezTo>
                  <a:cubicBezTo>
                    <a:pt x="46" y="94"/>
                    <a:pt x="41" y="80"/>
                    <a:pt x="37" y="78"/>
                  </a:cubicBezTo>
                  <a:cubicBezTo>
                    <a:pt x="31" y="75"/>
                    <a:pt x="13" y="71"/>
                    <a:pt x="13" y="68"/>
                  </a:cubicBezTo>
                  <a:cubicBezTo>
                    <a:pt x="13" y="68"/>
                    <a:pt x="20" y="57"/>
                    <a:pt x="20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57" y="38"/>
                    <a:pt x="77" y="21"/>
                    <a:pt x="101" y="14"/>
                  </a:cubicBezTo>
                  <a:cubicBezTo>
                    <a:pt x="107" y="12"/>
                    <a:pt x="111" y="15"/>
                    <a:pt x="117" y="13"/>
                  </a:cubicBezTo>
                  <a:cubicBezTo>
                    <a:pt x="124" y="10"/>
                    <a:pt x="128" y="0"/>
                    <a:pt x="136" y="0"/>
                  </a:cubicBezTo>
                  <a:cubicBezTo>
                    <a:pt x="142" y="0"/>
                    <a:pt x="144" y="5"/>
                    <a:pt x="150" y="7"/>
                  </a:cubicBezTo>
                  <a:cubicBezTo>
                    <a:pt x="147" y="10"/>
                    <a:pt x="147" y="11"/>
                    <a:pt x="146" y="13"/>
                  </a:cubicBezTo>
                  <a:cubicBezTo>
                    <a:pt x="150" y="14"/>
                    <a:pt x="154" y="11"/>
                    <a:pt x="157" y="7"/>
                  </a:cubicBezTo>
                  <a:cubicBezTo>
                    <a:pt x="162" y="9"/>
                    <a:pt x="163" y="10"/>
                    <a:pt x="167" y="11"/>
                  </a:cubicBezTo>
                  <a:cubicBezTo>
                    <a:pt x="189" y="11"/>
                    <a:pt x="189" y="11"/>
                    <a:pt x="189" y="11"/>
                  </a:cubicBezTo>
                  <a:cubicBezTo>
                    <a:pt x="194" y="15"/>
                    <a:pt x="196" y="17"/>
                    <a:pt x="202" y="20"/>
                  </a:cubicBezTo>
                  <a:cubicBezTo>
                    <a:pt x="236" y="20"/>
                    <a:pt x="236" y="20"/>
                    <a:pt x="236" y="20"/>
                  </a:cubicBezTo>
                  <a:cubicBezTo>
                    <a:pt x="245" y="29"/>
                    <a:pt x="272" y="31"/>
                    <a:pt x="286" y="31"/>
                  </a:cubicBezTo>
                  <a:cubicBezTo>
                    <a:pt x="294" y="31"/>
                    <a:pt x="299" y="28"/>
                    <a:pt x="307" y="28"/>
                  </a:cubicBezTo>
                  <a:cubicBezTo>
                    <a:pt x="319" y="28"/>
                    <a:pt x="323" y="34"/>
                    <a:pt x="334" y="37"/>
                  </a:cubicBezTo>
                  <a:cubicBezTo>
                    <a:pt x="334" y="36"/>
                    <a:pt x="334" y="36"/>
                    <a:pt x="334" y="36"/>
                  </a:cubicBezTo>
                  <a:lnTo>
                    <a:pt x="334" y="3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0" name="Freeform 52"/>
            <p:cNvSpPr>
              <a:spLocks/>
            </p:cNvSpPr>
            <p:nvPr/>
          </p:nvSpPr>
          <p:spPr bwMode="auto">
            <a:xfrm>
              <a:off x="6413868" y="6164294"/>
              <a:ext cx="73950" cy="98600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0" y="11"/>
                </a:cxn>
                <a:cxn ang="0">
                  <a:pos x="11" y="2"/>
                </a:cxn>
                <a:cxn ang="0">
                  <a:pos x="22" y="25"/>
                </a:cxn>
                <a:cxn ang="0">
                  <a:pos x="18" y="29"/>
                </a:cxn>
                <a:cxn ang="0">
                  <a:pos x="9" y="20"/>
                </a:cxn>
                <a:cxn ang="0">
                  <a:pos x="9" y="11"/>
                </a:cxn>
              </a:cxnLst>
              <a:rect l="0" t="0" r="r" b="b"/>
              <a:pathLst>
                <a:path w="22" h="29">
                  <a:moveTo>
                    <a:pt x="9" y="11"/>
                  </a:moveTo>
                  <a:cubicBezTo>
                    <a:pt x="2" y="9"/>
                    <a:pt x="5" y="7"/>
                    <a:pt x="0" y="11"/>
                  </a:cubicBezTo>
                  <a:cubicBezTo>
                    <a:pt x="0" y="0"/>
                    <a:pt x="2" y="0"/>
                    <a:pt x="11" y="2"/>
                  </a:cubicBezTo>
                  <a:cubicBezTo>
                    <a:pt x="10" y="14"/>
                    <a:pt x="22" y="15"/>
                    <a:pt x="22" y="25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14" y="29"/>
                    <a:pt x="9" y="20"/>
                    <a:pt x="9" y="20"/>
                  </a:cubicBezTo>
                  <a:cubicBezTo>
                    <a:pt x="9" y="16"/>
                    <a:pt x="8" y="13"/>
                    <a:pt x="9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1" name="Freeform 53"/>
            <p:cNvSpPr>
              <a:spLocks/>
            </p:cNvSpPr>
            <p:nvPr/>
          </p:nvSpPr>
          <p:spPr bwMode="auto">
            <a:xfrm>
              <a:off x="6298834" y="6049260"/>
              <a:ext cx="78060" cy="119143"/>
            </a:xfrm>
            <a:custGeom>
              <a:avLst/>
              <a:gdLst/>
              <a:ahLst/>
              <a:cxnLst>
                <a:cxn ang="0">
                  <a:pos x="15" y="18"/>
                </a:cxn>
                <a:cxn ang="0">
                  <a:pos x="19" y="18"/>
                </a:cxn>
                <a:cxn ang="0">
                  <a:pos x="19" y="35"/>
                </a:cxn>
                <a:cxn ang="0">
                  <a:pos x="11" y="17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5" y="0"/>
                </a:cxn>
                <a:cxn ang="0">
                  <a:pos x="15" y="18"/>
                </a:cxn>
              </a:cxnLst>
              <a:rect l="0" t="0" r="r" b="b"/>
              <a:pathLst>
                <a:path w="23" h="35">
                  <a:moveTo>
                    <a:pt x="15" y="18"/>
                  </a:moveTo>
                  <a:cubicBezTo>
                    <a:pt x="15" y="19"/>
                    <a:pt x="19" y="19"/>
                    <a:pt x="19" y="18"/>
                  </a:cubicBezTo>
                  <a:cubicBezTo>
                    <a:pt x="19" y="24"/>
                    <a:pt x="23" y="30"/>
                    <a:pt x="19" y="35"/>
                  </a:cubicBezTo>
                  <a:cubicBezTo>
                    <a:pt x="13" y="30"/>
                    <a:pt x="11" y="24"/>
                    <a:pt x="11" y="17"/>
                  </a:cubicBezTo>
                  <a:cubicBezTo>
                    <a:pt x="5" y="16"/>
                    <a:pt x="0" y="11"/>
                    <a:pt x="0" y="4"/>
                  </a:cubicBezTo>
                  <a:cubicBezTo>
                    <a:pt x="0" y="1"/>
                    <a:pt x="3" y="0"/>
                    <a:pt x="5" y="0"/>
                  </a:cubicBezTo>
                  <a:cubicBezTo>
                    <a:pt x="13" y="0"/>
                    <a:pt x="9" y="3"/>
                    <a:pt x="15" y="0"/>
                  </a:cubicBezTo>
                  <a:cubicBezTo>
                    <a:pt x="15" y="11"/>
                    <a:pt x="13" y="11"/>
                    <a:pt x="15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2" name="Freeform 54"/>
            <p:cNvSpPr>
              <a:spLocks/>
            </p:cNvSpPr>
            <p:nvPr/>
          </p:nvSpPr>
          <p:spPr bwMode="auto">
            <a:xfrm>
              <a:off x="7034228" y="4907143"/>
              <a:ext cx="797017" cy="419050"/>
            </a:xfrm>
            <a:custGeom>
              <a:avLst/>
              <a:gdLst/>
              <a:ahLst/>
              <a:cxnLst>
                <a:cxn ang="0">
                  <a:pos x="214" y="96"/>
                </a:cxn>
                <a:cxn ang="0">
                  <a:pos x="209" y="100"/>
                </a:cxn>
                <a:cxn ang="0">
                  <a:pos x="215" y="103"/>
                </a:cxn>
                <a:cxn ang="0">
                  <a:pos x="220" y="110"/>
                </a:cxn>
                <a:cxn ang="0">
                  <a:pos x="195" y="118"/>
                </a:cxn>
                <a:cxn ang="0">
                  <a:pos x="158" y="104"/>
                </a:cxn>
                <a:cxn ang="0">
                  <a:pos x="147" y="112"/>
                </a:cxn>
                <a:cxn ang="0">
                  <a:pos x="115" y="121"/>
                </a:cxn>
                <a:cxn ang="0">
                  <a:pos x="75" y="121"/>
                </a:cxn>
                <a:cxn ang="0">
                  <a:pos x="68" y="110"/>
                </a:cxn>
                <a:cxn ang="0">
                  <a:pos x="43" y="108"/>
                </a:cxn>
                <a:cxn ang="0">
                  <a:pos x="23" y="92"/>
                </a:cxn>
                <a:cxn ang="0">
                  <a:pos x="65" y="82"/>
                </a:cxn>
                <a:cxn ang="0">
                  <a:pos x="80" y="81"/>
                </a:cxn>
                <a:cxn ang="0">
                  <a:pos x="69" y="77"/>
                </a:cxn>
                <a:cxn ang="0">
                  <a:pos x="45" y="77"/>
                </a:cxn>
                <a:cxn ang="0">
                  <a:pos x="12" y="69"/>
                </a:cxn>
                <a:cxn ang="0">
                  <a:pos x="29" y="60"/>
                </a:cxn>
                <a:cxn ang="0">
                  <a:pos x="14" y="59"/>
                </a:cxn>
                <a:cxn ang="0">
                  <a:pos x="0" y="51"/>
                </a:cxn>
                <a:cxn ang="0">
                  <a:pos x="56" y="13"/>
                </a:cxn>
                <a:cxn ang="0">
                  <a:pos x="64" y="29"/>
                </a:cxn>
                <a:cxn ang="0">
                  <a:pos x="78" y="21"/>
                </a:cxn>
                <a:cxn ang="0">
                  <a:pos x="98" y="34"/>
                </a:cxn>
                <a:cxn ang="0">
                  <a:pos x="111" y="31"/>
                </a:cxn>
                <a:cxn ang="0">
                  <a:pos x="109" y="23"/>
                </a:cxn>
                <a:cxn ang="0">
                  <a:pos x="118" y="23"/>
                </a:cxn>
                <a:cxn ang="0">
                  <a:pos x="133" y="35"/>
                </a:cxn>
                <a:cxn ang="0">
                  <a:pos x="140" y="51"/>
                </a:cxn>
                <a:cxn ang="0">
                  <a:pos x="146" y="48"/>
                </a:cxn>
                <a:cxn ang="0">
                  <a:pos x="136" y="17"/>
                </a:cxn>
                <a:cxn ang="0">
                  <a:pos x="144" y="12"/>
                </a:cxn>
                <a:cxn ang="0">
                  <a:pos x="156" y="12"/>
                </a:cxn>
                <a:cxn ang="0">
                  <a:pos x="156" y="7"/>
                </a:cxn>
                <a:cxn ang="0">
                  <a:pos x="169" y="0"/>
                </a:cxn>
                <a:cxn ang="0">
                  <a:pos x="184" y="10"/>
                </a:cxn>
                <a:cxn ang="0">
                  <a:pos x="175" y="24"/>
                </a:cxn>
                <a:cxn ang="0">
                  <a:pos x="187" y="62"/>
                </a:cxn>
                <a:cxn ang="0">
                  <a:pos x="232" y="92"/>
                </a:cxn>
                <a:cxn ang="0">
                  <a:pos x="214" y="96"/>
                </a:cxn>
              </a:cxnLst>
              <a:rect l="0" t="0" r="r" b="b"/>
              <a:pathLst>
                <a:path w="232" h="121">
                  <a:moveTo>
                    <a:pt x="214" y="96"/>
                  </a:moveTo>
                  <a:cubicBezTo>
                    <a:pt x="211" y="96"/>
                    <a:pt x="209" y="97"/>
                    <a:pt x="209" y="100"/>
                  </a:cubicBezTo>
                  <a:cubicBezTo>
                    <a:pt x="209" y="103"/>
                    <a:pt x="214" y="103"/>
                    <a:pt x="215" y="103"/>
                  </a:cubicBezTo>
                  <a:cubicBezTo>
                    <a:pt x="216" y="107"/>
                    <a:pt x="218" y="108"/>
                    <a:pt x="220" y="110"/>
                  </a:cubicBezTo>
                  <a:cubicBezTo>
                    <a:pt x="216" y="118"/>
                    <a:pt x="206" y="118"/>
                    <a:pt x="195" y="118"/>
                  </a:cubicBezTo>
                  <a:cubicBezTo>
                    <a:pt x="177" y="118"/>
                    <a:pt x="171" y="104"/>
                    <a:pt x="158" y="104"/>
                  </a:cubicBezTo>
                  <a:cubicBezTo>
                    <a:pt x="150" y="104"/>
                    <a:pt x="154" y="109"/>
                    <a:pt x="147" y="112"/>
                  </a:cubicBezTo>
                  <a:cubicBezTo>
                    <a:pt x="135" y="118"/>
                    <a:pt x="124" y="115"/>
                    <a:pt x="115" y="121"/>
                  </a:cubicBezTo>
                  <a:cubicBezTo>
                    <a:pt x="95" y="121"/>
                    <a:pt x="87" y="121"/>
                    <a:pt x="75" y="121"/>
                  </a:cubicBezTo>
                  <a:cubicBezTo>
                    <a:pt x="68" y="121"/>
                    <a:pt x="73" y="114"/>
                    <a:pt x="68" y="110"/>
                  </a:cubicBezTo>
                  <a:cubicBezTo>
                    <a:pt x="63" y="107"/>
                    <a:pt x="49" y="108"/>
                    <a:pt x="43" y="108"/>
                  </a:cubicBezTo>
                  <a:cubicBezTo>
                    <a:pt x="34" y="108"/>
                    <a:pt x="26" y="98"/>
                    <a:pt x="23" y="92"/>
                  </a:cubicBezTo>
                  <a:cubicBezTo>
                    <a:pt x="33" y="85"/>
                    <a:pt x="47" y="82"/>
                    <a:pt x="65" y="82"/>
                  </a:cubicBezTo>
                  <a:cubicBezTo>
                    <a:pt x="72" y="82"/>
                    <a:pt x="75" y="82"/>
                    <a:pt x="80" y="81"/>
                  </a:cubicBezTo>
                  <a:cubicBezTo>
                    <a:pt x="77" y="80"/>
                    <a:pt x="73" y="77"/>
                    <a:pt x="69" y="77"/>
                  </a:cubicBezTo>
                  <a:cubicBezTo>
                    <a:pt x="60" y="77"/>
                    <a:pt x="50" y="77"/>
                    <a:pt x="45" y="77"/>
                  </a:cubicBezTo>
                  <a:cubicBezTo>
                    <a:pt x="36" y="77"/>
                    <a:pt x="12" y="81"/>
                    <a:pt x="12" y="69"/>
                  </a:cubicBezTo>
                  <a:cubicBezTo>
                    <a:pt x="12" y="59"/>
                    <a:pt x="24" y="63"/>
                    <a:pt x="29" y="60"/>
                  </a:cubicBezTo>
                  <a:cubicBezTo>
                    <a:pt x="22" y="58"/>
                    <a:pt x="19" y="59"/>
                    <a:pt x="14" y="59"/>
                  </a:cubicBezTo>
                  <a:cubicBezTo>
                    <a:pt x="9" y="59"/>
                    <a:pt x="0" y="53"/>
                    <a:pt x="0" y="51"/>
                  </a:cubicBezTo>
                  <a:cubicBezTo>
                    <a:pt x="0" y="29"/>
                    <a:pt x="41" y="13"/>
                    <a:pt x="56" y="13"/>
                  </a:cubicBezTo>
                  <a:cubicBezTo>
                    <a:pt x="63" y="13"/>
                    <a:pt x="62" y="26"/>
                    <a:pt x="64" y="29"/>
                  </a:cubicBezTo>
                  <a:cubicBezTo>
                    <a:pt x="68" y="26"/>
                    <a:pt x="71" y="21"/>
                    <a:pt x="78" y="21"/>
                  </a:cubicBezTo>
                  <a:cubicBezTo>
                    <a:pt x="90" y="21"/>
                    <a:pt x="94" y="26"/>
                    <a:pt x="98" y="34"/>
                  </a:cubicBezTo>
                  <a:cubicBezTo>
                    <a:pt x="102" y="33"/>
                    <a:pt x="106" y="32"/>
                    <a:pt x="111" y="31"/>
                  </a:cubicBezTo>
                  <a:cubicBezTo>
                    <a:pt x="110" y="27"/>
                    <a:pt x="109" y="25"/>
                    <a:pt x="109" y="23"/>
                  </a:cubicBezTo>
                  <a:cubicBezTo>
                    <a:pt x="118" y="23"/>
                    <a:pt x="118" y="23"/>
                    <a:pt x="118" y="23"/>
                  </a:cubicBezTo>
                  <a:cubicBezTo>
                    <a:pt x="124" y="25"/>
                    <a:pt x="131" y="30"/>
                    <a:pt x="133" y="35"/>
                  </a:cubicBezTo>
                  <a:cubicBezTo>
                    <a:pt x="135" y="40"/>
                    <a:pt x="132" y="51"/>
                    <a:pt x="140" y="51"/>
                  </a:cubicBezTo>
                  <a:cubicBezTo>
                    <a:pt x="144" y="51"/>
                    <a:pt x="144" y="50"/>
                    <a:pt x="146" y="48"/>
                  </a:cubicBezTo>
                  <a:cubicBezTo>
                    <a:pt x="142" y="42"/>
                    <a:pt x="136" y="21"/>
                    <a:pt x="136" y="17"/>
                  </a:cubicBezTo>
                  <a:cubicBezTo>
                    <a:pt x="136" y="14"/>
                    <a:pt x="140" y="12"/>
                    <a:pt x="144" y="12"/>
                  </a:cubicBezTo>
                  <a:cubicBezTo>
                    <a:pt x="152" y="12"/>
                    <a:pt x="149" y="15"/>
                    <a:pt x="156" y="12"/>
                  </a:cubicBezTo>
                  <a:cubicBezTo>
                    <a:pt x="156" y="10"/>
                    <a:pt x="156" y="9"/>
                    <a:pt x="156" y="7"/>
                  </a:cubicBezTo>
                  <a:cubicBezTo>
                    <a:pt x="156" y="3"/>
                    <a:pt x="162" y="0"/>
                    <a:pt x="169" y="0"/>
                  </a:cubicBezTo>
                  <a:cubicBezTo>
                    <a:pt x="177" y="0"/>
                    <a:pt x="184" y="3"/>
                    <a:pt x="184" y="10"/>
                  </a:cubicBezTo>
                  <a:cubicBezTo>
                    <a:pt x="184" y="16"/>
                    <a:pt x="175" y="20"/>
                    <a:pt x="175" y="24"/>
                  </a:cubicBezTo>
                  <a:cubicBezTo>
                    <a:pt x="175" y="40"/>
                    <a:pt x="187" y="50"/>
                    <a:pt x="187" y="62"/>
                  </a:cubicBezTo>
                  <a:cubicBezTo>
                    <a:pt x="187" y="76"/>
                    <a:pt x="224" y="85"/>
                    <a:pt x="232" y="92"/>
                  </a:cubicBezTo>
                  <a:cubicBezTo>
                    <a:pt x="224" y="97"/>
                    <a:pt x="222" y="96"/>
                    <a:pt x="214" y="9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3" name="Freeform 55"/>
            <p:cNvSpPr>
              <a:spLocks/>
            </p:cNvSpPr>
            <p:nvPr/>
          </p:nvSpPr>
          <p:spPr bwMode="auto">
            <a:xfrm>
              <a:off x="6738428" y="4841409"/>
              <a:ext cx="447810" cy="295800"/>
            </a:xfrm>
            <a:custGeom>
              <a:avLst/>
              <a:gdLst/>
              <a:ahLst/>
              <a:cxnLst>
                <a:cxn ang="0">
                  <a:pos x="28" y="82"/>
                </a:cxn>
                <a:cxn ang="0">
                  <a:pos x="22" y="73"/>
                </a:cxn>
                <a:cxn ang="0">
                  <a:pos x="0" y="64"/>
                </a:cxn>
                <a:cxn ang="0">
                  <a:pos x="22" y="21"/>
                </a:cxn>
                <a:cxn ang="0">
                  <a:pos x="16" y="5"/>
                </a:cxn>
                <a:cxn ang="0">
                  <a:pos x="42" y="5"/>
                </a:cxn>
                <a:cxn ang="0">
                  <a:pos x="60" y="2"/>
                </a:cxn>
                <a:cxn ang="0">
                  <a:pos x="84" y="11"/>
                </a:cxn>
                <a:cxn ang="0">
                  <a:pos x="99" y="10"/>
                </a:cxn>
                <a:cxn ang="0">
                  <a:pos x="130" y="29"/>
                </a:cxn>
                <a:cxn ang="0">
                  <a:pos x="102" y="38"/>
                </a:cxn>
                <a:cxn ang="0">
                  <a:pos x="69" y="71"/>
                </a:cxn>
                <a:cxn ang="0">
                  <a:pos x="35" y="86"/>
                </a:cxn>
                <a:cxn ang="0">
                  <a:pos x="28" y="82"/>
                </a:cxn>
              </a:cxnLst>
              <a:rect l="0" t="0" r="r" b="b"/>
              <a:pathLst>
                <a:path w="130" h="86">
                  <a:moveTo>
                    <a:pt x="28" y="82"/>
                  </a:moveTo>
                  <a:cubicBezTo>
                    <a:pt x="26" y="82"/>
                    <a:pt x="23" y="75"/>
                    <a:pt x="22" y="73"/>
                  </a:cubicBezTo>
                  <a:cubicBezTo>
                    <a:pt x="18" y="68"/>
                    <a:pt x="0" y="69"/>
                    <a:pt x="0" y="64"/>
                  </a:cubicBezTo>
                  <a:cubicBezTo>
                    <a:pt x="0" y="49"/>
                    <a:pt x="22" y="37"/>
                    <a:pt x="22" y="21"/>
                  </a:cubicBezTo>
                  <a:cubicBezTo>
                    <a:pt x="22" y="17"/>
                    <a:pt x="16" y="10"/>
                    <a:pt x="16" y="5"/>
                  </a:cubicBezTo>
                  <a:cubicBezTo>
                    <a:pt x="27" y="1"/>
                    <a:pt x="32" y="5"/>
                    <a:pt x="42" y="5"/>
                  </a:cubicBezTo>
                  <a:cubicBezTo>
                    <a:pt x="48" y="5"/>
                    <a:pt x="52" y="0"/>
                    <a:pt x="60" y="2"/>
                  </a:cubicBezTo>
                  <a:cubicBezTo>
                    <a:pt x="70" y="5"/>
                    <a:pt x="74" y="10"/>
                    <a:pt x="84" y="11"/>
                  </a:cubicBezTo>
                  <a:cubicBezTo>
                    <a:pt x="88" y="15"/>
                    <a:pt x="93" y="10"/>
                    <a:pt x="99" y="10"/>
                  </a:cubicBezTo>
                  <a:cubicBezTo>
                    <a:pt x="108" y="10"/>
                    <a:pt x="130" y="19"/>
                    <a:pt x="130" y="29"/>
                  </a:cubicBezTo>
                  <a:cubicBezTo>
                    <a:pt x="130" y="34"/>
                    <a:pt x="106" y="37"/>
                    <a:pt x="102" y="38"/>
                  </a:cubicBezTo>
                  <a:cubicBezTo>
                    <a:pt x="88" y="43"/>
                    <a:pt x="69" y="61"/>
                    <a:pt x="69" y="71"/>
                  </a:cubicBezTo>
                  <a:cubicBezTo>
                    <a:pt x="69" y="75"/>
                    <a:pt x="38" y="86"/>
                    <a:pt x="35" y="86"/>
                  </a:cubicBezTo>
                  <a:cubicBezTo>
                    <a:pt x="32" y="86"/>
                    <a:pt x="30" y="82"/>
                    <a:pt x="28" y="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4" name="Freeform 56"/>
            <p:cNvSpPr>
              <a:spLocks/>
            </p:cNvSpPr>
            <p:nvPr/>
          </p:nvSpPr>
          <p:spPr bwMode="auto">
            <a:xfrm>
              <a:off x="7095852" y="4631883"/>
              <a:ext cx="529977" cy="225960"/>
            </a:xfrm>
            <a:custGeom>
              <a:avLst/>
              <a:gdLst/>
              <a:ahLst/>
              <a:cxnLst>
                <a:cxn ang="0">
                  <a:pos x="53" y="65"/>
                </a:cxn>
                <a:cxn ang="0">
                  <a:pos x="41" y="59"/>
                </a:cxn>
                <a:cxn ang="0">
                  <a:pos x="53" y="53"/>
                </a:cxn>
                <a:cxn ang="0">
                  <a:pos x="46" y="43"/>
                </a:cxn>
                <a:cxn ang="0">
                  <a:pos x="41" y="49"/>
                </a:cxn>
                <a:cxn ang="0">
                  <a:pos x="22" y="52"/>
                </a:cxn>
                <a:cxn ang="0">
                  <a:pos x="7" y="49"/>
                </a:cxn>
                <a:cxn ang="0">
                  <a:pos x="0" y="42"/>
                </a:cxn>
                <a:cxn ang="0">
                  <a:pos x="0" y="36"/>
                </a:cxn>
                <a:cxn ang="0">
                  <a:pos x="11" y="31"/>
                </a:cxn>
                <a:cxn ang="0">
                  <a:pos x="31" y="36"/>
                </a:cxn>
                <a:cxn ang="0">
                  <a:pos x="11" y="30"/>
                </a:cxn>
                <a:cxn ang="0">
                  <a:pos x="11" y="23"/>
                </a:cxn>
                <a:cxn ang="0">
                  <a:pos x="19" y="23"/>
                </a:cxn>
                <a:cxn ang="0">
                  <a:pos x="38" y="26"/>
                </a:cxn>
                <a:cxn ang="0">
                  <a:pos x="16" y="22"/>
                </a:cxn>
                <a:cxn ang="0">
                  <a:pos x="25" y="17"/>
                </a:cxn>
                <a:cxn ang="0">
                  <a:pos x="36" y="18"/>
                </a:cxn>
                <a:cxn ang="0">
                  <a:pos x="23" y="12"/>
                </a:cxn>
                <a:cxn ang="0">
                  <a:pos x="38" y="12"/>
                </a:cxn>
                <a:cxn ang="0">
                  <a:pos x="45" y="19"/>
                </a:cxn>
                <a:cxn ang="0">
                  <a:pos x="55" y="19"/>
                </a:cxn>
                <a:cxn ang="0">
                  <a:pos x="97" y="36"/>
                </a:cxn>
                <a:cxn ang="0">
                  <a:pos x="107" y="30"/>
                </a:cxn>
                <a:cxn ang="0">
                  <a:pos x="98" y="29"/>
                </a:cxn>
                <a:cxn ang="0">
                  <a:pos x="102" y="27"/>
                </a:cxn>
                <a:cxn ang="0">
                  <a:pos x="102" y="21"/>
                </a:cxn>
                <a:cxn ang="0">
                  <a:pos x="91" y="15"/>
                </a:cxn>
                <a:cxn ang="0">
                  <a:pos x="107" y="0"/>
                </a:cxn>
                <a:cxn ang="0">
                  <a:pos x="116" y="4"/>
                </a:cxn>
                <a:cxn ang="0">
                  <a:pos x="116" y="9"/>
                </a:cxn>
                <a:cxn ang="0">
                  <a:pos x="132" y="26"/>
                </a:cxn>
                <a:cxn ang="0">
                  <a:pos x="144" y="20"/>
                </a:cxn>
                <a:cxn ang="0">
                  <a:pos x="154" y="31"/>
                </a:cxn>
                <a:cxn ang="0">
                  <a:pos x="140" y="52"/>
                </a:cxn>
                <a:cxn ang="0">
                  <a:pos x="111" y="51"/>
                </a:cxn>
                <a:cxn ang="0">
                  <a:pos x="82" y="59"/>
                </a:cxn>
                <a:cxn ang="0">
                  <a:pos x="53" y="65"/>
                </a:cxn>
              </a:cxnLst>
              <a:rect l="0" t="0" r="r" b="b"/>
              <a:pathLst>
                <a:path w="154" h="65">
                  <a:moveTo>
                    <a:pt x="53" y="65"/>
                  </a:moveTo>
                  <a:cubicBezTo>
                    <a:pt x="48" y="65"/>
                    <a:pt x="41" y="61"/>
                    <a:pt x="41" y="59"/>
                  </a:cubicBezTo>
                  <a:cubicBezTo>
                    <a:pt x="41" y="52"/>
                    <a:pt x="47" y="53"/>
                    <a:pt x="53" y="53"/>
                  </a:cubicBezTo>
                  <a:cubicBezTo>
                    <a:pt x="50" y="50"/>
                    <a:pt x="46" y="48"/>
                    <a:pt x="46" y="43"/>
                  </a:cubicBezTo>
                  <a:cubicBezTo>
                    <a:pt x="43" y="44"/>
                    <a:pt x="41" y="46"/>
                    <a:pt x="41" y="49"/>
                  </a:cubicBezTo>
                  <a:cubicBezTo>
                    <a:pt x="33" y="50"/>
                    <a:pt x="27" y="52"/>
                    <a:pt x="22" y="52"/>
                  </a:cubicBezTo>
                  <a:cubicBezTo>
                    <a:pt x="16" y="52"/>
                    <a:pt x="10" y="49"/>
                    <a:pt x="7" y="49"/>
                  </a:cubicBezTo>
                  <a:cubicBezTo>
                    <a:pt x="3" y="49"/>
                    <a:pt x="0" y="46"/>
                    <a:pt x="0" y="42"/>
                  </a:cubicBezTo>
                  <a:cubicBezTo>
                    <a:pt x="0" y="38"/>
                    <a:pt x="2" y="39"/>
                    <a:pt x="0" y="36"/>
                  </a:cubicBezTo>
                  <a:cubicBezTo>
                    <a:pt x="5" y="35"/>
                    <a:pt x="7" y="31"/>
                    <a:pt x="11" y="31"/>
                  </a:cubicBezTo>
                  <a:cubicBezTo>
                    <a:pt x="20" y="31"/>
                    <a:pt x="24" y="35"/>
                    <a:pt x="31" y="36"/>
                  </a:cubicBezTo>
                  <a:cubicBezTo>
                    <a:pt x="24" y="35"/>
                    <a:pt x="17" y="32"/>
                    <a:pt x="11" y="3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5" y="23"/>
                    <a:pt x="19" y="23"/>
                    <a:pt x="19" y="23"/>
                  </a:cubicBezTo>
                  <a:cubicBezTo>
                    <a:pt x="20" y="23"/>
                    <a:pt x="34" y="26"/>
                    <a:pt x="38" y="26"/>
                  </a:cubicBezTo>
                  <a:cubicBezTo>
                    <a:pt x="30" y="25"/>
                    <a:pt x="23" y="26"/>
                    <a:pt x="16" y="22"/>
                  </a:cubicBezTo>
                  <a:cubicBezTo>
                    <a:pt x="18" y="19"/>
                    <a:pt x="22" y="17"/>
                    <a:pt x="25" y="17"/>
                  </a:cubicBezTo>
                  <a:cubicBezTo>
                    <a:pt x="31" y="17"/>
                    <a:pt x="32" y="19"/>
                    <a:pt x="36" y="18"/>
                  </a:cubicBezTo>
                  <a:cubicBezTo>
                    <a:pt x="31" y="19"/>
                    <a:pt x="23" y="18"/>
                    <a:pt x="23" y="12"/>
                  </a:cubicBezTo>
                  <a:cubicBezTo>
                    <a:pt x="31" y="11"/>
                    <a:pt x="34" y="12"/>
                    <a:pt x="38" y="12"/>
                  </a:cubicBezTo>
                  <a:cubicBezTo>
                    <a:pt x="39" y="12"/>
                    <a:pt x="45" y="14"/>
                    <a:pt x="45" y="19"/>
                  </a:cubicBezTo>
                  <a:cubicBezTo>
                    <a:pt x="50" y="19"/>
                    <a:pt x="54" y="19"/>
                    <a:pt x="55" y="19"/>
                  </a:cubicBezTo>
                  <a:cubicBezTo>
                    <a:pt x="68" y="19"/>
                    <a:pt x="78" y="36"/>
                    <a:pt x="97" y="36"/>
                  </a:cubicBezTo>
                  <a:cubicBezTo>
                    <a:pt x="103" y="36"/>
                    <a:pt x="105" y="34"/>
                    <a:pt x="107" y="30"/>
                  </a:cubicBezTo>
                  <a:cubicBezTo>
                    <a:pt x="102" y="30"/>
                    <a:pt x="100" y="30"/>
                    <a:pt x="98" y="29"/>
                  </a:cubicBezTo>
                  <a:cubicBezTo>
                    <a:pt x="98" y="28"/>
                    <a:pt x="101" y="27"/>
                    <a:pt x="102" y="27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21"/>
                    <a:pt x="91" y="19"/>
                    <a:pt x="91" y="15"/>
                  </a:cubicBezTo>
                  <a:cubicBezTo>
                    <a:pt x="91" y="7"/>
                    <a:pt x="103" y="4"/>
                    <a:pt x="107" y="0"/>
                  </a:cubicBezTo>
                  <a:cubicBezTo>
                    <a:pt x="110" y="2"/>
                    <a:pt x="113" y="4"/>
                    <a:pt x="116" y="4"/>
                  </a:cubicBezTo>
                  <a:cubicBezTo>
                    <a:pt x="115" y="7"/>
                    <a:pt x="116" y="8"/>
                    <a:pt x="116" y="9"/>
                  </a:cubicBezTo>
                  <a:cubicBezTo>
                    <a:pt x="116" y="16"/>
                    <a:pt x="124" y="26"/>
                    <a:pt x="132" y="26"/>
                  </a:cubicBezTo>
                  <a:cubicBezTo>
                    <a:pt x="136" y="26"/>
                    <a:pt x="139" y="20"/>
                    <a:pt x="144" y="20"/>
                  </a:cubicBezTo>
                  <a:cubicBezTo>
                    <a:pt x="150" y="20"/>
                    <a:pt x="154" y="26"/>
                    <a:pt x="154" y="31"/>
                  </a:cubicBezTo>
                  <a:cubicBezTo>
                    <a:pt x="154" y="37"/>
                    <a:pt x="144" y="51"/>
                    <a:pt x="140" y="52"/>
                  </a:cubicBezTo>
                  <a:cubicBezTo>
                    <a:pt x="137" y="53"/>
                    <a:pt x="111" y="50"/>
                    <a:pt x="111" y="51"/>
                  </a:cubicBezTo>
                  <a:cubicBezTo>
                    <a:pt x="111" y="52"/>
                    <a:pt x="83" y="58"/>
                    <a:pt x="82" y="59"/>
                  </a:cubicBezTo>
                  <a:cubicBezTo>
                    <a:pt x="73" y="62"/>
                    <a:pt x="64" y="65"/>
                    <a:pt x="53" y="6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5" name="Freeform 57"/>
            <p:cNvSpPr>
              <a:spLocks/>
            </p:cNvSpPr>
            <p:nvPr/>
          </p:nvSpPr>
          <p:spPr bwMode="auto">
            <a:xfrm>
              <a:off x="7017794" y="4714049"/>
              <a:ext cx="73950" cy="53410"/>
            </a:xfrm>
            <a:custGeom>
              <a:avLst/>
              <a:gdLst/>
              <a:ahLst/>
              <a:cxnLst>
                <a:cxn ang="0">
                  <a:pos x="8" y="16"/>
                </a:cxn>
                <a:cxn ang="0">
                  <a:pos x="0" y="11"/>
                </a:cxn>
                <a:cxn ang="0">
                  <a:pos x="21" y="0"/>
                </a:cxn>
                <a:cxn ang="0">
                  <a:pos x="8" y="16"/>
                </a:cxn>
              </a:cxnLst>
              <a:rect l="0" t="0" r="r" b="b"/>
              <a:pathLst>
                <a:path w="21" h="16">
                  <a:moveTo>
                    <a:pt x="8" y="16"/>
                  </a:moveTo>
                  <a:cubicBezTo>
                    <a:pt x="4" y="16"/>
                    <a:pt x="0" y="14"/>
                    <a:pt x="0" y="11"/>
                  </a:cubicBezTo>
                  <a:cubicBezTo>
                    <a:pt x="0" y="3"/>
                    <a:pt x="16" y="0"/>
                    <a:pt x="21" y="0"/>
                  </a:cubicBezTo>
                  <a:cubicBezTo>
                    <a:pt x="20" y="7"/>
                    <a:pt x="13" y="16"/>
                    <a:pt x="8" y="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6" name="Freeform 58"/>
            <p:cNvSpPr>
              <a:spLocks/>
            </p:cNvSpPr>
            <p:nvPr/>
          </p:nvSpPr>
          <p:spPr bwMode="auto">
            <a:xfrm>
              <a:off x="7210885" y="4635992"/>
              <a:ext cx="57517" cy="20543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6" y="6"/>
                </a:cxn>
                <a:cxn ang="0">
                  <a:pos x="6" y="6"/>
                </a:cxn>
              </a:cxnLst>
              <a:rect l="0" t="0" r="r" b="b"/>
              <a:pathLst>
                <a:path w="16" h="6">
                  <a:moveTo>
                    <a:pt x="6" y="6"/>
                  </a:moveTo>
                  <a:cubicBezTo>
                    <a:pt x="4" y="6"/>
                    <a:pt x="0" y="4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4" y="6"/>
                    <a:pt x="6" y="6"/>
                    <a:pt x="6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7" name="Freeform 59"/>
            <p:cNvSpPr>
              <a:spLocks/>
            </p:cNvSpPr>
            <p:nvPr/>
          </p:nvSpPr>
          <p:spPr bwMode="auto">
            <a:xfrm>
              <a:off x="6865785" y="4566149"/>
              <a:ext cx="304017" cy="168443"/>
            </a:xfrm>
            <a:custGeom>
              <a:avLst/>
              <a:gdLst/>
              <a:ahLst/>
              <a:cxnLst>
                <a:cxn ang="0">
                  <a:pos x="88" y="8"/>
                </a:cxn>
                <a:cxn ang="0">
                  <a:pos x="82" y="15"/>
                </a:cxn>
                <a:cxn ang="0">
                  <a:pos x="86" y="24"/>
                </a:cxn>
                <a:cxn ang="0">
                  <a:pos x="67" y="38"/>
                </a:cxn>
                <a:cxn ang="0">
                  <a:pos x="56" y="26"/>
                </a:cxn>
                <a:cxn ang="0">
                  <a:pos x="41" y="39"/>
                </a:cxn>
                <a:cxn ang="0">
                  <a:pos x="32" y="49"/>
                </a:cxn>
                <a:cxn ang="0">
                  <a:pos x="24" y="42"/>
                </a:cxn>
                <a:cxn ang="0">
                  <a:pos x="12" y="42"/>
                </a:cxn>
                <a:cxn ang="0">
                  <a:pos x="4" y="46"/>
                </a:cxn>
                <a:cxn ang="0">
                  <a:pos x="0" y="39"/>
                </a:cxn>
                <a:cxn ang="0">
                  <a:pos x="10" y="31"/>
                </a:cxn>
                <a:cxn ang="0">
                  <a:pos x="31" y="23"/>
                </a:cxn>
                <a:cxn ang="0">
                  <a:pos x="54" y="6"/>
                </a:cxn>
                <a:cxn ang="0">
                  <a:pos x="62" y="7"/>
                </a:cxn>
                <a:cxn ang="0">
                  <a:pos x="88" y="8"/>
                </a:cxn>
              </a:cxnLst>
              <a:rect l="0" t="0" r="r" b="b"/>
              <a:pathLst>
                <a:path w="88" h="49">
                  <a:moveTo>
                    <a:pt x="88" y="8"/>
                  </a:moveTo>
                  <a:cubicBezTo>
                    <a:pt x="88" y="11"/>
                    <a:pt x="86" y="14"/>
                    <a:pt x="82" y="15"/>
                  </a:cubicBezTo>
                  <a:cubicBezTo>
                    <a:pt x="83" y="19"/>
                    <a:pt x="86" y="20"/>
                    <a:pt x="86" y="24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0" y="38"/>
                    <a:pt x="60" y="28"/>
                    <a:pt x="56" y="26"/>
                  </a:cubicBezTo>
                  <a:cubicBezTo>
                    <a:pt x="55" y="33"/>
                    <a:pt x="48" y="40"/>
                    <a:pt x="41" y="39"/>
                  </a:cubicBezTo>
                  <a:cubicBezTo>
                    <a:pt x="40" y="44"/>
                    <a:pt x="37" y="49"/>
                    <a:pt x="32" y="49"/>
                  </a:cubicBezTo>
                  <a:cubicBezTo>
                    <a:pt x="28" y="49"/>
                    <a:pt x="25" y="44"/>
                    <a:pt x="24" y="42"/>
                  </a:cubicBezTo>
                  <a:cubicBezTo>
                    <a:pt x="19" y="45"/>
                    <a:pt x="16" y="42"/>
                    <a:pt x="12" y="42"/>
                  </a:cubicBezTo>
                  <a:cubicBezTo>
                    <a:pt x="9" y="42"/>
                    <a:pt x="8" y="45"/>
                    <a:pt x="4" y="46"/>
                  </a:cubicBezTo>
                  <a:cubicBezTo>
                    <a:pt x="4" y="43"/>
                    <a:pt x="0" y="41"/>
                    <a:pt x="0" y="39"/>
                  </a:cubicBezTo>
                  <a:cubicBezTo>
                    <a:pt x="0" y="38"/>
                    <a:pt x="8" y="32"/>
                    <a:pt x="10" y="31"/>
                  </a:cubicBezTo>
                  <a:cubicBezTo>
                    <a:pt x="17" y="28"/>
                    <a:pt x="23" y="27"/>
                    <a:pt x="31" y="23"/>
                  </a:cubicBezTo>
                  <a:cubicBezTo>
                    <a:pt x="39" y="18"/>
                    <a:pt x="41" y="6"/>
                    <a:pt x="54" y="6"/>
                  </a:cubicBezTo>
                  <a:cubicBezTo>
                    <a:pt x="57" y="6"/>
                    <a:pt x="58" y="7"/>
                    <a:pt x="62" y="7"/>
                  </a:cubicBezTo>
                  <a:cubicBezTo>
                    <a:pt x="62" y="7"/>
                    <a:pt x="88" y="0"/>
                    <a:pt x="88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8" name="Freeform 60"/>
            <p:cNvSpPr>
              <a:spLocks/>
            </p:cNvSpPr>
            <p:nvPr/>
          </p:nvSpPr>
          <p:spPr bwMode="auto">
            <a:xfrm>
              <a:off x="7272511" y="4459333"/>
              <a:ext cx="172550" cy="53410"/>
            </a:xfrm>
            <a:custGeom>
              <a:avLst/>
              <a:gdLst/>
              <a:ahLst/>
              <a:cxnLst>
                <a:cxn ang="0">
                  <a:pos x="20" y="15"/>
                </a:cxn>
                <a:cxn ang="0">
                  <a:pos x="9" y="12"/>
                </a:cxn>
                <a:cxn ang="0">
                  <a:pos x="0" y="15"/>
                </a:cxn>
                <a:cxn ang="0">
                  <a:pos x="32" y="0"/>
                </a:cxn>
                <a:cxn ang="0">
                  <a:pos x="50" y="11"/>
                </a:cxn>
                <a:cxn ang="0">
                  <a:pos x="39" y="15"/>
                </a:cxn>
                <a:cxn ang="0">
                  <a:pos x="20" y="15"/>
                </a:cxn>
              </a:cxnLst>
              <a:rect l="0" t="0" r="r" b="b"/>
              <a:pathLst>
                <a:path w="50" h="15">
                  <a:moveTo>
                    <a:pt x="20" y="15"/>
                  </a:moveTo>
                  <a:cubicBezTo>
                    <a:pt x="14" y="15"/>
                    <a:pt x="13" y="12"/>
                    <a:pt x="9" y="12"/>
                  </a:cubicBezTo>
                  <a:cubicBezTo>
                    <a:pt x="5" y="12"/>
                    <a:pt x="3" y="15"/>
                    <a:pt x="0" y="15"/>
                  </a:cubicBezTo>
                  <a:cubicBezTo>
                    <a:pt x="0" y="9"/>
                    <a:pt x="26" y="0"/>
                    <a:pt x="32" y="0"/>
                  </a:cubicBezTo>
                  <a:cubicBezTo>
                    <a:pt x="41" y="0"/>
                    <a:pt x="49" y="5"/>
                    <a:pt x="50" y="11"/>
                  </a:cubicBezTo>
                  <a:cubicBezTo>
                    <a:pt x="47" y="12"/>
                    <a:pt x="44" y="15"/>
                    <a:pt x="39" y="15"/>
                  </a:cubicBezTo>
                  <a:cubicBezTo>
                    <a:pt x="27" y="15"/>
                    <a:pt x="29" y="15"/>
                    <a:pt x="20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69" name="Freeform 61"/>
            <p:cNvSpPr>
              <a:spLocks/>
            </p:cNvSpPr>
            <p:nvPr/>
          </p:nvSpPr>
          <p:spPr bwMode="auto">
            <a:xfrm>
              <a:off x="7276618" y="4520959"/>
              <a:ext cx="152010" cy="78060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14" y="23"/>
                </a:cxn>
                <a:cxn ang="0">
                  <a:pos x="0" y="11"/>
                </a:cxn>
                <a:cxn ang="0">
                  <a:pos x="36" y="0"/>
                </a:cxn>
                <a:cxn ang="0">
                  <a:pos x="44" y="5"/>
                </a:cxn>
                <a:cxn ang="0">
                  <a:pos x="25" y="10"/>
                </a:cxn>
                <a:cxn ang="0">
                  <a:pos x="38" y="10"/>
                </a:cxn>
              </a:cxnLst>
              <a:rect l="0" t="0" r="r" b="b"/>
              <a:pathLst>
                <a:path w="44" h="23">
                  <a:moveTo>
                    <a:pt x="38" y="10"/>
                  </a:moveTo>
                  <a:cubicBezTo>
                    <a:pt x="38" y="19"/>
                    <a:pt x="24" y="23"/>
                    <a:pt x="14" y="23"/>
                  </a:cubicBezTo>
                  <a:cubicBezTo>
                    <a:pt x="8" y="23"/>
                    <a:pt x="0" y="15"/>
                    <a:pt x="0" y="11"/>
                  </a:cubicBezTo>
                  <a:cubicBezTo>
                    <a:pt x="0" y="1"/>
                    <a:pt x="27" y="0"/>
                    <a:pt x="36" y="0"/>
                  </a:cubicBezTo>
                  <a:cubicBezTo>
                    <a:pt x="41" y="0"/>
                    <a:pt x="43" y="3"/>
                    <a:pt x="44" y="5"/>
                  </a:cubicBezTo>
                  <a:cubicBezTo>
                    <a:pt x="39" y="9"/>
                    <a:pt x="32" y="10"/>
                    <a:pt x="25" y="10"/>
                  </a:cubicBezTo>
                  <a:lnTo>
                    <a:pt x="38" y="1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0" name="Freeform 62"/>
            <p:cNvSpPr>
              <a:spLocks/>
            </p:cNvSpPr>
            <p:nvPr/>
          </p:nvSpPr>
          <p:spPr bwMode="auto">
            <a:xfrm>
              <a:off x="7202668" y="4508633"/>
              <a:ext cx="53410" cy="57517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9" y="17"/>
                </a:cxn>
                <a:cxn ang="0">
                  <a:pos x="0" y="11"/>
                </a:cxn>
                <a:cxn ang="0">
                  <a:pos x="15" y="12"/>
                </a:cxn>
              </a:cxnLst>
              <a:rect l="0" t="0" r="r" b="b"/>
              <a:pathLst>
                <a:path w="15" h="17">
                  <a:moveTo>
                    <a:pt x="15" y="12"/>
                  </a:moveTo>
                  <a:cubicBezTo>
                    <a:pt x="13" y="15"/>
                    <a:pt x="12" y="17"/>
                    <a:pt x="9" y="17"/>
                  </a:cubicBezTo>
                  <a:cubicBezTo>
                    <a:pt x="5" y="17"/>
                    <a:pt x="0" y="13"/>
                    <a:pt x="0" y="11"/>
                  </a:cubicBezTo>
                  <a:cubicBezTo>
                    <a:pt x="0" y="0"/>
                    <a:pt x="12" y="11"/>
                    <a:pt x="15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1" name="Freeform 63"/>
            <p:cNvSpPr>
              <a:spLocks/>
            </p:cNvSpPr>
            <p:nvPr/>
          </p:nvSpPr>
          <p:spPr bwMode="auto">
            <a:xfrm>
              <a:off x="7765512" y="4907143"/>
              <a:ext cx="258827" cy="209526"/>
            </a:xfrm>
            <a:custGeom>
              <a:avLst/>
              <a:gdLst/>
              <a:ahLst/>
              <a:cxnLst>
                <a:cxn ang="0">
                  <a:pos x="66" y="23"/>
                </a:cxn>
                <a:cxn ang="0">
                  <a:pos x="65" y="30"/>
                </a:cxn>
                <a:cxn ang="0">
                  <a:pos x="75" y="32"/>
                </a:cxn>
                <a:cxn ang="0">
                  <a:pos x="57" y="55"/>
                </a:cxn>
                <a:cxn ang="0">
                  <a:pos x="49" y="61"/>
                </a:cxn>
                <a:cxn ang="0">
                  <a:pos x="39" y="54"/>
                </a:cxn>
                <a:cxn ang="0">
                  <a:pos x="0" y="30"/>
                </a:cxn>
                <a:cxn ang="0">
                  <a:pos x="0" y="23"/>
                </a:cxn>
                <a:cxn ang="0">
                  <a:pos x="20" y="28"/>
                </a:cxn>
                <a:cxn ang="0">
                  <a:pos x="27" y="28"/>
                </a:cxn>
                <a:cxn ang="0">
                  <a:pos x="27" y="16"/>
                </a:cxn>
                <a:cxn ang="0">
                  <a:pos x="12" y="11"/>
                </a:cxn>
                <a:cxn ang="0">
                  <a:pos x="16" y="7"/>
                </a:cxn>
                <a:cxn ang="0">
                  <a:pos x="42" y="2"/>
                </a:cxn>
                <a:cxn ang="0">
                  <a:pos x="60" y="2"/>
                </a:cxn>
                <a:cxn ang="0">
                  <a:pos x="64" y="6"/>
                </a:cxn>
                <a:cxn ang="0">
                  <a:pos x="50" y="22"/>
                </a:cxn>
                <a:cxn ang="0">
                  <a:pos x="66" y="23"/>
                </a:cxn>
              </a:cxnLst>
              <a:rect l="0" t="0" r="r" b="b"/>
              <a:pathLst>
                <a:path w="75" h="61">
                  <a:moveTo>
                    <a:pt x="66" y="23"/>
                  </a:moveTo>
                  <a:cubicBezTo>
                    <a:pt x="66" y="29"/>
                    <a:pt x="65" y="25"/>
                    <a:pt x="65" y="30"/>
                  </a:cubicBezTo>
                  <a:cubicBezTo>
                    <a:pt x="67" y="30"/>
                    <a:pt x="72" y="31"/>
                    <a:pt x="75" y="32"/>
                  </a:cubicBezTo>
                  <a:cubicBezTo>
                    <a:pt x="73" y="56"/>
                    <a:pt x="72" y="49"/>
                    <a:pt x="57" y="55"/>
                  </a:cubicBezTo>
                  <a:cubicBezTo>
                    <a:pt x="53" y="56"/>
                    <a:pt x="53" y="61"/>
                    <a:pt x="49" y="61"/>
                  </a:cubicBezTo>
                  <a:cubicBezTo>
                    <a:pt x="42" y="61"/>
                    <a:pt x="42" y="56"/>
                    <a:pt x="39" y="54"/>
                  </a:cubicBezTo>
                  <a:cubicBezTo>
                    <a:pt x="27" y="41"/>
                    <a:pt x="13" y="43"/>
                    <a:pt x="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6" y="23"/>
                    <a:pt x="12" y="28"/>
                    <a:pt x="20" y="28"/>
                  </a:cubicBezTo>
                  <a:cubicBezTo>
                    <a:pt x="24" y="28"/>
                    <a:pt x="23" y="28"/>
                    <a:pt x="27" y="28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1" y="15"/>
                    <a:pt x="12" y="16"/>
                    <a:pt x="12" y="11"/>
                  </a:cubicBezTo>
                  <a:cubicBezTo>
                    <a:pt x="12" y="9"/>
                    <a:pt x="15" y="8"/>
                    <a:pt x="16" y="7"/>
                  </a:cubicBezTo>
                  <a:cubicBezTo>
                    <a:pt x="23" y="0"/>
                    <a:pt x="32" y="2"/>
                    <a:pt x="42" y="2"/>
                  </a:cubicBezTo>
                  <a:cubicBezTo>
                    <a:pt x="50" y="2"/>
                    <a:pt x="60" y="2"/>
                    <a:pt x="60" y="2"/>
                  </a:cubicBezTo>
                  <a:cubicBezTo>
                    <a:pt x="61" y="2"/>
                    <a:pt x="64" y="4"/>
                    <a:pt x="64" y="6"/>
                  </a:cubicBezTo>
                  <a:cubicBezTo>
                    <a:pt x="64" y="15"/>
                    <a:pt x="53" y="18"/>
                    <a:pt x="50" y="22"/>
                  </a:cubicBezTo>
                  <a:cubicBezTo>
                    <a:pt x="53" y="22"/>
                    <a:pt x="66" y="18"/>
                    <a:pt x="66" y="2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2" name="Freeform 64"/>
            <p:cNvSpPr>
              <a:spLocks/>
            </p:cNvSpPr>
            <p:nvPr/>
          </p:nvSpPr>
          <p:spPr bwMode="auto">
            <a:xfrm>
              <a:off x="7675129" y="4652426"/>
              <a:ext cx="287584" cy="156117"/>
            </a:xfrm>
            <a:custGeom>
              <a:avLst/>
              <a:gdLst/>
              <a:ahLst/>
              <a:cxnLst>
                <a:cxn ang="0">
                  <a:pos x="4" y="11"/>
                </a:cxn>
                <a:cxn ang="0">
                  <a:pos x="0" y="2"/>
                </a:cxn>
                <a:cxn ang="0">
                  <a:pos x="5" y="2"/>
                </a:cxn>
                <a:cxn ang="0">
                  <a:pos x="38" y="20"/>
                </a:cxn>
                <a:cxn ang="0">
                  <a:pos x="29" y="13"/>
                </a:cxn>
                <a:cxn ang="0">
                  <a:pos x="29" y="8"/>
                </a:cxn>
                <a:cxn ang="0">
                  <a:pos x="54" y="17"/>
                </a:cxn>
                <a:cxn ang="0">
                  <a:pos x="54" y="8"/>
                </a:cxn>
                <a:cxn ang="0">
                  <a:pos x="38" y="1"/>
                </a:cxn>
                <a:cxn ang="0">
                  <a:pos x="46" y="1"/>
                </a:cxn>
                <a:cxn ang="0">
                  <a:pos x="66" y="5"/>
                </a:cxn>
                <a:cxn ang="0">
                  <a:pos x="75" y="2"/>
                </a:cxn>
                <a:cxn ang="0">
                  <a:pos x="84" y="13"/>
                </a:cxn>
                <a:cxn ang="0">
                  <a:pos x="80" y="41"/>
                </a:cxn>
                <a:cxn ang="0">
                  <a:pos x="62" y="43"/>
                </a:cxn>
                <a:cxn ang="0">
                  <a:pos x="48" y="41"/>
                </a:cxn>
                <a:cxn ang="0">
                  <a:pos x="51" y="36"/>
                </a:cxn>
                <a:cxn ang="0">
                  <a:pos x="51" y="32"/>
                </a:cxn>
                <a:cxn ang="0">
                  <a:pos x="62" y="25"/>
                </a:cxn>
                <a:cxn ang="0">
                  <a:pos x="57" y="24"/>
                </a:cxn>
                <a:cxn ang="0">
                  <a:pos x="25" y="28"/>
                </a:cxn>
                <a:cxn ang="0">
                  <a:pos x="20" y="23"/>
                </a:cxn>
                <a:cxn ang="0">
                  <a:pos x="13" y="23"/>
                </a:cxn>
                <a:cxn ang="0">
                  <a:pos x="12" y="19"/>
                </a:cxn>
                <a:cxn ang="0">
                  <a:pos x="1" y="14"/>
                </a:cxn>
                <a:cxn ang="0">
                  <a:pos x="1" y="6"/>
                </a:cxn>
                <a:cxn ang="0">
                  <a:pos x="4" y="11"/>
                </a:cxn>
              </a:cxnLst>
              <a:rect l="0" t="0" r="r" b="b"/>
              <a:pathLst>
                <a:path w="84" h="45">
                  <a:moveTo>
                    <a:pt x="4" y="11"/>
                  </a:moveTo>
                  <a:cubicBezTo>
                    <a:pt x="2" y="9"/>
                    <a:pt x="0" y="6"/>
                    <a:pt x="0" y="2"/>
                  </a:cubicBezTo>
                  <a:cubicBezTo>
                    <a:pt x="1" y="2"/>
                    <a:pt x="3" y="2"/>
                    <a:pt x="5" y="2"/>
                  </a:cubicBezTo>
                  <a:cubicBezTo>
                    <a:pt x="18" y="2"/>
                    <a:pt x="24" y="24"/>
                    <a:pt x="38" y="20"/>
                  </a:cubicBezTo>
                  <a:cubicBezTo>
                    <a:pt x="35" y="18"/>
                    <a:pt x="31" y="15"/>
                    <a:pt x="29" y="13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9" y="8"/>
                    <a:pt x="43" y="17"/>
                    <a:pt x="54" y="17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46" y="8"/>
                    <a:pt x="40" y="8"/>
                    <a:pt x="38" y="1"/>
                  </a:cubicBezTo>
                  <a:cubicBezTo>
                    <a:pt x="41" y="0"/>
                    <a:pt x="43" y="1"/>
                    <a:pt x="46" y="1"/>
                  </a:cubicBezTo>
                  <a:cubicBezTo>
                    <a:pt x="53" y="1"/>
                    <a:pt x="58" y="5"/>
                    <a:pt x="66" y="5"/>
                  </a:cubicBezTo>
                  <a:cubicBezTo>
                    <a:pt x="69" y="5"/>
                    <a:pt x="71" y="2"/>
                    <a:pt x="75" y="2"/>
                  </a:cubicBezTo>
                  <a:cubicBezTo>
                    <a:pt x="83" y="2"/>
                    <a:pt x="84" y="6"/>
                    <a:pt x="84" y="13"/>
                  </a:cubicBezTo>
                  <a:cubicBezTo>
                    <a:pt x="84" y="23"/>
                    <a:pt x="78" y="28"/>
                    <a:pt x="80" y="41"/>
                  </a:cubicBezTo>
                  <a:cubicBezTo>
                    <a:pt x="73" y="43"/>
                    <a:pt x="64" y="43"/>
                    <a:pt x="62" y="43"/>
                  </a:cubicBezTo>
                  <a:cubicBezTo>
                    <a:pt x="60" y="43"/>
                    <a:pt x="48" y="45"/>
                    <a:pt x="48" y="41"/>
                  </a:cubicBezTo>
                  <a:cubicBezTo>
                    <a:pt x="48" y="39"/>
                    <a:pt x="50" y="37"/>
                    <a:pt x="51" y="36"/>
                  </a:cubicBezTo>
                  <a:cubicBezTo>
                    <a:pt x="51" y="35"/>
                    <a:pt x="51" y="33"/>
                    <a:pt x="51" y="32"/>
                  </a:cubicBezTo>
                  <a:cubicBezTo>
                    <a:pt x="51" y="28"/>
                    <a:pt x="60" y="28"/>
                    <a:pt x="62" y="25"/>
                  </a:cubicBezTo>
                  <a:cubicBezTo>
                    <a:pt x="61" y="24"/>
                    <a:pt x="59" y="24"/>
                    <a:pt x="57" y="24"/>
                  </a:cubicBezTo>
                  <a:cubicBezTo>
                    <a:pt x="49" y="24"/>
                    <a:pt x="34" y="28"/>
                    <a:pt x="25" y="28"/>
                  </a:cubicBezTo>
                  <a:cubicBezTo>
                    <a:pt x="22" y="28"/>
                    <a:pt x="20" y="26"/>
                    <a:pt x="20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7" y="20"/>
                    <a:pt x="4" y="17"/>
                    <a:pt x="1" y="14"/>
                  </a:cubicBezTo>
                  <a:cubicBezTo>
                    <a:pt x="1" y="6"/>
                    <a:pt x="1" y="6"/>
                    <a:pt x="1" y="6"/>
                  </a:cubicBezTo>
                  <a:lnTo>
                    <a:pt x="4" y="1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3" name="Freeform 65"/>
            <p:cNvSpPr>
              <a:spLocks/>
            </p:cNvSpPr>
            <p:nvPr/>
          </p:nvSpPr>
          <p:spPr bwMode="auto">
            <a:xfrm>
              <a:off x="7892869" y="5235810"/>
              <a:ext cx="168443" cy="98600"/>
            </a:xfrm>
            <a:custGeom>
              <a:avLst/>
              <a:gdLst/>
              <a:ahLst/>
              <a:cxnLst>
                <a:cxn ang="0">
                  <a:pos x="38" y="29"/>
                </a:cxn>
                <a:cxn ang="0">
                  <a:pos x="0" y="16"/>
                </a:cxn>
                <a:cxn ang="0">
                  <a:pos x="9" y="14"/>
                </a:cxn>
                <a:cxn ang="0">
                  <a:pos x="22" y="0"/>
                </a:cxn>
                <a:cxn ang="0">
                  <a:pos x="49" y="22"/>
                </a:cxn>
                <a:cxn ang="0">
                  <a:pos x="38" y="29"/>
                </a:cxn>
              </a:cxnLst>
              <a:rect l="0" t="0" r="r" b="b"/>
              <a:pathLst>
                <a:path w="49" h="29">
                  <a:moveTo>
                    <a:pt x="38" y="29"/>
                  </a:moveTo>
                  <a:cubicBezTo>
                    <a:pt x="32" y="29"/>
                    <a:pt x="0" y="17"/>
                    <a:pt x="0" y="16"/>
                  </a:cubicBezTo>
                  <a:cubicBezTo>
                    <a:pt x="0" y="12"/>
                    <a:pt x="8" y="14"/>
                    <a:pt x="9" y="14"/>
                  </a:cubicBezTo>
                  <a:cubicBezTo>
                    <a:pt x="15" y="12"/>
                    <a:pt x="13" y="0"/>
                    <a:pt x="22" y="0"/>
                  </a:cubicBezTo>
                  <a:cubicBezTo>
                    <a:pt x="28" y="0"/>
                    <a:pt x="46" y="16"/>
                    <a:pt x="49" y="22"/>
                  </a:cubicBezTo>
                  <a:cubicBezTo>
                    <a:pt x="45" y="25"/>
                    <a:pt x="43" y="29"/>
                    <a:pt x="38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4" name="Freeform 66"/>
            <p:cNvSpPr>
              <a:spLocks/>
            </p:cNvSpPr>
            <p:nvPr/>
          </p:nvSpPr>
          <p:spPr bwMode="auto">
            <a:xfrm>
              <a:off x="8057203" y="4878383"/>
              <a:ext cx="221850" cy="180767"/>
            </a:xfrm>
            <a:custGeom>
              <a:avLst/>
              <a:gdLst/>
              <a:ahLst/>
              <a:cxnLst>
                <a:cxn ang="0">
                  <a:pos x="65" y="11"/>
                </a:cxn>
                <a:cxn ang="0">
                  <a:pos x="57" y="18"/>
                </a:cxn>
                <a:cxn ang="0">
                  <a:pos x="32" y="35"/>
                </a:cxn>
                <a:cxn ang="0">
                  <a:pos x="20" y="38"/>
                </a:cxn>
                <a:cxn ang="0">
                  <a:pos x="25" y="38"/>
                </a:cxn>
                <a:cxn ang="0">
                  <a:pos x="15" y="53"/>
                </a:cxn>
                <a:cxn ang="0">
                  <a:pos x="6" y="53"/>
                </a:cxn>
                <a:cxn ang="0">
                  <a:pos x="7" y="40"/>
                </a:cxn>
                <a:cxn ang="0">
                  <a:pos x="0" y="19"/>
                </a:cxn>
                <a:cxn ang="0">
                  <a:pos x="0" y="11"/>
                </a:cxn>
                <a:cxn ang="0">
                  <a:pos x="10" y="11"/>
                </a:cxn>
                <a:cxn ang="0">
                  <a:pos x="10" y="7"/>
                </a:cxn>
                <a:cxn ang="0">
                  <a:pos x="22" y="0"/>
                </a:cxn>
                <a:cxn ang="0">
                  <a:pos x="65" y="5"/>
                </a:cxn>
                <a:cxn ang="0">
                  <a:pos x="65" y="11"/>
                </a:cxn>
              </a:cxnLst>
              <a:rect l="0" t="0" r="r" b="b"/>
              <a:pathLst>
                <a:path w="65" h="53">
                  <a:moveTo>
                    <a:pt x="65" y="11"/>
                  </a:moveTo>
                  <a:cubicBezTo>
                    <a:pt x="65" y="12"/>
                    <a:pt x="57" y="18"/>
                    <a:pt x="57" y="18"/>
                  </a:cubicBezTo>
                  <a:cubicBezTo>
                    <a:pt x="51" y="26"/>
                    <a:pt x="45" y="35"/>
                    <a:pt x="32" y="35"/>
                  </a:cubicBezTo>
                  <a:cubicBezTo>
                    <a:pt x="22" y="35"/>
                    <a:pt x="22" y="30"/>
                    <a:pt x="20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4" y="46"/>
                    <a:pt x="21" y="48"/>
                    <a:pt x="15" y="53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6" y="47"/>
                    <a:pt x="6" y="42"/>
                    <a:pt x="7" y="40"/>
                  </a:cubicBezTo>
                  <a:cubicBezTo>
                    <a:pt x="0" y="33"/>
                    <a:pt x="3" y="27"/>
                    <a:pt x="0" y="1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3" y="11"/>
                    <a:pt x="8" y="11"/>
                    <a:pt x="10" y="11"/>
                  </a:cubicBezTo>
                  <a:cubicBezTo>
                    <a:pt x="9" y="11"/>
                    <a:pt x="10" y="8"/>
                    <a:pt x="10" y="7"/>
                  </a:cubicBezTo>
                  <a:cubicBezTo>
                    <a:pt x="10" y="6"/>
                    <a:pt x="13" y="0"/>
                    <a:pt x="22" y="0"/>
                  </a:cubicBezTo>
                  <a:cubicBezTo>
                    <a:pt x="37" y="0"/>
                    <a:pt x="49" y="5"/>
                    <a:pt x="65" y="5"/>
                  </a:cubicBezTo>
                  <a:cubicBezTo>
                    <a:pt x="65" y="8"/>
                    <a:pt x="65" y="9"/>
                    <a:pt x="65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5" name="Freeform 67"/>
            <p:cNvSpPr>
              <a:spLocks/>
            </p:cNvSpPr>
            <p:nvPr/>
          </p:nvSpPr>
          <p:spPr bwMode="auto">
            <a:xfrm>
              <a:off x="7601178" y="4553826"/>
              <a:ext cx="73950" cy="61626"/>
            </a:xfrm>
            <a:custGeom>
              <a:avLst/>
              <a:gdLst/>
              <a:ahLst/>
              <a:cxnLst>
                <a:cxn ang="0">
                  <a:pos x="21" y="12"/>
                </a:cxn>
                <a:cxn ang="0">
                  <a:pos x="15" y="18"/>
                </a:cxn>
                <a:cxn ang="0">
                  <a:pos x="0" y="0"/>
                </a:cxn>
                <a:cxn ang="0">
                  <a:pos x="21" y="12"/>
                </a:cxn>
              </a:cxnLst>
              <a:rect l="0" t="0" r="r" b="b"/>
              <a:pathLst>
                <a:path w="21" h="18">
                  <a:moveTo>
                    <a:pt x="21" y="12"/>
                  </a:moveTo>
                  <a:cubicBezTo>
                    <a:pt x="21" y="16"/>
                    <a:pt x="18" y="18"/>
                    <a:pt x="15" y="18"/>
                  </a:cubicBezTo>
                  <a:cubicBezTo>
                    <a:pt x="10" y="18"/>
                    <a:pt x="0" y="6"/>
                    <a:pt x="0" y="0"/>
                  </a:cubicBezTo>
                  <a:cubicBezTo>
                    <a:pt x="11" y="0"/>
                    <a:pt x="12" y="9"/>
                    <a:pt x="21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6" name="Freeform 68"/>
            <p:cNvSpPr>
              <a:spLocks/>
            </p:cNvSpPr>
            <p:nvPr/>
          </p:nvSpPr>
          <p:spPr bwMode="auto">
            <a:xfrm>
              <a:off x="7646369" y="4759242"/>
              <a:ext cx="49300" cy="4108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6"/>
                </a:cxn>
                <a:cxn ang="0">
                  <a:pos x="9" y="12"/>
                </a:cxn>
                <a:cxn ang="0">
                  <a:pos x="0" y="12"/>
                </a:cxn>
                <a:cxn ang="0">
                  <a:pos x="12" y="0"/>
                </a:cxn>
              </a:cxnLst>
              <a:rect l="0" t="0" r="r" b="b"/>
              <a:pathLst>
                <a:path w="15" h="12">
                  <a:moveTo>
                    <a:pt x="12" y="0"/>
                  </a:moveTo>
                  <a:cubicBezTo>
                    <a:pt x="13" y="2"/>
                    <a:pt x="15" y="3"/>
                    <a:pt x="15" y="6"/>
                  </a:cubicBezTo>
                  <a:cubicBezTo>
                    <a:pt x="15" y="12"/>
                    <a:pt x="11" y="12"/>
                    <a:pt x="9" y="12"/>
                  </a:cubicBezTo>
                  <a:cubicBezTo>
                    <a:pt x="4" y="12"/>
                    <a:pt x="3" y="11"/>
                    <a:pt x="0" y="12"/>
                  </a:cubicBezTo>
                  <a:cubicBezTo>
                    <a:pt x="2" y="4"/>
                    <a:pt x="6" y="2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7" name="Freeform 69"/>
            <p:cNvSpPr>
              <a:spLocks/>
            </p:cNvSpPr>
            <p:nvPr/>
          </p:nvSpPr>
          <p:spPr bwMode="auto">
            <a:xfrm>
              <a:off x="7617612" y="4401816"/>
              <a:ext cx="283477" cy="147900"/>
            </a:xfrm>
            <a:custGeom>
              <a:avLst/>
              <a:gdLst/>
              <a:ahLst/>
              <a:cxnLst>
                <a:cxn ang="0">
                  <a:pos x="54" y="32"/>
                </a:cxn>
                <a:cxn ang="0">
                  <a:pos x="33" y="30"/>
                </a:cxn>
                <a:cxn ang="0">
                  <a:pos x="19" y="29"/>
                </a:cxn>
                <a:cxn ang="0">
                  <a:pos x="7" y="25"/>
                </a:cxn>
                <a:cxn ang="0">
                  <a:pos x="20" y="20"/>
                </a:cxn>
                <a:cxn ang="0">
                  <a:pos x="20" y="15"/>
                </a:cxn>
                <a:cxn ang="0">
                  <a:pos x="5" y="15"/>
                </a:cxn>
                <a:cxn ang="0">
                  <a:pos x="8" y="10"/>
                </a:cxn>
                <a:cxn ang="0">
                  <a:pos x="0" y="3"/>
                </a:cxn>
                <a:cxn ang="0">
                  <a:pos x="14" y="0"/>
                </a:cxn>
                <a:cxn ang="0">
                  <a:pos x="31" y="8"/>
                </a:cxn>
                <a:cxn ang="0">
                  <a:pos x="40" y="4"/>
                </a:cxn>
                <a:cxn ang="0">
                  <a:pos x="53" y="15"/>
                </a:cxn>
                <a:cxn ang="0">
                  <a:pos x="60" y="11"/>
                </a:cxn>
                <a:cxn ang="0">
                  <a:pos x="73" y="21"/>
                </a:cxn>
                <a:cxn ang="0">
                  <a:pos x="70" y="26"/>
                </a:cxn>
                <a:cxn ang="0">
                  <a:pos x="82" y="37"/>
                </a:cxn>
                <a:cxn ang="0">
                  <a:pos x="74" y="43"/>
                </a:cxn>
                <a:cxn ang="0">
                  <a:pos x="54" y="32"/>
                </a:cxn>
              </a:cxnLst>
              <a:rect l="0" t="0" r="r" b="b"/>
              <a:pathLst>
                <a:path w="82" h="43">
                  <a:moveTo>
                    <a:pt x="54" y="32"/>
                  </a:moveTo>
                  <a:cubicBezTo>
                    <a:pt x="46" y="32"/>
                    <a:pt x="41" y="29"/>
                    <a:pt x="33" y="30"/>
                  </a:cubicBezTo>
                  <a:cubicBezTo>
                    <a:pt x="31" y="26"/>
                    <a:pt x="25" y="29"/>
                    <a:pt x="19" y="29"/>
                  </a:cubicBezTo>
                  <a:cubicBezTo>
                    <a:pt x="13" y="29"/>
                    <a:pt x="11" y="29"/>
                    <a:pt x="7" y="25"/>
                  </a:cubicBezTo>
                  <a:cubicBezTo>
                    <a:pt x="11" y="21"/>
                    <a:pt x="15" y="22"/>
                    <a:pt x="20" y="20"/>
                  </a:cubicBezTo>
                  <a:cubicBezTo>
                    <a:pt x="19" y="18"/>
                    <a:pt x="19" y="16"/>
                    <a:pt x="20" y="15"/>
                  </a:cubicBezTo>
                  <a:cubicBezTo>
                    <a:pt x="10" y="15"/>
                    <a:pt x="8" y="17"/>
                    <a:pt x="5" y="15"/>
                  </a:cubicBezTo>
                  <a:cubicBezTo>
                    <a:pt x="6" y="14"/>
                    <a:pt x="7" y="12"/>
                    <a:pt x="8" y="10"/>
                  </a:cubicBezTo>
                  <a:cubicBezTo>
                    <a:pt x="2" y="10"/>
                    <a:pt x="0" y="9"/>
                    <a:pt x="0" y="3"/>
                  </a:cubicBezTo>
                  <a:cubicBezTo>
                    <a:pt x="6" y="3"/>
                    <a:pt x="9" y="0"/>
                    <a:pt x="14" y="0"/>
                  </a:cubicBezTo>
                  <a:cubicBezTo>
                    <a:pt x="24" y="0"/>
                    <a:pt x="26" y="8"/>
                    <a:pt x="31" y="8"/>
                  </a:cubicBezTo>
                  <a:cubicBezTo>
                    <a:pt x="35" y="8"/>
                    <a:pt x="36" y="4"/>
                    <a:pt x="40" y="4"/>
                  </a:cubicBezTo>
                  <a:cubicBezTo>
                    <a:pt x="49" y="4"/>
                    <a:pt x="48" y="15"/>
                    <a:pt x="53" y="15"/>
                  </a:cubicBezTo>
                  <a:cubicBezTo>
                    <a:pt x="56" y="15"/>
                    <a:pt x="57" y="11"/>
                    <a:pt x="60" y="11"/>
                  </a:cubicBezTo>
                  <a:cubicBezTo>
                    <a:pt x="66" y="11"/>
                    <a:pt x="71" y="19"/>
                    <a:pt x="73" y="21"/>
                  </a:cubicBezTo>
                  <a:cubicBezTo>
                    <a:pt x="72" y="22"/>
                    <a:pt x="70" y="24"/>
                    <a:pt x="70" y="26"/>
                  </a:cubicBezTo>
                  <a:cubicBezTo>
                    <a:pt x="73" y="29"/>
                    <a:pt x="82" y="33"/>
                    <a:pt x="82" y="37"/>
                  </a:cubicBezTo>
                  <a:cubicBezTo>
                    <a:pt x="82" y="42"/>
                    <a:pt x="77" y="43"/>
                    <a:pt x="74" y="43"/>
                  </a:cubicBezTo>
                  <a:cubicBezTo>
                    <a:pt x="63" y="43"/>
                    <a:pt x="64" y="32"/>
                    <a:pt x="54" y="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8" name="Freeform 70"/>
            <p:cNvSpPr>
              <a:spLocks/>
            </p:cNvSpPr>
            <p:nvPr/>
          </p:nvSpPr>
          <p:spPr bwMode="auto">
            <a:xfrm>
              <a:off x="7728536" y="4529176"/>
              <a:ext cx="78060" cy="24650"/>
            </a:xfrm>
            <a:custGeom>
              <a:avLst/>
              <a:gdLst/>
              <a:ahLst/>
              <a:cxnLst>
                <a:cxn ang="0">
                  <a:pos x="8" y="7"/>
                </a:cxn>
                <a:cxn ang="0">
                  <a:pos x="12" y="0"/>
                </a:cxn>
                <a:cxn ang="0">
                  <a:pos x="23" y="4"/>
                </a:cxn>
                <a:cxn ang="0">
                  <a:pos x="8" y="7"/>
                </a:cxn>
              </a:cxnLst>
              <a:rect l="0" t="0" r="r" b="b"/>
              <a:pathLst>
                <a:path w="23" h="7">
                  <a:moveTo>
                    <a:pt x="8" y="7"/>
                  </a:moveTo>
                  <a:cubicBezTo>
                    <a:pt x="0" y="7"/>
                    <a:pt x="11" y="0"/>
                    <a:pt x="12" y="0"/>
                  </a:cubicBezTo>
                  <a:cubicBezTo>
                    <a:pt x="17" y="0"/>
                    <a:pt x="19" y="3"/>
                    <a:pt x="23" y="4"/>
                  </a:cubicBezTo>
                  <a:cubicBezTo>
                    <a:pt x="20" y="7"/>
                    <a:pt x="15" y="7"/>
                    <a:pt x="8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79" name="Freeform 71"/>
            <p:cNvSpPr>
              <a:spLocks/>
            </p:cNvSpPr>
            <p:nvPr/>
          </p:nvSpPr>
          <p:spPr bwMode="auto">
            <a:xfrm>
              <a:off x="8007903" y="4619559"/>
              <a:ext cx="743610" cy="234177"/>
            </a:xfrm>
            <a:custGeom>
              <a:avLst/>
              <a:gdLst/>
              <a:ahLst/>
              <a:cxnLst>
                <a:cxn ang="0">
                  <a:pos x="215" y="45"/>
                </a:cxn>
                <a:cxn ang="0">
                  <a:pos x="210" y="51"/>
                </a:cxn>
                <a:cxn ang="0">
                  <a:pos x="216" y="52"/>
                </a:cxn>
                <a:cxn ang="0">
                  <a:pos x="179" y="67"/>
                </a:cxn>
                <a:cxn ang="0">
                  <a:pos x="170" y="60"/>
                </a:cxn>
                <a:cxn ang="0">
                  <a:pos x="159" y="66"/>
                </a:cxn>
                <a:cxn ang="0">
                  <a:pos x="124" y="66"/>
                </a:cxn>
                <a:cxn ang="0">
                  <a:pos x="102" y="60"/>
                </a:cxn>
                <a:cxn ang="0">
                  <a:pos x="97" y="60"/>
                </a:cxn>
                <a:cxn ang="0">
                  <a:pos x="84" y="67"/>
                </a:cxn>
                <a:cxn ang="0">
                  <a:pos x="53" y="47"/>
                </a:cxn>
                <a:cxn ang="0">
                  <a:pos x="58" y="40"/>
                </a:cxn>
                <a:cxn ang="0">
                  <a:pos x="40" y="18"/>
                </a:cxn>
                <a:cxn ang="0">
                  <a:pos x="32" y="22"/>
                </a:cxn>
                <a:cxn ang="0">
                  <a:pos x="0" y="7"/>
                </a:cxn>
                <a:cxn ang="0">
                  <a:pos x="13" y="0"/>
                </a:cxn>
                <a:cxn ang="0">
                  <a:pos x="51" y="15"/>
                </a:cxn>
                <a:cxn ang="0">
                  <a:pos x="60" y="12"/>
                </a:cxn>
                <a:cxn ang="0">
                  <a:pos x="68" y="12"/>
                </a:cxn>
                <a:cxn ang="0">
                  <a:pos x="89" y="25"/>
                </a:cxn>
                <a:cxn ang="0">
                  <a:pos x="71" y="25"/>
                </a:cxn>
                <a:cxn ang="0">
                  <a:pos x="91" y="35"/>
                </a:cxn>
                <a:cxn ang="0">
                  <a:pos x="88" y="38"/>
                </a:cxn>
                <a:cxn ang="0">
                  <a:pos x="95" y="40"/>
                </a:cxn>
                <a:cxn ang="0">
                  <a:pos x="125" y="45"/>
                </a:cxn>
                <a:cxn ang="0">
                  <a:pos x="181" y="34"/>
                </a:cxn>
                <a:cxn ang="0">
                  <a:pos x="216" y="46"/>
                </a:cxn>
                <a:cxn ang="0">
                  <a:pos x="211" y="47"/>
                </a:cxn>
                <a:cxn ang="0">
                  <a:pos x="215" y="45"/>
                </a:cxn>
              </a:cxnLst>
              <a:rect l="0" t="0" r="r" b="b"/>
              <a:pathLst>
                <a:path w="216" h="68">
                  <a:moveTo>
                    <a:pt x="215" y="45"/>
                  </a:moveTo>
                  <a:cubicBezTo>
                    <a:pt x="213" y="46"/>
                    <a:pt x="211" y="48"/>
                    <a:pt x="210" y="51"/>
                  </a:cubicBezTo>
                  <a:cubicBezTo>
                    <a:pt x="213" y="52"/>
                    <a:pt x="216" y="52"/>
                    <a:pt x="216" y="52"/>
                  </a:cubicBezTo>
                  <a:cubicBezTo>
                    <a:pt x="215" y="67"/>
                    <a:pt x="195" y="67"/>
                    <a:pt x="179" y="67"/>
                  </a:cubicBezTo>
                  <a:cubicBezTo>
                    <a:pt x="174" y="67"/>
                    <a:pt x="171" y="64"/>
                    <a:pt x="170" y="60"/>
                  </a:cubicBezTo>
                  <a:cubicBezTo>
                    <a:pt x="164" y="61"/>
                    <a:pt x="163" y="64"/>
                    <a:pt x="159" y="66"/>
                  </a:cubicBezTo>
                  <a:cubicBezTo>
                    <a:pt x="124" y="66"/>
                    <a:pt x="124" y="66"/>
                    <a:pt x="124" y="66"/>
                  </a:cubicBezTo>
                  <a:cubicBezTo>
                    <a:pt x="115" y="68"/>
                    <a:pt x="101" y="67"/>
                    <a:pt x="102" y="60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95" y="62"/>
                    <a:pt x="88" y="67"/>
                    <a:pt x="84" y="67"/>
                  </a:cubicBezTo>
                  <a:cubicBezTo>
                    <a:pt x="75" y="67"/>
                    <a:pt x="53" y="56"/>
                    <a:pt x="53" y="47"/>
                  </a:cubicBezTo>
                  <a:cubicBezTo>
                    <a:pt x="53" y="44"/>
                    <a:pt x="56" y="41"/>
                    <a:pt x="58" y="40"/>
                  </a:cubicBezTo>
                  <a:cubicBezTo>
                    <a:pt x="50" y="32"/>
                    <a:pt x="48" y="25"/>
                    <a:pt x="40" y="18"/>
                  </a:cubicBezTo>
                  <a:cubicBezTo>
                    <a:pt x="38" y="20"/>
                    <a:pt x="35" y="22"/>
                    <a:pt x="32" y="22"/>
                  </a:cubicBezTo>
                  <a:cubicBezTo>
                    <a:pt x="27" y="22"/>
                    <a:pt x="0" y="11"/>
                    <a:pt x="0" y="7"/>
                  </a:cubicBezTo>
                  <a:cubicBezTo>
                    <a:pt x="0" y="0"/>
                    <a:pt x="8" y="0"/>
                    <a:pt x="13" y="0"/>
                  </a:cubicBezTo>
                  <a:cubicBezTo>
                    <a:pt x="33" y="0"/>
                    <a:pt x="36" y="15"/>
                    <a:pt x="51" y="15"/>
                  </a:cubicBezTo>
                  <a:cubicBezTo>
                    <a:pt x="56" y="15"/>
                    <a:pt x="58" y="15"/>
                    <a:pt x="60" y="12"/>
                  </a:cubicBezTo>
                  <a:cubicBezTo>
                    <a:pt x="63" y="12"/>
                    <a:pt x="68" y="12"/>
                    <a:pt x="68" y="12"/>
                  </a:cubicBezTo>
                  <a:cubicBezTo>
                    <a:pt x="65" y="22"/>
                    <a:pt x="85" y="19"/>
                    <a:pt x="89" y="25"/>
                  </a:cubicBezTo>
                  <a:cubicBezTo>
                    <a:pt x="71" y="25"/>
                    <a:pt x="71" y="25"/>
                    <a:pt x="71" y="25"/>
                  </a:cubicBezTo>
                  <a:cubicBezTo>
                    <a:pt x="74" y="37"/>
                    <a:pt x="85" y="30"/>
                    <a:pt x="91" y="35"/>
                  </a:cubicBezTo>
                  <a:cubicBezTo>
                    <a:pt x="90" y="36"/>
                    <a:pt x="88" y="36"/>
                    <a:pt x="88" y="38"/>
                  </a:cubicBezTo>
                  <a:cubicBezTo>
                    <a:pt x="88" y="44"/>
                    <a:pt x="93" y="41"/>
                    <a:pt x="95" y="40"/>
                  </a:cubicBezTo>
                  <a:cubicBezTo>
                    <a:pt x="106" y="42"/>
                    <a:pt x="114" y="45"/>
                    <a:pt x="125" y="45"/>
                  </a:cubicBezTo>
                  <a:cubicBezTo>
                    <a:pt x="150" y="45"/>
                    <a:pt x="158" y="34"/>
                    <a:pt x="181" y="34"/>
                  </a:cubicBezTo>
                  <a:cubicBezTo>
                    <a:pt x="198" y="34"/>
                    <a:pt x="210" y="35"/>
                    <a:pt x="216" y="46"/>
                  </a:cubicBezTo>
                  <a:cubicBezTo>
                    <a:pt x="215" y="47"/>
                    <a:pt x="213" y="47"/>
                    <a:pt x="211" y="47"/>
                  </a:cubicBezTo>
                  <a:lnTo>
                    <a:pt x="215" y="4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0" name="Freeform 72"/>
            <p:cNvSpPr>
              <a:spLocks/>
            </p:cNvSpPr>
            <p:nvPr/>
          </p:nvSpPr>
          <p:spPr bwMode="auto">
            <a:xfrm>
              <a:off x="8016119" y="4742809"/>
              <a:ext cx="127360" cy="98600"/>
            </a:xfrm>
            <a:custGeom>
              <a:avLst/>
              <a:gdLst/>
              <a:ahLst/>
              <a:cxnLst>
                <a:cxn ang="0">
                  <a:pos x="6" y="10"/>
                </a:cxn>
                <a:cxn ang="0">
                  <a:pos x="19" y="0"/>
                </a:cxn>
                <a:cxn ang="0">
                  <a:pos x="37" y="15"/>
                </a:cxn>
                <a:cxn ang="0">
                  <a:pos x="29" y="29"/>
                </a:cxn>
                <a:cxn ang="0">
                  <a:pos x="0" y="17"/>
                </a:cxn>
                <a:cxn ang="0">
                  <a:pos x="6" y="10"/>
                </a:cxn>
              </a:cxnLst>
              <a:rect l="0" t="0" r="r" b="b"/>
              <a:pathLst>
                <a:path w="37" h="29">
                  <a:moveTo>
                    <a:pt x="6" y="10"/>
                  </a:moveTo>
                  <a:cubicBezTo>
                    <a:pt x="10" y="10"/>
                    <a:pt x="9" y="0"/>
                    <a:pt x="19" y="0"/>
                  </a:cubicBezTo>
                  <a:cubicBezTo>
                    <a:pt x="27" y="0"/>
                    <a:pt x="37" y="9"/>
                    <a:pt x="37" y="15"/>
                  </a:cubicBezTo>
                  <a:cubicBezTo>
                    <a:pt x="37" y="22"/>
                    <a:pt x="35" y="29"/>
                    <a:pt x="29" y="29"/>
                  </a:cubicBezTo>
                  <a:cubicBezTo>
                    <a:pt x="25" y="29"/>
                    <a:pt x="0" y="17"/>
                    <a:pt x="0" y="17"/>
                  </a:cubicBezTo>
                  <a:cubicBezTo>
                    <a:pt x="0" y="13"/>
                    <a:pt x="5" y="10"/>
                    <a:pt x="6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1" name="Freeform 73"/>
            <p:cNvSpPr>
              <a:spLocks/>
            </p:cNvSpPr>
            <p:nvPr/>
          </p:nvSpPr>
          <p:spPr bwMode="auto">
            <a:xfrm>
              <a:off x="8032553" y="4553826"/>
              <a:ext cx="119143" cy="3286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35" y="0"/>
                </a:cxn>
                <a:cxn ang="0">
                  <a:pos x="35" y="6"/>
                </a:cxn>
                <a:cxn ang="0">
                  <a:pos x="28" y="10"/>
                </a:cxn>
                <a:cxn ang="0">
                  <a:pos x="0" y="5"/>
                </a:cxn>
                <a:cxn ang="0">
                  <a:pos x="29" y="0"/>
                </a:cxn>
              </a:cxnLst>
              <a:rect l="0" t="0" r="r" b="b"/>
              <a:pathLst>
                <a:path w="35" h="10">
                  <a:moveTo>
                    <a:pt x="29" y="0"/>
                  </a:moveTo>
                  <a:cubicBezTo>
                    <a:pt x="34" y="0"/>
                    <a:pt x="30" y="1"/>
                    <a:pt x="35" y="0"/>
                  </a:cubicBezTo>
                  <a:cubicBezTo>
                    <a:pt x="35" y="3"/>
                    <a:pt x="35" y="5"/>
                    <a:pt x="35" y="6"/>
                  </a:cubicBezTo>
                  <a:cubicBezTo>
                    <a:pt x="35" y="8"/>
                    <a:pt x="32" y="10"/>
                    <a:pt x="28" y="10"/>
                  </a:cubicBezTo>
                  <a:cubicBezTo>
                    <a:pt x="26" y="10"/>
                    <a:pt x="0" y="5"/>
                    <a:pt x="0" y="5"/>
                  </a:cubicBezTo>
                  <a:cubicBezTo>
                    <a:pt x="5" y="1"/>
                    <a:pt x="21" y="0"/>
                    <a:pt x="29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2" name="Freeform 74"/>
            <p:cNvSpPr>
              <a:spLocks/>
            </p:cNvSpPr>
            <p:nvPr/>
          </p:nvSpPr>
          <p:spPr bwMode="auto">
            <a:xfrm>
              <a:off x="7942169" y="4438792"/>
              <a:ext cx="139683" cy="115033"/>
            </a:xfrm>
            <a:custGeom>
              <a:avLst/>
              <a:gdLst/>
              <a:ahLst/>
              <a:cxnLst>
                <a:cxn ang="0">
                  <a:pos x="10" y="28"/>
                </a:cxn>
                <a:cxn ang="0">
                  <a:pos x="14" y="23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5" y="7"/>
                </a:cxn>
                <a:cxn ang="0">
                  <a:pos x="41" y="17"/>
                </a:cxn>
                <a:cxn ang="0">
                  <a:pos x="41" y="28"/>
                </a:cxn>
                <a:cxn ang="0">
                  <a:pos x="10" y="28"/>
                </a:cxn>
              </a:cxnLst>
              <a:rect l="0" t="0" r="r" b="b"/>
              <a:pathLst>
                <a:path w="41" h="33">
                  <a:moveTo>
                    <a:pt x="10" y="28"/>
                  </a:moveTo>
                  <a:cubicBezTo>
                    <a:pt x="10" y="26"/>
                    <a:pt x="13" y="24"/>
                    <a:pt x="14" y="23"/>
                  </a:cubicBezTo>
                  <a:cubicBezTo>
                    <a:pt x="9" y="18"/>
                    <a:pt x="0" y="15"/>
                    <a:pt x="0" y="7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11" y="4"/>
                    <a:pt x="21" y="7"/>
                    <a:pt x="25" y="7"/>
                  </a:cubicBezTo>
                  <a:cubicBezTo>
                    <a:pt x="25" y="17"/>
                    <a:pt x="41" y="7"/>
                    <a:pt x="41" y="17"/>
                  </a:cubicBezTo>
                  <a:cubicBezTo>
                    <a:pt x="41" y="20"/>
                    <a:pt x="39" y="23"/>
                    <a:pt x="41" y="28"/>
                  </a:cubicBezTo>
                  <a:cubicBezTo>
                    <a:pt x="25" y="31"/>
                    <a:pt x="10" y="33"/>
                    <a:pt x="10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3" name="Freeform 75"/>
            <p:cNvSpPr>
              <a:spLocks/>
            </p:cNvSpPr>
            <p:nvPr/>
          </p:nvSpPr>
          <p:spPr bwMode="auto">
            <a:xfrm>
              <a:off x="7888762" y="4336082"/>
              <a:ext cx="53410" cy="32867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9"/>
                </a:cxn>
                <a:cxn ang="0">
                  <a:pos x="8" y="9"/>
                </a:cxn>
                <a:cxn ang="0">
                  <a:pos x="0" y="0"/>
                </a:cxn>
                <a:cxn ang="0">
                  <a:pos x="16" y="0"/>
                </a:cxn>
              </a:cxnLst>
              <a:rect l="0" t="0" r="r" b="b"/>
              <a:pathLst>
                <a:path w="16" h="9">
                  <a:moveTo>
                    <a:pt x="16" y="0"/>
                  </a:moveTo>
                  <a:cubicBezTo>
                    <a:pt x="16" y="9"/>
                    <a:pt x="16" y="9"/>
                    <a:pt x="16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7"/>
                    <a:pt x="0" y="6"/>
                    <a:pt x="0" y="0"/>
                  </a:cubicBezTo>
                  <a:cubicBezTo>
                    <a:pt x="6" y="0"/>
                    <a:pt x="13" y="0"/>
                    <a:pt x="1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4" name="Freeform 76"/>
            <p:cNvSpPr>
              <a:spLocks/>
            </p:cNvSpPr>
            <p:nvPr/>
          </p:nvSpPr>
          <p:spPr bwMode="auto">
            <a:xfrm>
              <a:off x="8036662" y="4200509"/>
              <a:ext cx="476567" cy="320450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97" y="37"/>
                </a:cxn>
                <a:cxn ang="0">
                  <a:pos x="97" y="32"/>
                </a:cxn>
                <a:cxn ang="0">
                  <a:pos x="95" y="28"/>
                </a:cxn>
                <a:cxn ang="0">
                  <a:pos x="100" y="28"/>
                </a:cxn>
                <a:cxn ang="0">
                  <a:pos x="105" y="36"/>
                </a:cxn>
                <a:cxn ang="0">
                  <a:pos x="111" y="43"/>
                </a:cxn>
                <a:cxn ang="0">
                  <a:pos x="108" y="49"/>
                </a:cxn>
                <a:cxn ang="0">
                  <a:pos x="115" y="49"/>
                </a:cxn>
                <a:cxn ang="0">
                  <a:pos x="137" y="55"/>
                </a:cxn>
                <a:cxn ang="0">
                  <a:pos x="136" y="61"/>
                </a:cxn>
                <a:cxn ang="0">
                  <a:pos x="126" y="64"/>
                </a:cxn>
                <a:cxn ang="0">
                  <a:pos x="105" y="78"/>
                </a:cxn>
                <a:cxn ang="0">
                  <a:pos x="98" y="69"/>
                </a:cxn>
                <a:cxn ang="0">
                  <a:pos x="93" y="76"/>
                </a:cxn>
                <a:cxn ang="0">
                  <a:pos x="99" y="84"/>
                </a:cxn>
                <a:cxn ang="0">
                  <a:pos x="91" y="84"/>
                </a:cxn>
                <a:cxn ang="0">
                  <a:pos x="91" y="90"/>
                </a:cxn>
                <a:cxn ang="0">
                  <a:pos x="75" y="82"/>
                </a:cxn>
                <a:cxn ang="0">
                  <a:pos x="64" y="92"/>
                </a:cxn>
                <a:cxn ang="0">
                  <a:pos x="47" y="84"/>
                </a:cxn>
                <a:cxn ang="0">
                  <a:pos x="53" y="81"/>
                </a:cxn>
                <a:cxn ang="0">
                  <a:pos x="33" y="70"/>
                </a:cxn>
                <a:cxn ang="0">
                  <a:pos x="66" y="61"/>
                </a:cxn>
                <a:cxn ang="0">
                  <a:pos x="48" y="58"/>
                </a:cxn>
                <a:cxn ang="0">
                  <a:pos x="35" y="61"/>
                </a:cxn>
                <a:cxn ang="0">
                  <a:pos x="29" y="56"/>
                </a:cxn>
                <a:cxn ang="0">
                  <a:pos x="19" y="59"/>
                </a:cxn>
                <a:cxn ang="0">
                  <a:pos x="16" y="55"/>
                </a:cxn>
                <a:cxn ang="0">
                  <a:pos x="26" y="49"/>
                </a:cxn>
                <a:cxn ang="0">
                  <a:pos x="0" y="35"/>
                </a:cxn>
                <a:cxn ang="0">
                  <a:pos x="7" y="35"/>
                </a:cxn>
                <a:cxn ang="0">
                  <a:pos x="20" y="39"/>
                </a:cxn>
                <a:cxn ang="0">
                  <a:pos x="24" y="36"/>
                </a:cxn>
                <a:cxn ang="0">
                  <a:pos x="5" y="26"/>
                </a:cxn>
                <a:cxn ang="0">
                  <a:pos x="15" y="22"/>
                </a:cxn>
                <a:cxn ang="0">
                  <a:pos x="27" y="25"/>
                </a:cxn>
                <a:cxn ang="0">
                  <a:pos x="32" y="20"/>
                </a:cxn>
                <a:cxn ang="0">
                  <a:pos x="19" y="20"/>
                </a:cxn>
                <a:cxn ang="0">
                  <a:pos x="14" y="13"/>
                </a:cxn>
                <a:cxn ang="0">
                  <a:pos x="30" y="9"/>
                </a:cxn>
                <a:cxn ang="0">
                  <a:pos x="38" y="9"/>
                </a:cxn>
                <a:cxn ang="0">
                  <a:pos x="25" y="0"/>
                </a:cxn>
                <a:cxn ang="0">
                  <a:pos x="53" y="5"/>
                </a:cxn>
                <a:cxn ang="0">
                  <a:pos x="67" y="24"/>
                </a:cxn>
                <a:cxn ang="0">
                  <a:pos x="84" y="25"/>
                </a:cxn>
                <a:cxn ang="0">
                  <a:pos x="92" y="37"/>
                </a:cxn>
              </a:cxnLst>
              <a:rect l="0" t="0" r="r" b="b"/>
              <a:pathLst>
                <a:path w="138" h="92">
                  <a:moveTo>
                    <a:pt x="92" y="37"/>
                  </a:moveTo>
                  <a:cubicBezTo>
                    <a:pt x="97" y="37"/>
                    <a:pt x="97" y="37"/>
                    <a:pt x="97" y="37"/>
                  </a:cubicBezTo>
                  <a:cubicBezTo>
                    <a:pt x="97" y="32"/>
                    <a:pt x="97" y="32"/>
                    <a:pt x="97" y="32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7" y="28"/>
                    <a:pt x="98" y="28"/>
                    <a:pt x="100" y="28"/>
                  </a:cubicBezTo>
                  <a:cubicBezTo>
                    <a:pt x="106" y="28"/>
                    <a:pt x="105" y="31"/>
                    <a:pt x="105" y="36"/>
                  </a:cubicBezTo>
                  <a:cubicBezTo>
                    <a:pt x="105" y="39"/>
                    <a:pt x="111" y="39"/>
                    <a:pt x="111" y="43"/>
                  </a:cubicBezTo>
                  <a:cubicBezTo>
                    <a:pt x="111" y="46"/>
                    <a:pt x="108" y="46"/>
                    <a:pt x="108" y="49"/>
                  </a:cubicBezTo>
                  <a:cubicBezTo>
                    <a:pt x="108" y="53"/>
                    <a:pt x="114" y="49"/>
                    <a:pt x="115" y="49"/>
                  </a:cubicBezTo>
                  <a:cubicBezTo>
                    <a:pt x="120" y="49"/>
                    <a:pt x="131" y="54"/>
                    <a:pt x="137" y="55"/>
                  </a:cubicBezTo>
                  <a:cubicBezTo>
                    <a:pt x="137" y="58"/>
                    <a:pt x="138" y="60"/>
                    <a:pt x="136" y="61"/>
                  </a:cubicBezTo>
                  <a:cubicBezTo>
                    <a:pt x="135" y="64"/>
                    <a:pt x="130" y="63"/>
                    <a:pt x="126" y="64"/>
                  </a:cubicBezTo>
                  <a:cubicBezTo>
                    <a:pt x="117" y="65"/>
                    <a:pt x="111" y="78"/>
                    <a:pt x="105" y="78"/>
                  </a:cubicBezTo>
                  <a:cubicBezTo>
                    <a:pt x="100" y="78"/>
                    <a:pt x="100" y="74"/>
                    <a:pt x="98" y="69"/>
                  </a:cubicBezTo>
                  <a:cubicBezTo>
                    <a:pt x="96" y="71"/>
                    <a:pt x="95" y="73"/>
                    <a:pt x="93" y="76"/>
                  </a:cubicBezTo>
                  <a:cubicBezTo>
                    <a:pt x="96" y="80"/>
                    <a:pt x="97" y="81"/>
                    <a:pt x="99" y="84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91" y="90"/>
                    <a:pt x="91" y="90"/>
                    <a:pt x="91" y="90"/>
                  </a:cubicBezTo>
                  <a:cubicBezTo>
                    <a:pt x="87" y="91"/>
                    <a:pt x="79" y="85"/>
                    <a:pt x="75" y="82"/>
                  </a:cubicBezTo>
                  <a:cubicBezTo>
                    <a:pt x="75" y="90"/>
                    <a:pt x="71" y="92"/>
                    <a:pt x="64" y="92"/>
                  </a:cubicBezTo>
                  <a:cubicBezTo>
                    <a:pt x="57" y="92"/>
                    <a:pt x="48" y="91"/>
                    <a:pt x="47" y="84"/>
                  </a:cubicBezTo>
                  <a:cubicBezTo>
                    <a:pt x="50" y="84"/>
                    <a:pt x="51" y="83"/>
                    <a:pt x="53" y="81"/>
                  </a:cubicBezTo>
                  <a:cubicBezTo>
                    <a:pt x="45" y="81"/>
                    <a:pt x="33" y="77"/>
                    <a:pt x="33" y="70"/>
                  </a:cubicBezTo>
                  <a:cubicBezTo>
                    <a:pt x="33" y="62"/>
                    <a:pt x="60" y="63"/>
                    <a:pt x="66" y="61"/>
                  </a:cubicBezTo>
                  <a:cubicBezTo>
                    <a:pt x="60" y="60"/>
                    <a:pt x="55" y="58"/>
                    <a:pt x="48" y="58"/>
                  </a:cubicBezTo>
                  <a:cubicBezTo>
                    <a:pt x="41" y="58"/>
                    <a:pt x="40" y="61"/>
                    <a:pt x="35" y="61"/>
                  </a:cubicBezTo>
                  <a:cubicBezTo>
                    <a:pt x="30" y="61"/>
                    <a:pt x="30" y="58"/>
                    <a:pt x="29" y="56"/>
                  </a:cubicBezTo>
                  <a:cubicBezTo>
                    <a:pt x="24" y="58"/>
                    <a:pt x="23" y="59"/>
                    <a:pt x="19" y="59"/>
                  </a:cubicBezTo>
                  <a:cubicBezTo>
                    <a:pt x="16" y="59"/>
                    <a:pt x="16" y="58"/>
                    <a:pt x="16" y="55"/>
                  </a:cubicBezTo>
                  <a:cubicBezTo>
                    <a:pt x="20" y="53"/>
                    <a:pt x="23" y="53"/>
                    <a:pt x="26" y="49"/>
                  </a:cubicBezTo>
                  <a:cubicBezTo>
                    <a:pt x="11" y="49"/>
                    <a:pt x="2" y="48"/>
                    <a:pt x="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9" y="37"/>
                    <a:pt x="16" y="39"/>
                    <a:pt x="20" y="39"/>
                  </a:cubicBezTo>
                  <a:cubicBezTo>
                    <a:pt x="22" y="39"/>
                    <a:pt x="24" y="36"/>
                    <a:pt x="24" y="36"/>
                  </a:cubicBezTo>
                  <a:cubicBezTo>
                    <a:pt x="19" y="34"/>
                    <a:pt x="5" y="31"/>
                    <a:pt x="5" y="26"/>
                  </a:cubicBezTo>
                  <a:cubicBezTo>
                    <a:pt x="5" y="21"/>
                    <a:pt x="11" y="22"/>
                    <a:pt x="15" y="22"/>
                  </a:cubicBezTo>
                  <a:cubicBezTo>
                    <a:pt x="21" y="22"/>
                    <a:pt x="23" y="25"/>
                    <a:pt x="27" y="25"/>
                  </a:cubicBezTo>
                  <a:cubicBezTo>
                    <a:pt x="30" y="25"/>
                    <a:pt x="30" y="22"/>
                    <a:pt x="32" y="20"/>
                  </a:cubicBezTo>
                  <a:cubicBezTo>
                    <a:pt x="27" y="18"/>
                    <a:pt x="22" y="20"/>
                    <a:pt x="19" y="20"/>
                  </a:cubicBezTo>
                  <a:cubicBezTo>
                    <a:pt x="18" y="20"/>
                    <a:pt x="14" y="14"/>
                    <a:pt x="14" y="13"/>
                  </a:cubicBezTo>
                  <a:cubicBezTo>
                    <a:pt x="19" y="10"/>
                    <a:pt x="23" y="8"/>
                    <a:pt x="30" y="9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3" y="7"/>
                    <a:pt x="25" y="6"/>
                    <a:pt x="25" y="0"/>
                  </a:cubicBezTo>
                  <a:cubicBezTo>
                    <a:pt x="36" y="1"/>
                    <a:pt x="45" y="2"/>
                    <a:pt x="53" y="5"/>
                  </a:cubicBezTo>
                  <a:cubicBezTo>
                    <a:pt x="61" y="9"/>
                    <a:pt x="60" y="21"/>
                    <a:pt x="67" y="24"/>
                  </a:cubicBezTo>
                  <a:cubicBezTo>
                    <a:pt x="73" y="27"/>
                    <a:pt x="78" y="22"/>
                    <a:pt x="84" y="25"/>
                  </a:cubicBezTo>
                  <a:cubicBezTo>
                    <a:pt x="91" y="28"/>
                    <a:pt x="88" y="33"/>
                    <a:pt x="92" y="3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5" name="Freeform 77"/>
            <p:cNvSpPr>
              <a:spLocks/>
            </p:cNvSpPr>
            <p:nvPr/>
          </p:nvSpPr>
          <p:spPr bwMode="auto">
            <a:xfrm>
              <a:off x="8422846" y="5527500"/>
              <a:ext cx="304017" cy="193093"/>
            </a:xfrm>
            <a:custGeom>
              <a:avLst/>
              <a:gdLst/>
              <a:ahLst/>
              <a:cxnLst>
                <a:cxn ang="0">
                  <a:pos x="6" y="39"/>
                </a:cxn>
                <a:cxn ang="0">
                  <a:pos x="11" y="33"/>
                </a:cxn>
                <a:cxn ang="0">
                  <a:pos x="11" y="27"/>
                </a:cxn>
                <a:cxn ang="0">
                  <a:pos x="25" y="0"/>
                </a:cxn>
                <a:cxn ang="0">
                  <a:pos x="32" y="13"/>
                </a:cxn>
                <a:cxn ang="0">
                  <a:pos x="36" y="9"/>
                </a:cxn>
                <a:cxn ang="0">
                  <a:pos x="67" y="27"/>
                </a:cxn>
                <a:cxn ang="0">
                  <a:pos x="70" y="35"/>
                </a:cxn>
                <a:cxn ang="0">
                  <a:pos x="89" y="43"/>
                </a:cxn>
                <a:cxn ang="0">
                  <a:pos x="75" y="48"/>
                </a:cxn>
                <a:cxn ang="0">
                  <a:pos x="63" y="48"/>
                </a:cxn>
                <a:cxn ang="0">
                  <a:pos x="46" y="37"/>
                </a:cxn>
                <a:cxn ang="0">
                  <a:pos x="25" y="53"/>
                </a:cxn>
                <a:cxn ang="0">
                  <a:pos x="22" y="57"/>
                </a:cxn>
                <a:cxn ang="0">
                  <a:pos x="19" y="48"/>
                </a:cxn>
                <a:cxn ang="0">
                  <a:pos x="0" y="48"/>
                </a:cxn>
                <a:cxn ang="0">
                  <a:pos x="6" y="39"/>
                </a:cxn>
              </a:cxnLst>
              <a:rect l="0" t="0" r="r" b="b"/>
              <a:pathLst>
                <a:path w="89" h="57">
                  <a:moveTo>
                    <a:pt x="6" y="39"/>
                  </a:moveTo>
                  <a:cubicBezTo>
                    <a:pt x="9" y="37"/>
                    <a:pt x="11" y="36"/>
                    <a:pt x="11" y="33"/>
                  </a:cubicBezTo>
                  <a:cubicBezTo>
                    <a:pt x="11" y="29"/>
                    <a:pt x="11" y="31"/>
                    <a:pt x="11" y="27"/>
                  </a:cubicBezTo>
                  <a:cubicBezTo>
                    <a:pt x="11" y="19"/>
                    <a:pt x="13" y="2"/>
                    <a:pt x="25" y="0"/>
                  </a:cubicBezTo>
                  <a:cubicBezTo>
                    <a:pt x="28" y="7"/>
                    <a:pt x="30" y="8"/>
                    <a:pt x="32" y="13"/>
                  </a:cubicBezTo>
                  <a:cubicBezTo>
                    <a:pt x="33" y="11"/>
                    <a:pt x="35" y="10"/>
                    <a:pt x="36" y="9"/>
                  </a:cubicBezTo>
                  <a:cubicBezTo>
                    <a:pt x="45" y="21"/>
                    <a:pt x="59" y="16"/>
                    <a:pt x="67" y="27"/>
                  </a:cubicBezTo>
                  <a:cubicBezTo>
                    <a:pt x="69" y="30"/>
                    <a:pt x="68" y="33"/>
                    <a:pt x="70" y="35"/>
                  </a:cubicBezTo>
                  <a:cubicBezTo>
                    <a:pt x="77" y="40"/>
                    <a:pt x="85" y="38"/>
                    <a:pt x="89" y="43"/>
                  </a:cubicBezTo>
                  <a:cubicBezTo>
                    <a:pt x="84" y="46"/>
                    <a:pt x="80" y="48"/>
                    <a:pt x="75" y="48"/>
                  </a:cubicBezTo>
                  <a:cubicBezTo>
                    <a:pt x="69" y="48"/>
                    <a:pt x="67" y="48"/>
                    <a:pt x="63" y="48"/>
                  </a:cubicBezTo>
                  <a:cubicBezTo>
                    <a:pt x="63" y="48"/>
                    <a:pt x="49" y="38"/>
                    <a:pt x="46" y="37"/>
                  </a:cubicBezTo>
                  <a:cubicBezTo>
                    <a:pt x="46" y="47"/>
                    <a:pt x="31" y="56"/>
                    <a:pt x="25" y="53"/>
                  </a:cubicBezTo>
                  <a:cubicBezTo>
                    <a:pt x="24" y="55"/>
                    <a:pt x="24" y="57"/>
                    <a:pt x="22" y="57"/>
                  </a:cubicBezTo>
                  <a:cubicBezTo>
                    <a:pt x="16" y="57"/>
                    <a:pt x="18" y="52"/>
                    <a:pt x="19" y="48"/>
                  </a:cubicBezTo>
                  <a:cubicBezTo>
                    <a:pt x="12" y="46"/>
                    <a:pt x="3" y="48"/>
                    <a:pt x="0" y="48"/>
                  </a:cubicBezTo>
                  <a:cubicBezTo>
                    <a:pt x="0" y="40"/>
                    <a:pt x="5" y="41"/>
                    <a:pt x="6" y="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6" name="Freeform 78"/>
            <p:cNvSpPr>
              <a:spLocks/>
            </p:cNvSpPr>
            <p:nvPr/>
          </p:nvSpPr>
          <p:spPr bwMode="auto">
            <a:xfrm>
              <a:off x="8858330" y="5334410"/>
              <a:ext cx="94493" cy="94493"/>
            </a:xfrm>
            <a:custGeom>
              <a:avLst/>
              <a:gdLst/>
              <a:ahLst/>
              <a:cxnLst>
                <a:cxn ang="0">
                  <a:pos x="27" y="18"/>
                </a:cxn>
                <a:cxn ang="0">
                  <a:pos x="11" y="28"/>
                </a:cxn>
                <a:cxn ang="0">
                  <a:pos x="0" y="18"/>
                </a:cxn>
                <a:cxn ang="0">
                  <a:pos x="27" y="18"/>
                </a:cxn>
              </a:cxnLst>
              <a:rect l="0" t="0" r="r" b="b"/>
              <a:pathLst>
                <a:path w="27" h="28">
                  <a:moveTo>
                    <a:pt x="27" y="18"/>
                  </a:moveTo>
                  <a:cubicBezTo>
                    <a:pt x="27" y="24"/>
                    <a:pt x="16" y="28"/>
                    <a:pt x="11" y="28"/>
                  </a:cubicBezTo>
                  <a:cubicBezTo>
                    <a:pt x="4" y="28"/>
                    <a:pt x="0" y="23"/>
                    <a:pt x="0" y="18"/>
                  </a:cubicBezTo>
                  <a:cubicBezTo>
                    <a:pt x="0" y="0"/>
                    <a:pt x="27" y="3"/>
                    <a:pt x="27" y="1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7" name="Freeform 79"/>
            <p:cNvSpPr>
              <a:spLocks/>
            </p:cNvSpPr>
            <p:nvPr/>
          </p:nvSpPr>
          <p:spPr bwMode="auto">
            <a:xfrm>
              <a:off x="8574853" y="5728810"/>
              <a:ext cx="78060" cy="61626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22" y="3"/>
                </a:cxn>
                <a:cxn ang="0">
                  <a:pos x="0" y="18"/>
                </a:cxn>
                <a:cxn ang="0">
                  <a:pos x="0" y="12"/>
                </a:cxn>
                <a:cxn ang="0">
                  <a:pos x="10" y="1"/>
                </a:cxn>
              </a:cxnLst>
              <a:rect l="0" t="0" r="r" b="b"/>
              <a:pathLst>
                <a:path w="22" h="18">
                  <a:moveTo>
                    <a:pt x="10" y="1"/>
                  </a:moveTo>
                  <a:cubicBezTo>
                    <a:pt x="19" y="0"/>
                    <a:pt x="17" y="0"/>
                    <a:pt x="22" y="3"/>
                  </a:cubicBezTo>
                  <a:cubicBezTo>
                    <a:pt x="18" y="8"/>
                    <a:pt x="7" y="17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7"/>
                    <a:pt x="9" y="4"/>
                    <a:pt x="10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8" name="Freeform 80"/>
            <p:cNvSpPr>
              <a:spLocks/>
            </p:cNvSpPr>
            <p:nvPr/>
          </p:nvSpPr>
          <p:spPr bwMode="auto">
            <a:xfrm>
              <a:off x="8698103" y="4911250"/>
              <a:ext cx="205417" cy="86276"/>
            </a:xfrm>
            <a:custGeom>
              <a:avLst/>
              <a:gdLst/>
              <a:ahLst/>
              <a:cxnLst>
                <a:cxn ang="0">
                  <a:pos x="22" y="25"/>
                </a:cxn>
                <a:cxn ang="0">
                  <a:pos x="9" y="16"/>
                </a:cxn>
                <a:cxn ang="0">
                  <a:pos x="0" y="6"/>
                </a:cxn>
                <a:cxn ang="0">
                  <a:pos x="8" y="0"/>
                </a:cxn>
                <a:cxn ang="0">
                  <a:pos x="30" y="3"/>
                </a:cxn>
                <a:cxn ang="0">
                  <a:pos x="60" y="17"/>
                </a:cxn>
                <a:cxn ang="0">
                  <a:pos x="52" y="24"/>
                </a:cxn>
                <a:cxn ang="0">
                  <a:pos x="39" y="21"/>
                </a:cxn>
                <a:cxn ang="0">
                  <a:pos x="22" y="25"/>
                </a:cxn>
              </a:cxnLst>
              <a:rect l="0" t="0" r="r" b="b"/>
              <a:pathLst>
                <a:path w="60" h="25">
                  <a:moveTo>
                    <a:pt x="22" y="25"/>
                  </a:moveTo>
                  <a:cubicBezTo>
                    <a:pt x="14" y="25"/>
                    <a:pt x="6" y="23"/>
                    <a:pt x="9" y="16"/>
                  </a:cubicBezTo>
                  <a:cubicBezTo>
                    <a:pt x="5" y="13"/>
                    <a:pt x="0" y="11"/>
                    <a:pt x="0" y="6"/>
                  </a:cubicBezTo>
                  <a:cubicBezTo>
                    <a:pt x="0" y="2"/>
                    <a:pt x="4" y="0"/>
                    <a:pt x="8" y="0"/>
                  </a:cubicBezTo>
                  <a:cubicBezTo>
                    <a:pt x="18" y="0"/>
                    <a:pt x="21" y="3"/>
                    <a:pt x="30" y="3"/>
                  </a:cubicBezTo>
                  <a:cubicBezTo>
                    <a:pt x="42" y="3"/>
                    <a:pt x="52" y="13"/>
                    <a:pt x="60" y="17"/>
                  </a:cubicBezTo>
                  <a:cubicBezTo>
                    <a:pt x="59" y="21"/>
                    <a:pt x="56" y="24"/>
                    <a:pt x="52" y="24"/>
                  </a:cubicBezTo>
                  <a:cubicBezTo>
                    <a:pt x="46" y="24"/>
                    <a:pt x="44" y="21"/>
                    <a:pt x="39" y="21"/>
                  </a:cubicBezTo>
                  <a:cubicBezTo>
                    <a:pt x="34" y="21"/>
                    <a:pt x="30" y="25"/>
                    <a:pt x="22" y="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89" name="Freeform 81"/>
            <p:cNvSpPr>
              <a:spLocks/>
            </p:cNvSpPr>
            <p:nvPr/>
          </p:nvSpPr>
          <p:spPr bwMode="auto">
            <a:xfrm>
              <a:off x="8718646" y="5765784"/>
              <a:ext cx="45193" cy="53410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6" y="15"/>
                </a:cxn>
                <a:cxn ang="0">
                  <a:pos x="0" y="9"/>
                </a:cxn>
                <a:cxn ang="0">
                  <a:pos x="14" y="6"/>
                </a:cxn>
              </a:cxnLst>
              <a:rect l="0" t="0" r="r" b="b"/>
              <a:pathLst>
                <a:path w="14" h="15">
                  <a:moveTo>
                    <a:pt x="14" y="6"/>
                  </a:moveTo>
                  <a:cubicBezTo>
                    <a:pt x="12" y="9"/>
                    <a:pt x="11" y="15"/>
                    <a:pt x="6" y="15"/>
                  </a:cubicBezTo>
                  <a:cubicBezTo>
                    <a:pt x="5" y="15"/>
                    <a:pt x="0" y="9"/>
                    <a:pt x="0" y="9"/>
                  </a:cubicBezTo>
                  <a:cubicBezTo>
                    <a:pt x="0" y="1"/>
                    <a:pt x="10" y="0"/>
                    <a:pt x="14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0" name="Freeform 82"/>
            <p:cNvSpPr>
              <a:spLocks/>
            </p:cNvSpPr>
            <p:nvPr/>
          </p:nvSpPr>
          <p:spPr bwMode="auto">
            <a:xfrm>
              <a:off x="8969254" y="5359060"/>
              <a:ext cx="49300" cy="28760"/>
            </a:xfrm>
            <a:custGeom>
              <a:avLst/>
              <a:gdLst/>
              <a:ahLst/>
              <a:cxnLst>
                <a:cxn ang="0">
                  <a:pos x="5" y="8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4" y="7"/>
                </a:cxn>
                <a:cxn ang="0">
                  <a:pos x="5" y="8"/>
                </a:cxn>
              </a:cxnLst>
              <a:rect l="0" t="0" r="r" b="b"/>
              <a:pathLst>
                <a:path w="14" h="8">
                  <a:moveTo>
                    <a:pt x="5" y="8"/>
                  </a:moveTo>
                  <a:cubicBezTo>
                    <a:pt x="2" y="8"/>
                    <a:pt x="0" y="7"/>
                    <a:pt x="0" y="4"/>
                  </a:cubicBezTo>
                  <a:cubicBezTo>
                    <a:pt x="0" y="3"/>
                    <a:pt x="4" y="0"/>
                    <a:pt x="5" y="0"/>
                  </a:cubicBezTo>
                  <a:cubicBezTo>
                    <a:pt x="9" y="0"/>
                    <a:pt x="13" y="5"/>
                    <a:pt x="14" y="7"/>
                  </a:cubicBezTo>
                  <a:cubicBezTo>
                    <a:pt x="8" y="8"/>
                    <a:pt x="10" y="8"/>
                    <a:pt x="5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1" name="Freeform 83"/>
            <p:cNvSpPr>
              <a:spLocks/>
            </p:cNvSpPr>
            <p:nvPr/>
          </p:nvSpPr>
          <p:spPr bwMode="auto">
            <a:xfrm>
              <a:off x="8751513" y="5272783"/>
              <a:ext cx="53410" cy="32867"/>
            </a:xfrm>
            <a:custGeom>
              <a:avLst/>
              <a:gdLst/>
              <a:ahLst/>
              <a:cxnLst>
                <a:cxn ang="0">
                  <a:pos x="5" y="10"/>
                </a:cxn>
                <a:cxn ang="0">
                  <a:pos x="15" y="0"/>
                </a:cxn>
                <a:cxn ang="0">
                  <a:pos x="5" y="10"/>
                </a:cxn>
              </a:cxnLst>
              <a:rect l="0" t="0" r="r" b="b"/>
              <a:pathLst>
                <a:path w="15" h="10">
                  <a:moveTo>
                    <a:pt x="5" y="10"/>
                  </a:moveTo>
                  <a:cubicBezTo>
                    <a:pt x="0" y="10"/>
                    <a:pt x="10" y="0"/>
                    <a:pt x="15" y="0"/>
                  </a:cubicBezTo>
                  <a:cubicBezTo>
                    <a:pt x="14" y="6"/>
                    <a:pt x="10" y="10"/>
                    <a:pt x="5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2" name="Freeform 84"/>
            <p:cNvSpPr>
              <a:spLocks/>
            </p:cNvSpPr>
            <p:nvPr/>
          </p:nvSpPr>
          <p:spPr bwMode="auto">
            <a:xfrm>
              <a:off x="8295486" y="4907143"/>
              <a:ext cx="1248935" cy="899727"/>
            </a:xfrm>
            <a:custGeom>
              <a:avLst/>
              <a:gdLst/>
              <a:ahLst/>
              <a:cxnLst>
                <a:cxn ang="0">
                  <a:pos x="333" y="196"/>
                </a:cxn>
                <a:cxn ang="0">
                  <a:pos x="281" y="171"/>
                </a:cxn>
                <a:cxn ang="0">
                  <a:pos x="289" y="177"/>
                </a:cxn>
                <a:cxn ang="0">
                  <a:pos x="283" y="184"/>
                </a:cxn>
                <a:cxn ang="0">
                  <a:pos x="298" y="201"/>
                </a:cxn>
                <a:cxn ang="0">
                  <a:pos x="318" y="206"/>
                </a:cxn>
                <a:cxn ang="0">
                  <a:pos x="326" y="225"/>
                </a:cxn>
                <a:cxn ang="0">
                  <a:pos x="278" y="225"/>
                </a:cxn>
                <a:cxn ang="0">
                  <a:pos x="304" y="256"/>
                </a:cxn>
                <a:cxn ang="0">
                  <a:pos x="295" y="256"/>
                </a:cxn>
                <a:cxn ang="0">
                  <a:pos x="233" y="226"/>
                </a:cxn>
                <a:cxn ang="0">
                  <a:pos x="190" y="210"/>
                </a:cxn>
                <a:cxn ang="0">
                  <a:pos x="169" y="214"/>
                </a:cxn>
                <a:cxn ang="0">
                  <a:pos x="168" y="189"/>
                </a:cxn>
                <a:cxn ang="0">
                  <a:pos x="207" y="183"/>
                </a:cxn>
                <a:cxn ang="0">
                  <a:pos x="210" y="167"/>
                </a:cxn>
                <a:cxn ang="0">
                  <a:pos x="186" y="115"/>
                </a:cxn>
                <a:cxn ang="0">
                  <a:pos x="168" y="115"/>
                </a:cxn>
                <a:cxn ang="0">
                  <a:pos x="146" y="85"/>
                </a:cxn>
                <a:cxn ang="0">
                  <a:pos x="122" y="91"/>
                </a:cxn>
                <a:cxn ang="0">
                  <a:pos x="41" y="82"/>
                </a:cxn>
                <a:cxn ang="0">
                  <a:pos x="11" y="69"/>
                </a:cxn>
                <a:cxn ang="0">
                  <a:pos x="30" y="65"/>
                </a:cxn>
                <a:cxn ang="0">
                  <a:pos x="0" y="48"/>
                </a:cxn>
                <a:cxn ang="0">
                  <a:pos x="11" y="16"/>
                </a:cxn>
                <a:cxn ang="0">
                  <a:pos x="61" y="4"/>
                </a:cxn>
                <a:cxn ang="0">
                  <a:pos x="46" y="32"/>
                </a:cxn>
                <a:cxn ang="0">
                  <a:pos x="50" y="47"/>
                </a:cxn>
                <a:cxn ang="0">
                  <a:pos x="55" y="26"/>
                </a:cxn>
                <a:cxn ang="0">
                  <a:pos x="120" y="29"/>
                </a:cxn>
                <a:cxn ang="0">
                  <a:pos x="128" y="34"/>
                </a:cxn>
                <a:cxn ang="0">
                  <a:pos x="156" y="27"/>
                </a:cxn>
                <a:cxn ang="0">
                  <a:pos x="217" y="56"/>
                </a:cxn>
                <a:cxn ang="0">
                  <a:pos x="242" y="65"/>
                </a:cxn>
                <a:cxn ang="0">
                  <a:pos x="273" y="85"/>
                </a:cxn>
                <a:cxn ang="0">
                  <a:pos x="293" y="95"/>
                </a:cxn>
                <a:cxn ang="0">
                  <a:pos x="291" y="102"/>
                </a:cxn>
                <a:cxn ang="0">
                  <a:pos x="283" y="116"/>
                </a:cxn>
                <a:cxn ang="0">
                  <a:pos x="317" y="135"/>
                </a:cxn>
                <a:cxn ang="0">
                  <a:pos x="342" y="153"/>
                </a:cxn>
                <a:cxn ang="0">
                  <a:pos x="362" y="165"/>
                </a:cxn>
                <a:cxn ang="0">
                  <a:pos x="349" y="178"/>
                </a:cxn>
              </a:cxnLst>
              <a:rect l="0" t="0" r="r" b="b"/>
              <a:pathLst>
                <a:path w="362" h="261">
                  <a:moveTo>
                    <a:pt x="339" y="184"/>
                  </a:moveTo>
                  <a:cubicBezTo>
                    <a:pt x="339" y="189"/>
                    <a:pt x="338" y="196"/>
                    <a:pt x="333" y="196"/>
                  </a:cubicBezTo>
                  <a:cubicBezTo>
                    <a:pt x="311" y="196"/>
                    <a:pt x="311" y="166"/>
                    <a:pt x="289" y="166"/>
                  </a:cubicBezTo>
                  <a:cubicBezTo>
                    <a:pt x="287" y="166"/>
                    <a:pt x="281" y="171"/>
                    <a:pt x="281" y="171"/>
                  </a:cubicBezTo>
                  <a:cubicBezTo>
                    <a:pt x="284" y="173"/>
                    <a:pt x="285" y="173"/>
                    <a:pt x="289" y="172"/>
                  </a:cubicBezTo>
                  <a:cubicBezTo>
                    <a:pt x="289" y="177"/>
                    <a:pt x="289" y="177"/>
                    <a:pt x="289" y="177"/>
                  </a:cubicBezTo>
                  <a:cubicBezTo>
                    <a:pt x="287" y="178"/>
                    <a:pt x="284" y="178"/>
                    <a:pt x="283" y="177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8" y="184"/>
                    <a:pt x="288" y="184"/>
                    <a:pt x="288" y="184"/>
                  </a:cubicBezTo>
                  <a:cubicBezTo>
                    <a:pt x="289" y="189"/>
                    <a:pt x="295" y="199"/>
                    <a:pt x="298" y="201"/>
                  </a:cubicBezTo>
                  <a:cubicBezTo>
                    <a:pt x="307" y="204"/>
                    <a:pt x="310" y="198"/>
                    <a:pt x="311" y="206"/>
                  </a:cubicBezTo>
                  <a:cubicBezTo>
                    <a:pt x="315" y="206"/>
                    <a:pt x="315" y="206"/>
                    <a:pt x="318" y="206"/>
                  </a:cubicBezTo>
                  <a:cubicBezTo>
                    <a:pt x="318" y="213"/>
                    <a:pt x="318" y="213"/>
                    <a:pt x="318" y="215"/>
                  </a:cubicBezTo>
                  <a:cubicBezTo>
                    <a:pt x="318" y="218"/>
                    <a:pt x="326" y="220"/>
                    <a:pt x="326" y="225"/>
                  </a:cubicBezTo>
                  <a:cubicBezTo>
                    <a:pt x="326" y="229"/>
                    <a:pt x="321" y="238"/>
                    <a:pt x="319" y="242"/>
                  </a:cubicBezTo>
                  <a:cubicBezTo>
                    <a:pt x="311" y="242"/>
                    <a:pt x="283" y="231"/>
                    <a:pt x="278" y="225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9" y="234"/>
                    <a:pt x="304" y="243"/>
                    <a:pt x="304" y="256"/>
                  </a:cubicBezTo>
                  <a:cubicBezTo>
                    <a:pt x="304" y="259"/>
                    <a:pt x="301" y="261"/>
                    <a:pt x="299" y="261"/>
                  </a:cubicBezTo>
                  <a:cubicBezTo>
                    <a:pt x="297" y="261"/>
                    <a:pt x="296" y="256"/>
                    <a:pt x="295" y="256"/>
                  </a:cubicBezTo>
                  <a:cubicBezTo>
                    <a:pt x="282" y="249"/>
                    <a:pt x="274" y="252"/>
                    <a:pt x="263" y="245"/>
                  </a:cubicBezTo>
                  <a:cubicBezTo>
                    <a:pt x="252" y="239"/>
                    <a:pt x="226" y="240"/>
                    <a:pt x="233" y="226"/>
                  </a:cubicBezTo>
                  <a:cubicBezTo>
                    <a:pt x="219" y="219"/>
                    <a:pt x="212" y="211"/>
                    <a:pt x="199" y="204"/>
                  </a:cubicBezTo>
                  <a:cubicBezTo>
                    <a:pt x="197" y="207"/>
                    <a:pt x="194" y="210"/>
                    <a:pt x="190" y="210"/>
                  </a:cubicBezTo>
                  <a:cubicBezTo>
                    <a:pt x="186" y="210"/>
                    <a:pt x="187" y="207"/>
                    <a:pt x="183" y="207"/>
                  </a:cubicBezTo>
                  <a:cubicBezTo>
                    <a:pt x="177" y="207"/>
                    <a:pt x="175" y="214"/>
                    <a:pt x="169" y="214"/>
                  </a:cubicBezTo>
                  <a:cubicBezTo>
                    <a:pt x="165" y="214"/>
                    <a:pt x="150" y="208"/>
                    <a:pt x="150" y="201"/>
                  </a:cubicBezTo>
                  <a:cubicBezTo>
                    <a:pt x="150" y="197"/>
                    <a:pt x="162" y="189"/>
                    <a:pt x="168" y="189"/>
                  </a:cubicBezTo>
                  <a:cubicBezTo>
                    <a:pt x="176" y="189"/>
                    <a:pt x="183" y="189"/>
                    <a:pt x="187" y="189"/>
                  </a:cubicBezTo>
                  <a:cubicBezTo>
                    <a:pt x="191" y="189"/>
                    <a:pt x="202" y="187"/>
                    <a:pt x="207" y="183"/>
                  </a:cubicBezTo>
                  <a:cubicBezTo>
                    <a:pt x="205" y="182"/>
                    <a:pt x="199" y="178"/>
                    <a:pt x="199" y="174"/>
                  </a:cubicBezTo>
                  <a:cubicBezTo>
                    <a:pt x="199" y="167"/>
                    <a:pt x="207" y="171"/>
                    <a:pt x="210" y="167"/>
                  </a:cubicBezTo>
                  <a:cubicBezTo>
                    <a:pt x="214" y="163"/>
                    <a:pt x="223" y="154"/>
                    <a:pt x="223" y="148"/>
                  </a:cubicBezTo>
                  <a:cubicBezTo>
                    <a:pt x="223" y="136"/>
                    <a:pt x="195" y="115"/>
                    <a:pt x="186" y="115"/>
                  </a:cubicBezTo>
                  <a:cubicBezTo>
                    <a:pt x="180" y="115"/>
                    <a:pt x="177" y="120"/>
                    <a:pt x="172" y="120"/>
                  </a:cubicBezTo>
                  <a:cubicBezTo>
                    <a:pt x="170" y="120"/>
                    <a:pt x="168" y="115"/>
                    <a:pt x="168" y="115"/>
                  </a:cubicBezTo>
                  <a:cubicBezTo>
                    <a:pt x="168" y="110"/>
                    <a:pt x="176" y="109"/>
                    <a:pt x="179" y="109"/>
                  </a:cubicBezTo>
                  <a:cubicBezTo>
                    <a:pt x="175" y="105"/>
                    <a:pt x="151" y="85"/>
                    <a:pt x="146" y="85"/>
                  </a:cubicBezTo>
                  <a:cubicBezTo>
                    <a:pt x="140" y="85"/>
                    <a:pt x="133" y="101"/>
                    <a:pt x="125" y="101"/>
                  </a:cubicBezTo>
                  <a:cubicBezTo>
                    <a:pt x="120" y="101"/>
                    <a:pt x="121" y="94"/>
                    <a:pt x="122" y="91"/>
                  </a:cubicBezTo>
                  <a:cubicBezTo>
                    <a:pt x="108" y="90"/>
                    <a:pt x="75" y="91"/>
                    <a:pt x="55" y="91"/>
                  </a:cubicBezTo>
                  <a:cubicBezTo>
                    <a:pt x="51" y="91"/>
                    <a:pt x="44" y="86"/>
                    <a:pt x="41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18" y="76"/>
                    <a:pt x="11" y="75"/>
                    <a:pt x="11" y="69"/>
                  </a:cubicBezTo>
                  <a:cubicBezTo>
                    <a:pt x="16" y="67"/>
                    <a:pt x="23" y="70"/>
                    <a:pt x="30" y="70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26" y="62"/>
                    <a:pt x="6" y="60"/>
                    <a:pt x="6" y="60"/>
                  </a:cubicBezTo>
                  <a:cubicBezTo>
                    <a:pt x="6" y="60"/>
                    <a:pt x="0" y="52"/>
                    <a:pt x="0" y="48"/>
                  </a:cubicBezTo>
                  <a:cubicBezTo>
                    <a:pt x="0" y="36"/>
                    <a:pt x="2" y="33"/>
                    <a:pt x="8" y="29"/>
                  </a:cubicBezTo>
                  <a:cubicBezTo>
                    <a:pt x="12" y="26"/>
                    <a:pt x="10" y="18"/>
                    <a:pt x="11" y="16"/>
                  </a:cubicBezTo>
                  <a:cubicBezTo>
                    <a:pt x="20" y="7"/>
                    <a:pt x="32" y="0"/>
                    <a:pt x="47" y="0"/>
                  </a:cubicBezTo>
                  <a:cubicBezTo>
                    <a:pt x="47" y="0"/>
                    <a:pt x="61" y="4"/>
                    <a:pt x="61" y="4"/>
                  </a:cubicBezTo>
                  <a:cubicBezTo>
                    <a:pt x="57" y="14"/>
                    <a:pt x="42" y="14"/>
                    <a:pt x="42" y="27"/>
                  </a:cubicBezTo>
                  <a:cubicBezTo>
                    <a:pt x="42" y="30"/>
                    <a:pt x="44" y="32"/>
                    <a:pt x="46" y="32"/>
                  </a:cubicBezTo>
                  <a:cubicBezTo>
                    <a:pt x="45" y="35"/>
                    <a:pt x="46" y="40"/>
                    <a:pt x="46" y="40"/>
                  </a:cubicBezTo>
                  <a:cubicBezTo>
                    <a:pt x="46" y="43"/>
                    <a:pt x="45" y="47"/>
                    <a:pt x="50" y="47"/>
                  </a:cubicBezTo>
                  <a:cubicBezTo>
                    <a:pt x="53" y="47"/>
                    <a:pt x="59" y="42"/>
                    <a:pt x="59" y="38"/>
                  </a:cubicBezTo>
                  <a:cubicBezTo>
                    <a:pt x="59" y="34"/>
                    <a:pt x="55" y="31"/>
                    <a:pt x="55" y="26"/>
                  </a:cubicBezTo>
                  <a:cubicBezTo>
                    <a:pt x="55" y="10"/>
                    <a:pt x="84" y="4"/>
                    <a:pt x="102" y="4"/>
                  </a:cubicBezTo>
                  <a:cubicBezTo>
                    <a:pt x="113" y="4"/>
                    <a:pt x="120" y="20"/>
                    <a:pt x="120" y="29"/>
                  </a:cubicBezTo>
                  <a:cubicBezTo>
                    <a:pt x="120" y="31"/>
                    <a:pt x="117" y="38"/>
                    <a:pt x="120" y="38"/>
                  </a:cubicBezTo>
                  <a:cubicBezTo>
                    <a:pt x="122" y="38"/>
                    <a:pt x="124" y="34"/>
                    <a:pt x="128" y="34"/>
                  </a:cubicBezTo>
                  <a:cubicBezTo>
                    <a:pt x="133" y="34"/>
                    <a:pt x="135" y="38"/>
                    <a:pt x="138" y="38"/>
                  </a:cubicBezTo>
                  <a:cubicBezTo>
                    <a:pt x="146" y="38"/>
                    <a:pt x="148" y="27"/>
                    <a:pt x="156" y="27"/>
                  </a:cubicBezTo>
                  <a:cubicBezTo>
                    <a:pt x="165" y="27"/>
                    <a:pt x="183" y="30"/>
                    <a:pt x="189" y="34"/>
                  </a:cubicBezTo>
                  <a:cubicBezTo>
                    <a:pt x="199" y="41"/>
                    <a:pt x="202" y="56"/>
                    <a:pt x="217" y="56"/>
                  </a:cubicBezTo>
                  <a:cubicBezTo>
                    <a:pt x="223" y="56"/>
                    <a:pt x="224" y="56"/>
                    <a:pt x="228" y="56"/>
                  </a:cubicBezTo>
                  <a:cubicBezTo>
                    <a:pt x="232" y="56"/>
                    <a:pt x="243" y="57"/>
                    <a:pt x="242" y="65"/>
                  </a:cubicBezTo>
                  <a:cubicBezTo>
                    <a:pt x="254" y="69"/>
                    <a:pt x="261" y="76"/>
                    <a:pt x="273" y="77"/>
                  </a:cubicBezTo>
                  <a:cubicBezTo>
                    <a:pt x="273" y="85"/>
                    <a:pt x="273" y="85"/>
                    <a:pt x="273" y="85"/>
                  </a:cubicBezTo>
                  <a:cubicBezTo>
                    <a:pt x="276" y="85"/>
                    <a:pt x="281" y="85"/>
                    <a:pt x="281" y="85"/>
                  </a:cubicBezTo>
                  <a:cubicBezTo>
                    <a:pt x="287" y="85"/>
                    <a:pt x="290" y="89"/>
                    <a:pt x="293" y="95"/>
                  </a:cubicBezTo>
                  <a:cubicBezTo>
                    <a:pt x="287" y="96"/>
                    <a:pt x="281" y="96"/>
                    <a:pt x="277" y="101"/>
                  </a:cubicBezTo>
                  <a:cubicBezTo>
                    <a:pt x="285" y="102"/>
                    <a:pt x="287" y="102"/>
                    <a:pt x="291" y="102"/>
                  </a:cubicBezTo>
                  <a:cubicBezTo>
                    <a:pt x="293" y="102"/>
                    <a:pt x="296" y="103"/>
                    <a:pt x="297" y="106"/>
                  </a:cubicBezTo>
                  <a:cubicBezTo>
                    <a:pt x="290" y="110"/>
                    <a:pt x="287" y="110"/>
                    <a:pt x="283" y="116"/>
                  </a:cubicBezTo>
                  <a:cubicBezTo>
                    <a:pt x="287" y="118"/>
                    <a:pt x="289" y="120"/>
                    <a:pt x="295" y="120"/>
                  </a:cubicBezTo>
                  <a:cubicBezTo>
                    <a:pt x="296" y="130"/>
                    <a:pt x="308" y="134"/>
                    <a:pt x="317" y="135"/>
                  </a:cubicBezTo>
                  <a:cubicBezTo>
                    <a:pt x="318" y="143"/>
                    <a:pt x="320" y="151"/>
                    <a:pt x="327" y="151"/>
                  </a:cubicBezTo>
                  <a:cubicBezTo>
                    <a:pt x="337" y="151"/>
                    <a:pt x="339" y="145"/>
                    <a:pt x="342" y="153"/>
                  </a:cubicBezTo>
                  <a:cubicBezTo>
                    <a:pt x="344" y="155"/>
                    <a:pt x="348" y="155"/>
                    <a:pt x="350" y="155"/>
                  </a:cubicBezTo>
                  <a:cubicBezTo>
                    <a:pt x="359" y="155"/>
                    <a:pt x="362" y="158"/>
                    <a:pt x="362" y="165"/>
                  </a:cubicBezTo>
                  <a:cubicBezTo>
                    <a:pt x="362" y="171"/>
                    <a:pt x="355" y="173"/>
                    <a:pt x="349" y="173"/>
                  </a:cubicBezTo>
                  <a:cubicBezTo>
                    <a:pt x="349" y="178"/>
                    <a:pt x="349" y="176"/>
                    <a:pt x="349" y="178"/>
                  </a:cubicBezTo>
                  <a:cubicBezTo>
                    <a:pt x="349" y="180"/>
                    <a:pt x="348" y="184"/>
                    <a:pt x="339" y="1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3" name="Freeform 85"/>
            <p:cNvSpPr>
              <a:spLocks/>
            </p:cNvSpPr>
            <p:nvPr/>
          </p:nvSpPr>
          <p:spPr bwMode="auto">
            <a:xfrm>
              <a:off x="8804920" y="5683617"/>
              <a:ext cx="36976" cy="32867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0" y="6"/>
                </a:cxn>
                <a:cxn ang="0">
                  <a:pos x="10" y="6"/>
                </a:cxn>
              </a:cxnLst>
              <a:rect l="0" t="0" r="r" b="b"/>
              <a:pathLst>
                <a:path w="10" h="9">
                  <a:moveTo>
                    <a:pt x="10" y="6"/>
                  </a:moveTo>
                  <a:cubicBezTo>
                    <a:pt x="6" y="9"/>
                    <a:pt x="5" y="9"/>
                    <a:pt x="0" y="6"/>
                  </a:cubicBezTo>
                  <a:cubicBezTo>
                    <a:pt x="5" y="0"/>
                    <a:pt x="5" y="3"/>
                    <a:pt x="10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4" name="Freeform 86"/>
            <p:cNvSpPr>
              <a:spLocks/>
            </p:cNvSpPr>
            <p:nvPr/>
          </p:nvSpPr>
          <p:spPr bwMode="auto">
            <a:xfrm>
              <a:off x="8550203" y="5511067"/>
              <a:ext cx="32867" cy="3286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9" y="9"/>
                </a:cxn>
                <a:cxn ang="0">
                  <a:pos x="1" y="2"/>
                </a:cxn>
              </a:cxnLst>
              <a:rect l="0" t="0" r="r" b="b"/>
              <a:pathLst>
                <a:path w="9" h="9">
                  <a:moveTo>
                    <a:pt x="1" y="2"/>
                  </a:moveTo>
                  <a:cubicBezTo>
                    <a:pt x="6" y="0"/>
                    <a:pt x="6" y="5"/>
                    <a:pt x="9" y="9"/>
                  </a:cubicBezTo>
                  <a:cubicBezTo>
                    <a:pt x="4" y="9"/>
                    <a:pt x="0" y="5"/>
                    <a:pt x="1" y="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5" name="Freeform 87"/>
            <p:cNvSpPr>
              <a:spLocks/>
            </p:cNvSpPr>
            <p:nvPr/>
          </p:nvSpPr>
          <p:spPr bwMode="auto">
            <a:xfrm>
              <a:off x="8221536" y="4003308"/>
              <a:ext cx="1331101" cy="698417"/>
            </a:xfrm>
            <a:custGeom>
              <a:avLst/>
              <a:gdLst/>
              <a:ahLst/>
              <a:cxnLst>
                <a:cxn ang="0">
                  <a:pos x="307" y="16"/>
                </a:cxn>
                <a:cxn ang="0">
                  <a:pos x="350" y="9"/>
                </a:cxn>
                <a:cxn ang="0">
                  <a:pos x="386" y="28"/>
                </a:cxn>
                <a:cxn ang="0">
                  <a:pos x="313" y="51"/>
                </a:cxn>
                <a:cxn ang="0">
                  <a:pos x="295" y="74"/>
                </a:cxn>
                <a:cxn ang="0">
                  <a:pos x="231" y="108"/>
                </a:cxn>
                <a:cxn ang="0">
                  <a:pos x="216" y="118"/>
                </a:cxn>
                <a:cxn ang="0">
                  <a:pos x="216" y="137"/>
                </a:cxn>
                <a:cxn ang="0">
                  <a:pos x="174" y="157"/>
                </a:cxn>
                <a:cxn ang="0">
                  <a:pos x="158" y="184"/>
                </a:cxn>
                <a:cxn ang="0">
                  <a:pos x="176" y="188"/>
                </a:cxn>
                <a:cxn ang="0">
                  <a:pos x="126" y="197"/>
                </a:cxn>
                <a:cxn ang="0">
                  <a:pos x="80" y="201"/>
                </a:cxn>
                <a:cxn ang="0">
                  <a:pos x="33" y="197"/>
                </a:cxn>
                <a:cxn ang="0">
                  <a:pos x="60" y="176"/>
                </a:cxn>
                <a:cxn ang="0">
                  <a:pos x="57" y="158"/>
                </a:cxn>
                <a:cxn ang="0">
                  <a:pos x="92" y="170"/>
                </a:cxn>
                <a:cxn ang="0">
                  <a:pos x="66" y="148"/>
                </a:cxn>
                <a:cxn ang="0">
                  <a:pos x="55" y="151"/>
                </a:cxn>
                <a:cxn ang="0">
                  <a:pos x="68" y="131"/>
                </a:cxn>
                <a:cxn ang="0">
                  <a:pos x="62" y="97"/>
                </a:cxn>
                <a:cxn ang="0">
                  <a:pos x="67" y="89"/>
                </a:cxn>
                <a:cxn ang="0">
                  <a:pos x="97" y="90"/>
                </a:cxn>
                <a:cxn ang="0">
                  <a:pos x="108" y="91"/>
                </a:cxn>
                <a:cxn ang="0">
                  <a:pos x="133" y="86"/>
                </a:cxn>
                <a:cxn ang="0">
                  <a:pos x="147" y="74"/>
                </a:cxn>
                <a:cxn ang="0">
                  <a:pos x="99" y="81"/>
                </a:cxn>
                <a:cxn ang="0">
                  <a:pos x="72" y="76"/>
                </a:cxn>
                <a:cxn ang="0">
                  <a:pos x="57" y="81"/>
                </a:cxn>
                <a:cxn ang="0">
                  <a:pos x="44" y="67"/>
                </a:cxn>
                <a:cxn ang="0">
                  <a:pos x="51" y="53"/>
                </a:cxn>
                <a:cxn ang="0">
                  <a:pos x="25" y="60"/>
                </a:cxn>
                <a:cxn ang="0">
                  <a:pos x="29" y="49"/>
                </a:cxn>
                <a:cxn ang="0">
                  <a:pos x="9" y="52"/>
                </a:cxn>
                <a:cxn ang="0">
                  <a:pos x="44" y="36"/>
                </a:cxn>
                <a:cxn ang="0">
                  <a:pos x="57" y="32"/>
                </a:cxn>
                <a:cxn ang="0">
                  <a:pos x="104" y="32"/>
                </a:cxn>
                <a:cxn ang="0">
                  <a:pos x="135" y="11"/>
                </a:cxn>
                <a:cxn ang="0">
                  <a:pos x="196" y="6"/>
                </a:cxn>
                <a:cxn ang="0">
                  <a:pos x="218" y="8"/>
                </a:cxn>
                <a:cxn ang="0">
                  <a:pos x="245" y="3"/>
                </a:cxn>
                <a:cxn ang="0">
                  <a:pos x="315" y="11"/>
                </a:cxn>
              </a:cxnLst>
              <a:rect l="0" t="0" r="r" b="b"/>
              <a:pathLst>
                <a:path w="386" h="203">
                  <a:moveTo>
                    <a:pt x="315" y="11"/>
                  </a:moveTo>
                  <a:cubicBezTo>
                    <a:pt x="312" y="14"/>
                    <a:pt x="310" y="15"/>
                    <a:pt x="307" y="16"/>
                  </a:cubicBezTo>
                  <a:cubicBezTo>
                    <a:pt x="342" y="6"/>
                    <a:pt x="342" y="6"/>
                    <a:pt x="342" y="6"/>
                  </a:cubicBezTo>
                  <a:cubicBezTo>
                    <a:pt x="345" y="7"/>
                    <a:pt x="347" y="8"/>
                    <a:pt x="350" y="9"/>
                  </a:cubicBezTo>
                  <a:cubicBezTo>
                    <a:pt x="355" y="11"/>
                    <a:pt x="355" y="14"/>
                    <a:pt x="358" y="17"/>
                  </a:cubicBezTo>
                  <a:cubicBezTo>
                    <a:pt x="363" y="22"/>
                    <a:pt x="386" y="20"/>
                    <a:pt x="386" y="28"/>
                  </a:cubicBezTo>
                  <a:cubicBezTo>
                    <a:pt x="386" y="33"/>
                    <a:pt x="378" y="32"/>
                    <a:pt x="375" y="34"/>
                  </a:cubicBezTo>
                  <a:cubicBezTo>
                    <a:pt x="358" y="48"/>
                    <a:pt x="336" y="40"/>
                    <a:pt x="313" y="51"/>
                  </a:cubicBezTo>
                  <a:cubicBezTo>
                    <a:pt x="317" y="56"/>
                    <a:pt x="335" y="52"/>
                    <a:pt x="346" y="52"/>
                  </a:cubicBezTo>
                  <a:cubicBezTo>
                    <a:pt x="336" y="63"/>
                    <a:pt x="311" y="69"/>
                    <a:pt x="295" y="74"/>
                  </a:cubicBezTo>
                  <a:cubicBezTo>
                    <a:pt x="277" y="80"/>
                    <a:pt x="267" y="97"/>
                    <a:pt x="254" y="107"/>
                  </a:cubicBezTo>
                  <a:cubicBezTo>
                    <a:pt x="248" y="112"/>
                    <a:pt x="238" y="106"/>
                    <a:pt x="231" y="108"/>
                  </a:cubicBezTo>
                  <a:cubicBezTo>
                    <a:pt x="221" y="112"/>
                    <a:pt x="210" y="112"/>
                    <a:pt x="203" y="118"/>
                  </a:cubicBezTo>
                  <a:cubicBezTo>
                    <a:pt x="216" y="118"/>
                    <a:pt x="216" y="118"/>
                    <a:pt x="216" y="118"/>
                  </a:cubicBezTo>
                  <a:cubicBezTo>
                    <a:pt x="217" y="128"/>
                    <a:pt x="211" y="127"/>
                    <a:pt x="203" y="126"/>
                  </a:cubicBezTo>
                  <a:cubicBezTo>
                    <a:pt x="208" y="129"/>
                    <a:pt x="213" y="131"/>
                    <a:pt x="216" y="137"/>
                  </a:cubicBezTo>
                  <a:cubicBezTo>
                    <a:pt x="206" y="141"/>
                    <a:pt x="203" y="152"/>
                    <a:pt x="196" y="157"/>
                  </a:cubicBezTo>
                  <a:cubicBezTo>
                    <a:pt x="177" y="157"/>
                    <a:pt x="177" y="157"/>
                    <a:pt x="174" y="157"/>
                  </a:cubicBezTo>
                  <a:cubicBezTo>
                    <a:pt x="175" y="160"/>
                    <a:pt x="177" y="161"/>
                    <a:pt x="177" y="164"/>
                  </a:cubicBezTo>
                  <a:cubicBezTo>
                    <a:pt x="177" y="178"/>
                    <a:pt x="158" y="169"/>
                    <a:pt x="158" y="184"/>
                  </a:cubicBezTo>
                  <a:cubicBezTo>
                    <a:pt x="165" y="184"/>
                    <a:pt x="166" y="184"/>
                    <a:pt x="169" y="184"/>
                  </a:cubicBezTo>
                  <a:cubicBezTo>
                    <a:pt x="171" y="184"/>
                    <a:pt x="176" y="184"/>
                    <a:pt x="176" y="188"/>
                  </a:cubicBezTo>
                  <a:cubicBezTo>
                    <a:pt x="176" y="195"/>
                    <a:pt x="151" y="203"/>
                    <a:pt x="141" y="203"/>
                  </a:cubicBezTo>
                  <a:cubicBezTo>
                    <a:pt x="131" y="203"/>
                    <a:pt x="135" y="197"/>
                    <a:pt x="126" y="197"/>
                  </a:cubicBezTo>
                  <a:cubicBezTo>
                    <a:pt x="113" y="197"/>
                    <a:pt x="104" y="197"/>
                    <a:pt x="93" y="197"/>
                  </a:cubicBezTo>
                  <a:cubicBezTo>
                    <a:pt x="89" y="197"/>
                    <a:pt x="86" y="201"/>
                    <a:pt x="80" y="201"/>
                  </a:cubicBezTo>
                  <a:cubicBezTo>
                    <a:pt x="65" y="201"/>
                    <a:pt x="53" y="197"/>
                    <a:pt x="38" y="192"/>
                  </a:cubicBezTo>
                  <a:cubicBezTo>
                    <a:pt x="37" y="194"/>
                    <a:pt x="35" y="197"/>
                    <a:pt x="33" y="197"/>
                  </a:cubicBezTo>
                  <a:cubicBezTo>
                    <a:pt x="29" y="197"/>
                    <a:pt x="28" y="194"/>
                    <a:pt x="28" y="193"/>
                  </a:cubicBezTo>
                  <a:cubicBezTo>
                    <a:pt x="28" y="176"/>
                    <a:pt x="51" y="182"/>
                    <a:pt x="60" y="176"/>
                  </a:cubicBezTo>
                  <a:cubicBezTo>
                    <a:pt x="55" y="172"/>
                    <a:pt x="46" y="170"/>
                    <a:pt x="46" y="162"/>
                  </a:cubicBezTo>
                  <a:cubicBezTo>
                    <a:pt x="46" y="156"/>
                    <a:pt x="52" y="158"/>
                    <a:pt x="57" y="158"/>
                  </a:cubicBezTo>
                  <a:cubicBezTo>
                    <a:pt x="71" y="158"/>
                    <a:pt x="76" y="165"/>
                    <a:pt x="84" y="170"/>
                  </a:cubicBezTo>
                  <a:cubicBezTo>
                    <a:pt x="92" y="170"/>
                    <a:pt x="92" y="170"/>
                    <a:pt x="92" y="170"/>
                  </a:cubicBezTo>
                  <a:cubicBezTo>
                    <a:pt x="86" y="164"/>
                    <a:pt x="72" y="159"/>
                    <a:pt x="72" y="148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3" y="149"/>
                    <a:pt x="63" y="149"/>
                    <a:pt x="61" y="15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46"/>
                    <a:pt x="55" y="146"/>
                    <a:pt x="55" y="146"/>
                  </a:cubicBezTo>
                  <a:cubicBezTo>
                    <a:pt x="58" y="138"/>
                    <a:pt x="61" y="134"/>
                    <a:pt x="68" y="131"/>
                  </a:cubicBezTo>
                  <a:cubicBezTo>
                    <a:pt x="79" y="128"/>
                    <a:pt x="92" y="132"/>
                    <a:pt x="92" y="119"/>
                  </a:cubicBezTo>
                  <a:cubicBezTo>
                    <a:pt x="92" y="105"/>
                    <a:pt x="62" y="105"/>
                    <a:pt x="62" y="97"/>
                  </a:cubicBezTo>
                  <a:cubicBezTo>
                    <a:pt x="62" y="93"/>
                    <a:pt x="69" y="94"/>
                    <a:pt x="73" y="94"/>
                  </a:cubicBezTo>
                  <a:cubicBezTo>
                    <a:pt x="68" y="94"/>
                    <a:pt x="67" y="92"/>
                    <a:pt x="67" y="89"/>
                  </a:cubicBezTo>
                  <a:cubicBezTo>
                    <a:pt x="69" y="88"/>
                    <a:pt x="71" y="89"/>
                    <a:pt x="73" y="89"/>
                  </a:cubicBezTo>
                  <a:cubicBezTo>
                    <a:pt x="78" y="89"/>
                    <a:pt x="88" y="87"/>
                    <a:pt x="97" y="90"/>
                  </a:cubicBezTo>
                  <a:cubicBezTo>
                    <a:pt x="108" y="93"/>
                    <a:pt x="112" y="106"/>
                    <a:pt x="124" y="104"/>
                  </a:cubicBezTo>
                  <a:cubicBezTo>
                    <a:pt x="122" y="102"/>
                    <a:pt x="108" y="93"/>
                    <a:pt x="108" y="91"/>
                  </a:cubicBezTo>
                  <a:cubicBezTo>
                    <a:pt x="108" y="89"/>
                    <a:pt x="110" y="88"/>
                    <a:pt x="111" y="86"/>
                  </a:cubicBezTo>
                  <a:cubicBezTo>
                    <a:pt x="133" y="86"/>
                    <a:pt x="133" y="86"/>
                    <a:pt x="133" y="86"/>
                  </a:cubicBezTo>
                  <a:cubicBezTo>
                    <a:pt x="141" y="83"/>
                    <a:pt x="149" y="81"/>
                    <a:pt x="154" y="74"/>
                  </a:cubicBezTo>
                  <a:cubicBezTo>
                    <a:pt x="147" y="74"/>
                    <a:pt x="147" y="74"/>
                    <a:pt x="147" y="74"/>
                  </a:cubicBezTo>
                  <a:cubicBezTo>
                    <a:pt x="138" y="81"/>
                    <a:pt x="128" y="84"/>
                    <a:pt x="114" y="84"/>
                  </a:cubicBezTo>
                  <a:cubicBezTo>
                    <a:pt x="106" y="84"/>
                    <a:pt x="103" y="81"/>
                    <a:pt x="99" y="81"/>
                  </a:cubicBezTo>
                  <a:cubicBezTo>
                    <a:pt x="95" y="81"/>
                    <a:pt x="93" y="85"/>
                    <a:pt x="90" y="85"/>
                  </a:cubicBezTo>
                  <a:cubicBezTo>
                    <a:pt x="81" y="85"/>
                    <a:pt x="70" y="82"/>
                    <a:pt x="72" y="76"/>
                  </a:cubicBezTo>
                  <a:cubicBezTo>
                    <a:pt x="67" y="76"/>
                    <a:pt x="67" y="76"/>
                    <a:pt x="67" y="76"/>
                  </a:cubicBezTo>
                  <a:cubicBezTo>
                    <a:pt x="63" y="78"/>
                    <a:pt x="61" y="81"/>
                    <a:pt x="57" y="81"/>
                  </a:cubicBezTo>
                  <a:cubicBezTo>
                    <a:pt x="48" y="81"/>
                    <a:pt x="36" y="75"/>
                    <a:pt x="33" y="71"/>
                  </a:cubicBezTo>
                  <a:cubicBezTo>
                    <a:pt x="36" y="69"/>
                    <a:pt x="39" y="67"/>
                    <a:pt x="44" y="67"/>
                  </a:cubicBezTo>
                  <a:cubicBezTo>
                    <a:pt x="36" y="67"/>
                    <a:pt x="27" y="66"/>
                    <a:pt x="24" y="67"/>
                  </a:cubicBezTo>
                  <a:cubicBezTo>
                    <a:pt x="29" y="55"/>
                    <a:pt x="40" y="56"/>
                    <a:pt x="51" y="53"/>
                  </a:cubicBezTo>
                  <a:cubicBezTo>
                    <a:pt x="47" y="52"/>
                    <a:pt x="46" y="52"/>
                    <a:pt x="42" y="52"/>
                  </a:cubicBezTo>
                  <a:cubicBezTo>
                    <a:pt x="33" y="52"/>
                    <a:pt x="33" y="60"/>
                    <a:pt x="25" y="60"/>
                  </a:cubicBezTo>
                  <a:cubicBezTo>
                    <a:pt x="22" y="60"/>
                    <a:pt x="18" y="57"/>
                    <a:pt x="17" y="56"/>
                  </a:cubicBezTo>
                  <a:cubicBezTo>
                    <a:pt x="21" y="52"/>
                    <a:pt x="24" y="51"/>
                    <a:pt x="29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3" y="50"/>
                    <a:pt x="11" y="51"/>
                    <a:pt x="9" y="52"/>
                  </a:cubicBezTo>
                  <a:cubicBezTo>
                    <a:pt x="7" y="52"/>
                    <a:pt x="2" y="52"/>
                    <a:pt x="0" y="52"/>
                  </a:cubicBezTo>
                  <a:cubicBezTo>
                    <a:pt x="2" y="41"/>
                    <a:pt x="31" y="36"/>
                    <a:pt x="44" y="36"/>
                  </a:cubicBezTo>
                  <a:cubicBezTo>
                    <a:pt x="49" y="36"/>
                    <a:pt x="52" y="36"/>
                    <a:pt x="53" y="36"/>
                  </a:cubicBezTo>
                  <a:cubicBezTo>
                    <a:pt x="55" y="36"/>
                    <a:pt x="57" y="34"/>
                    <a:pt x="57" y="32"/>
                  </a:cubicBezTo>
                  <a:cubicBezTo>
                    <a:pt x="71" y="32"/>
                    <a:pt x="65" y="22"/>
                    <a:pt x="74" y="22"/>
                  </a:cubicBezTo>
                  <a:cubicBezTo>
                    <a:pt x="83" y="22"/>
                    <a:pt x="100" y="31"/>
                    <a:pt x="104" y="32"/>
                  </a:cubicBezTo>
                  <a:cubicBezTo>
                    <a:pt x="108" y="22"/>
                    <a:pt x="113" y="12"/>
                    <a:pt x="126" y="12"/>
                  </a:cubicBezTo>
                  <a:cubicBezTo>
                    <a:pt x="134" y="12"/>
                    <a:pt x="129" y="16"/>
                    <a:pt x="135" y="11"/>
                  </a:cubicBezTo>
                  <a:cubicBezTo>
                    <a:pt x="137" y="7"/>
                    <a:pt x="141" y="6"/>
                    <a:pt x="145" y="6"/>
                  </a:cubicBezTo>
                  <a:cubicBezTo>
                    <a:pt x="168" y="6"/>
                    <a:pt x="173" y="6"/>
                    <a:pt x="196" y="6"/>
                  </a:cubicBezTo>
                  <a:cubicBezTo>
                    <a:pt x="197" y="4"/>
                    <a:pt x="199" y="3"/>
                    <a:pt x="201" y="3"/>
                  </a:cubicBezTo>
                  <a:cubicBezTo>
                    <a:pt x="209" y="3"/>
                    <a:pt x="211" y="8"/>
                    <a:pt x="218" y="8"/>
                  </a:cubicBezTo>
                  <a:cubicBezTo>
                    <a:pt x="224" y="8"/>
                    <a:pt x="226" y="0"/>
                    <a:pt x="232" y="0"/>
                  </a:cubicBezTo>
                  <a:cubicBezTo>
                    <a:pt x="239" y="0"/>
                    <a:pt x="241" y="3"/>
                    <a:pt x="245" y="3"/>
                  </a:cubicBezTo>
                  <a:cubicBezTo>
                    <a:pt x="250" y="3"/>
                    <a:pt x="253" y="3"/>
                    <a:pt x="258" y="3"/>
                  </a:cubicBezTo>
                  <a:cubicBezTo>
                    <a:pt x="268" y="3"/>
                    <a:pt x="306" y="2"/>
                    <a:pt x="315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6" name="Freeform 88"/>
            <p:cNvSpPr>
              <a:spLocks/>
            </p:cNvSpPr>
            <p:nvPr/>
          </p:nvSpPr>
          <p:spPr bwMode="auto">
            <a:xfrm>
              <a:off x="9055530" y="3937575"/>
              <a:ext cx="2604686" cy="1980218"/>
            </a:xfrm>
            <a:custGeom>
              <a:avLst/>
              <a:gdLst/>
              <a:ahLst/>
              <a:cxnLst>
                <a:cxn ang="0">
                  <a:pos x="280" y="372"/>
                </a:cxn>
                <a:cxn ang="0">
                  <a:pos x="267" y="360"/>
                </a:cxn>
                <a:cxn ang="0">
                  <a:pos x="228" y="336"/>
                </a:cxn>
                <a:cxn ang="0">
                  <a:pos x="215" y="302"/>
                </a:cxn>
                <a:cxn ang="0">
                  <a:pos x="109" y="219"/>
                </a:cxn>
                <a:cxn ang="0">
                  <a:pos x="73" y="223"/>
                </a:cxn>
                <a:cxn ang="0">
                  <a:pos x="43" y="217"/>
                </a:cxn>
                <a:cxn ang="0">
                  <a:pos x="19" y="202"/>
                </a:cxn>
                <a:cxn ang="0">
                  <a:pos x="51" y="190"/>
                </a:cxn>
                <a:cxn ang="0">
                  <a:pos x="64" y="180"/>
                </a:cxn>
                <a:cxn ang="0">
                  <a:pos x="0" y="166"/>
                </a:cxn>
                <a:cxn ang="0">
                  <a:pos x="84" y="141"/>
                </a:cxn>
                <a:cxn ang="0">
                  <a:pos x="72" y="102"/>
                </a:cxn>
                <a:cxn ang="0">
                  <a:pos x="144" y="59"/>
                </a:cxn>
                <a:cxn ang="0">
                  <a:pos x="237" y="56"/>
                </a:cxn>
                <a:cxn ang="0">
                  <a:pos x="260" y="53"/>
                </a:cxn>
                <a:cxn ang="0">
                  <a:pos x="274" y="38"/>
                </a:cxn>
                <a:cxn ang="0">
                  <a:pos x="309" y="36"/>
                </a:cxn>
                <a:cxn ang="0">
                  <a:pos x="355" y="15"/>
                </a:cxn>
                <a:cxn ang="0">
                  <a:pos x="391" y="13"/>
                </a:cxn>
                <a:cxn ang="0">
                  <a:pos x="534" y="0"/>
                </a:cxn>
                <a:cxn ang="0">
                  <a:pos x="594" y="48"/>
                </a:cxn>
                <a:cxn ang="0">
                  <a:pos x="570" y="75"/>
                </a:cxn>
                <a:cxn ang="0">
                  <a:pos x="603" y="102"/>
                </a:cxn>
                <a:cxn ang="0">
                  <a:pos x="684" y="66"/>
                </a:cxn>
                <a:cxn ang="0">
                  <a:pos x="730" y="51"/>
                </a:cxn>
                <a:cxn ang="0">
                  <a:pos x="702" y="94"/>
                </a:cxn>
                <a:cxn ang="0">
                  <a:pos x="691" y="114"/>
                </a:cxn>
                <a:cxn ang="0">
                  <a:pos x="654" y="150"/>
                </a:cxn>
                <a:cxn ang="0">
                  <a:pos x="677" y="178"/>
                </a:cxn>
                <a:cxn ang="0">
                  <a:pos x="657" y="202"/>
                </a:cxn>
                <a:cxn ang="0">
                  <a:pos x="669" y="236"/>
                </a:cxn>
                <a:cxn ang="0">
                  <a:pos x="673" y="260"/>
                </a:cxn>
                <a:cxn ang="0">
                  <a:pos x="633" y="295"/>
                </a:cxn>
                <a:cxn ang="0">
                  <a:pos x="637" y="305"/>
                </a:cxn>
                <a:cxn ang="0">
                  <a:pos x="601" y="297"/>
                </a:cxn>
                <a:cxn ang="0">
                  <a:pos x="633" y="358"/>
                </a:cxn>
                <a:cxn ang="0">
                  <a:pos x="596" y="347"/>
                </a:cxn>
                <a:cxn ang="0">
                  <a:pos x="616" y="375"/>
                </a:cxn>
                <a:cxn ang="0">
                  <a:pos x="518" y="408"/>
                </a:cxn>
                <a:cxn ang="0">
                  <a:pos x="483" y="445"/>
                </a:cxn>
                <a:cxn ang="0">
                  <a:pos x="443" y="449"/>
                </a:cxn>
                <a:cxn ang="0">
                  <a:pos x="402" y="485"/>
                </a:cxn>
                <a:cxn ang="0">
                  <a:pos x="384" y="523"/>
                </a:cxn>
                <a:cxn ang="0">
                  <a:pos x="362" y="571"/>
                </a:cxn>
                <a:cxn ang="0">
                  <a:pos x="313" y="560"/>
                </a:cxn>
                <a:cxn ang="0">
                  <a:pos x="270" y="499"/>
                </a:cxn>
                <a:cxn ang="0">
                  <a:pos x="256" y="475"/>
                </a:cxn>
                <a:cxn ang="0">
                  <a:pos x="237" y="438"/>
                </a:cxn>
                <a:cxn ang="0">
                  <a:pos x="255" y="403"/>
                </a:cxn>
              </a:cxnLst>
              <a:rect l="0" t="0" r="r" b="b"/>
              <a:pathLst>
                <a:path w="756" h="575">
                  <a:moveTo>
                    <a:pt x="255" y="403"/>
                  </a:moveTo>
                  <a:cubicBezTo>
                    <a:pt x="261" y="400"/>
                    <a:pt x="261" y="400"/>
                    <a:pt x="267" y="402"/>
                  </a:cubicBezTo>
                  <a:cubicBezTo>
                    <a:pt x="270" y="389"/>
                    <a:pt x="276" y="385"/>
                    <a:pt x="280" y="372"/>
                  </a:cubicBezTo>
                  <a:cubicBezTo>
                    <a:pt x="266" y="368"/>
                    <a:pt x="234" y="366"/>
                    <a:pt x="233" y="353"/>
                  </a:cubicBezTo>
                  <a:cubicBezTo>
                    <a:pt x="237" y="352"/>
                    <a:pt x="236" y="353"/>
                    <a:pt x="240" y="353"/>
                  </a:cubicBezTo>
                  <a:cubicBezTo>
                    <a:pt x="250" y="353"/>
                    <a:pt x="256" y="360"/>
                    <a:pt x="267" y="360"/>
                  </a:cubicBezTo>
                  <a:cubicBezTo>
                    <a:pt x="271" y="360"/>
                    <a:pt x="271" y="356"/>
                    <a:pt x="271" y="353"/>
                  </a:cubicBezTo>
                  <a:cubicBezTo>
                    <a:pt x="258" y="349"/>
                    <a:pt x="254" y="328"/>
                    <a:pt x="239" y="328"/>
                  </a:cubicBezTo>
                  <a:cubicBezTo>
                    <a:pt x="235" y="328"/>
                    <a:pt x="234" y="336"/>
                    <a:pt x="228" y="336"/>
                  </a:cubicBezTo>
                  <a:cubicBezTo>
                    <a:pt x="220" y="336"/>
                    <a:pt x="216" y="335"/>
                    <a:pt x="216" y="328"/>
                  </a:cubicBezTo>
                  <a:cubicBezTo>
                    <a:pt x="216" y="318"/>
                    <a:pt x="226" y="319"/>
                    <a:pt x="226" y="309"/>
                  </a:cubicBezTo>
                  <a:cubicBezTo>
                    <a:pt x="226" y="303"/>
                    <a:pt x="219" y="302"/>
                    <a:pt x="215" y="302"/>
                  </a:cubicBezTo>
                  <a:cubicBezTo>
                    <a:pt x="215" y="295"/>
                    <a:pt x="215" y="295"/>
                    <a:pt x="215" y="295"/>
                  </a:cubicBezTo>
                  <a:cubicBezTo>
                    <a:pt x="203" y="257"/>
                    <a:pt x="172" y="219"/>
                    <a:pt x="122" y="219"/>
                  </a:cubicBezTo>
                  <a:cubicBezTo>
                    <a:pt x="115" y="219"/>
                    <a:pt x="113" y="219"/>
                    <a:pt x="109" y="219"/>
                  </a:cubicBezTo>
                  <a:cubicBezTo>
                    <a:pt x="103" y="219"/>
                    <a:pt x="101" y="224"/>
                    <a:pt x="95" y="224"/>
                  </a:cubicBezTo>
                  <a:cubicBezTo>
                    <a:pt x="91" y="224"/>
                    <a:pt x="87" y="221"/>
                    <a:pt x="82" y="221"/>
                  </a:cubicBezTo>
                  <a:cubicBezTo>
                    <a:pt x="77" y="221"/>
                    <a:pt x="75" y="222"/>
                    <a:pt x="73" y="223"/>
                  </a:cubicBezTo>
                  <a:cubicBezTo>
                    <a:pt x="74" y="224"/>
                    <a:pt x="76" y="226"/>
                    <a:pt x="77" y="226"/>
                  </a:cubicBezTo>
                  <a:cubicBezTo>
                    <a:pt x="75" y="229"/>
                    <a:pt x="75" y="228"/>
                    <a:pt x="72" y="228"/>
                  </a:cubicBezTo>
                  <a:cubicBezTo>
                    <a:pt x="62" y="228"/>
                    <a:pt x="48" y="224"/>
                    <a:pt x="43" y="217"/>
                  </a:cubicBezTo>
                  <a:cubicBezTo>
                    <a:pt x="47" y="214"/>
                    <a:pt x="50" y="214"/>
                    <a:pt x="52" y="210"/>
                  </a:cubicBezTo>
                  <a:cubicBezTo>
                    <a:pt x="45" y="207"/>
                    <a:pt x="39" y="202"/>
                    <a:pt x="34" y="202"/>
                  </a:cubicBezTo>
                  <a:cubicBezTo>
                    <a:pt x="24" y="202"/>
                    <a:pt x="27" y="206"/>
                    <a:pt x="19" y="202"/>
                  </a:cubicBezTo>
                  <a:cubicBezTo>
                    <a:pt x="19" y="196"/>
                    <a:pt x="28" y="194"/>
                    <a:pt x="32" y="194"/>
                  </a:cubicBezTo>
                  <a:cubicBezTo>
                    <a:pt x="37" y="194"/>
                    <a:pt x="40" y="194"/>
                    <a:pt x="43" y="194"/>
                  </a:cubicBezTo>
                  <a:cubicBezTo>
                    <a:pt x="47" y="194"/>
                    <a:pt x="49" y="193"/>
                    <a:pt x="51" y="190"/>
                  </a:cubicBezTo>
                  <a:cubicBezTo>
                    <a:pt x="76" y="190"/>
                    <a:pt x="76" y="190"/>
                    <a:pt x="76" y="190"/>
                  </a:cubicBezTo>
                  <a:cubicBezTo>
                    <a:pt x="80" y="187"/>
                    <a:pt x="80" y="185"/>
                    <a:pt x="82" y="180"/>
                  </a:cubicBezTo>
                  <a:cubicBezTo>
                    <a:pt x="64" y="180"/>
                    <a:pt x="64" y="180"/>
                    <a:pt x="64" y="180"/>
                  </a:cubicBezTo>
                  <a:cubicBezTo>
                    <a:pt x="63" y="183"/>
                    <a:pt x="62" y="185"/>
                    <a:pt x="60" y="185"/>
                  </a:cubicBezTo>
                  <a:cubicBezTo>
                    <a:pt x="53" y="185"/>
                    <a:pt x="50" y="185"/>
                    <a:pt x="44" y="185"/>
                  </a:cubicBezTo>
                  <a:cubicBezTo>
                    <a:pt x="42" y="185"/>
                    <a:pt x="0" y="173"/>
                    <a:pt x="0" y="166"/>
                  </a:cubicBezTo>
                  <a:cubicBezTo>
                    <a:pt x="0" y="152"/>
                    <a:pt x="16" y="157"/>
                    <a:pt x="25" y="154"/>
                  </a:cubicBezTo>
                  <a:cubicBezTo>
                    <a:pt x="33" y="151"/>
                    <a:pt x="38" y="146"/>
                    <a:pt x="46" y="144"/>
                  </a:cubicBezTo>
                  <a:cubicBezTo>
                    <a:pt x="58" y="140"/>
                    <a:pt x="74" y="146"/>
                    <a:pt x="84" y="141"/>
                  </a:cubicBezTo>
                  <a:cubicBezTo>
                    <a:pt x="91" y="136"/>
                    <a:pt x="96" y="128"/>
                    <a:pt x="96" y="117"/>
                  </a:cubicBezTo>
                  <a:cubicBezTo>
                    <a:pt x="88" y="116"/>
                    <a:pt x="63" y="117"/>
                    <a:pt x="63" y="109"/>
                  </a:cubicBezTo>
                  <a:cubicBezTo>
                    <a:pt x="63" y="105"/>
                    <a:pt x="69" y="102"/>
                    <a:pt x="72" y="102"/>
                  </a:cubicBezTo>
                  <a:cubicBezTo>
                    <a:pt x="87" y="97"/>
                    <a:pt x="106" y="86"/>
                    <a:pt x="115" y="78"/>
                  </a:cubicBezTo>
                  <a:cubicBezTo>
                    <a:pt x="119" y="80"/>
                    <a:pt x="122" y="81"/>
                    <a:pt x="127" y="81"/>
                  </a:cubicBezTo>
                  <a:cubicBezTo>
                    <a:pt x="142" y="81"/>
                    <a:pt x="130" y="61"/>
                    <a:pt x="144" y="59"/>
                  </a:cubicBezTo>
                  <a:cubicBezTo>
                    <a:pt x="162" y="57"/>
                    <a:pt x="169" y="52"/>
                    <a:pt x="185" y="52"/>
                  </a:cubicBezTo>
                  <a:cubicBezTo>
                    <a:pt x="198" y="49"/>
                    <a:pt x="206" y="42"/>
                    <a:pt x="218" y="42"/>
                  </a:cubicBezTo>
                  <a:cubicBezTo>
                    <a:pt x="226" y="42"/>
                    <a:pt x="229" y="56"/>
                    <a:pt x="237" y="56"/>
                  </a:cubicBezTo>
                  <a:cubicBezTo>
                    <a:pt x="237" y="52"/>
                    <a:pt x="235" y="50"/>
                    <a:pt x="235" y="47"/>
                  </a:cubicBezTo>
                  <a:cubicBezTo>
                    <a:pt x="239" y="42"/>
                    <a:pt x="239" y="42"/>
                    <a:pt x="239" y="42"/>
                  </a:cubicBezTo>
                  <a:cubicBezTo>
                    <a:pt x="244" y="51"/>
                    <a:pt x="252" y="50"/>
                    <a:pt x="260" y="53"/>
                  </a:cubicBezTo>
                  <a:cubicBezTo>
                    <a:pt x="262" y="53"/>
                    <a:pt x="267" y="53"/>
                    <a:pt x="267" y="53"/>
                  </a:cubicBezTo>
                  <a:cubicBezTo>
                    <a:pt x="266" y="50"/>
                    <a:pt x="263" y="47"/>
                    <a:pt x="263" y="44"/>
                  </a:cubicBezTo>
                  <a:cubicBezTo>
                    <a:pt x="263" y="38"/>
                    <a:pt x="270" y="38"/>
                    <a:pt x="274" y="38"/>
                  </a:cubicBezTo>
                  <a:cubicBezTo>
                    <a:pt x="293" y="38"/>
                    <a:pt x="303" y="48"/>
                    <a:pt x="314" y="53"/>
                  </a:cubicBezTo>
                  <a:cubicBezTo>
                    <a:pt x="334" y="53"/>
                    <a:pt x="334" y="53"/>
                    <a:pt x="334" y="53"/>
                  </a:cubicBezTo>
                  <a:cubicBezTo>
                    <a:pt x="327" y="50"/>
                    <a:pt x="309" y="44"/>
                    <a:pt x="309" y="36"/>
                  </a:cubicBezTo>
                  <a:cubicBezTo>
                    <a:pt x="309" y="29"/>
                    <a:pt x="322" y="31"/>
                    <a:pt x="326" y="30"/>
                  </a:cubicBezTo>
                  <a:cubicBezTo>
                    <a:pt x="323" y="27"/>
                    <a:pt x="320" y="27"/>
                    <a:pt x="318" y="24"/>
                  </a:cubicBezTo>
                  <a:cubicBezTo>
                    <a:pt x="330" y="18"/>
                    <a:pt x="341" y="15"/>
                    <a:pt x="355" y="15"/>
                  </a:cubicBezTo>
                  <a:cubicBezTo>
                    <a:pt x="366" y="15"/>
                    <a:pt x="373" y="15"/>
                    <a:pt x="382" y="18"/>
                  </a:cubicBezTo>
                  <a:cubicBezTo>
                    <a:pt x="391" y="18"/>
                    <a:pt x="391" y="18"/>
                    <a:pt x="391" y="18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8" y="12"/>
                    <a:pt x="402" y="13"/>
                    <a:pt x="409" y="13"/>
                  </a:cubicBezTo>
                  <a:cubicBezTo>
                    <a:pt x="430" y="13"/>
                    <a:pt x="447" y="0"/>
                    <a:pt x="470" y="0"/>
                  </a:cubicBezTo>
                  <a:cubicBezTo>
                    <a:pt x="495" y="0"/>
                    <a:pt x="512" y="0"/>
                    <a:pt x="534" y="0"/>
                  </a:cubicBezTo>
                  <a:cubicBezTo>
                    <a:pt x="560" y="0"/>
                    <a:pt x="579" y="17"/>
                    <a:pt x="600" y="26"/>
                  </a:cubicBezTo>
                  <a:cubicBezTo>
                    <a:pt x="612" y="31"/>
                    <a:pt x="627" y="28"/>
                    <a:pt x="638" y="30"/>
                  </a:cubicBezTo>
                  <a:cubicBezTo>
                    <a:pt x="636" y="46"/>
                    <a:pt x="606" y="44"/>
                    <a:pt x="594" y="48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505" y="59"/>
                    <a:pt x="579" y="50"/>
                    <a:pt x="587" y="53"/>
                  </a:cubicBezTo>
                  <a:cubicBezTo>
                    <a:pt x="586" y="57"/>
                    <a:pt x="567" y="75"/>
                    <a:pt x="570" y="75"/>
                  </a:cubicBezTo>
                  <a:cubicBezTo>
                    <a:pt x="581" y="75"/>
                    <a:pt x="607" y="50"/>
                    <a:pt x="622" y="50"/>
                  </a:cubicBezTo>
                  <a:cubicBezTo>
                    <a:pt x="630" y="50"/>
                    <a:pt x="633" y="57"/>
                    <a:pt x="633" y="64"/>
                  </a:cubicBezTo>
                  <a:cubicBezTo>
                    <a:pt x="633" y="67"/>
                    <a:pt x="605" y="97"/>
                    <a:pt x="603" y="102"/>
                  </a:cubicBezTo>
                  <a:cubicBezTo>
                    <a:pt x="615" y="99"/>
                    <a:pt x="637" y="70"/>
                    <a:pt x="644" y="64"/>
                  </a:cubicBezTo>
                  <a:cubicBezTo>
                    <a:pt x="655" y="64"/>
                    <a:pt x="674" y="64"/>
                    <a:pt x="674" y="64"/>
                  </a:cubicBezTo>
                  <a:cubicBezTo>
                    <a:pt x="674" y="64"/>
                    <a:pt x="682" y="66"/>
                    <a:pt x="684" y="66"/>
                  </a:cubicBezTo>
                  <a:cubicBezTo>
                    <a:pt x="692" y="63"/>
                    <a:pt x="693" y="60"/>
                    <a:pt x="700" y="57"/>
                  </a:cubicBezTo>
                  <a:cubicBezTo>
                    <a:pt x="721" y="57"/>
                    <a:pt x="721" y="57"/>
                    <a:pt x="721" y="57"/>
                  </a:cubicBezTo>
                  <a:cubicBezTo>
                    <a:pt x="723" y="52"/>
                    <a:pt x="726" y="51"/>
                    <a:pt x="730" y="51"/>
                  </a:cubicBezTo>
                  <a:cubicBezTo>
                    <a:pt x="736" y="51"/>
                    <a:pt x="756" y="61"/>
                    <a:pt x="756" y="67"/>
                  </a:cubicBezTo>
                  <a:cubicBezTo>
                    <a:pt x="756" y="72"/>
                    <a:pt x="748" y="76"/>
                    <a:pt x="745" y="77"/>
                  </a:cubicBezTo>
                  <a:cubicBezTo>
                    <a:pt x="731" y="82"/>
                    <a:pt x="722" y="94"/>
                    <a:pt x="702" y="94"/>
                  </a:cubicBezTo>
                  <a:cubicBezTo>
                    <a:pt x="707" y="97"/>
                    <a:pt x="708" y="97"/>
                    <a:pt x="711" y="94"/>
                  </a:cubicBezTo>
                  <a:cubicBezTo>
                    <a:pt x="711" y="107"/>
                    <a:pt x="699" y="107"/>
                    <a:pt x="691" y="109"/>
                  </a:cubicBezTo>
                  <a:cubicBezTo>
                    <a:pt x="694" y="115"/>
                    <a:pt x="691" y="110"/>
                    <a:pt x="691" y="114"/>
                  </a:cubicBezTo>
                  <a:cubicBezTo>
                    <a:pt x="691" y="121"/>
                    <a:pt x="680" y="123"/>
                    <a:pt x="671" y="125"/>
                  </a:cubicBezTo>
                  <a:cubicBezTo>
                    <a:pt x="672" y="130"/>
                    <a:pt x="671" y="130"/>
                    <a:pt x="671" y="132"/>
                  </a:cubicBezTo>
                  <a:cubicBezTo>
                    <a:pt x="671" y="141"/>
                    <a:pt x="662" y="144"/>
                    <a:pt x="654" y="150"/>
                  </a:cubicBezTo>
                  <a:cubicBezTo>
                    <a:pt x="648" y="154"/>
                    <a:pt x="649" y="165"/>
                    <a:pt x="646" y="169"/>
                  </a:cubicBezTo>
                  <a:cubicBezTo>
                    <a:pt x="651" y="172"/>
                    <a:pt x="655" y="169"/>
                    <a:pt x="659" y="169"/>
                  </a:cubicBezTo>
                  <a:cubicBezTo>
                    <a:pt x="667" y="169"/>
                    <a:pt x="673" y="174"/>
                    <a:pt x="677" y="178"/>
                  </a:cubicBezTo>
                  <a:cubicBezTo>
                    <a:pt x="675" y="179"/>
                    <a:pt x="672" y="180"/>
                    <a:pt x="669" y="180"/>
                  </a:cubicBezTo>
                  <a:cubicBezTo>
                    <a:pt x="671" y="187"/>
                    <a:pt x="688" y="185"/>
                    <a:pt x="688" y="196"/>
                  </a:cubicBezTo>
                  <a:cubicBezTo>
                    <a:pt x="688" y="206"/>
                    <a:pt x="665" y="202"/>
                    <a:pt x="657" y="202"/>
                  </a:cubicBezTo>
                  <a:cubicBezTo>
                    <a:pt x="652" y="202"/>
                    <a:pt x="648" y="206"/>
                    <a:pt x="648" y="209"/>
                  </a:cubicBezTo>
                  <a:cubicBezTo>
                    <a:pt x="648" y="217"/>
                    <a:pt x="656" y="217"/>
                    <a:pt x="663" y="217"/>
                  </a:cubicBezTo>
                  <a:cubicBezTo>
                    <a:pt x="663" y="226"/>
                    <a:pt x="669" y="229"/>
                    <a:pt x="669" y="236"/>
                  </a:cubicBezTo>
                  <a:cubicBezTo>
                    <a:pt x="669" y="239"/>
                    <a:pt x="667" y="243"/>
                    <a:pt x="669" y="245"/>
                  </a:cubicBezTo>
                  <a:cubicBezTo>
                    <a:pt x="662" y="245"/>
                    <a:pt x="655" y="245"/>
                    <a:pt x="655" y="251"/>
                  </a:cubicBezTo>
                  <a:cubicBezTo>
                    <a:pt x="655" y="258"/>
                    <a:pt x="667" y="258"/>
                    <a:pt x="673" y="260"/>
                  </a:cubicBezTo>
                  <a:cubicBezTo>
                    <a:pt x="670" y="267"/>
                    <a:pt x="661" y="271"/>
                    <a:pt x="653" y="272"/>
                  </a:cubicBezTo>
                  <a:cubicBezTo>
                    <a:pt x="653" y="275"/>
                    <a:pt x="655" y="277"/>
                    <a:pt x="657" y="278"/>
                  </a:cubicBezTo>
                  <a:cubicBezTo>
                    <a:pt x="654" y="292"/>
                    <a:pt x="637" y="286"/>
                    <a:pt x="633" y="295"/>
                  </a:cubicBezTo>
                  <a:cubicBezTo>
                    <a:pt x="628" y="292"/>
                    <a:pt x="623" y="290"/>
                    <a:pt x="620" y="285"/>
                  </a:cubicBezTo>
                  <a:cubicBezTo>
                    <a:pt x="613" y="285"/>
                    <a:pt x="613" y="285"/>
                    <a:pt x="613" y="285"/>
                  </a:cubicBezTo>
                  <a:cubicBezTo>
                    <a:pt x="618" y="297"/>
                    <a:pt x="637" y="293"/>
                    <a:pt x="637" y="305"/>
                  </a:cubicBezTo>
                  <a:cubicBezTo>
                    <a:pt x="637" y="310"/>
                    <a:pt x="636" y="317"/>
                    <a:pt x="631" y="317"/>
                  </a:cubicBezTo>
                  <a:cubicBezTo>
                    <a:pt x="623" y="317"/>
                    <a:pt x="609" y="306"/>
                    <a:pt x="607" y="297"/>
                  </a:cubicBezTo>
                  <a:cubicBezTo>
                    <a:pt x="603" y="298"/>
                    <a:pt x="602" y="297"/>
                    <a:pt x="601" y="297"/>
                  </a:cubicBezTo>
                  <a:cubicBezTo>
                    <a:pt x="601" y="304"/>
                    <a:pt x="601" y="304"/>
                    <a:pt x="601" y="304"/>
                  </a:cubicBezTo>
                  <a:cubicBezTo>
                    <a:pt x="617" y="320"/>
                    <a:pt x="645" y="327"/>
                    <a:pt x="645" y="352"/>
                  </a:cubicBezTo>
                  <a:cubicBezTo>
                    <a:pt x="645" y="357"/>
                    <a:pt x="638" y="358"/>
                    <a:pt x="633" y="358"/>
                  </a:cubicBezTo>
                  <a:cubicBezTo>
                    <a:pt x="612" y="358"/>
                    <a:pt x="617" y="336"/>
                    <a:pt x="599" y="336"/>
                  </a:cubicBezTo>
                  <a:cubicBezTo>
                    <a:pt x="596" y="336"/>
                    <a:pt x="594" y="337"/>
                    <a:pt x="592" y="336"/>
                  </a:cubicBezTo>
                  <a:cubicBezTo>
                    <a:pt x="592" y="342"/>
                    <a:pt x="596" y="343"/>
                    <a:pt x="596" y="347"/>
                  </a:cubicBezTo>
                  <a:cubicBezTo>
                    <a:pt x="596" y="351"/>
                    <a:pt x="589" y="352"/>
                    <a:pt x="587" y="352"/>
                  </a:cubicBezTo>
                  <a:cubicBezTo>
                    <a:pt x="587" y="366"/>
                    <a:pt x="626" y="364"/>
                    <a:pt x="635" y="367"/>
                  </a:cubicBezTo>
                  <a:cubicBezTo>
                    <a:pt x="629" y="372"/>
                    <a:pt x="624" y="373"/>
                    <a:pt x="616" y="375"/>
                  </a:cubicBezTo>
                  <a:cubicBezTo>
                    <a:pt x="602" y="380"/>
                    <a:pt x="597" y="393"/>
                    <a:pt x="584" y="397"/>
                  </a:cubicBezTo>
                  <a:cubicBezTo>
                    <a:pt x="569" y="402"/>
                    <a:pt x="556" y="400"/>
                    <a:pt x="539" y="408"/>
                  </a:cubicBezTo>
                  <a:cubicBezTo>
                    <a:pt x="518" y="408"/>
                    <a:pt x="518" y="408"/>
                    <a:pt x="518" y="408"/>
                  </a:cubicBezTo>
                  <a:cubicBezTo>
                    <a:pt x="514" y="410"/>
                    <a:pt x="510" y="412"/>
                    <a:pt x="510" y="415"/>
                  </a:cubicBezTo>
                  <a:cubicBezTo>
                    <a:pt x="498" y="423"/>
                    <a:pt x="498" y="423"/>
                    <a:pt x="498" y="423"/>
                  </a:cubicBezTo>
                  <a:cubicBezTo>
                    <a:pt x="490" y="430"/>
                    <a:pt x="490" y="438"/>
                    <a:pt x="483" y="445"/>
                  </a:cubicBezTo>
                  <a:cubicBezTo>
                    <a:pt x="474" y="454"/>
                    <a:pt x="459" y="452"/>
                    <a:pt x="450" y="458"/>
                  </a:cubicBezTo>
                  <a:cubicBezTo>
                    <a:pt x="443" y="458"/>
                    <a:pt x="443" y="458"/>
                    <a:pt x="443" y="458"/>
                  </a:cubicBezTo>
                  <a:cubicBezTo>
                    <a:pt x="443" y="449"/>
                    <a:pt x="443" y="449"/>
                    <a:pt x="443" y="449"/>
                  </a:cubicBezTo>
                  <a:cubicBezTo>
                    <a:pt x="437" y="452"/>
                    <a:pt x="438" y="457"/>
                    <a:pt x="435" y="460"/>
                  </a:cubicBezTo>
                  <a:cubicBezTo>
                    <a:pt x="425" y="470"/>
                    <a:pt x="401" y="466"/>
                    <a:pt x="401" y="480"/>
                  </a:cubicBezTo>
                  <a:cubicBezTo>
                    <a:pt x="401" y="482"/>
                    <a:pt x="402" y="483"/>
                    <a:pt x="402" y="485"/>
                  </a:cubicBezTo>
                  <a:cubicBezTo>
                    <a:pt x="401" y="486"/>
                    <a:pt x="399" y="488"/>
                    <a:pt x="399" y="490"/>
                  </a:cubicBezTo>
                  <a:cubicBezTo>
                    <a:pt x="399" y="493"/>
                    <a:pt x="405" y="495"/>
                    <a:pt x="405" y="500"/>
                  </a:cubicBezTo>
                  <a:cubicBezTo>
                    <a:pt x="405" y="515"/>
                    <a:pt x="384" y="510"/>
                    <a:pt x="384" y="523"/>
                  </a:cubicBezTo>
                  <a:cubicBezTo>
                    <a:pt x="384" y="531"/>
                    <a:pt x="383" y="543"/>
                    <a:pt x="384" y="547"/>
                  </a:cubicBezTo>
                  <a:cubicBezTo>
                    <a:pt x="374" y="552"/>
                    <a:pt x="379" y="575"/>
                    <a:pt x="367" y="575"/>
                  </a:cubicBezTo>
                  <a:cubicBezTo>
                    <a:pt x="364" y="575"/>
                    <a:pt x="363" y="573"/>
                    <a:pt x="362" y="571"/>
                  </a:cubicBezTo>
                  <a:cubicBezTo>
                    <a:pt x="356" y="571"/>
                    <a:pt x="356" y="574"/>
                    <a:pt x="353" y="574"/>
                  </a:cubicBezTo>
                  <a:cubicBezTo>
                    <a:pt x="342" y="574"/>
                    <a:pt x="343" y="554"/>
                    <a:pt x="332" y="554"/>
                  </a:cubicBezTo>
                  <a:cubicBezTo>
                    <a:pt x="326" y="554"/>
                    <a:pt x="319" y="559"/>
                    <a:pt x="313" y="560"/>
                  </a:cubicBezTo>
                  <a:cubicBezTo>
                    <a:pt x="310" y="550"/>
                    <a:pt x="306" y="553"/>
                    <a:pt x="299" y="547"/>
                  </a:cubicBezTo>
                  <a:cubicBezTo>
                    <a:pt x="296" y="546"/>
                    <a:pt x="297" y="539"/>
                    <a:pt x="296" y="539"/>
                  </a:cubicBezTo>
                  <a:cubicBezTo>
                    <a:pt x="287" y="531"/>
                    <a:pt x="270" y="512"/>
                    <a:pt x="270" y="499"/>
                  </a:cubicBezTo>
                  <a:cubicBezTo>
                    <a:pt x="270" y="493"/>
                    <a:pt x="274" y="494"/>
                    <a:pt x="277" y="490"/>
                  </a:cubicBezTo>
                  <a:cubicBezTo>
                    <a:pt x="270" y="482"/>
                    <a:pt x="268" y="493"/>
                    <a:pt x="260" y="489"/>
                  </a:cubicBezTo>
                  <a:cubicBezTo>
                    <a:pt x="259" y="487"/>
                    <a:pt x="257" y="479"/>
                    <a:pt x="256" y="475"/>
                  </a:cubicBezTo>
                  <a:cubicBezTo>
                    <a:pt x="253" y="466"/>
                    <a:pt x="241" y="461"/>
                    <a:pt x="241" y="449"/>
                  </a:cubicBezTo>
                  <a:cubicBezTo>
                    <a:pt x="241" y="445"/>
                    <a:pt x="244" y="443"/>
                    <a:pt x="246" y="438"/>
                  </a:cubicBezTo>
                  <a:cubicBezTo>
                    <a:pt x="243" y="437"/>
                    <a:pt x="240" y="436"/>
                    <a:pt x="237" y="438"/>
                  </a:cubicBezTo>
                  <a:cubicBezTo>
                    <a:pt x="237" y="428"/>
                    <a:pt x="237" y="428"/>
                    <a:pt x="237" y="428"/>
                  </a:cubicBezTo>
                  <a:cubicBezTo>
                    <a:pt x="243" y="420"/>
                    <a:pt x="246" y="411"/>
                    <a:pt x="255" y="404"/>
                  </a:cubicBezTo>
                  <a:lnTo>
                    <a:pt x="255" y="40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7" name="Freeform 89"/>
            <p:cNvSpPr>
              <a:spLocks/>
            </p:cNvSpPr>
            <p:nvPr/>
          </p:nvSpPr>
          <p:spPr bwMode="auto">
            <a:xfrm>
              <a:off x="9832004" y="5186509"/>
              <a:ext cx="123250" cy="82167"/>
            </a:xfrm>
            <a:custGeom>
              <a:avLst/>
              <a:gdLst/>
              <a:ahLst/>
              <a:cxnLst>
                <a:cxn ang="0">
                  <a:pos x="9" y="24"/>
                </a:cxn>
                <a:cxn ang="0">
                  <a:pos x="0" y="9"/>
                </a:cxn>
                <a:cxn ang="0">
                  <a:pos x="10" y="0"/>
                </a:cxn>
                <a:cxn ang="0">
                  <a:pos x="36" y="16"/>
                </a:cxn>
                <a:cxn ang="0">
                  <a:pos x="19" y="24"/>
                </a:cxn>
                <a:cxn ang="0">
                  <a:pos x="9" y="24"/>
                </a:cxn>
              </a:cxnLst>
              <a:rect l="0" t="0" r="r" b="b"/>
              <a:pathLst>
                <a:path w="36" h="24">
                  <a:moveTo>
                    <a:pt x="9" y="24"/>
                  </a:moveTo>
                  <a:cubicBezTo>
                    <a:pt x="5" y="24"/>
                    <a:pt x="0" y="14"/>
                    <a:pt x="0" y="9"/>
                  </a:cubicBezTo>
                  <a:cubicBezTo>
                    <a:pt x="0" y="2"/>
                    <a:pt x="6" y="0"/>
                    <a:pt x="10" y="0"/>
                  </a:cubicBezTo>
                  <a:cubicBezTo>
                    <a:pt x="21" y="0"/>
                    <a:pt x="25" y="12"/>
                    <a:pt x="36" y="16"/>
                  </a:cubicBezTo>
                  <a:cubicBezTo>
                    <a:pt x="35" y="23"/>
                    <a:pt x="26" y="24"/>
                    <a:pt x="19" y="24"/>
                  </a:cubicBezTo>
                  <a:lnTo>
                    <a:pt x="9" y="2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8" name="Freeform 90"/>
            <p:cNvSpPr>
              <a:spLocks/>
            </p:cNvSpPr>
            <p:nvPr/>
          </p:nvSpPr>
          <p:spPr bwMode="auto">
            <a:xfrm>
              <a:off x="11384956" y="4759242"/>
              <a:ext cx="69843" cy="41083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5"/>
                </a:cxn>
                <a:cxn ang="0">
                  <a:pos x="4" y="0"/>
                </a:cxn>
                <a:cxn ang="0">
                  <a:pos x="12" y="0"/>
                </a:cxn>
                <a:cxn ang="0">
                  <a:pos x="12" y="5"/>
                </a:cxn>
                <a:cxn ang="0">
                  <a:pos x="20" y="5"/>
                </a:cxn>
                <a:cxn ang="0">
                  <a:pos x="6" y="12"/>
                </a:cxn>
              </a:cxnLst>
              <a:rect l="0" t="0" r="r" b="b"/>
              <a:pathLst>
                <a:path w="20" h="12">
                  <a:moveTo>
                    <a:pt x="6" y="12"/>
                  </a:moveTo>
                  <a:cubicBezTo>
                    <a:pt x="2" y="12"/>
                    <a:pt x="0" y="8"/>
                    <a:pt x="0" y="5"/>
                  </a:cubicBezTo>
                  <a:cubicBezTo>
                    <a:pt x="0" y="3"/>
                    <a:pt x="3" y="1"/>
                    <a:pt x="4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3"/>
                    <a:pt x="12" y="4"/>
                    <a:pt x="12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17" y="7"/>
                    <a:pt x="10" y="12"/>
                    <a:pt x="6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99" name="Freeform 91"/>
            <p:cNvSpPr>
              <a:spLocks/>
            </p:cNvSpPr>
            <p:nvPr/>
          </p:nvSpPr>
          <p:spPr bwMode="auto">
            <a:xfrm>
              <a:off x="9643021" y="6443661"/>
              <a:ext cx="283477" cy="275260"/>
            </a:xfrm>
            <a:custGeom>
              <a:avLst/>
              <a:gdLst/>
              <a:ahLst/>
              <a:cxnLst>
                <a:cxn ang="0">
                  <a:pos x="4" y="67"/>
                </a:cxn>
                <a:cxn ang="0">
                  <a:pos x="0" y="62"/>
                </a:cxn>
                <a:cxn ang="0">
                  <a:pos x="8" y="54"/>
                </a:cxn>
                <a:cxn ang="0">
                  <a:pos x="8" y="51"/>
                </a:cxn>
                <a:cxn ang="0">
                  <a:pos x="4" y="49"/>
                </a:cxn>
                <a:cxn ang="0">
                  <a:pos x="28" y="13"/>
                </a:cxn>
                <a:cxn ang="0">
                  <a:pos x="41" y="0"/>
                </a:cxn>
                <a:cxn ang="0">
                  <a:pos x="44" y="4"/>
                </a:cxn>
                <a:cxn ang="0">
                  <a:pos x="32" y="27"/>
                </a:cxn>
                <a:cxn ang="0">
                  <a:pos x="32" y="31"/>
                </a:cxn>
                <a:cxn ang="0">
                  <a:pos x="39" y="27"/>
                </a:cxn>
                <a:cxn ang="0">
                  <a:pos x="46" y="29"/>
                </a:cxn>
                <a:cxn ang="0">
                  <a:pos x="44" y="32"/>
                </a:cxn>
                <a:cxn ang="0">
                  <a:pos x="44" y="36"/>
                </a:cxn>
                <a:cxn ang="0">
                  <a:pos x="52" y="36"/>
                </a:cxn>
                <a:cxn ang="0">
                  <a:pos x="52" y="38"/>
                </a:cxn>
                <a:cxn ang="0">
                  <a:pos x="57" y="36"/>
                </a:cxn>
                <a:cxn ang="0">
                  <a:pos x="70" y="36"/>
                </a:cxn>
                <a:cxn ang="0">
                  <a:pos x="69" y="51"/>
                </a:cxn>
                <a:cxn ang="0">
                  <a:pos x="74" y="49"/>
                </a:cxn>
                <a:cxn ang="0">
                  <a:pos x="70" y="56"/>
                </a:cxn>
                <a:cxn ang="0">
                  <a:pos x="73" y="63"/>
                </a:cxn>
                <a:cxn ang="0">
                  <a:pos x="79" y="60"/>
                </a:cxn>
                <a:cxn ang="0">
                  <a:pos x="82" y="70"/>
                </a:cxn>
                <a:cxn ang="0">
                  <a:pos x="75" y="80"/>
                </a:cxn>
                <a:cxn ang="0">
                  <a:pos x="71" y="75"/>
                </a:cxn>
                <a:cxn ang="0">
                  <a:pos x="67" y="74"/>
                </a:cxn>
                <a:cxn ang="0">
                  <a:pos x="63" y="62"/>
                </a:cxn>
                <a:cxn ang="0">
                  <a:pos x="50" y="74"/>
                </a:cxn>
                <a:cxn ang="0">
                  <a:pos x="47" y="74"/>
                </a:cxn>
                <a:cxn ang="0">
                  <a:pos x="52" y="67"/>
                </a:cxn>
                <a:cxn ang="0">
                  <a:pos x="40" y="65"/>
                </a:cxn>
                <a:cxn ang="0">
                  <a:pos x="31" y="67"/>
                </a:cxn>
                <a:cxn ang="0">
                  <a:pos x="18" y="64"/>
                </a:cxn>
                <a:cxn ang="0">
                  <a:pos x="4" y="67"/>
                </a:cxn>
              </a:cxnLst>
              <a:rect l="0" t="0" r="r" b="b"/>
              <a:pathLst>
                <a:path w="82" h="80">
                  <a:moveTo>
                    <a:pt x="4" y="67"/>
                  </a:moveTo>
                  <a:cubicBezTo>
                    <a:pt x="2" y="67"/>
                    <a:pt x="0" y="64"/>
                    <a:pt x="0" y="62"/>
                  </a:cubicBezTo>
                  <a:cubicBezTo>
                    <a:pt x="0" y="61"/>
                    <a:pt x="8" y="55"/>
                    <a:pt x="8" y="54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51"/>
                    <a:pt x="5" y="51"/>
                    <a:pt x="4" y="49"/>
                  </a:cubicBezTo>
                  <a:cubicBezTo>
                    <a:pt x="17" y="43"/>
                    <a:pt x="21" y="23"/>
                    <a:pt x="28" y="13"/>
                  </a:cubicBezTo>
                  <a:cubicBezTo>
                    <a:pt x="32" y="7"/>
                    <a:pt x="34" y="0"/>
                    <a:pt x="41" y="0"/>
                  </a:cubicBezTo>
                  <a:cubicBezTo>
                    <a:pt x="43" y="0"/>
                    <a:pt x="44" y="3"/>
                    <a:pt x="44" y="4"/>
                  </a:cubicBezTo>
                  <a:cubicBezTo>
                    <a:pt x="44" y="14"/>
                    <a:pt x="35" y="19"/>
                    <a:pt x="32" y="2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6" y="30"/>
                    <a:pt x="36" y="27"/>
                    <a:pt x="39" y="27"/>
                  </a:cubicBezTo>
                  <a:cubicBezTo>
                    <a:pt x="42" y="27"/>
                    <a:pt x="44" y="28"/>
                    <a:pt x="46" y="29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8"/>
                    <a:pt x="52" y="38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2" y="37"/>
                    <a:pt x="68" y="37"/>
                    <a:pt x="70" y="36"/>
                  </a:cubicBezTo>
                  <a:cubicBezTo>
                    <a:pt x="70" y="40"/>
                    <a:pt x="69" y="44"/>
                    <a:pt x="69" y="51"/>
                  </a:cubicBezTo>
                  <a:cubicBezTo>
                    <a:pt x="70" y="50"/>
                    <a:pt x="73" y="49"/>
                    <a:pt x="74" y="49"/>
                  </a:cubicBezTo>
                  <a:cubicBezTo>
                    <a:pt x="74" y="53"/>
                    <a:pt x="70" y="54"/>
                    <a:pt x="70" y="56"/>
                  </a:cubicBezTo>
                  <a:cubicBezTo>
                    <a:pt x="70" y="58"/>
                    <a:pt x="73" y="60"/>
                    <a:pt x="73" y="63"/>
                  </a:cubicBezTo>
                  <a:cubicBezTo>
                    <a:pt x="77" y="63"/>
                    <a:pt x="76" y="62"/>
                    <a:pt x="79" y="60"/>
                  </a:cubicBezTo>
                  <a:cubicBezTo>
                    <a:pt x="79" y="66"/>
                    <a:pt x="82" y="65"/>
                    <a:pt x="82" y="70"/>
                  </a:cubicBezTo>
                  <a:cubicBezTo>
                    <a:pt x="82" y="75"/>
                    <a:pt x="79" y="80"/>
                    <a:pt x="75" y="80"/>
                  </a:cubicBezTo>
                  <a:cubicBezTo>
                    <a:pt x="72" y="80"/>
                    <a:pt x="71" y="77"/>
                    <a:pt x="71" y="75"/>
                  </a:cubicBezTo>
                  <a:cubicBezTo>
                    <a:pt x="69" y="75"/>
                    <a:pt x="69" y="74"/>
                    <a:pt x="67" y="74"/>
                  </a:cubicBezTo>
                  <a:cubicBezTo>
                    <a:pt x="64" y="74"/>
                    <a:pt x="66" y="66"/>
                    <a:pt x="63" y="62"/>
                  </a:cubicBezTo>
                  <a:cubicBezTo>
                    <a:pt x="59" y="67"/>
                    <a:pt x="55" y="74"/>
                    <a:pt x="50" y="74"/>
                  </a:cubicBezTo>
                  <a:cubicBezTo>
                    <a:pt x="49" y="74"/>
                    <a:pt x="47" y="75"/>
                    <a:pt x="47" y="74"/>
                  </a:cubicBezTo>
                  <a:cubicBezTo>
                    <a:pt x="47" y="70"/>
                    <a:pt x="51" y="70"/>
                    <a:pt x="52" y="67"/>
                  </a:cubicBezTo>
                  <a:cubicBezTo>
                    <a:pt x="48" y="67"/>
                    <a:pt x="42" y="70"/>
                    <a:pt x="40" y="65"/>
                  </a:cubicBezTo>
                  <a:cubicBezTo>
                    <a:pt x="37" y="66"/>
                    <a:pt x="34" y="67"/>
                    <a:pt x="31" y="67"/>
                  </a:cubicBezTo>
                  <a:cubicBezTo>
                    <a:pt x="25" y="67"/>
                    <a:pt x="23" y="64"/>
                    <a:pt x="18" y="64"/>
                  </a:cubicBezTo>
                  <a:cubicBezTo>
                    <a:pt x="11" y="64"/>
                    <a:pt x="9" y="67"/>
                    <a:pt x="4" y="6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0" name="Freeform 92"/>
            <p:cNvSpPr>
              <a:spLocks/>
            </p:cNvSpPr>
            <p:nvPr/>
          </p:nvSpPr>
          <p:spPr bwMode="auto">
            <a:xfrm>
              <a:off x="7132828" y="7441985"/>
              <a:ext cx="1737828" cy="1166768"/>
            </a:xfrm>
            <a:custGeom>
              <a:avLst/>
              <a:gdLst/>
              <a:ahLst/>
              <a:cxnLst>
                <a:cxn ang="0">
                  <a:pos x="250" y="98"/>
                </a:cxn>
                <a:cxn ang="0">
                  <a:pos x="246" y="141"/>
                </a:cxn>
                <a:cxn ang="0">
                  <a:pos x="251" y="160"/>
                </a:cxn>
                <a:cxn ang="0">
                  <a:pos x="281" y="192"/>
                </a:cxn>
                <a:cxn ang="0">
                  <a:pos x="312" y="191"/>
                </a:cxn>
                <a:cxn ang="0">
                  <a:pos x="327" y="187"/>
                </a:cxn>
                <a:cxn ang="0">
                  <a:pos x="363" y="152"/>
                </a:cxn>
                <a:cxn ang="0">
                  <a:pos x="382" y="154"/>
                </a:cxn>
                <a:cxn ang="0">
                  <a:pos x="374" y="180"/>
                </a:cxn>
                <a:cxn ang="0">
                  <a:pos x="369" y="192"/>
                </a:cxn>
                <a:cxn ang="0">
                  <a:pos x="365" y="213"/>
                </a:cxn>
                <a:cxn ang="0">
                  <a:pos x="357" y="224"/>
                </a:cxn>
                <a:cxn ang="0">
                  <a:pos x="405" y="226"/>
                </a:cxn>
                <a:cxn ang="0">
                  <a:pos x="426" y="242"/>
                </a:cxn>
                <a:cxn ang="0">
                  <a:pos x="423" y="289"/>
                </a:cxn>
                <a:cxn ang="0">
                  <a:pos x="451" y="316"/>
                </a:cxn>
                <a:cxn ang="0">
                  <a:pos x="504" y="322"/>
                </a:cxn>
                <a:cxn ang="0">
                  <a:pos x="488" y="329"/>
                </a:cxn>
                <a:cxn ang="0">
                  <a:pos x="480" y="316"/>
                </a:cxn>
                <a:cxn ang="0">
                  <a:pos x="468" y="332"/>
                </a:cxn>
                <a:cxn ang="0">
                  <a:pos x="446" y="326"/>
                </a:cxn>
                <a:cxn ang="0">
                  <a:pos x="431" y="323"/>
                </a:cxn>
                <a:cxn ang="0">
                  <a:pos x="406" y="302"/>
                </a:cxn>
                <a:cxn ang="0">
                  <a:pos x="402" y="306"/>
                </a:cxn>
                <a:cxn ang="0">
                  <a:pos x="391" y="281"/>
                </a:cxn>
                <a:cxn ang="0">
                  <a:pos x="372" y="260"/>
                </a:cxn>
                <a:cxn ang="0">
                  <a:pos x="345" y="255"/>
                </a:cxn>
                <a:cxn ang="0">
                  <a:pos x="294" y="226"/>
                </a:cxn>
                <a:cxn ang="0">
                  <a:pos x="282" y="222"/>
                </a:cxn>
                <a:cxn ang="0">
                  <a:pos x="256" y="227"/>
                </a:cxn>
                <a:cxn ang="0">
                  <a:pos x="221" y="214"/>
                </a:cxn>
                <a:cxn ang="0">
                  <a:pos x="195" y="203"/>
                </a:cxn>
                <a:cxn ang="0">
                  <a:pos x="175" y="195"/>
                </a:cxn>
                <a:cxn ang="0">
                  <a:pos x="148" y="172"/>
                </a:cxn>
                <a:cxn ang="0">
                  <a:pos x="148" y="150"/>
                </a:cxn>
                <a:cxn ang="0">
                  <a:pos x="102" y="101"/>
                </a:cxn>
                <a:cxn ang="0">
                  <a:pos x="82" y="68"/>
                </a:cxn>
                <a:cxn ang="0">
                  <a:pos x="62" y="53"/>
                </a:cxn>
                <a:cxn ang="0">
                  <a:pos x="49" y="22"/>
                </a:cxn>
                <a:cxn ang="0">
                  <a:pos x="28" y="19"/>
                </a:cxn>
                <a:cxn ang="0">
                  <a:pos x="49" y="53"/>
                </a:cxn>
                <a:cxn ang="0">
                  <a:pos x="73" y="95"/>
                </a:cxn>
                <a:cxn ang="0">
                  <a:pos x="96" y="130"/>
                </a:cxn>
                <a:cxn ang="0">
                  <a:pos x="86" y="127"/>
                </a:cxn>
                <a:cxn ang="0">
                  <a:pos x="65" y="109"/>
                </a:cxn>
                <a:cxn ang="0">
                  <a:pos x="52" y="84"/>
                </a:cxn>
                <a:cxn ang="0">
                  <a:pos x="40" y="69"/>
                </a:cxn>
                <a:cxn ang="0">
                  <a:pos x="11" y="24"/>
                </a:cxn>
                <a:cxn ang="0">
                  <a:pos x="0" y="0"/>
                </a:cxn>
                <a:cxn ang="0">
                  <a:pos x="76" y="16"/>
                </a:cxn>
                <a:cxn ang="0">
                  <a:pos x="113" y="10"/>
                </a:cxn>
                <a:cxn ang="0">
                  <a:pos x="152" y="29"/>
                </a:cxn>
                <a:cxn ang="0">
                  <a:pos x="188" y="38"/>
                </a:cxn>
                <a:cxn ang="0">
                  <a:pos x="249" y="90"/>
                </a:cxn>
                <a:cxn ang="0">
                  <a:pos x="247" y="86"/>
                </a:cxn>
              </a:cxnLst>
              <a:rect l="0" t="0" r="r" b="b"/>
              <a:pathLst>
                <a:path w="504" h="338">
                  <a:moveTo>
                    <a:pt x="248" y="91"/>
                  </a:moveTo>
                  <a:cubicBezTo>
                    <a:pt x="249" y="94"/>
                    <a:pt x="250" y="96"/>
                    <a:pt x="250" y="98"/>
                  </a:cubicBezTo>
                  <a:cubicBezTo>
                    <a:pt x="250" y="106"/>
                    <a:pt x="247" y="109"/>
                    <a:pt x="246" y="116"/>
                  </a:cubicBezTo>
                  <a:cubicBezTo>
                    <a:pt x="246" y="141"/>
                    <a:pt x="246" y="141"/>
                    <a:pt x="246" y="141"/>
                  </a:cubicBezTo>
                  <a:cubicBezTo>
                    <a:pt x="245" y="144"/>
                    <a:pt x="248" y="148"/>
                    <a:pt x="249" y="150"/>
                  </a:cubicBezTo>
                  <a:cubicBezTo>
                    <a:pt x="251" y="154"/>
                    <a:pt x="249" y="156"/>
                    <a:pt x="251" y="160"/>
                  </a:cubicBezTo>
                  <a:cubicBezTo>
                    <a:pt x="252" y="164"/>
                    <a:pt x="258" y="170"/>
                    <a:pt x="261" y="173"/>
                  </a:cubicBezTo>
                  <a:cubicBezTo>
                    <a:pt x="269" y="181"/>
                    <a:pt x="269" y="188"/>
                    <a:pt x="281" y="192"/>
                  </a:cubicBezTo>
                  <a:cubicBezTo>
                    <a:pt x="285" y="193"/>
                    <a:pt x="285" y="197"/>
                    <a:pt x="288" y="197"/>
                  </a:cubicBezTo>
                  <a:cubicBezTo>
                    <a:pt x="297" y="197"/>
                    <a:pt x="304" y="191"/>
                    <a:pt x="312" y="191"/>
                  </a:cubicBezTo>
                  <a:cubicBezTo>
                    <a:pt x="317" y="191"/>
                    <a:pt x="319" y="194"/>
                    <a:pt x="321" y="194"/>
                  </a:cubicBezTo>
                  <a:cubicBezTo>
                    <a:pt x="324" y="194"/>
                    <a:pt x="327" y="188"/>
                    <a:pt x="327" y="187"/>
                  </a:cubicBezTo>
                  <a:cubicBezTo>
                    <a:pt x="329" y="181"/>
                    <a:pt x="336" y="176"/>
                    <a:pt x="336" y="169"/>
                  </a:cubicBezTo>
                  <a:cubicBezTo>
                    <a:pt x="336" y="156"/>
                    <a:pt x="351" y="152"/>
                    <a:pt x="363" y="152"/>
                  </a:cubicBezTo>
                  <a:cubicBezTo>
                    <a:pt x="367" y="152"/>
                    <a:pt x="370" y="152"/>
                    <a:pt x="372" y="153"/>
                  </a:cubicBezTo>
                  <a:cubicBezTo>
                    <a:pt x="373" y="154"/>
                    <a:pt x="379" y="154"/>
                    <a:pt x="382" y="154"/>
                  </a:cubicBezTo>
                  <a:cubicBezTo>
                    <a:pt x="382" y="155"/>
                    <a:pt x="382" y="157"/>
                    <a:pt x="382" y="158"/>
                  </a:cubicBezTo>
                  <a:cubicBezTo>
                    <a:pt x="382" y="164"/>
                    <a:pt x="374" y="172"/>
                    <a:pt x="374" y="180"/>
                  </a:cubicBezTo>
                  <a:cubicBezTo>
                    <a:pt x="374" y="188"/>
                    <a:pt x="372" y="191"/>
                    <a:pt x="369" y="195"/>
                  </a:cubicBezTo>
                  <a:cubicBezTo>
                    <a:pt x="369" y="194"/>
                    <a:pt x="369" y="193"/>
                    <a:pt x="369" y="192"/>
                  </a:cubicBezTo>
                  <a:cubicBezTo>
                    <a:pt x="368" y="192"/>
                    <a:pt x="367" y="192"/>
                    <a:pt x="365" y="192"/>
                  </a:cubicBezTo>
                  <a:cubicBezTo>
                    <a:pt x="365" y="197"/>
                    <a:pt x="365" y="207"/>
                    <a:pt x="365" y="213"/>
                  </a:cubicBezTo>
                  <a:cubicBezTo>
                    <a:pt x="365" y="217"/>
                    <a:pt x="360" y="219"/>
                    <a:pt x="357" y="222"/>
                  </a:cubicBezTo>
                  <a:cubicBezTo>
                    <a:pt x="357" y="223"/>
                    <a:pt x="357" y="223"/>
                    <a:pt x="357" y="224"/>
                  </a:cubicBezTo>
                  <a:cubicBezTo>
                    <a:pt x="357" y="227"/>
                    <a:pt x="360" y="229"/>
                    <a:pt x="363" y="229"/>
                  </a:cubicBezTo>
                  <a:cubicBezTo>
                    <a:pt x="377" y="229"/>
                    <a:pt x="389" y="226"/>
                    <a:pt x="405" y="226"/>
                  </a:cubicBezTo>
                  <a:cubicBezTo>
                    <a:pt x="415" y="226"/>
                    <a:pt x="418" y="234"/>
                    <a:pt x="426" y="236"/>
                  </a:cubicBezTo>
                  <a:cubicBezTo>
                    <a:pt x="426" y="238"/>
                    <a:pt x="426" y="240"/>
                    <a:pt x="426" y="242"/>
                  </a:cubicBezTo>
                  <a:cubicBezTo>
                    <a:pt x="426" y="246"/>
                    <a:pt x="425" y="257"/>
                    <a:pt x="423" y="262"/>
                  </a:cubicBezTo>
                  <a:cubicBezTo>
                    <a:pt x="423" y="272"/>
                    <a:pt x="423" y="281"/>
                    <a:pt x="423" y="289"/>
                  </a:cubicBezTo>
                  <a:cubicBezTo>
                    <a:pt x="423" y="298"/>
                    <a:pt x="432" y="302"/>
                    <a:pt x="439" y="306"/>
                  </a:cubicBezTo>
                  <a:cubicBezTo>
                    <a:pt x="444" y="308"/>
                    <a:pt x="444" y="316"/>
                    <a:pt x="451" y="316"/>
                  </a:cubicBezTo>
                  <a:cubicBezTo>
                    <a:pt x="463" y="316"/>
                    <a:pt x="469" y="307"/>
                    <a:pt x="479" y="307"/>
                  </a:cubicBezTo>
                  <a:cubicBezTo>
                    <a:pt x="491" y="307"/>
                    <a:pt x="497" y="316"/>
                    <a:pt x="504" y="322"/>
                  </a:cubicBezTo>
                  <a:cubicBezTo>
                    <a:pt x="503" y="323"/>
                    <a:pt x="494" y="333"/>
                    <a:pt x="493" y="332"/>
                  </a:cubicBezTo>
                  <a:cubicBezTo>
                    <a:pt x="492" y="331"/>
                    <a:pt x="488" y="330"/>
                    <a:pt x="488" y="329"/>
                  </a:cubicBezTo>
                  <a:cubicBezTo>
                    <a:pt x="488" y="327"/>
                    <a:pt x="490" y="326"/>
                    <a:pt x="491" y="324"/>
                  </a:cubicBezTo>
                  <a:cubicBezTo>
                    <a:pt x="486" y="322"/>
                    <a:pt x="484" y="316"/>
                    <a:pt x="480" y="316"/>
                  </a:cubicBezTo>
                  <a:cubicBezTo>
                    <a:pt x="476" y="316"/>
                    <a:pt x="464" y="325"/>
                    <a:pt x="464" y="328"/>
                  </a:cubicBezTo>
                  <a:cubicBezTo>
                    <a:pt x="464" y="330"/>
                    <a:pt x="467" y="331"/>
                    <a:pt x="468" y="332"/>
                  </a:cubicBezTo>
                  <a:cubicBezTo>
                    <a:pt x="467" y="336"/>
                    <a:pt x="465" y="338"/>
                    <a:pt x="461" y="338"/>
                  </a:cubicBezTo>
                  <a:cubicBezTo>
                    <a:pt x="454" y="338"/>
                    <a:pt x="450" y="330"/>
                    <a:pt x="446" y="326"/>
                  </a:cubicBezTo>
                  <a:cubicBezTo>
                    <a:pt x="443" y="323"/>
                    <a:pt x="436" y="326"/>
                    <a:pt x="433" y="326"/>
                  </a:cubicBezTo>
                  <a:cubicBezTo>
                    <a:pt x="432" y="326"/>
                    <a:pt x="431" y="324"/>
                    <a:pt x="431" y="323"/>
                  </a:cubicBezTo>
                  <a:cubicBezTo>
                    <a:pt x="424" y="322"/>
                    <a:pt x="424" y="318"/>
                    <a:pt x="423" y="314"/>
                  </a:cubicBezTo>
                  <a:cubicBezTo>
                    <a:pt x="421" y="311"/>
                    <a:pt x="406" y="302"/>
                    <a:pt x="406" y="302"/>
                  </a:cubicBezTo>
                  <a:cubicBezTo>
                    <a:pt x="405" y="304"/>
                    <a:pt x="405" y="305"/>
                    <a:pt x="406" y="306"/>
                  </a:cubicBezTo>
                  <a:cubicBezTo>
                    <a:pt x="402" y="306"/>
                    <a:pt x="402" y="306"/>
                    <a:pt x="402" y="306"/>
                  </a:cubicBezTo>
                  <a:cubicBezTo>
                    <a:pt x="395" y="302"/>
                    <a:pt x="399" y="296"/>
                    <a:pt x="397" y="289"/>
                  </a:cubicBezTo>
                  <a:cubicBezTo>
                    <a:pt x="396" y="285"/>
                    <a:pt x="394" y="284"/>
                    <a:pt x="391" y="281"/>
                  </a:cubicBezTo>
                  <a:cubicBezTo>
                    <a:pt x="384" y="274"/>
                    <a:pt x="377" y="270"/>
                    <a:pt x="374" y="260"/>
                  </a:cubicBezTo>
                  <a:cubicBezTo>
                    <a:pt x="373" y="260"/>
                    <a:pt x="372" y="260"/>
                    <a:pt x="372" y="260"/>
                  </a:cubicBezTo>
                  <a:cubicBezTo>
                    <a:pt x="368" y="260"/>
                    <a:pt x="366" y="262"/>
                    <a:pt x="363" y="262"/>
                  </a:cubicBezTo>
                  <a:cubicBezTo>
                    <a:pt x="355" y="262"/>
                    <a:pt x="350" y="257"/>
                    <a:pt x="345" y="255"/>
                  </a:cubicBezTo>
                  <a:cubicBezTo>
                    <a:pt x="336" y="251"/>
                    <a:pt x="330" y="253"/>
                    <a:pt x="321" y="248"/>
                  </a:cubicBezTo>
                  <a:cubicBezTo>
                    <a:pt x="308" y="242"/>
                    <a:pt x="306" y="232"/>
                    <a:pt x="294" y="226"/>
                  </a:cubicBezTo>
                  <a:cubicBezTo>
                    <a:pt x="291" y="226"/>
                    <a:pt x="291" y="226"/>
                    <a:pt x="291" y="226"/>
                  </a:cubicBezTo>
                  <a:cubicBezTo>
                    <a:pt x="288" y="224"/>
                    <a:pt x="285" y="222"/>
                    <a:pt x="282" y="222"/>
                  </a:cubicBezTo>
                  <a:cubicBezTo>
                    <a:pt x="274" y="222"/>
                    <a:pt x="272" y="231"/>
                    <a:pt x="265" y="231"/>
                  </a:cubicBezTo>
                  <a:cubicBezTo>
                    <a:pt x="261" y="231"/>
                    <a:pt x="258" y="228"/>
                    <a:pt x="256" y="227"/>
                  </a:cubicBezTo>
                  <a:cubicBezTo>
                    <a:pt x="252" y="225"/>
                    <a:pt x="249" y="226"/>
                    <a:pt x="246" y="226"/>
                  </a:cubicBezTo>
                  <a:cubicBezTo>
                    <a:pt x="241" y="226"/>
                    <a:pt x="226" y="216"/>
                    <a:pt x="221" y="214"/>
                  </a:cubicBezTo>
                  <a:cubicBezTo>
                    <a:pt x="216" y="211"/>
                    <a:pt x="213" y="214"/>
                    <a:pt x="208" y="213"/>
                  </a:cubicBezTo>
                  <a:cubicBezTo>
                    <a:pt x="202" y="211"/>
                    <a:pt x="201" y="206"/>
                    <a:pt x="195" y="203"/>
                  </a:cubicBezTo>
                  <a:cubicBezTo>
                    <a:pt x="189" y="200"/>
                    <a:pt x="186" y="201"/>
                    <a:pt x="180" y="198"/>
                  </a:cubicBezTo>
                  <a:cubicBezTo>
                    <a:pt x="177" y="197"/>
                    <a:pt x="177" y="196"/>
                    <a:pt x="175" y="195"/>
                  </a:cubicBezTo>
                  <a:cubicBezTo>
                    <a:pt x="170" y="190"/>
                    <a:pt x="156" y="187"/>
                    <a:pt x="155" y="181"/>
                  </a:cubicBezTo>
                  <a:cubicBezTo>
                    <a:pt x="151" y="181"/>
                    <a:pt x="148" y="176"/>
                    <a:pt x="148" y="172"/>
                  </a:cubicBezTo>
                  <a:cubicBezTo>
                    <a:pt x="148" y="167"/>
                    <a:pt x="153" y="165"/>
                    <a:pt x="153" y="160"/>
                  </a:cubicBezTo>
                  <a:cubicBezTo>
                    <a:pt x="153" y="154"/>
                    <a:pt x="149" y="153"/>
                    <a:pt x="148" y="150"/>
                  </a:cubicBezTo>
                  <a:cubicBezTo>
                    <a:pt x="143" y="134"/>
                    <a:pt x="128" y="121"/>
                    <a:pt x="118" y="111"/>
                  </a:cubicBezTo>
                  <a:cubicBezTo>
                    <a:pt x="114" y="107"/>
                    <a:pt x="107" y="105"/>
                    <a:pt x="102" y="101"/>
                  </a:cubicBezTo>
                  <a:cubicBezTo>
                    <a:pt x="99" y="97"/>
                    <a:pt x="102" y="93"/>
                    <a:pt x="100" y="88"/>
                  </a:cubicBezTo>
                  <a:cubicBezTo>
                    <a:pt x="96" y="80"/>
                    <a:pt x="82" y="79"/>
                    <a:pt x="82" y="68"/>
                  </a:cubicBezTo>
                  <a:cubicBezTo>
                    <a:pt x="78" y="68"/>
                    <a:pt x="79" y="67"/>
                    <a:pt x="77" y="68"/>
                  </a:cubicBezTo>
                  <a:cubicBezTo>
                    <a:pt x="72" y="63"/>
                    <a:pt x="67" y="58"/>
                    <a:pt x="62" y="53"/>
                  </a:cubicBezTo>
                  <a:cubicBezTo>
                    <a:pt x="58" y="49"/>
                    <a:pt x="60" y="42"/>
                    <a:pt x="56" y="38"/>
                  </a:cubicBezTo>
                  <a:cubicBezTo>
                    <a:pt x="52" y="34"/>
                    <a:pt x="53" y="24"/>
                    <a:pt x="49" y="22"/>
                  </a:cubicBezTo>
                  <a:cubicBezTo>
                    <a:pt x="42" y="19"/>
                    <a:pt x="35" y="19"/>
                    <a:pt x="29" y="13"/>
                  </a:cubicBezTo>
                  <a:cubicBezTo>
                    <a:pt x="27" y="15"/>
                    <a:pt x="28" y="18"/>
                    <a:pt x="28" y="19"/>
                  </a:cubicBezTo>
                  <a:cubicBezTo>
                    <a:pt x="28" y="28"/>
                    <a:pt x="32" y="34"/>
                    <a:pt x="36" y="41"/>
                  </a:cubicBezTo>
                  <a:cubicBezTo>
                    <a:pt x="39" y="48"/>
                    <a:pt x="45" y="48"/>
                    <a:pt x="49" y="53"/>
                  </a:cubicBezTo>
                  <a:cubicBezTo>
                    <a:pt x="55" y="59"/>
                    <a:pt x="56" y="63"/>
                    <a:pt x="58" y="71"/>
                  </a:cubicBezTo>
                  <a:cubicBezTo>
                    <a:pt x="61" y="81"/>
                    <a:pt x="70" y="86"/>
                    <a:pt x="73" y="95"/>
                  </a:cubicBezTo>
                  <a:cubicBezTo>
                    <a:pt x="77" y="106"/>
                    <a:pt x="80" y="117"/>
                    <a:pt x="87" y="122"/>
                  </a:cubicBezTo>
                  <a:cubicBezTo>
                    <a:pt x="91" y="119"/>
                    <a:pt x="96" y="126"/>
                    <a:pt x="96" y="130"/>
                  </a:cubicBezTo>
                  <a:cubicBezTo>
                    <a:pt x="96" y="132"/>
                    <a:pt x="95" y="136"/>
                    <a:pt x="93" y="136"/>
                  </a:cubicBezTo>
                  <a:cubicBezTo>
                    <a:pt x="92" y="136"/>
                    <a:pt x="86" y="129"/>
                    <a:pt x="86" y="127"/>
                  </a:cubicBezTo>
                  <a:cubicBezTo>
                    <a:pt x="78" y="127"/>
                    <a:pt x="74" y="117"/>
                    <a:pt x="69" y="113"/>
                  </a:cubicBezTo>
                  <a:cubicBezTo>
                    <a:pt x="66" y="112"/>
                    <a:pt x="66" y="112"/>
                    <a:pt x="65" y="109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0" y="93"/>
                    <a:pt x="56" y="88"/>
                    <a:pt x="52" y="84"/>
                  </a:cubicBezTo>
                  <a:cubicBezTo>
                    <a:pt x="46" y="78"/>
                    <a:pt x="36" y="79"/>
                    <a:pt x="31" y="72"/>
                  </a:cubicBezTo>
                  <a:cubicBezTo>
                    <a:pt x="34" y="72"/>
                    <a:pt x="44" y="74"/>
                    <a:pt x="40" y="69"/>
                  </a:cubicBezTo>
                  <a:cubicBezTo>
                    <a:pt x="34" y="59"/>
                    <a:pt x="26" y="50"/>
                    <a:pt x="19" y="45"/>
                  </a:cubicBezTo>
                  <a:cubicBezTo>
                    <a:pt x="14" y="41"/>
                    <a:pt x="14" y="29"/>
                    <a:pt x="11" y="24"/>
                  </a:cubicBezTo>
                  <a:cubicBezTo>
                    <a:pt x="7" y="16"/>
                    <a:pt x="3" y="1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1" y="10"/>
                    <a:pt x="121" y="10"/>
                    <a:pt x="121" y="10"/>
                  </a:cubicBezTo>
                  <a:cubicBezTo>
                    <a:pt x="136" y="14"/>
                    <a:pt x="145" y="16"/>
                    <a:pt x="152" y="29"/>
                  </a:cubicBezTo>
                  <a:cubicBezTo>
                    <a:pt x="156" y="35"/>
                    <a:pt x="163" y="50"/>
                    <a:pt x="172" y="50"/>
                  </a:cubicBezTo>
                  <a:cubicBezTo>
                    <a:pt x="181" y="50"/>
                    <a:pt x="178" y="38"/>
                    <a:pt x="188" y="38"/>
                  </a:cubicBezTo>
                  <a:cubicBezTo>
                    <a:pt x="214" y="38"/>
                    <a:pt x="213" y="70"/>
                    <a:pt x="227" y="84"/>
                  </a:cubicBezTo>
                  <a:cubicBezTo>
                    <a:pt x="231" y="87"/>
                    <a:pt x="242" y="90"/>
                    <a:pt x="249" y="90"/>
                  </a:cubicBezTo>
                  <a:cubicBezTo>
                    <a:pt x="249" y="89"/>
                    <a:pt x="247" y="87"/>
                    <a:pt x="247" y="86"/>
                  </a:cubicBezTo>
                  <a:cubicBezTo>
                    <a:pt x="247" y="86"/>
                    <a:pt x="247" y="86"/>
                    <a:pt x="247" y="86"/>
                  </a:cubicBezTo>
                  <a:lnTo>
                    <a:pt x="248" y="91"/>
                  </a:lnTo>
                  <a:close/>
                </a:path>
              </a:pathLst>
            </a:custGeom>
            <a:solidFill>
              <a:srgbClr val="8FB4C4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1" name="Freeform 93"/>
            <p:cNvSpPr>
              <a:spLocks/>
            </p:cNvSpPr>
            <p:nvPr/>
          </p:nvSpPr>
          <p:spPr bwMode="auto">
            <a:xfrm>
              <a:off x="8657020" y="6357384"/>
              <a:ext cx="53410" cy="246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7"/>
                </a:cxn>
                <a:cxn ang="0">
                  <a:pos x="12" y="7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cubicBezTo>
                    <a:pt x="7" y="0"/>
                    <a:pt x="15" y="1"/>
                    <a:pt x="15" y="7"/>
                  </a:cubicBezTo>
                  <a:cubicBezTo>
                    <a:pt x="15" y="8"/>
                    <a:pt x="13" y="7"/>
                    <a:pt x="12" y="7"/>
                  </a:cubicBezTo>
                  <a:cubicBezTo>
                    <a:pt x="8" y="7"/>
                    <a:pt x="2" y="5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2" name="Freeform 94"/>
            <p:cNvSpPr>
              <a:spLocks/>
            </p:cNvSpPr>
            <p:nvPr/>
          </p:nvSpPr>
          <p:spPr bwMode="auto">
            <a:xfrm>
              <a:off x="6648044" y="6501177"/>
              <a:ext cx="205417" cy="131467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0"/>
                </a:cxn>
                <a:cxn ang="0">
                  <a:pos x="18" y="6"/>
                </a:cxn>
                <a:cxn ang="0">
                  <a:pos x="59" y="34"/>
                </a:cxn>
                <a:cxn ang="0">
                  <a:pos x="59" y="38"/>
                </a:cxn>
                <a:cxn ang="0">
                  <a:pos x="55" y="38"/>
                </a:cxn>
                <a:cxn ang="0">
                  <a:pos x="22" y="22"/>
                </a:cxn>
                <a:cxn ang="0">
                  <a:pos x="27" y="17"/>
                </a:cxn>
                <a:cxn ang="0">
                  <a:pos x="4" y="8"/>
                </a:cxn>
                <a:cxn ang="0">
                  <a:pos x="8" y="4"/>
                </a:cxn>
                <a:cxn ang="0">
                  <a:pos x="2" y="2"/>
                </a:cxn>
                <a:cxn ang="0">
                  <a:pos x="0" y="2"/>
                </a:cxn>
              </a:cxnLst>
              <a:rect l="0" t="0" r="r" b="b"/>
              <a:pathLst>
                <a:path w="59" h="38">
                  <a:moveTo>
                    <a:pt x="0" y="2"/>
                  </a:moveTo>
                  <a:cubicBezTo>
                    <a:pt x="2" y="1"/>
                    <a:pt x="4" y="0"/>
                    <a:pt x="6" y="0"/>
                  </a:cubicBezTo>
                  <a:cubicBezTo>
                    <a:pt x="11" y="0"/>
                    <a:pt x="15" y="5"/>
                    <a:pt x="18" y="6"/>
                  </a:cubicBezTo>
                  <a:cubicBezTo>
                    <a:pt x="37" y="12"/>
                    <a:pt x="48" y="23"/>
                    <a:pt x="59" y="34"/>
                  </a:cubicBezTo>
                  <a:cubicBezTo>
                    <a:pt x="59" y="38"/>
                    <a:pt x="59" y="38"/>
                    <a:pt x="59" y="38"/>
                  </a:cubicBezTo>
                  <a:cubicBezTo>
                    <a:pt x="58" y="38"/>
                    <a:pt x="56" y="38"/>
                    <a:pt x="55" y="38"/>
                  </a:cubicBezTo>
                  <a:cubicBezTo>
                    <a:pt x="45" y="38"/>
                    <a:pt x="29" y="26"/>
                    <a:pt x="22" y="22"/>
                  </a:cubicBezTo>
                  <a:cubicBezTo>
                    <a:pt x="23" y="19"/>
                    <a:pt x="25" y="19"/>
                    <a:pt x="27" y="17"/>
                  </a:cubicBezTo>
                  <a:cubicBezTo>
                    <a:pt x="18" y="17"/>
                    <a:pt x="6" y="13"/>
                    <a:pt x="4" y="8"/>
                  </a:cubicBezTo>
                  <a:cubicBezTo>
                    <a:pt x="6" y="7"/>
                    <a:pt x="8" y="5"/>
                    <a:pt x="8" y="4"/>
                  </a:cubicBezTo>
                  <a:cubicBezTo>
                    <a:pt x="6" y="3"/>
                    <a:pt x="2" y="2"/>
                    <a:pt x="2" y="2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3" name="Freeform 95"/>
            <p:cNvSpPr>
              <a:spLocks/>
            </p:cNvSpPr>
            <p:nvPr/>
          </p:nvSpPr>
          <p:spPr bwMode="auto">
            <a:xfrm>
              <a:off x="6446734" y="6308084"/>
              <a:ext cx="73950" cy="102710"/>
            </a:xfrm>
            <a:custGeom>
              <a:avLst/>
              <a:gdLst/>
              <a:ahLst/>
              <a:cxnLst>
                <a:cxn ang="0">
                  <a:pos x="5" y="12"/>
                </a:cxn>
                <a:cxn ang="0">
                  <a:pos x="0" y="4"/>
                </a:cxn>
                <a:cxn ang="0">
                  <a:pos x="0" y="0"/>
                </a:cxn>
                <a:cxn ang="0">
                  <a:pos x="10" y="3"/>
                </a:cxn>
                <a:cxn ang="0">
                  <a:pos x="7" y="8"/>
                </a:cxn>
                <a:cxn ang="0">
                  <a:pos x="13" y="3"/>
                </a:cxn>
                <a:cxn ang="0">
                  <a:pos x="13" y="12"/>
                </a:cxn>
                <a:cxn ang="0">
                  <a:pos x="15" y="18"/>
                </a:cxn>
                <a:cxn ang="0">
                  <a:pos x="13" y="22"/>
                </a:cxn>
                <a:cxn ang="0">
                  <a:pos x="17" y="30"/>
                </a:cxn>
                <a:cxn ang="0">
                  <a:pos x="10" y="22"/>
                </a:cxn>
                <a:cxn ang="0">
                  <a:pos x="12" y="17"/>
                </a:cxn>
                <a:cxn ang="0">
                  <a:pos x="5" y="12"/>
                </a:cxn>
              </a:cxnLst>
              <a:rect l="0" t="0" r="r" b="b"/>
              <a:pathLst>
                <a:path w="21" h="30">
                  <a:moveTo>
                    <a:pt x="5" y="12"/>
                  </a:moveTo>
                  <a:cubicBezTo>
                    <a:pt x="3" y="12"/>
                    <a:pt x="2" y="6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6" y="3"/>
                    <a:pt x="10" y="3"/>
                  </a:cubicBezTo>
                  <a:cubicBezTo>
                    <a:pt x="10" y="4"/>
                    <a:pt x="5" y="8"/>
                    <a:pt x="7" y="8"/>
                  </a:cubicBezTo>
                  <a:cubicBezTo>
                    <a:pt x="10" y="8"/>
                    <a:pt x="12" y="5"/>
                    <a:pt x="13" y="3"/>
                  </a:cubicBezTo>
                  <a:cubicBezTo>
                    <a:pt x="14" y="5"/>
                    <a:pt x="13" y="8"/>
                    <a:pt x="13" y="12"/>
                  </a:cubicBezTo>
                  <a:cubicBezTo>
                    <a:pt x="13" y="15"/>
                    <a:pt x="15" y="15"/>
                    <a:pt x="15" y="18"/>
                  </a:cubicBezTo>
                  <a:cubicBezTo>
                    <a:pt x="15" y="19"/>
                    <a:pt x="13" y="20"/>
                    <a:pt x="13" y="22"/>
                  </a:cubicBezTo>
                  <a:cubicBezTo>
                    <a:pt x="13" y="24"/>
                    <a:pt x="21" y="30"/>
                    <a:pt x="17" y="30"/>
                  </a:cubicBezTo>
                  <a:cubicBezTo>
                    <a:pt x="13" y="30"/>
                    <a:pt x="10" y="26"/>
                    <a:pt x="10" y="22"/>
                  </a:cubicBezTo>
                  <a:cubicBezTo>
                    <a:pt x="10" y="19"/>
                    <a:pt x="12" y="18"/>
                    <a:pt x="12" y="17"/>
                  </a:cubicBezTo>
                  <a:cubicBezTo>
                    <a:pt x="9" y="16"/>
                    <a:pt x="8" y="12"/>
                    <a:pt x="5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4" name="Freeform 96"/>
            <p:cNvSpPr>
              <a:spLocks/>
            </p:cNvSpPr>
            <p:nvPr/>
          </p:nvSpPr>
          <p:spPr bwMode="auto">
            <a:xfrm>
              <a:off x="5518250" y="6078017"/>
              <a:ext cx="90383" cy="61626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7" y="0"/>
                </a:cxn>
                <a:cxn ang="0">
                  <a:pos x="27" y="6"/>
                </a:cxn>
                <a:cxn ang="0">
                  <a:pos x="10" y="18"/>
                </a:cxn>
                <a:cxn ang="0">
                  <a:pos x="0" y="12"/>
                </a:cxn>
                <a:cxn ang="0">
                  <a:pos x="0" y="7"/>
                </a:cxn>
                <a:cxn ang="0">
                  <a:pos x="21" y="0"/>
                </a:cxn>
              </a:cxnLst>
              <a:rect l="0" t="0" r="r" b="b"/>
              <a:pathLst>
                <a:path w="27" h="18">
                  <a:moveTo>
                    <a:pt x="21" y="0"/>
                  </a:moveTo>
                  <a:cubicBezTo>
                    <a:pt x="25" y="0"/>
                    <a:pt x="25" y="0"/>
                    <a:pt x="27" y="0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19" y="10"/>
                    <a:pt x="16" y="13"/>
                    <a:pt x="10" y="18"/>
                  </a:cubicBezTo>
                  <a:cubicBezTo>
                    <a:pt x="6" y="15"/>
                    <a:pt x="3" y="15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5"/>
                    <a:pt x="14" y="0"/>
                    <a:pt x="2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5" name="Freeform 97"/>
            <p:cNvSpPr>
              <a:spLocks/>
            </p:cNvSpPr>
            <p:nvPr/>
          </p:nvSpPr>
          <p:spPr bwMode="auto">
            <a:xfrm>
              <a:off x="9421171" y="6534044"/>
              <a:ext cx="110926" cy="57517"/>
            </a:xfrm>
            <a:custGeom>
              <a:avLst/>
              <a:gdLst/>
              <a:ahLst/>
              <a:cxnLst>
                <a:cxn ang="0">
                  <a:pos x="26" y="17"/>
                </a:cxn>
                <a:cxn ang="0">
                  <a:pos x="32" y="14"/>
                </a:cxn>
                <a:cxn ang="0">
                  <a:pos x="0" y="3"/>
                </a:cxn>
                <a:cxn ang="0">
                  <a:pos x="26" y="17"/>
                </a:cxn>
              </a:cxnLst>
              <a:rect l="0" t="0" r="r" b="b"/>
              <a:pathLst>
                <a:path w="32" h="17">
                  <a:moveTo>
                    <a:pt x="26" y="17"/>
                  </a:moveTo>
                  <a:cubicBezTo>
                    <a:pt x="29" y="17"/>
                    <a:pt x="30" y="16"/>
                    <a:pt x="32" y="14"/>
                  </a:cubicBezTo>
                  <a:cubicBezTo>
                    <a:pt x="22" y="9"/>
                    <a:pt x="14" y="0"/>
                    <a:pt x="0" y="3"/>
                  </a:cubicBezTo>
                  <a:cubicBezTo>
                    <a:pt x="6" y="7"/>
                    <a:pt x="18" y="17"/>
                    <a:pt x="26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6" name="Freeform 98"/>
            <p:cNvSpPr>
              <a:spLocks/>
            </p:cNvSpPr>
            <p:nvPr/>
          </p:nvSpPr>
          <p:spPr bwMode="auto">
            <a:xfrm>
              <a:off x="9429387" y="6706594"/>
              <a:ext cx="82167" cy="5341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1" y="7"/>
                </a:cxn>
                <a:cxn ang="0">
                  <a:pos x="24" y="7"/>
                </a:cxn>
                <a:cxn ang="0">
                  <a:pos x="24" y="10"/>
                </a:cxn>
                <a:cxn ang="0">
                  <a:pos x="19" y="15"/>
                </a:cxn>
                <a:cxn ang="0">
                  <a:pos x="0" y="3"/>
                </a:cxn>
                <a:cxn ang="0">
                  <a:pos x="1" y="0"/>
                </a:cxn>
              </a:cxnLst>
              <a:rect l="0" t="0" r="r" b="b"/>
              <a:pathLst>
                <a:path w="24" h="15">
                  <a:moveTo>
                    <a:pt x="1" y="0"/>
                  </a:moveTo>
                  <a:cubicBezTo>
                    <a:pt x="4" y="4"/>
                    <a:pt x="7" y="6"/>
                    <a:pt x="11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8"/>
                    <a:pt x="24" y="9"/>
                    <a:pt x="24" y="10"/>
                  </a:cubicBezTo>
                  <a:cubicBezTo>
                    <a:pt x="24" y="12"/>
                    <a:pt x="20" y="15"/>
                    <a:pt x="19" y="15"/>
                  </a:cubicBezTo>
                  <a:cubicBezTo>
                    <a:pt x="16" y="15"/>
                    <a:pt x="0" y="6"/>
                    <a:pt x="0" y="3"/>
                  </a:cubicBezTo>
                  <a:cubicBezTo>
                    <a:pt x="0" y="2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7" name="Freeform 99"/>
            <p:cNvSpPr>
              <a:spLocks/>
            </p:cNvSpPr>
            <p:nvPr/>
          </p:nvSpPr>
          <p:spPr bwMode="auto">
            <a:xfrm>
              <a:off x="9552638" y="6706594"/>
              <a:ext cx="57517" cy="69843"/>
            </a:xfrm>
            <a:custGeom>
              <a:avLst/>
              <a:gdLst/>
              <a:ahLst/>
              <a:cxnLst>
                <a:cxn ang="0">
                  <a:pos x="17" y="12"/>
                </a:cxn>
                <a:cxn ang="0">
                  <a:pos x="17" y="15"/>
                </a:cxn>
                <a:cxn ang="0">
                  <a:pos x="7" y="20"/>
                </a:cxn>
                <a:cxn ang="0">
                  <a:pos x="0" y="15"/>
                </a:cxn>
                <a:cxn ang="0">
                  <a:pos x="10" y="0"/>
                </a:cxn>
                <a:cxn ang="0">
                  <a:pos x="14" y="5"/>
                </a:cxn>
                <a:cxn ang="0">
                  <a:pos x="17" y="12"/>
                </a:cxn>
              </a:cxnLst>
              <a:rect l="0" t="0" r="r" b="b"/>
              <a:pathLst>
                <a:path w="17" h="20">
                  <a:moveTo>
                    <a:pt x="17" y="12"/>
                  </a:moveTo>
                  <a:cubicBezTo>
                    <a:pt x="17" y="12"/>
                    <a:pt x="17" y="14"/>
                    <a:pt x="17" y="15"/>
                  </a:cubicBezTo>
                  <a:cubicBezTo>
                    <a:pt x="17" y="18"/>
                    <a:pt x="12" y="20"/>
                    <a:pt x="7" y="20"/>
                  </a:cubicBezTo>
                  <a:cubicBezTo>
                    <a:pt x="3" y="20"/>
                    <a:pt x="0" y="18"/>
                    <a:pt x="0" y="15"/>
                  </a:cubicBezTo>
                  <a:cubicBezTo>
                    <a:pt x="0" y="13"/>
                    <a:pt x="6" y="2"/>
                    <a:pt x="10" y="0"/>
                  </a:cubicBezTo>
                  <a:cubicBezTo>
                    <a:pt x="11" y="2"/>
                    <a:pt x="14" y="3"/>
                    <a:pt x="14" y="5"/>
                  </a:cubicBezTo>
                  <a:cubicBezTo>
                    <a:pt x="14" y="9"/>
                    <a:pt x="7" y="12"/>
                    <a:pt x="17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208" name="Freeform 100"/>
            <p:cNvSpPr>
              <a:spLocks/>
            </p:cNvSpPr>
            <p:nvPr/>
          </p:nvSpPr>
          <p:spPr bwMode="auto">
            <a:xfrm>
              <a:off x="4975949" y="5913684"/>
              <a:ext cx="69843" cy="32867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3" y="1"/>
                </a:cxn>
                <a:cxn ang="0">
                  <a:pos x="20" y="9"/>
                </a:cxn>
                <a:cxn ang="0">
                  <a:pos x="5" y="9"/>
                </a:cxn>
                <a:cxn ang="0">
                  <a:pos x="0" y="4"/>
                </a:cxn>
                <a:cxn ang="0">
                  <a:pos x="6" y="4"/>
                </a:cxn>
              </a:cxnLst>
              <a:rect l="0" t="0" r="r" b="b"/>
              <a:pathLst>
                <a:path w="20" h="9">
                  <a:moveTo>
                    <a:pt x="6" y="4"/>
                  </a:moveTo>
                  <a:cubicBezTo>
                    <a:pt x="8" y="0"/>
                    <a:pt x="10" y="1"/>
                    <a:pt x="13" y="1"/>
                  </a:cubicBezTo>
                  <a:cubicBezTo>
                    <a:pt x="18" y="1"/>
                    <a:pt x="19" y="4"/>
                    <a:pt x="20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3" y="7"/>
                    <a:pt x="1" y="6"/>
                    <a:pt x="0" y="4"/>
                  </a:cubicBezTo>
                  <a:lnTo>
                    <a:pt x="6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grpSp>
          <p:nvGrpSpPr>
            <p:cNvPr id="29" name="Group 345"/>
            <p:cNvGrpSpPr/>
            <p:nvPr/>
          </p:nvGrpSpPr>
          <p:grpSpPr>
            <a:xfrm>
              <a:off x="11771138" y="4270346"/>
              <a:ext cx="1778911" cy="2990874"/>
              <a:chOff x="4219575" y="1089025"/>
              <a:chExt cx="687388" cy="1155701"/>
            </a:xfrm>
            <a:solidFill>
              <a:schemeClr val="bg1">
                <a:lumMod val="85000"/>
              </a:schemeClr>
            </a:solidFill>
          </p:grpSpPr>
          <p:sp>
            <p:nvSpPr>
              <p:cNvPr id="131" name="Freeform 36"/>
              <p:cNvSpPr>
                <a:spLocks/>
              </p:cNvSpPr>
              <p:nvPr/>
            </p:nvSpPr>
            <p:spPr bwMode="auto">
              <a:xfrm>
                <a:off x="4568825" y="1816100"/>
                <a:ext cx="26988" cy="39688"/>
              </a:xfrm>
              <a:custGeom>
                <a:avLst/>
                <a:gdLst/>
                <a:ahLst/>
                <a:cxnLst>
                  <a:cxn ang="0">
                    <a:pos x="3" y="27"/>
                  </a:cxn>
                  <a:cxn ang="0">
                    <a:pos x="9" y="21"/>
                  </a:cxn>
                  <a:cxn ang="0">
                    <a:pos x="0" y="14"/>
                  </a:cxn>
                  <a:cxn ang="0">
                    <a:pos x="9" y="0"/>
                  </a:cxn>
                  <a:cxn ang="0">
                    <a:pos x="20" y="12"/>
                  </a:cxn>
                  <a:cxn ang="0">
                    <a:pos x="6" y="30"/>
                  </a:cxn>
                  <a:cxn ang="0">
                    <a:pos x="0" y="27"/>
                  </a:cxn>
                  <a:cxn ang="0">
                    <a:pos x="2" y="25"/>
                  </a:cxn>
                  <a:cxn ang="0">
                    <a:pos x="3" y="27"/>
                  </a:cxn>
                </a:cxnLst>
                <a:rect l="0" t="0" r="r" b="b"/>
                <a:pathLst>
                  <a:path w="20" h="30">
                    <a:moveTo>
                      <a:pt x="3" y="27"/>
                    </a:moveTo>
                    <a:cubicBezTo>
                      <a:pt x="6" y="26"/>
                      <a:pt x="9" y="23"/>
                      <a:pt x="9" y="21"/>
                    </a:cubicBezTo>
                    <a:cubicBezTo>
                      <a:pt x="5" y="20"/>
                      <a:pt x="0" y="16"/>
                      <a:pt x="0" y="14"/>
                    </a:cubicBezTo>
                    <a:cubicBezTo>
                      <a:pt x="0" y="12"/>
                      <a:pt x="5" y="0"/>
                      <a:pt x="9" y="0"/>
                    </a:cubicBezTo>
                    <a:cubicBezTo>
                      <a:pt x="17" y="0"/>
                      <a:pt x="18" y="4"/>
                      <a:pt x="20" y="12"/>
                    </a:cubicBezTo>
                    <a:cubicBezTo>
                      <a:pt x="12" y="14"/>
                      <a:pt x="16" y="30"/>
                      <a:pt x="6" y="30"/>
                    </a:cubicBezTo>
                    <a:cubicBezTo>
                      <a:pt x="3" y="30"/>
                      <a:pt x="1" y="27"/>
                      <a:pt x="0" y="27"/>
                    </a:cubicBezTo>
                    <a:cubicBezTo>
                      <a:pt x="1" y="26"/>
                      <a:pt x="2" y="25"/>
                      <a:pt x="2" y="25"/>
                    </a:cubicBezTo>
                    <a:lnTo>
                      <a:pt x="3" y="27"/>
                    </a:lnTo>
                    <a:close/>
                  </a:path>
                </a:pathLst>
              </a:custGeom>
              <a:grpFill/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132" name="Group 343"/>
              <p:cNvGrpSpPr/>
              <p:nvPr/>
            </p:nvGrpSpPr>
            <p:grpSpPr>
              <a:xfrm>
                <a:off x="4219575" y="1089025"/>
                <a:ext cx="687388" cy="1155701"/>
                <a:chOff x="4219575" y="1089025"/>
                <a:chExt cx="687388" cy="1155701"/>
              </a:xfrm>
              <a:grpFill/>
            </p:grpSpPr>
            <p:sp>
              <p:nvSpPr>
                <p:cNvPr id="133" name="Freeform 24"/>
                <p:cNvSpPr>
                  <a:spLocks/>
                </p:cNvSpPr>
                <p:nvPr/>
              </p:nvSpPr>
              <p:spPr bwMode="auto">
                <a:xfrm>
                  <a:off x="4230688" y="1782763"/>
                  <a:ext cx="646113" cy="461963"/>
                </a:xfrm>
                <a:custGeom>
                  <a:avLst/>
                  <a:gdLst/>
                  <a:ahLst/>
                  <a:cxnLst>
                    <a:cxn ang="0">
                      <a:pos x="473" y="233"/>
                    </a:cxn>
                    <a:cxn ang="0">
                      <a:pos x="470" y="273"/>
                    </a:cxn>
                    <a:cxn ang="0">
                      <a:pos x="427" y="274"/>
                    </a:cxn>
                    <a:cxn ang="0">
                      <a:pos x="401" y="283"/>
                    </a:cxn>
                    <a:cxn ang="0">
                      <a:pos x="403" y="303"/>
                    </a:cxn>
                    <a:cxn ang="0">
                      <a:pos x="413" y="322"/>
                    </a:cxn>
                    <a:cxn ang="0">
                      <a:pos x="401" y="319"/>
                    </a:cxn>
                    <a:cxn ang="0">
                      <a:pos x="397" y="336"/>
                    </a:cxn>
                    <a:cxn ang="0">
                      <a:pos x="382" y="315"/>
                    </a:cxn>
                    <a:cxn ang="0">
                      <a:pos x="358" y="278"/>
                    </a:cxn>
                    <a:cxn ang="0">
                      <a:pos x="329" y="238"/>
                    </a:cxn>
                    <a:cxn ang="0">
                      <a:pos x="289" y="213"/>
                    </a:cxn>
                    <a:cxn ang="0">
                      <a:pos x="270" y="212"/>
                    </a:cxn>
                    <a:cxn ang="0">
                      <a:pos x="289" y="244"/>
                    </a:cxn>
                    <a:cxn ang="0">
                      <a:pos x="315" y="264"/>
                    </a:cxn>
                    <a:cxn ang="0">
                      <a:pos x="330" y="283"/>
                    </a:cxn>
                    <a:cxn ang="0">
                      <a:pos x="323" y="305"/>
                    </a:cxn>
                    <a:cxn ang="0">
                      <a:pos x="316" y="303"/>
                    </a:cxn>
                    <a:cxn ang="0">
                      <a:pos x="291" y="273"/>
                    </a:cxn>
                    <a:cxn ang="0">
                      <a:pos x="229" y="223"/>
                    </a:cxn>
                    <a:cxn ang="0">
                      <a:pos x="168" y="237"/>
                    </a:cxn>
                    <a:cxn ang="0">
                      <a:pos x="135" y="272"/>
                    </a:cxn>
                    <a:cxn ang="0">
                      <a:pos x="101" y="326"/>
                    </a:cxn>
                    <a:cxn ang="0">
                      <a:pos x="72" y="338"/>
                    </a:cxn>
                    <a:cxn ang="0">
                      <a:pos x="10" y="334"/>
                    </a:cxn>
                    <a:cxn ang="0">
                      <a:pos x="0" y="306"/>
                    </a:cxn>
                    <a:cxn ang="0">
                      <a:pos x="4" y="246"/>
                    </a:cxn>
                    <a:cxn ang="0">
                      <a:pos x="48" y="235"/>
                    </a:cxn>
                    <a:cxn ang="0">
                      <a:pos x="89" y="240"/>
                    </a:cxn>
                    <a:cxn ang="0">
                      <a:pos x="105" y="206"/>
                    </a:cxn>
                    <a:cxn ang="0">
                      <a:pos x="103" y="193"/>
                    </a:cxn>
                    <a:cxn ang="0">
                      <a:pos x="60" y="163"/>
                    </a:cxn>
                    <a:cxn ang="0">
                      <a:pos x="88" y="157"/>
                    </a:cxn>
                    <a:cxn ang="0">
                      <a:pos x="96" y="143"/>
                    </a:cxn>
                    <a:cxn ang="0">
                      <a:pos x="114" y="145"/>
                    </a:cxn>
                    <a:cxn ang="0">
                      <a:pos x="147" y="118"/>
                    </a:cxn>
                    <a:cxn ang="0">
                      <a:pos x="176" y="89"/>
                    </a:cxn>
                    <a:cxn ang="0">
                      <a:pos x="208" y="73"/>
                    </a:cxn>
                    <a:cxn ang="0">
                      <a:pos x="225" y="54"/>
                    </a:cxn>
                    <a:cxn ang="0">
                      <a:pos x="245" y="5"/>
                    </a:cxn>
                    <a:cxn ang="0">
                      <a:pos x="251" y="25"/>
                    </a:cxn>
                    <a:cxn ang="0">
                      <a:pos x="240" y="54"/>
                    </a:cxn>
                    <a:cxn ang="0">
                      <a:pos x="254" y="66"/>
                    </a:cxn>
                    <a:cxn ang="0">
                      <a:pos x="289" y="68"/>
                    </a:cxn>
                    <a:cxn ang="0">
                      <a:pos x="333" y="50"/>
                    </a:cxn>
                    <a:cxn ang="0">
                      <a:pos x="378" y="55"/>
                    </a:cxn>
                    <a:cxn ang="0">
                      <a:pos x="408" y="95"/>
                    </a:cxn>
                    <a:cxn ang="0">
                      <a:pos x="399" y="153"/>
                    </a:cxn>
                    <a:cxn ang="0">
                      <a:pos x="470" y="180"/>
                    </a:cxn>
                    <a:cxn ang="0">
                      <a:pos x="474" y="204"/>
                    </a:cxn>
                    <a:cxn ang="0">
                      <a:pos x="476" y="216"/>
                    </a:cxn>
                  </a:cxnLst>
                  <a:rect l="0" t="0" r="r" b="b"/>
                  <a:pathLst>
                    <a:path w="485" h="347">
                      <a:moveTo>
                        <a:pt x="476" y="216"/>
                      </a:moveTo>
                      <a:cubicBezTo>
                        <a:pt x="474" y="223"/>
                        <a:pt x="475" y="219"/>
                        <a:pt x="473" y="222"/>
                      </a:cubicBezTo>
                      <a:cubicBezTo>
                        <a:pt x="473" y="233"/>
                        <a:pt x="473" y="233"/>
                        <a:pt x="473" y="233"/>
                      </a:cubicBezTo>
                      <a:cubicBezTo>
                        <a:pt x="469" y="238"/>
                        <a:pt x="461" y="246"/>
                        <a:pt x="461" y="253"/>
                      </a:cubicBezTo>
                      <a:cubicBezTo>
                        <a:pt x="461" y="261"/>
                        <a:pt x="473" y="268"/>
                        <a:pt x="476" y="272"/>
                      </a:cubicBezTo>
                      <a:cubicBezTo>
                        <a:pt x="474" y="273"/>
                        <a:pt x="472" y="273"/>
                        <a:pt x="470" y="273"/>
                      </a:cubicBezTo>
                      <a:cubicBezTo>
                        <a:pt x="466" y="275"/>
                        <a:pt x="463" y="273"/>
                        <a:pt x="459" y="275"/>
                      </a:cubicBezTo>
                      <a:cubicBezTo>
                        <a:pt x="453" y="277"/>
                        <a:pt x="452" y="283"/>
                        <a:pt x="446" y="283"/>
                      </a:cubicBezTo>
                      <a:cubicBezTo>
                        <a:pt x="439" y="283"/>
                        <a:pt x="435" y="274"/>
                        <a:pt x="427" y="274"/>
                      </a:cubicBezTo>
                      <a:cubicBezTo>
                        <a:pt x="420" y="274"/>
                        <a:pt x="419" y="278"/>
                        <a:pt x="413" y="280"/>
                      </a:cubicBezTo>
                      <a:cubicBezTo>
                        <a:pt x="414" y="284"/>
                        <a:pt x="414" y="286"/>
                        <a:pt x="413" y="290"/>
                      </a:cubicBezTo>
                      <a:cubicBezTo>
                        <a:pt x="406" y="290"/>
                        <a:pt x="405" y="283"/>
                        <a:pt x="401" y="283"/>
                      </a:cubicBezTo>
                      <a:cubicBezTo>
                        <a:pt x="399" y="283"/>
                        <a:pt x="397" y="286"/>
                        <a:pt x="397" y="288"/>
                      </a:cubicBezTo>
                      <a:cubicBezTo>
                        <a:pt x="405" y="298"/>
                        <a:pt x="405" y="298"/>
                        <a:pt x="405" y="298"/>
                      </a:cubicBezTo>
                      <a:cubicBezTo>
                        <a:pt x="405" y="300"/>
                        <a:pt x="403" y="302"/>
                        <a:pt x="403" y="303"/>
                      </a:cubicBezTo>
                      <a:cubicBezTo>
                        <a:pt x="403" y="304"/>
                        <a:pt x="415" y="315"/>
                        <a:pt x="419" y="315"/>
                      </a:cubicBezTo>
                      <a:cubicBezTo>
                        <a:pt x="419" y="317"/>
                        <a:pt x="420" y="318"/>
                        <a:pt x="420" y="319"/>
                      </a:cubicBezTo>
                      <a:cubicBezTo>
                        <a:pt x="418" y="321"/>
                        <a:pt x="414" y="319"/>
                        <a:pt x="413" y="322"/>
                      </a:cubicBezTo>
                      <a:cubicBezTo>
                        <a:pt x="412" y="322"/>
                        <a:pt x="412" y="322"/>
                        <a:pt x="412" y="322"/>
                      </a:cubicBezTo>
                      <a:cubicBezTo>
                        <a:pt x="407" y="321"/>
                        <a:pt x="403" y="317"/>
                        <a:pt x="401" y="315"/>
                      </a:cubicBezTo>
                      <a:cubicBezTo>
                        <a:pt x="401" y="319"/>
                        <a:pt x="401" y="319"/>
                        <a:pt x="401" y="319"/>
                      </a:cubicBezTo>
                      <a:cubicBezTo>
                        <a:pt x="402" y="321"/>
                        <a:pt x="403" y="323"/>
                        <a:pt x="403" y="326"/>
                      </a:cubicBezTo>
                      <a:cubicBezTo>
                        <a:pt x="403" y="329"/>
                        <a:pt x="399" y="334"/>
                        <a:pt x="403" y="336"/>
                      </a:cubicBezTo>
                      <a:cubicBezTo>
                        <a:pt x="401" y="336"/>
                        <a:pt x="397" y="336"/>
                        <a:pt x="397" y="336"/>
                      </a:cubicBezTo>
                      <a:cubicBezTo>
                        <a:pt x="390" y="336"/>
                        <a:pt x="384" y="329"/>
                        <a:pt x="384" y="322"/>
                      </a:cubicBezTo>
                      <a:cubicBezTo>
                        <a:pt x="384" y="319"/>
                        <a:pt x="388" y="317"/>
                        <a:pt x="390" y="315"/>
                      </a:cubicBezTo>
                      <a:cubicBezTo>
                        <a:pt x="387" y="315"/>
                        <a:pt x="385" y="315"/>
                        <a:pt x="382" y="315"/>
                      </a:cubicBezTo>
                      <a:cubicBezTo>
                        <a:pt x="380" y="315"/>
                        <a:pt x="379" y="311"/>
                        <a:pt x="379" y="310"/>
                      </a:cubicBezTo>
                      <a:cubicBezTo>
                        <a:pt x="378" y="304"/>
                        <a:pt x="374" y="300"/>
                        <a:pt x="370" y="296"/>
                      </a:cubicBezTo>
                      <a:cubicBezTo>
                        <a:pt x="365" y="291"/>
                        <a:pt x="358" y="287"/>
                        <a:pt x="358" y="278"/>
                      </a:cubicBezTo>
                      <a:cubicBezTo>
                        <a:pt x="358" y="272"/>
                        <a:pt x="358" y="270"/>
                        <a:pt x="358" y="266"/>
                      </a:cubicBezTo>
                      <a:cubicBezTo>
                        <a:pt x="358" y="260"/>
                        <a:pt x="348" y="251"/>
                        <a:pt x="342" y="248"/>
                      </a:cubicBezTo>
                      <a:cubicBezTo>
                        <a:pt x="336" y="245"/>
                        <a:pt x="329" y="244"/>
                        <a:pt x="329" y="238"/>
                      </a:cubicBezTo>
                      <a:cubicBezTo>
                        <a:pt x="326" y="238"/>
                        <a:pt x="325" y="238"/>
                        <a:pt x="323" y="238"/>
                      </a:cubicBezTo>
                      <a:cubicBezTo>
                        <a:pt x="313" y="238"/>
                        <a:pt x="302" y="223"/>
                        <a:pt x="302" y="213"/>
                      </a:cubicBezTo>
                      <a:cubicBezTo>
                        <a:pt x="297" y="213"/>
                        <a:pt x="293" y="213"/>
                        <a:pt x="289" y="213"/>
                      </a:cubicBezTo>
                      <a:cubicBezTo>
                        <a:pt x="283" y="213"/>
                        <a:pt x="285" y="204"/>
                        <a:pt x="283" y="201"/>
                      </a:cubicBezTo>
                      <a:cubicBezTo>
                        <a:pt x="278" y="204"/>
                        <a:pt x="268" y="204"/>
                        <a:pt x="268" y="209"/>
                      </a:cubicBezTo>
                      <a:cubicBezTo>
                        <a:pt x="268" y="210"/>
                        <a:pt x="270" y="212"/>
                        <a:pt x="270" y="212"/>
                      </a:cubicBezTo>
                      <a:cubicBezTo>
                        <a:pt x="270" y="214"/>
                        <a:pt x="269" y="217"/>
                        <a:pt x="269" y="220"/>
                      </a:cubicBezTo>
                      <a:cubicBezTo>
                        <a:pt x="269" y="226"/>
                        <a:pt x="273" y="229"/>
                        <a:pt x="278" y="231"/>
                      </a:cubicBezTo>
                      <a:cubicBezTo>
                        <a:pt x="285" y="233"/>
                        <a:pt x="288" y="240"/>
                        <a:pt x="289" y="244"/>
                      </a:cubicBezTo>
                      <a:cubicBezTo>
                        <a:pt x="291" y="250"/>
                        <a:pt x="294" y="257"/>
                        <a:pt x="298" y="259"/>
                      </a:cubicBezTo>
                      <a:cubicBezTo>
                        <a:pt x="304" y="262"/>
                        <a:pt x="309" y="260"/>
                        <a:pt x="315" y="260"/>
                      </a:cubicBezTo>
                      <a:cubicBezTo>
                        <a:pt x="315" y="261"/>
                        <a:pt x="315" y="263"/>
                        <a:pt x="315" y="264"/>
                      </a:cubicBezTo>
                      <a:cubicBezTo>
                        <a:pt x="313" y="269"/>
                        <a:pt x="323" y="271"/>
                        <a:pt x="326" y="272"/>
                      </a:cubicBezTo>
                      <a:cubicBezTo>
                        <a:pt x="335" y="277"/>
                        <a:pt x="345" y="280"/>
                        <a:pt x="344" y="290"/>
                      </a:cubicBezTo>
                      <a:cubicBezTo>
                        <a:pt x="340" y="289"/>
                        <a:pt x="337" y="283"/>
                        <a:pt x="330" y="283"/>
                      </a:cubicBezTo>
                      <a:cubicBezTo>
                        <a:pt x="325" y="283"/>
                        <a:pt x="320" y="286"/>
                        <a:pt x="320" y="290"/>
                      </a:cubicBezTo>
                      <a:cubicBezTo>
                        <a:pt x="320" y="296"/>
                        <a:pt x="328" y="297"/>
                        <a:pt x="328" y="303"/>
                      </a:cubicBezTo>
                      <a:cubicBezTo>
                        <a:pt x="328" y="305"/>
                        <a:pt x="323" y="305"/>
                        <a:pt x="323" y="305"/>
                      </a:cubicBezTo>
                      <a:cubicBezTo>
                        <a:pt x="319" y="309"/>
                        <a:pt x="319" y="318"/>
                        <a:pt x="313" y="318"/>
                      </a:cubicBezTo>
                      <a:cubicBezTo>
                        <a:pt x="310" y="318"/>
                        <a:pt x="308" y="317"/>
                        <a:pt x="308" y="315"/>
                      </a:cubicBezTo>
                      <a:cubicBezTo>
                        <a:pt x="314" y="315"/>
                        <a:pt x="316" y="309"/>
                        <a:pt x="316" y="303"/>
                      </a:cubicBezTo>
                      <a:cubicBezTo>
                        <a:pt x="316" y="297"/>
                        <a:pt x="312" y="295"/>
                        <a:pt x="311" y="291"/>
                      </a:cubicBezTo>
                      <a:cubicBezTo>
                        <a:pt x="310" y="291"/>
                        <a:pt x="300" y="281"/>
                        <a:pt x="299" y="278"/>
                      </a:cubicBezTo>
                      <a:cubicBezTo>
                        <a:pt x="297" y="278"/>
                        <a:pt x="291" y="276"/>
                        <a:pt x="291" y="273"/>
                      </a:cubicBezTo>
                      <a:cubicBezTo>
                        <a:pt x="277" y="270"/>
                        <a:pt x="274" y="266"/>
                        <a:pt x="266" y="259"/>
                      </a:cubicBezTo>
                      <a:cubicBezTo>
                        <a:pt x="263" y="256"/>
                        <a:pt x="257" y="254"/>
                        <a:pt x="256" y="251"/>
                      </a:cubicBezTo>
                      <a:cubicBezTo>
                        <a:pt x="248" y="241"/>
                        <a:pt x="245" y="223"/>
                        <a:pt x="229" y="223"/>
                      </a:cubicBezTo>
                      <a:cubicBezTo>
                        <a:pt x="221" y="223"/>
                        <a:pt x="220" y="228"/>
                        <a:pt x="216" y="230"/>
                      </a:cubicBezTo>
                      <a:cubicBezTo>
                        <a:pt x="208" y="234"/>
                        <a:pt x="202" y="242"/>
                        <a:pt x="192" y="242"/>
                      </a:cubicBezTo>
                      <a:cubicBezTo>
                        <a:pt x="183" y="242"/>
                        <a:pt x="177" y="237"/>
                        <a:pt x="168" y="237"/>
                      </a:cubicBezTo>
                      <a:cubicBezTo>
                        <a:pt x="161" y="237"/>
                        <a:pt x="154" y="242"/>
                        <a:pt x="154" y="248"/>
                      </a:cubicBezTo>
                      <a:cubicBezTo>
                        <a:pt x="157" y="258"/>
                        <a:pt x="157" y="258"/>
                        <a:pt x="157" y="258"/>
                      </a:cubicBezTo>
                      <a:cubicBezTo>
                        <a:pt x="154" y="267"/>
                        <a:pt x="144" y="270"/>
                        <a:pt x="135" y="272"/>
                      </a:cubicBezTo>
                      <a:cubicBezTo>
                        <a:pt x="127" y="274"/>
                        <a:pt x="114" y="292"/>
                        <a:pt x="114" y="302"/>
                      </a:cubicBezTo>
                      <a:cubicBezTo>
                        <a:pt x="114" y="305"/>
                        <a:pt x="117" y="306"/>
                        <a:pt x="119" y="307"/>
                      </a:cubicBezTo>
                      <a:cubicBezTo>
                        <a:pt x="113" y="316"/>
                        <a:pt x="110" y="321"/>
                        <a:pt x="101" y="326"/>
                      </a:cubicBezTo>
                      <a:cubicBezTo>
                        <a:pt x="96" y="328"/>
                        <a:pt x="95" y="340"/>
                        <a:pt x="86" y="337"/>
                      </a:cubicBezTo>
                      <a:cubicBezTo>
                        <a:pt x="86" y="337"/>
                        <a:pt x="86" y="337"/>
                        <a:pt x="86" y="337"/>
                      </a:cubicBezTo>
                      <a:cubicBezTo>
                        <a:pt x="82" y="336"/>
                        <a:pt x="75" y="338"/>
                        <a:pt x="72" y="338"/>
                      </a:cubicBezTo>
                      <a:cubicBezTo>
                        <a:pt x="62" y="338"/>
                        <a:pt x="56" y="347"/>
                        <a:pt x="46" y="347"/>
                      </a:cubicBezTo>
                      <a:cubicBezTo>
                        <a:pt x="40" y="347"/>
                        <a:pt x="39" y="331"/>
                        <a:pt x="29" y="331"/>
                      </a:cubicBezTo>
                      <a:cubicBezTo>
                        <a:pt x="22" y="331"/>
                        <a:pt x="17" y="334"/>
                        <a:pt x="10" y="334"/>
                      </a:cubicBezTo>
                      <a:cubicBezTo>
                        <a:pt x="8" y="334"/>
                        <a:pt x="7" y="332"/>
                        <a:pt x="7" y="330"/>
                      </a:cubicBezTo>
                      <a:cubicBezTo>
                        <a:pt x="7" y="321"/>
                        <a:pt x="7" y="318"/>
                        <a:pt x="7" y="313"/>
                      </a:cubicBezTo>
                      <a:cubicBezTo>
                        <a:pt x="3" y="313"/>
                        <a:pt x="0" y="310"/>
                        <a:pt x="0" y="306"/>
                      </a:cubicBezTo>
                      <a:cubicBezTo>
                        <a:pt x="0" y="301"/>
                        <a:pt x="4" y="299"/>
                        <a:pt x="4" y="296"/>
                      </a:cubicBezTo>
                      <a:cubicBezTo>
                        <a:pt x="4" y="285"/>
                        <a:pt x="8" y="274"/>
                        <a:pt x="8" y="262"/>
                      </a:cubicBezTo>
                      <a:cubicBezTo>
                        <a:pt x="8" y="256"/>
                        <a:pt x="4" y="250"/>
                        <a:pt x="4" y="246"/>
                      </a:cubicBezTo>
                      <a:cubicBezTo>
                        <a:pt x="4" y="243"/>
                        <a:pt x="19" y="234"/>
                        <a:pt x="21" y="234"/>
                      </a:cubicBezTo>
                      <a:cubicBezTo>
                        <a:pt x="23" y="234"/>
                        <a:pt x="25" y="236"/>
                        <a:pt x="28" y="235"/>
                      </a:cubicBezTo>
                      <a:cubicBezTo>
                        <a:pt x="48" y="235"/>
                        <a:pt x="48" y="235"/>
                        <a:pt x="48" y="235"/>
                      </a:cubicBezTo>
                      <a:cubicBezTo>
                        <a:pt x="49" y="237"/>
                        <a:pt x="53" y="238"/>
                        <a:pt x="55" y="238"/>
                      </a:cubicBezTo>
                      <a:cubicBezTo>
                        <a:pt x="76" y="238"/>
                        <a:pt x="76" y="238"/>
                        <a:pt x="76" y="238"/>
                      </a:cubicBezTo>
                      <a:cubicBezTo>
                        <a:pt x="82" y="237"/>
                        <a:pt x="84" y="240"/>
                        <a:pt x="89" y="240"/>
                      </a:cubicBezTo>
                      <a:cubicBezTo>
                        <a:pt x="92" y="240"/>
                        <a:pt x="98" y="238"/>
                        <a:pt x="100" y="238"/>
                      </a:cubicBezTo>
                      <a:cubicBezTo>
                        <a:pt x="100" y="229"/>
                        <a:pt x="105" y="226"/>
                        <a:pt x="105" y="218"/>
                      </a:cubicBezTo>
                      <a:cubicBezTo>
                        <a:pt x="105" y="216"/>
                        <a:pt x="105" y="208"/>
                        <a:pt x="105" y="206"/>
                      </a:cubicBezTo>
                      <a:cubicBezTo>
                        <a:pt x="104" y="206"/>
                        <a:pt x="104" y="206"/>
                        <a:pt x="104" y="206"/>
                      </a:cubicBezTo>
                      <a:cubicBezTo>
                        <a:pt x="105" y="205"/>
                        <a:pt x="106" y="201"/>
                        <a:pt x="106" y="200"/>
                      </a:cubicBezTo>
                      <a:cubicBezTo>
                        <a:pt x="106" y="196"/>
                        <a:pt x="103" y="197"/>
                        <a:pt x="103" y="193"/>
                      </a:cubicBezTo>
                      <a:cubicBezTo>
                        <a:pt x="94" y="193"/>
                        <a:pt x="92" y="185"/>
                        <a:pt x="92" y="178"/>
                      </a:cubicBezTo>
                      <a:cubicBezTo>
                        <a:pt x="89" y="178"/>
                        <a:pt x="89" y="175"/>
                        <a:pt x="87" y="175"/>
                      </a:cubicBezTo>
                      <a:cubicBezTo>
                        <a:pt x="79" y="173"/>
                        <a:pt x="60" y="169"/>
                        <a:pt x="60" y="163"/>
                      </a:cubicBezTo>
                      <a:cubicBezTo>
                        <a:pt x="60" y="163"/>
                        <a:pt x="60" y="161"/>
                        <a:pt x="60" y="161"/>
                      </a:cubicBezTo>
                      <a:cubicBezTo>
                        <a:pt x="60" y="157"/>
                        <a:pt x="72" y="154"/>
                        <a:pt x="76" y="153"/>
                      </a:cubicBezTo>
                      <a:cubicBezTo>
                        <a:pt x="78" y="156"/>
                        <a:pt x="85" y="157"/>
                        <a:pt x="88" y="157"/>
                      </a:cubicBezTo>
                      <a:cubicBezTo>
                        <a:pt x="92" y="157"/>
                        <a:pt x="97" y="156"/>
                        <a:pt x="98" y="155"/>
                      </a:cubicBezTo>
                      <a:cubicBezTo>
                        <a:pt x="98" y="152"/>
                        <a:pt x="98" y="152"/>
                        <a:pt x="98" y="152"/>
                      </a:cubicBezTo>
                      <a:cubicBezTo>
                        <a:pt x="95" y="151"/>
                        <a:pt x="97" y="145"/>
                        <a:pt x="96" y="143"/>
                      </a:cubicBezTo>
                      <a:cubicBezTo>
                        <a:pt x="96" y="140"/>
                        <a:pt x="96" y="140"/>
                        <a:pt x="96" y="140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4" y="143"/>
                        <a:pt x="109" y="145"/>
                        <a:pt x="114" y="145"/>
                      </a:cubicBezTo>
                      <a:cubicBezTo>
                        <a:pt x="117" y="145"/>
                        <a:pt x="120" y="142"/>
                        <a:pt x="121" y="139"/>
                      </a:cubicBezTo>
                      <a:cubicBezTo>
                        <a:pt x="135" y="139"/>
                        <a:pt x="138" y="129"/>
                        <a:pt x="141" y="119"/>
                      </a:cubicBezTo>
                      <a:cubicBezTo>
                        <a:pt x="143" y="119"/>
                        <a:pt x="145" y="118"/>
                        <a:pt x="147" y="118"/>
                      </a:cubicBezTo>
                      <a:cubicBezTo>
                        <a:pt x="150" y="117"/>
                        <a:pt x="167" y="110"/>
                        <a:pt x="169" y="108"/>
                      </a:cubicBezTo>
                      <a:cubicBezTo>
                        <a:pt x="173" y="104"/>
                        <a:pt x="171" y="99"/>
                        <a:pt x="171" y="94"/>
                      </a:cubicBezTo>
                      <a:cubicBezTo>
                        <a:pt x="171" y="92"/>
                        <a:pt x="175" y="89"/>
                        <a:pt x="176" y="89"/>
                      </a:cubicBezTo>
                      <a:cubicBezTo>
                        <a:pt x="182" y="83"/>
                        <a:pt x="188" y="76"/>
                        <a:pt x="198" y="76"/>
                      </a:cubicBezTo>
                      <a:cubicBezTo>
                        <a:pt x="204" y="76"/>
                        <a:pt x="201" y="77"/>
                        <a:pt x="204" y="76"/>
                      </a:cubicBezTo>
                      <a:cubicBezTo>
                        <a:pt x="206" y="77"/>
                        <a:pt x="207" y="74"/>
                        <a:pt x="208" y="73"/>
                      </a:cubicBezTo>
                      <a:cubicBezTo>
                        <a:pt x="211" y="70"/>
                        <a:pt x="215" y="72"/>
                        <a:pt x="219" y="72"/>
                      </a:cubicBezTo>
                      <a:cubicBezTo>
                        <a:pt x="221" y="72"/>
                        <a:pt x="229" y="68"/>
                        <a:pt x="229" y="65"/>
                      </a:cubicBezTo>
                      <a:cubicBezTo>
                        <a:pt x="229" y="63"/>
                        <a:pt x="225" y="54"/>
                        <a:pt x="225" y="54"/>
                      </a:cubicBezTo>
                      <a:cubicBezTo>
                        <a:pt x="224" y="42"/>
                        <a:pt x="217" y="38"/>
                        <a:pt x="217" y="28"/>
                      </a:cubicBezTo>
                      <a:cubicBezTo>
                        <a:pt x="217" y="9"/>
                        <a:pt x="234" y="8"/>
                        <a:pt x="245" y="0"/>
                      </a:cubicBezTo>
                      <a:cubicBezTo>
                        <a:pt x="245" y="5"/>
                        <a:pt x="245" y="5"/>
                        <a:pt x="245" y="5"/>
                      </a:cubicBezTo>
                      <a:cubicBezTo>
                        <a:pt x="243" y="10"/>
                        <a:pt x="242" y="12"/>
                        <a:pt x="242" y="17"/>
                      </a:cubicBezTo>
                      <a:cubicBezTo>
                        <a:pt x="242" y="21"/>
                        <a:pt x="247" y="22"/>
                        <a:pt x="251" y="22"/>
                      </a:cubicBezTo>
                      <a:cubicBezTo>
                        <a:pt x="251" y="23"/>
                        <a:pt x="251" y="24"/>
                        <a:pt x="251" y="25"/>
                      </a:cubicBezTo>
                      <a:cubicBezTo>
                        <a:pt x="251" y="27"/>
                        <a:pt x="247" y="28"/>
                        <a:pt x="245" y="29"/>
                      </a:cubicBezTo>
                      <a:cubicBezTo>
                        <a:pt x="241" y="34"/>
                        <a:pt x="236" y="38"/>
                        <a:pt x="236" y="46"/>
                      </a:cubicBezTo>
                      <a:cubicBezTo>
                        <a:pt x="236" y="50"/>
                        <a:pt x="238" y="53"/>
                        <a:pt x="240" y="54"/>
                      </a:cubicBezTo>
                      <a:cubicBezTo>
                        <a:pt x="240" y="56"/>
                        <a:pt x="241" y="57"/>
                        <a:pt x="240" y="59"/>
                      </a:cubicBezTo>
                      <a:cubicBezTo>
                        <a:pt x="245" y="59"/>
                        <a:pt x="247" y="60"/>
                        <a:pt x="251" y="60"/>
                      </a:cubicBezTo>
                      <a:cubicBezTo>
                        <a:pt x="252" y="63"/>
                        <a:pt x="253" y="66"/>
                        <a:pt x="254" y="66"/>
                      </a:cubicBezTo>
                      <a:cubicBezTo>
                        <a:pt x="266" y="66"/>
                        <a:pt x="274" y="56"/>
                        <a:pt x="285" y="57"/>
                      </a:cubicBezTo>
                      <a:cubicBezTo>
                        <a:pt x="284" y="59"/>
                        <a:pt x="282" y="60"/>
                        <a:pt x="282" y="62"/>
                      </a:cubicBezTo>
                      <a:cubicBezTo>
                        <a:pt x="282" y="63"/>
                        <a:pt x="289" y="68"/>
                        <a:pt x="289" y="68"/>
                      </a:cubicBezTo>
                      <a:cubicBezTo>
                        <a:pt x="294" y="68"/>
                        <a:pt x="295" y="65"/>
                        <a:pt x="297" y="64"/>
                      </a:cubicBezTo>
                      <a:cubicBezTo>
                        <a:pt x="304" y="60"/>
                        <a:pt x="310" y="62"/>
                        <a:pt x="317" y="59"/>
                      </a:cubicBezTo>
                      <a:cubicBezTo>
                        <a:pt x="321" y="57"/>
                        <a:pt x="328" y="50"/>
                        <a:pt x="333" y="50"/>
                      </a:cubicBezTo>
                      <a:cubicBezTo>
                        <a:pt x="339" y="50"/>
                        <a:pt x="345" y="51"/>
                        <a:pt x="348" y="52"/>
                      </a:cubicBezTo>
                      <a:cubicBezTo>
                        <a:pt x="347" y="54"/>
                        <a:pt x="346" y="56"/>
                        <a:pt x="346" y="57"/>
                      </a:cubicBezTo>
                      <a:cubicBezTo>
                        <a:pt x="358" y="57"/>
                        <a:pt x="370" y="55"/>
                        <a:pt x="378" y="55"/>
                      </a:cubicBezTo>
                      <a:cubicBezTo>
                        <a:pt x="386" y="55"/>
                        <a:pt x="392" y="54"/>
                        <a:pt x="401" y="54"/>
                      </a:cubicBezTo>
                      <a:cubicBezTo>
                        <a:pt x="410" y="54"/>
                        <a:pt x="414" y="70"/>
                        <a:pt x="414" y="80"/>
                      </a:cubicBezTo>
                      <a:cubicBezTo>
                        <a:pt x="414" y="86"/>
                        <a:pt x="408" y="89"/>
                        <a:pt x="408" y="95"/>
                      </a:cubicBezTo>
                      <a:cubicBezTo>
                        <a:pt x="408" y="104"/>
                        <a:pt x="416" y="110"/>
                        <a:pt x="416" y="118"/>
                      </a:cubicBezTo>
                      <a:cubicBezTo>
                        <a:pt x="416" y="123"/>
                        <a:pt x="408" y="125"/>
                        <a:pt x="406" y="128"/>
                      </a:cubicBezTo>
                      <a:cubicBezTo>
                        <a:pt x="401" y="136"/>
                        <a:pt x="399" y="143"/>
                        <a:pt x="399" y="153"/>
                      </a:cubicBezTo>
                      <a:cubicBezTo>
                        <a:pt x="399" y="166"/>
                        <a:pt x="408" y="163"/>
                        <a:pt x="418" y="163"/>
                      </a:cubicBezTo>
                      <a:cubicBezTo>
                        <a:pt x="432" y="163"/>
                        <a:pt x="439" y="157"/>
                        <a:pt x="450" y="157"/>
                      </a:cubicBezTo>
                      <a:cubicBezTo>
                        <a:pt x="461" y="157"/>
                        <a:pt x="459" y="180"/>
                        <a:pt x="470" y="180"/>
                      </a:cubicBezTo>
                      <a:cubicBezTo>
                        <a:pt x="470" y="198"/>
                        <a:pt x="470" y="198"/>
                        <a:pt x="470" y="198"/>
                      </a:cubicBezTo>
                      <a:cubicBezTo>
                        <a:pt x="470" y="200"/>
                        <a:pt x="471" y="201"/>
                        <a:pt x="472" y="201"/>
                      </a:cubicBezTo>
                      <a:cubicBezTo>
                        <a:pt x="474" y="204"/>
                        <a:pt x="474" y="204"/>
                        <a:pt x="474" y="204"/>
                      </a:cubicBezTo>
                      <a:cubicBezTo>
                        <a:pt x="476" y="204"/>
                        <a:pt x="482" y="202"/>
                        <a:pt x="485" y="201"/>
                      </a:cubicBezTo>
                      <a:cubicBezTo>
                        <a:pt x="485" y="204"/>
                        <a:pt x="485" y="206"/>
                        <a:pt x="485" y="208"/>
                      </a:cubicBezTo>
                      <a:cubicBezTo>
                        <a:pt x="481" y="209"/>
                        <a:pt x="476" y="211"/>
                        <a:pt x="476" y="216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4" name="Freeform 25"/>
                <p:cNvSpPr>
                  <a:spLocks/>
                </p:cNvSpPr>
                <p:nvPr/>
              </p:nvSpPr>
              <p:spPr bwMode="auto">
                <a:xfrm>
                  <a:off x="4470400" y="1416050"/>
                  <a:ext cx="436563" cy="423863"/>
                </a:xfrm>
                <a:custGeom>
                  <a:avLst/>
                  <a:gdLst/>
                  <a:ahLst/>
                  <a:cxnLst>
                    <a:cxn ang="0">
                      <a:pos x="66" y="236"/>
                    </a:cxn>
                    <a:cxn ang="0">
                      <a:pos x="4" y="254"/>
                    </a:cxn>
                    <a:cxn ang="0">
                      <a:pos x="12" y="241"/>
                    </a:cxn>
                    <a:cxn ang="0">
                      <a:pos x="8" y="231"/>
                    </a:cxn>
                    <a:cxn ang="0">
                      <a:pos x="10" y="190"/>
                    </a:cxn>
                    <a:cxn ang="0">
                      <a:pos x="55" y="163"/>
                    </a:cxn>
                    <a:cxn ang="0">
                      <a:pos x="85" y="129"/>
                    </a:cxn>
                    <a:cxn ang="0">
                      <a:pos x="97" y="102"/>
                    </a:cxn>
                    <a:cxn ang="0">
                      <a:pos x="142" y="55"/>
                    </a:cxn>
                    <a:cxn ang="0">
                      <a:pos x="124" y="57"/>
                    </a:cxn>
                    <a:cxn ang="0">
                      <a:pos x="124" y="49"/>
                    </a:cxn>
                    <a:cxn ang="0">
                      <a:pos x="132" y="44"/>
                    </a:cxn>
                    <a:cxn ang="0">
                      <a:pos x="148" y="57"/>
                    </a:cxn>
                    <a:cxn ang="0">
                      <a:pos x="149" y="45"/>
                    </a:cxn>
                    <a:cxn ang="0">
                      <a:pos x="168" y="37"/>
                    </a:cxn>
                    <a:cxn ang="0">
                      <a:pos x="183" y="28"/>
                    </a:cxn>
                    <a:cxn ang="0">
                      <a:pos x="199" y="21"/>
                    </a:cxn>
                    <a:cxn ang="0">
                      <a:pos x="221" y="17"/>
                    </a:cxn>
                    <a:cxn ang="0">
                      <a:pos x="223" y="5"/>
                    </a:cxn>
                    <a:cxn ang="0">
                      <a:pos x="256" y="6"/>
                    </a:cxn>
                    <a:cxn ang="0">
                      <a:pos x="266" y="7"/>
                    </a:cxn>
                    <a:cxn ang="0">
                      <a:pos x="285" y="2"/>
                    </a:cxn>
                    <a:cxn ang="0">
                      <a:pos x="296" y="6"/>
                    </a:cxn>
                    <a:cxn ang="0">
                      <a:pos x="293" y="24"/>
                    </a:cxn>
                    <a:cxn ang="0">
                      <a:pos x="315" y="32"/>
                    </a:cxn>
                    <a:cxn ang="0">
                      <a:pos x="309" y="72"/>
                    </a:cxn>
                    <a:cxn ang="0">
                      <a:pos x="310" y="113"/>
                    </a:cxn>
                    <a:cxn ang="0">
                      <a:pos x="318" y="148"/>
                    </a:cxn>
                    <a:cxn ang="0">
                      <a:pos x="327" y="172"/>
                    </a:cxn>
                    <a:cxn ang="0">
                      <a:pos x="255" y="224"/>
                    </a:cxn>
                    <a:cxn ang="0">
                      <a:pos x="218" y="225"/>
                    </a:cxn>
                    <a:cxn ang="0">
                      <a:pos x="206" y="200"/>
                    </a:cxn>
                    <a:cxn ang="0">
                      <a:pos x="197" y="174"/>
                    </a:cxn>
                    <a:cxn ang="0">
                      <a:pos x="254" y="130"/>
                    </a:cxn>
                    <a:cxn ang="0">
                      <a:pos x="202" y="135"/>
                    </a:cxn>
                    <a:cxn ang="0">
                      <a:pos x="172" y="169"/>
                    </a:cxn>
                    <a:cxn ang="0">
                      <a:pos x="146" y="201"/>
                    </a:cxn>
                    <a:cxn ang="0">
                      <a:pos x="150" y="218"/>
                    </a:cxn>
                    <a:cxn ang="0">
                      <a:pos x="152" y="253"/>
                    </a:cxn>
                    <a:cxn ang="0">
                      <a:pos x="146" y="283"/>
                    </a:cxn>
                    <a:cxn ang="0">
                      <a:pos x="121" y="304"/>
                    </a:cxn>
                    <a:cxn ang="0">
                      <a:pos x="90" y="297"/>
                    </a:cxn>
                    <a:cxn ang="0">
                      <a:pos x="82" y="269"/>
                    </a:cxn>
                    <a:cxn ang="0">
                      <a:pos x="76" y="245"/>
                    </a:cxn>
                  </a:cxnLst>
                  <a:rect l="0" t="0" r="r" b="b"/>
                  <a:pathLst>
                    <a:path w="327" h="318">
                      <a:moveTo>
                        <a:pt x="76" y="247"/>
                      </a:moveTo>
                      <a:cubicBezTo>
                        <a:pt x="70" y="245"/>
                        <a:pt x="69" y="241"/>
                        <a:pt x="66" y="236"/>
                      </a:cubicBezTo>
                      <a:cubicBezTo>
                        <a:pt x="57" y="249"/>
                        <a:pt x="43" y="266"/>
                        <a:pt x="24" y="266"/>
                      </a:cubicBezTo>
                      <a:cubicBezTo>
                        <a:pt x="22" y="266"/>
                        <a:pt x="4" y="256"/>
                        <a:pt x="4" y="254"/>
                      </a:cubicBezTo>
                      <a:cubicBezTo>
                        <a:pt x="4" y="250"/>
                        <a:pt x="10" y="248"/>
                        <a:pt x="12" y="247"/>
                      </a:cubicBezTo>
                      <a:cubicBezTo>
                        <a:pt x="12" y="241"/>
                        <a:pt x="12" y="241"/>
                        <a:pt x="12" y="241"/>
                      </a:cubicBezTo>
                      <a:cubicBezTo>
                        <a:pt x="6" y="241"/>
                        <a:pt x="6" y="241"/>
                        <a:pt x="0" y="243"/>
                      </a:cubicBezTo>
                      <a:cubicBezTo>
                        <a:pt x="0" y="240"/>
                        <a:pt x="5" y="234"/>
                        <a:pt x="8" y="231"/>
                      </a:cubicBezTo>
                      <a:cubicBezTo>
                        <a:pt x="1" y="223"/>
                        <a:pt x="0" y="212"/>
                        <a:pt x="0" y="200"/>
                      </a:cubicBezTo>
                      <a:cubicBezTo>
                        <a:pt x="0" y="193"/>
                        <a:pt x="7" y="194"/>
                        <a:pt x="10" y="190"/>
                      </a:cubicBezTo>
                      <a:cubicBezTo>
                        <a:pt x="15" y="182"/>
                        <a:pt x="20" y="177"/>
                        <a:pt x="30" y="174"/>
                      </a:cubicBezTo>
                      <a:cubicBezTo>
                        <a:pt x="38" y="172"/>
                        <a:pt x="39" y="162"/>
                        <a:pt x="55" y="163"/>
                      </a:cubicBezTo>
                      <a:cubicBezTo>
                        <a:pt x="50" y="162"/>
                        <a:pt x="49" y="161"/>
                        <a:pt x="45" y="160"/>
                      </a:cubicBezTo>
                      <a:cubicBezTo>
                        <a:pt x="64" y="155"/>
                        <a:pt x="71" y="140"/>
                        <a:pt x="85" y="129"/>
                      </a:cubicBezTo>
                      <a:cubicBezTo>
                        <a:pt x="90" y="126"/>
                        <a:pt x="89" y="112"/>
                        <a:pt x="93" y="112"/>
                      </a:cubicBezTo>
                      <a:cubicBezTo>
                        <a:pt x="93" y="112"/>
                        <a:pt x="97" y="102"/>
                        <a:pt x="97" y="102"/>
                      </a:cubicBezTo>
                      <a:cubicBezTo>
                        <a:pt x="102" y="93"/>
                        <a:pt x="109" y="87"/>
                        <a:pt x="118" y="83"/>
                      </a:cubicBezTo>
                      <a:cubicBezTo>
                        <a:pt x="127" y="80"/>
                        <a:pt x="139" y="65"/>
                        <a:pt x="142" y="55"/>
                      </a:cubicBezTo>
                      <a:cubicBezTo>
                        <a:pt x="131" y="58"/>
                        <a:pt x="126" y="63"/>
                        <a:pt x="116" y="63"/>
                      </a:cubicBezTo>
                      <a:cubicBezTo>
                        <a:pt x="118" y="60"/>
                        <a:pt x="123" y="58"/>
                        <a:pt x="124" y="57"/>
                      </a:cubicBezTo>
                      <a:cubicBezTo>
                        <a:pt x="122" y="57"/>
                        <a:pt x="118" y="56"/>
                        <a:pt x="118" y="56"/>
                      </a:cubicBezTo>
                      <a:cubicBezTo>
                        <a:pt x="119" y="51"/>
                        <a:pt x="121" y="49"/>
                        <a:pt x="124" y="49"/>
                      </a:cubicBezTo>
                      <a:cubicBezTo>
                        <a:pt x="126" y="49"/>
                        <a:pt x="127" y="50"/>
                        <a:pt x="128" y="50"/>
                      </a:cubicBezTo>
                      <a:cubicBezTo>
                        <a:pt x="129" y="47"/>
                        <a:pt x="131" y="46"/>
                        <a:pt x="132" y="44"/>
                      </a:cubicBezTo>
                      <a:cubicBezTo>
                        <a:pt x="134" y="47"/>
                        <a:pt x="135" y="49"/>
                        <a:pt x="133" y="52"/>
                      </a:cubicBezTo>
                      <a:cubicBezTo>
                        <a:pt x="140" y="52"/>
                        <a:pt x="142" y="57"/>
                        <a:pt x="148" y="57"/>
                      </a:cubicBezTo>
                      <a:cubicBezTo>
                        <a:pt x="150" y="57"/>
                        <a:pt x="155" y="46"/>
                        <a:pt x="156" y="46"/>
                      </a:cubicBezTo>
                      <a:cubicBezTo>
                        <a:pt x="153" y="45"/>
                        <a:pt x="153" y="44"/>
                        <a:pt x="149" y="45"/>
                      </a:cubicBezTo>
                      <a:cubicBezTo>
                        <a:pt x="151" y="41"/>
                        <a:pt x="154" y="38"/>
                        <a:pt x="159" y="38"/>
                      </a:cubicBezTo>
                      <a:cubicBezTo>
                        <a:pt x="162" y="38"/>
                        <a:pt x="165" y="39"/>
                        <a:pt x="168" y="37"/>
                      </a:cubicBezTo>
                      <a:cubicBezTo>
                        <a:pt x="165" y="35"/>
                        <a:pt x="166" y="35"/>
                        <a:pt x="164" y="33"/>
                      </a:cubicBezTo>
                      <a:cubicBezTo>
                        <a:pt x="169" y="29"/>
                        <a:pt x="176" y="29"/>
                        <a:pt x="183" y="28"/>
                      </a:cubicBezTo>
                      <a:cubicBezTo>
                        <a:pt x="183" y="33"/>
                        <a:pt x="183" y="33"/>
                        <a:pt x="183" y="33"/>
                      </a:cubicBezTo>
                      <a:cubicBezTo>
                        <a:pt x="189" y="32"/>
                        <a:pt x="190" y="22"/>
                        <a:pt x="199" y="21"/>
                      </a:cubicBezTo>
                      <a:cubicBezTo>
                        <a:pt x="199" y="29"/>
                        <a:pt x="199" y="29"/>
                        <a:pt x="199" y="29"/>
                      </a:cubicBezTo>
                      <a:cubicBezTo>
                        <a:pt x="205" y="18"/>
                        <a:pt x="213" y="21"/>
                        <a:pt x="221" y="17"/>
                      </a:cubicBezTo>
                      <a:cubicBezTo>
                        <a:pt x="217" y="15"/>
                        <a:pt x="214" y="14"/>
                        <a:pt x="214" y="11"/>
                      </a:cubicBezTo>
                      <a:cubicBezTo>
                        <a:pt x="214" y="9"/>
                        <a:pt x="222" y="7"/>
                        <a:pt x="223" y="5"/>
                      </a:cubicBezTo>
                      <a:cubicBezTo>
                        <a:pt x="226" y="8"/>
                        <a:pt x="228" y="11"/>
                        <a:pt x="232" y="11"/>
                      </a:cubicBezTo>
                      <a:cubicBezTo>
                        <a:pt x="239" y="11"/>
                        <a:pt x="256" y="0"/>
                        <a:pt x="256" y="6"/>
                      </a:cubicBezTo>
                      <a:cubicBezTo>
                        <a:pt x="256" y="12"/>
                        <a:pt x="248" y="14"/>
                        <a:pt x="247" y="20"/>
                      </a:cubicBezTo>
                      <a:cubicBezTo>
                        <a:pt x="255" y="21"/>
                        <a:pt x="258" y="11"/>
                        <a:pt x="266" y="7"/>
                      </a:cubicBezTo>
                      <a:cubicBezTo>
                        <a:pt x="267" y="10"/>
                        <a:pt x="267" y="12"/>
                        <a:pt x="268" y="15"/>
                      </a:cubicBezTo>
                      <a:cubicBezTo>
                        <a:pt x="274" y="9"/>
                        <a:pt x="277" y="7"/>
                        <a:pt x="285" y="2"/>
                      </a:cubicBezTo>
                      <a:cubicBezTo>
                        <a:pt x="285" y="8"/>
                        <a:pt x="284" y="12"/>
                        <a:pt x="289" y="13"/>
                      </a:cubicBezTo>
                      <a:cubicBezTo>
                        <a:pt x="290" y="9"/>
                        <a:pt x="292" y="6"/>
                        <a:pt x="296" y="6"/>
                      </a:cubicBezTo>
                      <a:cubicBezTo>
                        <a:pt x="298" y="6"/>
                        <a:pt x="307" y="11"/>
                        <a:pt x="311" y="13"/>
                      </a:cubicBezTo>
                      <a:cubicBezTo>
                        <a:pt x="307" y="24"/>
                        <a:pt x="303" y="20"/>
                        <a:pt x="293" y="24"/>
                      </a:cubicBezTo>
                      <a:cubicBezTo>
                        <a:pt x="298" y="27"/>
                        <a:pt x="301" y="28"/>
                        <a:pt x="301" y="30"/>
                      </a:cubicBezTo>
                      <a:cubicBezTo>
                        <a:pt x="305" y="31"/>
                        <a:pt x="314" y="32"/>
                        <a:pt x="315" y="32"/>
                      </a:cubicBezTo>
                      <a:cubicBezTo>
                        <a:pt x="309" y="36"/>
                        <a:pt x="293" y="44"/>
                        <a:pt x="293" y="55"/>
                      </a:cubicBezTo>
                      <a:cubicBezTo>
                        <a:pt x="293" y="63"/>
                        <a:pt x="309" y="62"/>
                        <a:pt x="309" y="72"/>
                      </a:cubicBezTo>
                      <a:cubicBezTo>
                        <a:pt x="309" y="80"/>
                        <a:pt x="301" y="83"/>
                        <a:pt x="301" y="91"/>
                      </a:cubicBezTo>
                      <a:cubicBezTo>
                        <a:pt x="301" y="99"/>
                        <a:pt x="310" y="104"/>
                        <a:pt x="310" y="113"/>
                      </a:cubicBezTo>
                      <a:cubicBezTo>
                        <a:pt x="310" y="118"/>
                        <a:pt x="305" y="121"/>
                        <a:pt x="305" y="126"/>
                      </a:cubicBezTo>
                      <a:cubicBezTo>
                        <a:pt x="305" y="136"/>
                        <a:pt x="318" y="138"/>
                        <a:pt x="318" y="148"/>
                      </a:cubicBezTo>
                      <a:cubicBezTo>
                        <a:pt x="318" y="151"/>
                        <a:pt x="314" y="153"/>
                        <a:pt x="313" y="154"/>
                      </a:cubicBezTo>
                      <a:cubicBezTo>
                        <a:pt x="317" y="161"/>
                        <a:pt x="327" y="163"/>
                        <a:pt x="327" y="172"/>
                      </a:cubicBezTo>
                      <a:cubicBezTo>
                        <a:pt x="327" y="187"/>
                        <a:pt x="297" y="203"/>
                        <a:pt x="288" y="215"/>
                      </a:cubicBezTo>
                      <a:cubicBezTo>
                        <a:pt x="283" y="224"/>
                        <a:pt x="263" y="226"/>
                        <a:pt x="255" y="224"/>
                      </a:cubicBezTo>
                      <a:cubicBezTo>
                        <a:pt x="246" y="227"/>
                        <a:pt x="236" y="231"/>
                        <a:pt x="228" y="231"/>
                      </a:cubicBezTo>
                      <a:cubicBezTo>
                        <a:pt x="222" y="231"/>
                        <a:pt x="218" y="230"/>
                        <a:pt x="218" y="225"/>
                      </a:cubicBezTo>
                      <a:cubicBezTo>
                        <a:pt x="209" y="225"/>
                        <a:pt x="199" y="219"/>
                        <a:pt x="199" y="210"/>
                      </a:cubicBezTo>
                      <a:cubicBezTo>
                        <a:pt x="199" y="205"/>
                        <a:pt x="204" y="202"/>
                        <a:pt x="206" y="200"/>
                      </a:cubicBezTo>
                      <a:cubicBezTo>
                        <a:pt x="201" y="198"/>
                        <a:pt x="197" y="188"/>
                        <a:pt x="197" y="183"/>
                      </a:cubicBezTo>
                      <a:cubicBezTo>
                        <a:pt x="197" y="180"/>
                        <a:pt x="198" y="178"/>
                        <a:pt x="197" y="174"/>
                      </a:cubicBezTo>
                      <a:cubicBezTo>
                        <a:pt x="216" y="174"/>
                        <a:pt x="225" y="150"/>
                        <a:pt x="237" y="144"/>
                      </a:cubicBezTo>
                      <a:cubicBezTo>
                        <a:pt x="243" y="140"/>
                        <a:pt x="254" y="138"/>
                        <a:pt x="254" y="130"/>
                      </a:cubicBezTo>
                      <a:cubicBezTo>
                        <a:pt x="254" y="119"/>
                        <a:pt x="239" y="117"/>
                        <a:pt x="228" y="117"/>
                      </a:cubicBezTo>
                      <a:cubicBezTo>
                        <a:pt x="213" y="117"/>
                        <a:pt x="202" y="122"/>
                        <a:pt x="202" y="135"/>
                      </a:cubicBezTo>
                      <a:cubicBezTo>
                        <a:pt x="202" y="140"/>
                        <a:pt x="203" y="142"/>
                        <a:pt x="202" y="145"/>
                      </a:cubicBezTo>
                      <a:cubicBezTo>
                        <a:pt x="202" y="155"/>
                        <a:pt x="181" y="164"/>
                        <a:pt x="172" y="169"/>
                      </a:cubicBezTo>
                      <a:cubicBezTo>
                        <a:pt x="165" y="174"/>
                        <a:pt x="157" y="175"/>
                        <a:pt x="152" y="183"/>
                      </a:cubicBezTo>
                      <a:cubicBezTo>
                        <a:pt x="149" y="189"/>
                        <a:pt x="153" y="198"/>
                        <a:pt x="146" y="201"/>
                      </a:cubicBezTo>
                      <a:cubicBezTo>
                        <a:pt x="146" y="210"/>
                        <a:pt x="146" y="210"/>
                        <a:pt x="146" y="210"/>
                      </a:cubicBezTo>
                      <a:cubicBezTo>
                        <a:pt x="149" y="212"/>
                        <a:pt x="150" y="215"/>
                        <a:pt x="150" y="218"/>
                      </a:cubicBezTo>
                      <a:cubicBezTo>
                        <a:pt x="158" y="219"/>
                        <a:pt x="170" y="227"/>
                        <a:pt x="170" y="235"/>
                      </a:cubicBezTo>
                      <a:cubicBezTo>
                        <a:pt x="170" y="242"/>
                        <a:pt x="157" y="253"/>
                        <a:pt x="152" y="253"/>
                      </a:cubicBezTo>
                      <a:cubicBezTo>
                        <a:pt x="143" y="253"/>
                        <a:pt x="140" y="266"/>
                        <a:pt x="140" y="275"/>
                      </a:cubicBezTo>
                      <a:cubicBezTo>
                        <a:pt x="140" y="280"/>
                        <a:pt x="144" y="282"/>
                        <a:pt x="146" y="283"/>
                      </a:cubicBezTo>
                      <a:cubicBezTo>
                        <a:pt x="145" y="294"/>
                        <a:pt x="135" y="295"/>
                        <a:pt x="133" y="304"/>
                      </a:cubicBezTo>
                      <a:cubicBezTo>
                        <a:pt x="127" y="304"/>
                        <a:pt x="125" y="304"/>
                        <a:pt x="121" y="304"/>
                      </a:cubicBezTo>
                      <a:cubicBezTo>
                        <a:pt x="114" y="304"/>
                        <a:pt x="111" y="318"/>
                        <a:pt x="100" y="318"/>
                      </a:cubicBezTo>
                      <a:cubicBezTo>
                        <a:pt x="97" y="318"/>
                        <a:pt x="90" y="299"/>
                        <a:pt x="90" y="297"/>
                      </a:cubicBezTo>
                      <a:cubicBezTo>
                        <a:pt x="90" y="296"/>
                        <a:pt x="91" y="294"/>
                        <a:pt x="91" y="293"/>
                      </a:cubicBezTo>
                      <a:cubicBezTo>
                        <a:pt x="84" y="285"/>
                        <a:pt x="85" y="279"/>
                        <a:pt x="82" y="269"/>
                      </a:cubicBezTo>
                      <a:cubicBezTo>
                        <a:pt x="79" y="263"/>
                        <a:pt x="73" y="261"/>
                        <a:pt x="73" y="253"/>
                      </a:cubicBezTo>
                      <a:cubicBezTo>
                        <a:pt x="73" y="250"/>
                        <a:pt x="75" y="246"/>
                        <a:pt x="76" y="245"/>
                      </a:cubicBezTo>
                      <a:lnTo>
                        <a:pt x="76" y="247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5" name="Freeform 26"/>
                <p:cNvSpPr>
                  <a:spLocks/>
                </p:cNvSpPr>
                <p:nvPr/>
              </p:nvSpPr>
              <p:spPr bwMode="auto">
                <a:xfrm>
                  <a:off x="4559300" y="1109663"/>
                  <a:ext cx="234950" cy="128588"/>
                </a:xfrm>
                <a:custGeom>
                  <a:avLst/>
                  <a:gdLst/>
                  <a:ahLst/>
                  <a:cxnLst>
                    <a:cxn ang="0">
                      <a:pos x="148" y="79"/>
                    </a:cxn>
                    <a:cxn ang="0">
                      <a:pos x="148" y="71"/>
                    </a:cxn>
                    <a:cxn ang="0">
                      <a:pos x="128" y="71"/>
                    </a:cxn>
                    <a:cxn ang="0">
                      <a:pos x="135" y="58"/>
                    </a:cxn>
                    <a:cxn ang="0">
                      <a:pos x="126" y="46"/>
                    </a:cxn>
                    <a:cxn ang="0">
                      <a:pos x="132" y="45"/>
                    </a:cxn>
                    <a:cxn ang="0">
                      <a:pos x="121" y="38"/>
                    </a:cxn>
                    <a:cxn ang="0">
                      <a:pos x="97" y="69"/>
                    </a:cxn>
                    <a:cxn ang="0">
                      <a:pos x="90" y="73"/>
                    </a:cxn>
                    <a:cxn ang="0">
                      <a:pos x="78" y="97"/>
                    </a:cxn>
                    <a:cxn ang="0">
                      <a:pos x="43" y="69"/>
                    </a:cxn>
                    <a:cxn ang="0">
                      <a:pos x="60" y="70"/>
                    </a:cxn>
                    <a:cxn ang="0">
                      <a:pos x="74" y="66"/>
                    </a:cxn>
                    <a:cxn ang="0">
                      <a:pos x="54" y="64"/>
                    </a:cxn>
                    <a:cxn ang="0">
                      <a:pos x="38" y="58"/>
                    </a:cxn>
                    <a:cxn ang="0">
                      <a:pos x="50" y="54"/>
                    </a:cxn>
                    <a:cxn ang="0">
                      <a:pos x="72" y="43"/>
                    </a:cxn>
                    <a:cxn ang="0">
                      <a:pos x="61" y="43"/>
                    </a:cxn>
                    <a:cxn ang="0">
                      <a:pos x="54" y="39"/>
                    </a:cxn>
                    <a:cxn ang="0">
                      <a:pos x="51" y="39"/>
                    </a:cxn>
                    <a:cxn ang="0">
                      <a:pos x="38" y="51"/>
                    </a:cxn>
                    <a:cxn ang="0">
                      <a:pos x="23" y="44"/>
                    </a:cxn>
                    <a:cxn ang="0">
                      <a:pos x="27" y="43"/>
                    </a:cxn>
                    <a:cxn ang="0">
                      <a:pos x="15" y="28"/>
                    </a:cxn>
                    <a:cxn ang="0">
                      <a:pos x="11" y="26"/>
                    </a:cxn>
                    <a:cxn ang="0">
                      <a:pos x="0" y="16"/>
                    </a:cxn>
                    <a:cxn ang="0">
                      <a:pos x="16" y="5"/>
                    </a:cxn>
                    <a:cxn ang="0">
                      <a:pos x="38" y="7"/>
                    </a:cxn>
                    <a:cxn ang="0">
                      <a:pos x="32" y="13"/>
                    </a:cxn>
                    <a:cxn ang="0">
                      <a:pos x="44" y="20"/>
                    </a:cxn>
                    <a:cxn ang="0">
                      <a:pos x="41" y="14"/>
                    </a:cxn>
                    <a:cxn ang="0">
                      <a:pos x="49" y="7"/>
                    </a:cxn>
                    <a:cxn ang="0">
                      <a:pos x="68" y="26"/>
                    </a:cxn>
                    <a:cxn ang="0">
                      <a:pos x="63" y="7"/>
                    </a:cxn>
                    <a:cxn ang="0">
                      <a:pos x="72" y="0"/>
                    </a:cxn>
                    <a:cxn ang="0">
                      <a:pos x="90" y="9"/>
                    </a:cxn>
                    <a:cxn ang="0">
                      <a:pos x="88" y="18"/>
                    </a:cxn>
                    <a:cxn ang="0">
                      <a:pos x="96" y="12"/>
                    </a:cxn>
                    <a:cxn ang="0">
                      <a:pos x="102" y="23"/>
                    </a:cxn>
                    <a:cxn ang="0">
                      <a:pos x="106" y="23"/>
                    </a:cxn>
                    <a:cxn ang="0">
                      <a:pos x="141" y="41"/>
                    </a:cxn>
                    <a:cxn ang="0">
                      <a:pos x="137" y="42"/>
                    </a:cxn>
                    <a:cxn ang="0">
                      <a:pos x="145" y="42"/>
                    </a:cxn>
                    <a:cxn ang="0">
                      <a:pos x="145" y="49"/>
                    </a:cxn>
                    <a:cxn ang="0">
                      <a:pos x="159" y="49"/>
                    </a:cxn>
                    <a:cxn ang="0">
                      <a:pos x="176" y="64"/>
                    </a:cxn>
                    <a:cxn ang="0">
                      <a:pos x="148" y="79"/>
                    </a:cxn>
                  </a:cxnLst>
                  <a:rect l="0" t="0" r="r" b="b"/>
                  <a:pathLst>
                    <a:path w="176" h="97">
                      <a:moveTo>
                        <a:pt x="148" y="79"/>
                      </a:moveTo>
                      <a:cubicBezTo>
                        <a:pt x="147" y="76"/>
                        <a:pt x="147" y="74"/>
                        <a:pt x="148" y="71"/>
                      </a:cubicBezTo>
                      <a:cubicBezTo>
                        <a:pt x="143" y="71"/>
                        <a:pt x="134" y="71"/>
                        <a:pt x="128" y="71"/>
                      </a:cubicBezTo>
                      <a:cubicBezTo>
                        <a:pt x="129" y="63"/>
                        <a:pt x="134" y="65"/>
                        <a:pt x="135" y="58"/>
                      </a:cubicBezTo>
                      <a:cubicBezTo>
                        <a:pt x="132" y="57"/>
                        <a:pt x="128" y="49"/>
                        <a:pt x="126" y="46"/>
                      </a:cubicBezTo>
                      <a:cubicBezTo>
                        <a:pt x="128" y="45"/>
                        <a:pt x="130" y="45"/>
                        <a:pt x="132" y="45"/>
                      </a:cubicBezTo>
                      <a:cubicBezTo>
                        <a:pt x="125" y="44"/>
                        <a:pt x="121" y="38"/>
                        <a:pt x="121" y="38"/>
                      </a:cubicBezTo>
                      <a:cubicBezTo>
                        <a:pt x="106" y="38"/>
                        <a:pt x="102" y="58"/>
                        <a:pt x="97" y="69"/>
                      </a:cubicBezTo>
                      <a:cubicBezTo>
                        <a:pt x="96" y="72"/>
                        <a:pt x="93" y="71"/>
                        <a:pt x="90" y="73"/>
                      </a:cubicBezTo>
                      <a:cubicBezTo>
                        <a:pt x="83" y="79"/>
                        <a:pt x="84" y="91"/>
                        <a:pt x="78" y="97"/>
                      </a:cubicBezTo>
                      <a:cubicBezTo>
                        <a:pt x="67" y="90"/>
                        <a:pt x="43" y="84"/>
                        <a:pt x="43" y="69"/>
                      </a:cubicBezTo>
                      <a:cubicBezTo>
                        <a:pt x="49" y="68"/>
                        <a:pt x="60" y="70"/>
                        <a:pt x="60" y="70"/>
                      </a:cubicBezTo>
                      <a:cubicBezTo>
                        <a:pt x="64" y="66"/>
                        <a:pt x="69" y="67"/>
                        <a:pt x="74" y="66"/>
                      </a:cubicBezTo>
                      <a:cubicBezTo>
                        <a:pt x="72" y="64"/>
                        <a:pt x="57" y="64"/>
                        <a:pt x="54" y="64"/>
                      </a:cubicBezTo>
                      <a:cubicBezTo>
                        <a:pt x="49" y="64"/>
                        <a:pt x="38" y="69"/>
                        <a:pt x="38" y="58"/>
                      </a:cubicBezTo>
                      <a:cubicBezTo>
                        <a:pt x="38" y="54"/>
                        <a:pt x="48" y="54"/>
                        <a:pt x="50" y="54"/>
                      </a:cubicBezTo>
                      <a:cubicBezTo>
                        <a:pt x="56" y="52"/>
                        <a:pt x="68" y="47"/>
                        <a:pt x="72" y="43"/>
                      </a:cubicBezTo>
                      <a:cubicBezTo>
                        <a:pt x="66" y="43"/>
                        <a:pt x="63" y="43"/>
                        <a:pt x="61" y="43"/>
                      </a:cubicBezTo>
                      <a:cubicBezTo>
                        <a:pt x="60" y="43"/>
                        <a:pt x="56" y="40"/>
                        <a:pt x="54" y="39"/>
                      </a:cubicBezTo>
                      <a:cubicBezTo>
                        <a:pt x="53" y="39"/>
                        <a:pt x="52" y="39"/>
                        <a:pt x="51" y="39"/>
                      </a:cubicBezTo>
                      <a:cubicBezTo>
                        <a:pt x="47" y="41"/>
                        <a:pt x="47" y="51"/>
                        <a:pt x="38" y="51"/>
                      </a:cubicBezTo>
                      <a:cubicBezTo>
                        <a:pt x="31" y="51"/>
                        <a:pt x="26" y="48"/>
                        <a:pt x="23" y="44"/>
                      </a:cubicBezTo>
                      <a:cubicBezTo>
                        <a:pt x="25" y="43"/>
                        <a:pt x="26" y="43"/>
                        <a:pt x="27" y="43"/>
                      </a:cubicBezTo>
                      <a:cubicBezTo>
                        <a:pt x="19" y="39"/>
                        <a:pt x="13" y="35"/>
                        <a:pt x="15" y="28"/>
                      </a:cubicBezTo>
                      <a:cubicBezTo>
                        <a:pt x="13" y="28"/>
                        <a:pt x="12" y="26"/>
                        <a:pt x="11" y="26"/>
                      </a:cubicBezTo>
                      <a:cubicBezTo>
                        <a:pt x="8" y="26"/>
                        <a:pt x="3" y="19"/>
                        <a:pt x="0" y="16"/>
                      </a:cubicBezTo>
                      <a:cubicBezTo>
                        <a:pt x="2" y="14"/>
                        <a:pt x="11" y="5"/>
                        <a:pt x="16" y="5"/>
                      </a:cubicBezTo>
                      <a:cubicBezTo>
                        <a:pt x="23" y="5"/>
                        <a:pt x="27" y="5"/>
                        <a:pt x="38" y="7"/>
                      </a:cubicBezTo>
                      <a:cubicBezTo>
                        <a:pt x="35" y="10"/>
                        <a:pt x="34" y="11"/>
                        <a:pt x="32" y="13"/>
                      </a:cubicBezTo>
                      <a:cubicBezTo>
                        <a:pt x="37" y="17"/>
                        <a:pt x="41" y="17"/>
                        <a:pt x="44" y="20"/>
                      </a:cubicBezTo>
                      <a:cubicBezTo>
                        <a:pt x="42" y="19"/>
                        <a:pt x="41" y="17"/>
                        <a:pt x="41" y="14"/>
                      </a:cubicBezTo>
                      <a:cubicBezTo>
                        <a:pt x="41" y="10"/>
                        <a:pt x="45" y="7"/>
                        <a:pt x="49" y="7"/>
                      </a:cubicBezTo>
                      <a:cubicBezTo>
                        <a:pt x="60" y="7"/>
                        <a:pt x="57" y="22"/>
                        <a:pt x="68" y="26"/>
                      </a:cubicBezTo>
                      <a:cubicBezTo>
                        <a:pt x="66" y="19"/>
                        <a:pt x="63" y="15"/>
                        <a:pt x="63" y="7"/>
                      </a:cubicBezTo>
                      <a:cubicBezTo>
                        <a:pt x="63" y="0"/>
                        <a:pt x="66" y="0"/>
                        <a:pt x="72" y="0"/>
                      </a:cubicBezTo>
                      <a:cubicBezTo>
                        <a:pt x="78" y="0"/>
                        <a:pt x="90" y="4"/>
                        <a:pt x="90" y="9"/>
                      </a:cubicBezTo>
                      <a:cubicBezTo>
                        <a:pt x="90" y="12"/>
                        <a:pt x="88" y="15"/>
                        <a:pt x="88" y="18"/>
                      </a:cubicBezTo>
                      <a:cubicBezTo>
                        <a:pt x="92" y="16"/>
                        <a:pt x="93" y="12"/>
                        <a:pt x="96" y="12"/>
                      </a:cubicBezTo>
                      <a:cubicBezTo>
                        <a:pt x="103" y="12"/>
                        <a:pt x="102" y="19"/>
                        <a:pt x="102" y="23"/>
                      </a:cubicBezTo>
                      <a:cubicBezTo>
                        <a:pt x="103" y="23"/>
                        <a:pt x="105" y="23"/>
                        <a:pt x="106" y="23"/>
                      </a:cubicBezTo>
                      <a:cubicBezTo>
                        <a:pt x="113" y="23"/>
                        <a:pt x="137" y="36"/>
                        <a:pt x="141" y="41"/>
                      </a:cubicBezTo>
                      <a:cubicBezTo>
                        <a:pt x="140" y="42"/>
                        <a:pt x="138" y="42"/>
                        <a:pt x="137" y="42"/>
                      </a:cubicBezTo>
                      <a:cubicBezTo>
                        <a:pt x="140" y="43"/>
                        <a:pt x="142" y="42"/>
                        <a:pt x="145" y="42"/>
                      </a:cubicBezTo>
                      <a:cubicBezTo>
                        <a:pt x="146" y="44"/>
                        <a:pt x="146" y="47"/>
                        <a:pt x="145" y="49"/>
                      </a:cubicBezTo>
                      <a:cubicBezTo>
                        <a:pt x="151" y="49"/>
                        <a:pt x="154" y="49"/>
                        <a:pt x="159" y="49"/>
                      </a:cubicBezTo>
                      <a:cubicBezTo>
                        <a:pt x="159" y="62"/>
                        <a:pt x="172" y="59"/>
                        <a:pt x="176" y="64"/>
                      </a:cubicBezTo>
                      <a:cubicBezTo>
                        <a:pt x="164" y="68"/>
                        <a:pt x="159" y="76"/>
                        <a:pt x="148" y="79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6" name="Freeform 27"/>
                <p:cNvSpPr>
                  <a:spLocks/>
                </p:cNvSpPr>
                <p:nvPr/>
              </p:nvSpPr>
              <p:spPr bwMode="auto">
                <a:xfrm>
                  <a:off x="4683125" y="1089025"/>
                  <a:ext cx="150813" cy="55563"/>
                </a:xfrm>
                <a:custGeom>
                  <a:avLst/>
                  <a:gdLst/>
                  <a:ahLst/>
                  <a:cxnLst>
                    <a:cxn ang="0">
                      <a:pos x="114" y="19"/>
                    </a:cxn>
                    <a:cxn ang="0">
                      <a:pos x="69" y="41"/>
                    </a:cxn>
                    <a:cxn ang="0">
                      <a:pos x="54" y="34"/>
                    </a:cxn>
                    <a:cxn ang="0">
                      <a:pos x="28" y="34"/>
                    </a:cxn>
                    <a:cxn ang="0">
                      <a:pos x="23" y="26"/>
                    </a:cxn>
                    <a:cxn ang="0">
                      <a:pos x="32" y="26"/>
                    </a:cxn>
                    <a:cxn ang="0">
                      <a:pos x="43" y="24"/>
                    </a:cxn>
                    <a:cxn ang="0">
                      <a:pos x="22" y="23"/>
                    </a:cxn>
                    <a:cxn ang="0">
                      <a:pos x="6" y="18"/>
                    </a:cxn>
                    <a:cxn ang="0">
                      <a:pos x="0" y="7"/>
                    </a:cxn>
                    <a:cxn ang="0">
                      <a:pos x="6" y="7"/>
                    </a:cxn>
                    <a:cxn ang="0">
                      <a:pos x="15" y="8"/>
                    </a:cxn>
                    <a:cxn ang="0">
                      <a:pos x="15" y="6"/>
                    </a:cxn>
                    <a:cxn ang="0">
                      <a:pos x="23" y="6"/>
                    </a:cxn>
                    <a:cxn ang="0">
                      <a:pos x="21" y="2"/>
                    </a:cxn>
                    <a:cxn ang="0">
                      <a:pos x="33" y="2"/>
                    </a:cxn>
                    <a:cxn ang="0">
                      <a:pos x="51" y="11"/>
                    </a:cxn>
                    <a:cxn ang="0">
                      <a:pos x="62" y="0"/>
                    </a:cxn>
                    <a:cxn ang="0">
                      <a:pos x="67" y="0"/>
                    </a:cxn>
                    <a:cxn ang="0">
                      <a:pos x="67" y="12"/>
                    </a:cxn>
                    <a:cxn ang="0">
                      <a:pos x="80" y="7"/>
                    </a:cxn>
                    <a:cxn ang="0">
                      <a:pos x="95" y="7"/>
                    </a:cxn>
                    <a:cxn ang="0">
                      <a:pos x="114" y="19"/>
                    </a:cxn>
                  </a:cxnLst>
                  <a:rect l="0" t="0" r="r" b="b"/>
                  <a:pathLst>
                    <a:path w="114" h="41">
                      <a:moveTo>
                        <a:pt x="114" y="19"/>
                      </a:moveTo>
                      <a:cubicBezTo>
                        <a:pt x="104" y="26"/>
                        <a:pt x="82" y="41"/>
                        <a:pt x="69" y="41"/>
                      </a:cubicBezTo>
                      <a:cubicBezTo>
                        <a:pt x="61" y="41"/>
                        <a:pt x="57" y="39"/>
                        <a:pt x="54" y="34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5" y="32"/>
                        <a:pt x="23" y="30"/>
                        <a:pt x="23" y="26"/>
                      </a:cubicBezTo>
                      <a:cubicBezTo>
                        <a:pt x="26" y="26"/>
                        <a:pt x="31" y="26"/>
                        <a:pt x="32" y="26"/>
                      </a:cubicBezTo>
                      <a:cubicBezTo>
                        <a:pt x="36" y="25"/>
                        <a:pt x="40" y="25"/>
                        <a:pt x="43" y="24"/>
                      </a:cubicBezTo>
                      <a:cubicBezTo>
                        <a:pt x="41" y="24"/>
                        <a:pt x="23" y="23"/>
                        <a:pt x="22" y="23"/>
                      </a:cubicBezTo>
                      <a:cubicBezTo>
                        <a:pt x="14" y="23"/>
                        <a:pt x="6" y="28"/>
                        <a:pt x="6" y="18"/>
                      </a:cubicBezTo>
                      <a:cubicBezTo>
                        <a:pt x="3" y="15"/>
                        <a:pt x="0" y="12"/>
                        <a:pt x="0" y="7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9" y="9"/>
                        <a:pt x="13" y="10"/>
                        <a:pt x="15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6" y="4"/>
                        <a:pt x="48" y="11"/>
                        <a:pt x="51" y="11"/>
                      </a:cubicBezTo>
                      <a:cubicBezTo>
                        <a:pt x="56" y="11"/>
                        <a:pt x="59" y="2"/>
                        <a:pt x="62" y="0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7" y="6"/>
                        <a:pt x="66" y="8"/>
                        <a:pt x="67" y="12"/>
                      </a:cubicBezTo>
                      <a:cubicBezTo>
                        <a:pt x="71" y="12"/>
                        <a:pt x="73" y="7"/>
                        <a:pt x="80" y="7"/>
                      </a:cubicBezTo>
                      <a:cubicBezTo>
                        <a:pt x="91" y="7"/>
                        <a:pt x="88" y="7"/>
                        <a:pt x="95" y="7"/>
                      </a:cubicBezTo>
                      <a:cubicBezTo>
                        <a:pt x="103" y="7"/>
                        <a:pt x="112" y="14"/>
                        <a:pt x="114" y="19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7" name="Freeform 28"/>
                <p:cNvSpPr>
                  <a:spLocks/>
                </p:cNvSpPr>
                <p:nvPr/>
              </p:nvSpPr>
              <p:spPr bwMode="auto">
                <a:xfrm>
                  <a:off x="4219575" y="1841500"/>
                  <a:ext cx="73025" cy="87313"/>
                </a:xfrm>
                <a:custGeom>
                  <a:avLst/>
                  <a:gdLst/>
                  <a:ahLst/>
                  <a:cxnLst>
                    <a:cxn ang="0">
                      <a:pos x="9" y="19"/>
                    </a:cxn>
                    <a:cxn ang="0">
                      <a:pos x="22" y="14"/>
                    </a:cxn>
                    <a:cxn ang="0">
                      <a:pos x="19" y="8"/>
                    </a:cxn>
                    <a:cxn ang="0">
                      <a:pos x="32" y="0"/>
                    </a:cxn>
                    <a:cxn ang="0">
                      <a:pos x="40" y="0"/>
                    </a:cxn>
                    <a:cxn ang="0">
                      <a:pos x="55" y="18"/>
                    </a:cxn>
                    <a:cxn ang="0">
                      <a:pos x="47" y="24"/>
                    </a:cxn>
                    <a:cxn ang="0">
                      <a:pos x="47" y="39"/>
                    </a:cxn>
                    <a:cxn ang="0">
                      <a:pos x="47" y="52"/>
                    </a:cxn>
                    <a:cxn ang="0">
                      <a:pos x="35" y="54"/>
                    </a:cxn>
                    <a:cxn ang="0">
                      <a:pos x="19" y="64"/>
                    </a:cxn>
                    <a:cxn ang="0">
                      <a:pos x="11" y="65"/>
                    </a:cxn>
                    <a:cxn ang="0">
                      <a:pos x="0" y="55"/>
                    </a:cxn>
                    <a:cxn ang="0">
                      <a:pos x="13" y="33"/>
                    </a:cxn>
                    <a:cxn ang="0">
                      <a:pos x="4" y="23"/>
                    </a:cxn>
                    <a:cxn ang="0">
                      <a:pos x="9" y="19"/>
                    </a:cxn>
                  </a:cxnLst>
                  <a:rect l="0" t="0" r="r" b="b"/>
                  <a:pathLst>
                    <a:path w="55" h="65">
                      <a:moveTo>
                        <a:pt x="9" y="19"/>
                      </a:moveTo>
                      <a:cubicBezTo>
                        <a:pt x="12" y="19"/>
                        <a:pt x="19" y="16"/>
                        <a:pt x="22" y="14"/>
                      </a:cubicBezTo>
                      <a:cubicBezTo>
                        <a:pt x="20" y="11"/>
                        <a:pt x="19" y="10"/>
                        <a:pt x="19" y="8"/>
                      </a:cubicBezTo>
                      <a:cubicBezTo>
                        <a:pt x="19" y="5"/>
                        <a:pt x="28" y="0"/>
                        <a:pt x="32" y="0"/>
                      </a:cubicBezTo>
                      <a:cubicBezTo>
                        <a:pt x="35" y="0"/>
                        <a:pt x="37" y="0"/>
                        <a:pt x="40" y="0"/>
                      </a:cubicBezTo>
                      <a:cubicBezTo>
                        <a:pt x="50" y="0"/>
                        <a:pt x="55" y="10"/>
                        <a:pt x="55" y="18"/>
                      </a:cubicBezTo>
                      <a:cubicBezTo>
                        <a:pt x="55" y="21"/>
                        <a:pt x="47" y="21"/>
                        <a:pt x="47" y="24"/>
                      </a:cubicBezTo>
                      <a:cubicBezTo>
                        <a:pt x="47" y="27"/>
                        <a:pt x="47" y="39"/>
                        <a:pt x="47" y="39"/>
                      </a:cubicBezTo>
                      <a:cubicBezTo>
                        <a:pt x="47" y="43"/>
                        <a:pt x="50" y="48"/>
                        <a:pt x="47" y="52"/>
                      </a:cubicBezTo>
                      <a:cubicBezTo>
                        <a:pt x="44" y="54"/>
                        <a:pt x="40" y="54"/>
                        <a:pt x="35" y="54"/>
                      </a:cubicBezTo>
                      <a:cubicBezTo>
                        <a:pt x="28" y="54"/>
                        <a:pt x="23" y="61"/>
                        <a:pt x="19" y="64"/>
                      </a:cubicBezTo>
                      <a:cubicBezTo>
                        <a:pt x="17" y="65"/>
                        <a:pt x="13" y="65"/>
                        <a:pt x="11" y="65"/>
                      </a:cubicBezTo>
                      <a:cubicBezTo>
                        <a:pt x="6" y="65"/>
                        <a:pt x="0" y="60"/>
                        <a:pt x="0" y="55"/>
                      </a:cubicBezTo>
                      <a:cubicBezTo>
                        <a:pt x="0" y="44"/>
                        <a:pt x="11" y="43"/>
                        <a:pt x="13" y="33"/>
                      </a:cubicBezTo>
                      <a:cubicBezTo>
                        <a:pt x="8" y="30"/>
                        <a:pt x="4" y="28"/>
                        <a:pt x="4" y="23"/>
                      </a:cubicBezTo>
                      <a:cubicBezTo>
                        <a:pt x="4" y="18"/>
                        <a:pt x="8" y="19"/>
                        <a:pt x="9" y="19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8" name="Freeform 29"/>
                <p:cNvSpPr>
                  <a:spLocks/>
                </p:cNvSpPr>
                <p:nvPr/>
              </p:nvSpPr>
              <p:spPr bwMode="auto">
                <a:xfrm>
                  <a:off x="4276725" y="1758950"/>
                  <a:ext cx="139700" cy="203200"/>
                </a:xfrm>
                <a:custGeom>
                  <a:avLst/>
                  <a:gdLst/>
                  <a:ahLst/>
                  <a:cxnLst>
                    <a:cxn ang="0">
                      <a:pos x="96" y="102"/>
                    </a:cxn>
                    <a:cxn ang="0">
                      <a:pos x="91" y="128"/>
                    </a:cxn>
                    <a:cxn ang="0">
                      <a:pos x="100" y="133"/>
                    </a:cxn>
                    <a:cxn ang="0">
                      <a:pos x="70" y="139"/>
                    </a:cxn>
                    <a:cxn ang="0">
                      <a:pos x="39" y="141"/>
                    </a:cxn>
                    <a:cxn ang="0">
                      <a:pos x="26" y="148"/>
                    </a:cxn>
                    <a:cxn ang="0">
                      <a:pos x="16" y="152"/>
                    </a:cxn>
                    <a:cxn ang="0">
                      <a:pos x="32" y="133"/>
                    </a:cxn>
                    <a:cxn ang="0">
                      <a:pos x="46" y="124"/>
                    </a:cxn>
                    <a:cxn ang="0">
                      <a:pos x="26" y="123"/>
                    </a:cxn>
                    <a:cxn ang="0">
                      <a:pos x="19" y="123"/>
                    </a:cxn>
                    <a:cxn ang="0">
                      <a:pos x="28" y="96"/>
                    </a:cxn>
                    <a:cxn ang="0">
                      <a:pos x="48" y="81"/>
                    </a:cxn>
                    <a:cxn ang="0">
                      <a:pos x="40" y="70"/>
                    </a:cxn>
                    <a:cxn ang="0">
                      <a:pos x="26" y="72"/>
                    </a:cxn>
                    <a:cxn ang="0">
                      <a:pos x="23" y="59"/>
                    </a:cxn>
                    <a:cxn ang="0">
                      <a:pos x="16" y="49"/>
                    </a:cxn>
                    <a:cxn ang="0">
                      <a:pos x="12" y="55"/>
                    </a:cxn>
                    <a:cxn ang="0">
                      <a:pos x="14" y="45"/>
                    </a:cxn>
                    <a:cxn ang="0">
                      <a:pos x="8" y="38"/>
                    </a:cxn>
                    <a:cxn ang="0">
                      <a:pos x="11" y="29"/>
                    </a:cxn>
                    <a:cxn ang="0">
                      <a:pos x="8" y="20"/>
                    </a:cxn>
                    <a:cxn ang="0">
                      <a:pos x="12" y="21"/>
                    </a:cxn>
                    <a:cxn ang="0">
                      <a:pos x="16" y="14"/>
                    </a:cxn>
                    <a:cxn ang="0">
                      <a:pos x="25" y="0"/>
                    </a:cxn>
                    <a:cxn ang="0">
                      <a:pos x="42" y="4"/>
                    </a:cxn>
                    <a:cxn ang="0">
                      <a:pos x="33" y="19"/>
                    </a:cxn>
                    <a:cxn ang="0">
                      <a:pos x="47" y="46"/>
                    </a:cxn>
                    <a:cxn ang="0">
                      <a:pos x="53" y="50"/>
                    </a:cxn>
                    <a:cxn ang="0">
                      <a:pos x="84" y="89"/>
                    </a:cxn>
                    <a:cxn ang="0">
                      <a:pos x="87" y="102"/>
                    </a:cxn>
                    <a:cxn ang="0">
                      <a:pos x="92" y="102"/>
                    </a:cxn>
                  </a:cxnLst>
                  <a:rect l="0" t="0" r="r" b="b"/>
                  <a:pathLst>
                    <a:path w="105" h="152">
                      <a:moveTo>
                        <a:pt x="90" y="103"/>
                      </a:moveTo>
                      <a:cubicBezTo>
                        <a:pt x="93" y="101"/>
                        <a:pt x="92" y="102"/>
                        <a:pt x="96" y="102"/>
                      </a:cubicBezTo>
                      <a:cubicBezTo>
                        <a:pt x="101" y="102"/>
                        <a:pt x="105" y="106"/>
                        <a:pt x="105" y="110"/>
                      </a:cubicBezTo>
                      <a:cubicBezTo>
                        <a:pt x="105" y="118"/>
                        <a:pt x="94" y="122"/>
                        <a:pt x="91" y="128"/>
                      </a:cubicBezTo>
                      <a:cubicBezTo>
                        <a:pt x="95" y="129"/>
                        <a:pt x="97" y="130"/>
                        <a:pt x="100" y="130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96" y="137"/>
                        <a:pt x="93" y="139"/>
                        <a:pt x="87" y="139"/>
                      </a:cubicBezTo>
                      <a:cubicBezTo>
                        <a:pt x="82" y="139"/>
                        <a:pt x="72" y="139"/>
                        <a:pt x="70" y="139"/>
                      </a:cubicBezTo>
                      <a:cubicBezTo>
                        <a:pt x="65" y="139"/>
                        <a:pt x="53" y="143"/>
                        <a:pt x="47" y="143"/>
                      </a:cubicBezTo>
                      <a:cubicBezTo>
                        <a:pt x="44" y="143"/>
                        <a:pt x="42" y="141"/>
                        <a:pt x="39" y="141"/>
                      </a:cubicBezTo>
                      <a:cubicBezTo>
                        <a:pt x="34" y="141"/>
                        <a:pt x="32" y="144"/>
                        <a:pt x="32" y="148"/>
                      </a:cubicBezTo>
                      <a:cubicBezTo>
                        <a:pt x="26" y="148"/>
                        <a:pt x="26" y="148"/>
                        <a:pt x="26" y="148"/>
                      </a:cubicBezTo>
                      <a:cubicBezTo>
                        <a:pt x="23" y="148"/>
                        <a:pt x="21" y="150"/>
                        <a:pt x="19" y="152"/>
                      </a:cubicBezTo>
                      <a:cubicBezTo>
                        <a:pt x="16" y="152"/>
                        <a:pt x="16" y="152"/>
                        <a:pt x="16" y="152"/>
                      </a:cubicBezTo>
                      <a:cubicBezTo>
                        <a:pt x="16" y="149"/>
                        <a:pt x="16" y="149"/>
                        <a:pt x="16" y="149"/>
                      </a:cubicBezTo>
                      <a:cubicBezTo>
                        <a:pt x="17" y="147"/>
                        <a:pt x="30" y="133"/>
                        <a:pt x="32" y="133"/>
                      </a:cubicBezTo>
                      <a:cubicBezTo>
                        <a:pt x="38" y="131"/>
                        <a:pt x="47" y="133"/>
                        <a:pt x="47" y="127"/>
                      </a:cubicBezTo>
                      <a:cubicBezTo>
                        <a:pt x="47" y="126"/>
                        <a:pt x="46" y="125"/>
                        <a:pt x="46" y="124"/>
                      </a:cubicBezTo>
                      <a:cubicBezTo>
                        <a:pt x="44" y="126"/>
                        <a:pt x="41" y="128"/>
                        <a:pt x="38" y="128"/>
                      </a:cubicBezTo>
                      <a:cubicBezTo>
                        <a:pt x="32" y="128"/>
                        <a:pt x="30" y="123"/>
                        <a:pt x="26" y="123"/>
                      </a:cubicBezTo>
                      <a:cubicBezTo>
                        <a:pt x="23" y="123"/>
                        <a:pt x="23" y="125"/>
                        <a:pt x="21" y="125"/>
                      </a:cubicBezTo>
                      <a:cubicBezTo>
                        <a:pt x="20" y="125"/>
                        <a:pt x="19" y="124"/>
                        <a:pt x="19" y="123"/>
                      </a:cubicBezTo>
                      <a:cubicBezTo>
                        <a:pt x="19" y="116"/>
                        <a:pt x="31" y="116"/>
                        <a:pt x="31" y="109"/>
                      </a:cubicBezTo>
                      <a:cubicBezTo>
                        <a:pt x="31" y="103"/>
                        <a:pt x="28" y="101"/>
                        <a:pt x="28" y="96"/>
                      </a:cubicBezTo>
                      <a:cubicBezTo>
                        <a:pt x="36" y="96"/>
                        <a:pt x="45" y="92"/>
                        <a:pt x="48" y="88"/>
                      </a:cubicBezTo>
                      <a:cubicBezTo>
                        <a:pt x="48" y="81"/>
                        <a:pt x="48" y="81"/>
                        <a:pt x="48" y="81"/>
                      </a:cubicBezTo>
                      <a:cubicBezTo>
                        <a:pt x="43" y="82"/>
                        <a:pt x="37" y="81"/>
                        <a:pt x="37" y="77"/>
                      </a:cubicBezTo>
                      <a:cubicBezTo>
                        <a:pt x="37" y="73"/>
                        <a:pt x="39" y="72"/>
                        <a:pt x="40" y="70"/>
                      </a:cubicBezTo>
                      <a:cubicBezTo>
                        <a:pt x="39" y="70"/>
                        <a:pt x="38" y="70"/>
                        <a:pt x="36" y="70"/>
                      </a:cubicBezTo>
                      <a:cubicBezTo>
                        <a:pt x="32" y="70"/>
                        <a:pt x="30" y="72"/>
                        <a:pt x="26" y="72"/>
                      </a:cubicBezTo>
                      <a:cubicBezTo>
                        <a:pt x="22" y="72"/>
                        <a:pt x="19" y="72"/>
                        <a:pt x="19" y="69"/>
                      </a:cubicBezTo>
                      <a:cubicBezTo>
                        <a:pt x="19" y="65"/>
                        <a:pt x="23" y="63"/>
                        <a:pt x="23" y="59"/>
                      </a:cubicBezTo>
                      <a:cubicBezTo>
                        <a:pt x="23" y="55"/>
                        <a:pt x="22" y="55"/>
                        <a:pt x="23" y="51"/>
                      </a:cubicBezTo>
                      <a:cubicBezTo>
                        <a:pt x="20" y="51"/>
                        <a:pt x="17" y="50"/>
                        <a:pt x="16" y="49"/>
                      </a:cubicBezTo>
                      <a:cubicBezTo>
                        <a:pt x="14" y="52"/>
                        <a:pt x="15" y="54"/>
                        <a:pt x="16" y="55"/>
                      </a:cubicBezTo>
                      <a:cubicBezTo>
                        <a:pt x="12" y="55"/>
                        <a:pt x="12" y="55"/>
                        <a:pt x="12" y="55"/>
                      </a:cubicBezTo>
                      <a:cubicBezTo>
                        <a:pt x="12" y="52"/>
                        <a:pt x="12" y="51"/>
                        <a:pt x="12" y="48"/>
                      </a:cubicBezTo>
                      <a:cubicBezTo>
                        <a:pt x="12" y="47"/>
                        <a:pt x="13" y="46"/>
                        <a:pt x="14" y="45"/>
                      </a:cubicBezTo>
                      <a:cubicBezTo>
                        <a:pt x="14" y="41"/>
                        <a:pt x="14" y="41"/>
                        <a:pt x="14" y="41"/>
                      </a:cubicBezTo>
                      <a:cubicBezTo>
                        <a:pt x="12" y="41"/>
                        <a:pt x="8" y="40"/>
                        <a:pt x="8" y="38"/>
                      </a:cubicBezTo>
                      <a:cubicBezTo>
                        <a:pt x="8" y="36"/>
                        <a:pt x="11" y="32"/>
                        <a:pt x="11" y="32"/>
                      </a:cubicBezTo>
                      <a:cubicBezTo>
                        <a:pt x="11" y="29"/>
                        <a:pt x="11" y="29"/>
                        <a:pt x="11" y="29"/>
                      </a:cubicBezTo>
                      <a:cubicBezTo>
                        <a:pt x="4" y="27"/>
                        <a:pt x="0" y="26"/>
                        <a:pt x="0" y="20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23"/>
                        <a:pt x="10" y="24"/>
                        <a:pt x="11" y="24"/>
                      </a:cubicBezTo>
                      <a:cubicBezTo>
                        <a:pt x="12" y="24"/>
                        <a:pt x="12" y="22"/>
                        <a:pt x="12" y="21"/>
                      </a:cubicBezTo>
                      <a:cubicBezTo>
                        <a:pt x="12" y="21"/>
                        <a:pt x="10" y="20"/>
                        <a:pt x="10" y="19"/>
                      </a:cubicBezTo>
                      <a:cubicBezTo>
                        <a:pt x="10" y="15"/>
                        <a:pt x="13" y="14"/>
                        <a:pt x="16" y="14"/>
                      </a:cubicBezTo>
                      <a:cubicBezTo>
                        <a:pt x="16" y="10"/>
                        <a:pt x="18" y="8"/>
                        <a:pt x="18" y="6"/>
                      </a:cubicBezTo>
                      <a:cubicBezTo>
                        <a:pt x="18" y="4"/>
                        <a:pt x="23" y="0"/>
                        <a:pt x="25" y="0"/>
                      </a:cubicBezTo>
                      <a:cubicBezTo>
                        <a:pt x="30" y="0"/>
                        <a:pt x="35" y="0"/>
                        <a:pt x="38" y="0"/>
                      </a:cubicBezTo>
                      <a:cubicBezTo>
                        <a:pt x="40" y="0"/>
                        <a:pt x="42" y="3"/>
                        <a:pt x="42" y="4"/>
                      </a:cubicBezTo>
                      <a:cubicBezTo>
                        <a:pt x="42" y="10"/>
                        <a:pt x="33" y="10"/>
                        <a:pt x="31" y="16"/>
                      </a:cubicBezTo>
                      <a:cubicBezTo>
                        <a:pt x="31" y="17"/>
                        <a:pt x="32" y="18"/>
                        <a:pt x="33" y="19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0" y="32"/>
                        <a:pt x="47" y="37"/>
                        <a:pt x="47" y="46"/>
                      </a:cubicBezTo>
                      <a:cubicBezTo>
                        <a:pt x="45" y="47"/>
                        <a:pt x="44" y="48"/>
                        <a:pt x="43" y="50"/>
                      </a:cubicBezTo>
                      <a:cubicBezTo>
                        <a:pt x="48" y="51"/>
                        <a:pt x="50" y="49"/>
                        <a:pt x="53" y="50"/>
                      </a:cubicBezTo>
                      <a:cubicBezTo>
                        <a:pt x="62" y="53"/>
                        <a:pt x="60" y="63"/>
                        <a:pt x="66" y="69"/>
                      </a:cubicBezTo>
                      <a:cubicBezTo>
                        <a:pt x="73" y="76"/>
                        <a:pt x="84" y="79"/>
                        <a:pt x="84" y="89"/>
                      </a:cubicBezTo>
                      <a:cubicBezTo>
                        <a:pt x="84" y="93"/>
                        <a:pt x="89" y="95"/>
                        <a:pt x="89" y="99"/>
                      </a:cubicBezTo>
                      <a:cubicBezTo>
                        <a:pt x="89" y="100"/>
                        <a:pt x="88" y="101"/>
                        <a:pt x="87" y="102"/>
                      </a:cubicBezTo>
                      <a:cubicBezTo>
                        <a:pt x="87" y="105"/>
                        <a:pt x="87" y="105"/>
                        <a:pt x="87" y="105"/>
                      </a:cubicBezTo>
                      <a:cubicBezTo>
                        <a:pt x="90" y="104"/>
                        <a:pt x="90" y="103"/>
                        <a:pt x="92" y="102"/>
                      </a:cubicBezTo>
                      <a:lnTo>
                        <a:pt x="90" y="103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9" name="Freeform 31"/>
                <p:cNvSpPr>
                  <a:spLocks/>
                </p:cNvSpPr>
                <p:nvPr/>
              </p:nvSpPr>
              <p:spPr bwMode="auto">
                <a:xfrm>
                  <a:off x="4592638" y="2203450"/>
                  <a:ext cx="46038" cy="30163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0" y="8"/>
                    </a:cxn>
                    <a:cxn ang="0">
                      <a:pos x="7" y="10"/>
                    </a:cxn>
                    <a:cxn ang="0">
                      <a:pos x="27" y="21"/>
                    </a:cxn>
                    <a:cxn ang="0">
                      <a:pos x="30" y="23"/>
                    </a:cxn>
                    <a:cxn ang="0">
                      <a:pos x="33" y="20"/>
                    </a:cxn>
                    <a:cxn ang="0">
                      <a:pos x="31" y="13"/>
                    </a:cxn>
                    <a:cxn ang="0">
                      <a:pos x="33" y="8"/>
                    </a:cxn>
                    <a:cxn ang="0">
                      <a:pos x="35" y="3"/>
                    </a:cxn>
                    <a:cxn ang="0">
                      <a:pos x="20" y="6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5" h="23">
                      <a:moveTo>
                        <a:pt x="0" y="5"/>
                      </a:move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2" y="10"/>
                        <a:pt x="5" y="10"/>
                        <a:pt x="7" y="10"/>
                      </a:cubicBezTo>
                      <a:cubicBezTo>
                        <a:pt x="14" y="12"/>
                        <a:pt x="19" y="20"/>
                        <a:pt x="27" y="21"/>
                      </a:cubicBezTo>
                      <a:cubicBezTo>
                        <a:pt x="27" y="23"/>
                        <a:pt x="29" y="23"/>
                        <a:pt x="30" y="23"/>
                      </a:cubicBezTo>
                      <a:cubicBezTo>
                        <a:pt x="32" y="23"/>
                        <a:pt x="33" y="21"/>
                        <a:pt x="33" y="20"/>
                      </a:cubicBezTo>
                      <a:cubicBezTo>
                        <a:pt x="33" y="17"/>
                        <a:pt x="31" y="16"/>
                        <a:pt x="31" y="13"/>
                      </a:cubicBezTo>
                      <a:cubicBezTo>
                        <a:pt x="31" y="11"/>
                        <a:pt x="33" y="8"/>
                        <a:pt x="33" y="8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28" y="2"/>
                        <a:pt x="25" y="6"/>
                        <a:pt x="20" y="6"/>
                      </a:cubicBezTo>
                      <a:cubicBezTo>
                        <a:pt x="14" y="6"/>
                        <a:pt x="10" y="0"/>
                        <a:pt x="0" y="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0" name="Freeform 32"/>
                <p:cNvSpPr>
                  <a:spLocks/>
                </p:cNvSpPr>
                <p:nvPr/>
              </p:nvSpPr>
              <p:spPr bwMode="auto">
                <a:xfrm>
                  <a:off x="4527550" y="2111375"/>
                  <a:ext cx="15875" cy="30163"/>
                </a:xfrm>
                <a:custGeom>
                  <a:avLst/>
                  <a:gdLst/>
                  <a:ahLst/>
                  <a:cxnLst>
                    <a:cxn ang="0">
                      <a:pos x="3" y="5"/>
                    </a:cxn>
                    <a:cxn ang="0">
                      <a:pos x="10" y="0"/>
                    </a:cxn>
                    <a:cxn ang="0">
                      <a:pos x="12" y="5"/>
                    </a:cxn>
                    <a:cxn ang="0">
                      <a:pos x="8" y="23"/>
                    </a:cxn>
                    <a:cxn ang="0">
                      <a:pos x="0" y="6"/>
                    </a:cxn>
                    <a:cxn ang="0">
                      <a:pos x="3" y="5"/>
                    </a:cxn>
                  </a:cxnLst>
                  <a:rect l="0" t="0" r="r" b="b"/>
                  <a:pathLst>
                    <a:path w="12" h="23">
                      <a:moveTo>
                        <a:pt x="3" y="5"/>
                      </a:moveTo>
                      <a:cubicBezTo>
                        <a:pt x="6" y="5"/>
                        <a:pt x="8" y="1"/>
                        <a:pt x="10" y="0"/>
                      </a:cubicBezTo>
                      <a:cubicBezTo>
                        <a:pt x="10" y="3"/>
                        <a:pt x="11" y="5"/>
                        <a:pt x="12" y="5"/>
                      </a:cubicBezTo>
                      <a:cubicBezTo>
                        <a:pt x="11" y="11"/>
                        <a:pt x="10" y="20"/>
                        <a:pt x="8" y="23"/>
                      </a:cubicBezTo>
                      <a:cubicBezTo>
                        <a:pt x="4" y="22"/>
                        <a:pt x="2" y="9"/>
                        <a:pt x="0" y="6"/>
                      </a:cubicBezTo>
                      <a:cubicBezTo>
                        <a:pt x="1" y="6"/>
                        <a:pt x="2" y="5"/>
                        <a:pt x="3" y="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1" name="Freeform 33"/>
                <p:cNvSpPr>
                  <a:spLocks/>
                </p:cNvSpPr>
                <p:nvPr/>
              </p:nvSpPr>
              <p:spPr bwMode="auto">
                <a:xfrm>
                  <a:off x="4524375" y="2144713"/>
                  <a:ext cx="25400" cy="44450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6"/>
                    </a:cxn>
                    <a:cxn ang="0">
                      <a:pos x="9" y="0"/>
                    </a:cxn>
                    <a:cxn ang="0">
                      <a:pos x="15" y="3"/>
                    </a:cxn>
                    <a:cxn ang="0">
                      <a:pos x="18" y="21"/>
                    </a:cxn>
                    <a:cxn ang="0">
                      <a:pos x="6" y="33"/>
                    </a:cxn>
                    <a:cxn ang="0">
                      <a:pos x="2" y="24"/>
                    </a:cxn>
                    <a:cxn ang="0">
                      <a:pos x="5" y="15"/>
                    </a:cxn>
                  </a:cxnLst>
                  <a:rect l="0" t="0" r="r" b="b"/>
                  <a:pathLst>
                    <a:path w="19" h="33">
                      <a:moveTo>
                        <a:pt x="5" y="15"/>
                      </a:moveTo>
                      <a:cubicBezTo>
                        <a:pt x="5" y="12"/>
                        <a:pt x="1" y="9"/>
                        <a:pt x="0" y="6"/>
                      </a:cubicBezTo>
                      <a:cubicBezTo>
                        <a:pt x="5" y="4"/>
                        <a:pt x="5" y="0"/>
                        <a:pt x="9" y="0"/>
                      </a:cubicBezTo>
                      <a:cubicBezTo>
                        <a:pt x="13" y="0"/>
                        <a:pt x="14" y="3"/>
                        <a:pt x="15" y="3"/>
                      </a:cubicBezTo>
                      <a:cubicBezTo>
                        <a:pt x="19" y="10"/>
                        <a:pt x="18" y="14"/>
                        <a:pt x="18" y="21"/>
                      </a:cubicBezTo>
                      <a:cubicBezTo>
                        <a:pt x="18" y="27"/>
                        <a:pt x="10" y="33"/>
                        <a:pt x="6" y="33"/>
                      </a:cubicBezTo>
                      <a:cubicBezTo>
                        <a:pt x="2" y="33"/>
                        <a:pt x="2" y="27"/>
                        <a:pt x="2" y="24"/>
                      </a:cubicBezTo>
                      <a:cubicBezTo>
                        <a:pt x="2" y="20"/>
                        <a:pt x="5" y="18"/>
                        <a:pt x="5" y="1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2" name="Freeform 34"/>
                <p:cNvSpPr>
                  <a:spLocks/>
                </p:cNvSpPr>
                <p:nvPr/>
              </p:nvSpPr>
              <p:spPr bwMode="auto">
                <a:xfrm>
                  <a:off x="4429125" y="2171700"/>
                  <a:ext cx="12700" cy="9525"/>
                </a:xfrm>
                <a:custGeom>
                  <a:avLst/>
                  <a:gdLst/>
                  <a:ahLst/>
                  <a:cxnLst>
                    <a:cxn ang="0">
                      <a:pos x="9" y="5"/>
                    </a:cxn>
                    <a:cxn ang="0">
                      <a:pos x="6" y="7"/>
                    </a:cxn>
                    <a:cxn ang="0">
                      <a:pos x="0" y="3"/>
                    </a:cxn>
                    <a:cxn ang="0">
                      <a:pos x="7" y="0"/>
                    </a:cxn>
                    <a:cxn ang="0">
                      <a:pos x="9" y="5"/>
                    </a:cxn>
                  </a:cxnLst>
                  <a:rect l="0" t="0" r="r" b="b"/>
                  <a:pathLst>
                    <a:path w="9" h="7">
                      <a:moveTo>
                        <a:pt x="9" y="5"/>
                      </a:moveTo>
                      <a:cubicBezTo>
                        <a:pt x="9" y="6"/>
                        <a:pt x="7" y="7"/>
                        <a:pt x="6" y="7"/>
                      </a:cubicBezTo>
                      <a:cubicBezTo>
                        <a:pt x="4" y="7"/>
                        <a:pt x="1" y="3"/>
                        <a:pt x="0" y="3"/>
                      </a:cubicBezTo>
                      <a:cubicBezTo>
                        <a:pt x="3" y="2"/>
                        <a:pt x="5" y="0"/>
                        <a:pt x="7" y="0"/>
                      </a:cubicBezTo>
                      <a:cubicBezTo>
                        <a:pt x="7" y="1"/>
                        <a:pt x="9" y="3"/>
                        <a:pt x="9" y="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3" name="Freeform 35"/>
                <p:cNvSpPr>
                  <a:spLocks/>
                </p:cNvSpPr>
                <p:nvPr/>
              </p:nvSpPr>
              <p:spPr bwMode="auto">
                <a:xfrm>
                  <a:off x="4551363" y="1833563"/>
                  <a:ext cx="15875" cy="19050"/>
                </a:xfrm>
                <a:custGeom>
                  <a:avLst/>
                  <a:gdLst/>
                  <a:ahLst/>
                  <a:cxnLst>
                    <a:cxn ang="0">
                      <a:pos x="11" y="10"/>
                    </a:cxn>
                    <a:cxn ang="0">
                      <a:pos x="0" y="5"/>
                    </a:cxn>
                    <a:cxn ang="0">
                      <a:pos x="0" y="0"/>
                    </a:cxn>
                    <a:cxn ang="0">
                      <a:pos x="9" y="0"/>
                    </a:cxn>
                    <a:cxn ang="0">
                      <a:pos x="12" y="9"/>
                    </a:cxn>
                    <a:cxn ang="0">
                      <a:pos x="11" y="14"/>
                    </a:cxn>
                    <a:cxn ang="0">
                      <a:pos x="11" y="10"/>
                    </a:cxn>
                  </a:cxnLst>
                  <a:rect l="0" t="0" r="r" b="b"/>
                  <a:pathLst>
                    <a:path w="12" h="14">
                      <a:moveTo>
                        <a:pt x="11" y="10"/>
                      </a:moveTo>
                      <a:cubicBezTo>
                        <a:pt x="5" y="10"/>
                        <a:pt x="0" y="9"/>
                        <a:pt x="0" y="5"/>
                      </a:cubicBezTo>
                      <a:cubicBezTo>
                        <a:pt x="0" y="3"/>
                        <a:pt x="0" y="2"/>
                        <a:pt x="0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6"/>
                        <a:pt x="12" y="5"/>
                        <a:pt x="12" y="9"/>
                      </a:cubicBezTo>
                      <a:cubicBezTo>
                        <a:pt x="12" y="13"/>
                        <a:pt x="11" y="12"/>
                        <a:pt x="11" y="14"/>
                      </a:cubicBezTo>
                      <a:cubicBezTo>
                        <a:pt x="11" y="13"/>
                        <a:pt x="11" y="12"/>
                        <a:pt x="11" y="10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4" name="Freeform 37"/>
                <p:cNvSpPr>
                  <a:spLocks/>
                </p:cNvSpPr>
                <p:nvPr/>
              </p:nvSpPr>
              <p:spPr bwMode="auto">
                <a:xfrm>
                  <a:off x="4684713" y="1773238"/>
                  <a:ext cx="15875" cy="23813"/>
                </a:xfrm>
                <a:custGeom>
                  <a:avLst/>
                  <a:gdLst/>
                  <a:ahLst/>
                  <a:cxnLst>
                    <a:cxn ang="0">
                      <a:pos x="8" y="6"/>
                    </a:cxn>
                    <a:cxn ang="0">
                      <a:pos x="1" y="17"/>
                    </a:cxn>
                    <a:cxn ang="0">
                      <a:pos x="1" y="11"/>
                    </a:cxn>
                    <a:cxn ang="0">
                      <a:pos x="11" y="0"/>
                    </a:cxn>
                    <a:cxn ang="0">
                      <a:pos x="8" y="6"/>
                    </a:cxn>
                  </a:cxnLst>
                  <a:rect l="0" t="0" r="r" b="b"/>
                  <a:pathLst>
                    <a:path w="11" h="17">
                      <a:moveTo>
                        <a:pt x="8" y="6"/>
                      </a:moveTo>
                      <a:cubicBezTo>
                        <a:pt x="8" y="11"/>
                        <a:pt x="4" y="13"/>
                        <a:pt x="1" y="17"/>
                      </a:cubicBezTo>
                      <a:cubicBezTo>
                        <a:pt x="0" y="15"/>
                        <a:pt x="1" y="14"/>
                        <a:pt x="1" y="11"/>
                      </a:cubicBezTo>
                      <a:cubicBezTo>
                        <a:pt x="1" y="9"/>
                        <a:pt x="3" y="1"/>
                        <a:pt x="11" y="0"/>
                      </a:cubicBezTo>
                      <a:cubicBezTo>
                        <a:pt x="10" y="2"/>
                        <a:pt x="8" y="4"/>
                        <a:pt x="8" y="6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45" name="Freeform 38"/>
                <p:cNvSpPr>
                  <a:spLocks/>
                </p:cNvSpPr>
                <p:nvPr/>
              </p:nvSpPr>
              <p:spPr bwMode="auto">
                <a:xfrm>
                  <a:off x="4746625" y="1744663"/>
                  <a:ext cx="20638" cy="26988"/>
                </a:xfrm>
                <a:custGeom>
                  <a:avLst/>
                  <a:gdLst/>
                  <a:ahLst/>
                  <a:cxnLst>
                    <a:cxn ang="0">
                      <a:pos x="12" y="10"/>
                    </a:cxn>
                    <a:cxn ang="0">
                      <a:pos x="12" y="16"/>
                    </a:cxn>
                    <a:cxn ang="0">
                      <a:pos x="5" y="20"/>
                    </a:cxn>
                    <a:cxn ang="0">
                      <a:pos x="0" y="13"/>
                    </a:cxn>
                    <a:cxn ang="0">
                      <a:pos x="10" y="10"/>
                    </a:cxn>
                    <a:cxn ang="0">
                      <a:pos x="7" y="5"/>
                    </a:cxn>
                    <a:cxn ang="0">
                      <a:pos x="11" y="0"/>
                    </a:cxn>
                    <a:cxn ang="0">
                      <a:pos x="16" y="5"/>
                    </a:cxn>
                    <a:cxn ang="0">
                      <a:pos x="12" y="10"/>
                    </a:cxn>
                  </a:cxnLst>
                  <a:rect l="0" t="0" r="r" b="b"/>
                  <a:pathLst>
                    <a:path w="16" h="20">
                      <a:moveTo>
                        <a:pt x="12" y="10"/>
                      </a:moveTo>
                      <a:cubicBezTo>
                        <a:pt x="12" y="12"/>
                        <a:pt x="12" y="14"/>
                        <a:pt x="12" y="16"/>
                      </a:cubicBezTo>
                      <a:cubicBezTo>
                        <a:pt x="12" y="17"/>
                        <a:pt x="6" y="20"/>
                        <a:pt x="5" y="20"/>
                      </a:cubicBezTo>
                      <a:cubicBezTo>
                        <a:pt x="1" y="20"/>
                        <a:pt x="0" y="16"/>
                        <a:pt x="0" y="13"/>
                      </a:cubicBezTo>
                      <a:cubicBezTo>
                        <a:pt x="4" y="13"/>
                        <a:pt x="6" y="10"/>
                        <a:pt x="10" y="10"/>
                      </a:cubicBezTo>
                      <a:cubicBezTo>
                        <a:pt x="9" y="8"/>
                        <a:pt x="7" y="7"/>
                        <a:pt x="7" y="5"/>
                      </a:cubicBezTo>
                      <a:cubicBezTo>
                        <a:pt x="7" y="2"/>
                        <a:pt x="11" y="0"/>
                        <a:pt x="11" y="0"/>
                      </a:cubicBezTo>
                      <a:cubicBezTo>
                        <a:pt x="13" y="3"/>
                        <a:pt x="14" y="4"/>
                        <a:pt x="16" y="5"/>
                      </a:cubicBezTo>
                      <a:cubicBezTo>
                        <a:pt x="15" y="7"/>
                        <a:pt x="13" y="10"/>
                        <a:pt x="12" y="10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grpSp>
          <p:nvGrpSpPr>
            <p:cNvPr id="30" name="Group 363"/>
            <p:cNvGrpSpPr/>
            <p:nvPr/>
          </p:nvGrpSpPr>
          <p:grpSpPr>
            <a:xfrm>
              <a:off x="17091436" y="8904549"/>
              <a:ext cx="2501979" cy="2185642"/>
              <a:chOff x="6275388" y="2879725"/>
              <a:chExt cx="966788" cy="844552"/>
            </a:xfrm>
            <a:gradFill>
              <a:gsLst>
                <a:gs pos="0">
                  <a:srgbClr val="8FB4C4"/>
                </a:gs>
                <a:gs pos="100000">
                  <a:srgbClr val="95BACA"/>
                </a:gs>
              </a:gsLst>
              <a:lin ang="2700000" scaled="0"/>
            </a:gradFill>
          </p:grpSpPr>
          <p:sp>
            <p:nvSpPr>
              <p:cNvPr id="113" name="Freeform 9"/>
              <p:cNvSpPr>
                <a:spLocks/>
              </p:cNvSpPr>
              <p:nvPr/>
            </p:nvSpPr>
            <p:spPr bwMode="auto">
              <a:xfrm>
                <a:off x="6567488" y="2879725"/>
                <a:ext cx="339725" cy="176213"/>
              </a:xfrm>
              <a:custGeom>
                <a:avLst/>
                <a:gdLst/>
                <a:ahLst/>
                <a:cxnLst>
                  <a:cxn ang="0">
                    <a:pos x="128" y="28"/>
                  </a:cxn>
                  <a:cxn ang="0">
                    <a:pos x="160" y="39"/>
                  </a:cxn>
                  <a:cxn ang="0">
                    <a:pos x="173" y="45"/>
                  </a:cxn>
                  <a:cxn ang="0">
                    <a:pos x="179" y="49"/>
                  </a:cxn>
                  <a:cxn ang="0">
                    <a:pos x="203" y="71"/>
                  </a:cxn>
                  <a:cxn ang="0">
                    <a:pos x="217" y="78"/>
                  </a:cxn>
                  <a:cxn ang="0">
                    <a:pos x="208" y="85"/>
                  </a:cxn>
                  <a:cxn ang="0">
                    <a:pos x="217" y="96"/>
                  </a:cxn>
                  <a:cxn ang="0">
                    <a:pos x="224" y="108"/>
                  </a:cxn>
                  <a:cxn ang="0">
                    <a:pos x="233" y="113"/>
                  </a:cxn>
                  <a:cxn ang="0">
                    <a:pos x="237" y="118"/>
                  </a:cxn>
                  <a:cxn ang="0">
                    <a:pos x="242" y="119"/>
                  </a:cxn>
                  <a:cxn ang="0">
                    <a:pos x="247" y="124"/>
                  </a:cxn>
                  <a:cxn ang="0">
                    <a:pos x="255" y="126"/>
                  </a:cxn>
                  <a:cxn ang="0">
                    <a:pos x="250" y="133"/>
                  </a:cxn>
                  <a:cxn ang="0">
                    <a:pos x="247" y="133"/>
                  </a:cxn>
                  <a:cxn ang="0">
                    <a:pos x="239" y="127"/>
                  </a:cxn>
                  <a:cxn ang="0">
                    <a:pos x="227" y="127"/>
                  </a:cxn>
                  <a:cxn ang="0">
                    <a:pos x="210" y="116"/>
                  </a:cxn>
                  <a:cxn ang="0">
                    <a:pos x="206" y="113"/>
                  </a:cxn>
                  <a:cxn ang="0">
                    <a:pos x="175" y="92"/>
                  </a:cxn>
                  <a:cxn ang="0">
                    <a:pos x="158" y="103"/>
                  </a:cxn>
                  <a:cxn ang="0">
                    <a:pos x="156" y="113"/>
                  </a:cxn>
                  <a:cxn ang="0">
                    <a:pos x="139" y="113"/>
                  </a:cxn>
                  <a:cxn ang="0">
                    <a:pos x="113" y="100"/>
                  </a:cxn>
                  <a:cxn ang="0">
                    <a:pos x="107" y="102"/>
                  </a:cxn>
                  <a:cxn ang="0">
                    <a:pos x="98" y="102"/>
                  </a:cxn>
                  <a:cxn ang="0">
                    <a:pos x="90" y="99"/>
                  </a:cxn>
                  <a:cxn ang="0">
                    <a:pos x="101" y="90"/>
                  </a:cxn>
                  <a:cxn ang="0">
                    <a:pos x="96" y="71"/>
                  </a:cxn>
                  <a:cxn ang="0">
                    <a:pos x="77" y="59"/>
                  </a:cxn>
                  <a:cxn ang="0">
                    <a:pos x="53" y="54"/>
                  </a:cxn>
                  <a:cxn ang="0">
                    <a:pos x="37" y="45"/>
                  </a:cxn>
                  <a:cxn ang="0">
                    <a:pos x="37" y="41"/>
                  </a:cxn>
                  <a:cxn ang="0">
                    <a:pos x="30" y="49"/>
                  </a:cxn>
                  <a:cxn ang="0">
                    <a:pos x="26" y="48"/>
                  </a:cxn>
                  <a:cxn ang="0">
                    <a:pos x="24" y="38"/>
                  </a:cxn>
                  <a:cxn ang="0">
                    <a:pos x="16" y="33"/>
                  </a:cxn>
                  <a:cxn ang="0">
                    <a:pos x="38" y="25"/>
                  </a:cxn>
                  <a:cxn ang="0">
                    <a:pos x="35" y="25"/>
                  </a:cxn>
                  <a:cxn ang="0">
                    <a:pos x="23" y="27"/>
                  </a:cxn>
                  <a:cxn ang="0">
                    <a:pos x="16" y="26"/>
                  </a:cxn>
                  <a:cxn ang="0">
                    <a:pos x="14" y="22"/>
                  </a:cxn>
                  <a:cxn ang="0">
                    <a:pos x="0" y="12"/>
                  </a:cxn>
                  <a:cxn ang="0">
                    <a:pos x="6" y="8"/>
                  </a:cxn>
                  <a:cxn ang="0">
                    <a:pos x="23" y="0"/>
                  </a:cxn>
                  <a:cxn ang="0">
                    <a:pos x="44" y="9"/>
                  </a:cxn>
                  <a:cxn ang="0">
                    <a:pos x="44" y="25"/>
                  </a:cxn>
                  <a:cxn ang="0">
                    <a:pos x="50" y="29"/>
                  </a:cxn>
                  <a:cxn ang="0">
                    <a:pos x="59" y="38"/>
                  </a:cxn>
                  <a:cxn ang="0">
                    <a:pos x="67" y="30"/>
                  </a:cxn>
                  <a:cxn ang="0">
                    <a:pos x="78" y="25"/>
                  </a:cxn>
                  <a:cxn ang="0">
                    <a:pos x="92" y="14"/>
                  </a:cxn>
                  <a:cxn ang="0">
                    <a:pos x="98" y="17"/>
                  </a:cxn>
                  <a:cxn ang="0">
                    <a:pos x="109" y="25"/>
                  </a:cxn>
                  <a:cxn ang="0">
                    <a:pos x="121" y="25"/>
                  </a:cxn>
                  <a:cxn ang="0">
                    <a:pos x="130" y="29"/>
                  </a:cxn>
                  <a:cxn ang="0">
                    <a:pos x="130" y="30"/>
                  </a:cxn>
                  <a:cxn ang="0">
                    <a:pos x="128" y="28"/>
                  </a:cxn>
                </a:cxnLst>
                <a:rect l="0" t="0" r="r" b="b"/>
                <a:pathLst>
                  <a:path w="255" h="133">
                    <a:moveTo>
                      <a:pt x="128" y="28"/>
                    </a:moveTo>
                    <a:cubicBezTo>
                      <a:pt x="133" y="33"/>
                      <a:pt x="149" y="39"/>
                      <a:pt x="160" y="39"/>
                    </a:cubicBezTo>
                    <a:cubicBezTo>
                      <a:pt x="165" y="39"/>
                      <a:pt x="168" y="45"/>
                      <a:pt x="173" y="45"/>
                    </a:cubicBezTo>
                    <a:cubicBezTo>
                      <a:pt x="173" y="48"/>
                      <a:pt x="176" y="49"/>
                      <a:pt x="179" y="49"/>
                    </a:cubicBezTo>
                    <a:cubicBezTo>
                      <a:pt x="193" y="54"/>
                      <a:pt x="192" y="66"/>
                      <a:pt x="203" y="71"/>
                    </a:cubicBezTo>
                    <a:cubicBezTo>
                      <a:pt x="207" y="73"/>
                      <a:pt x="217" y="68"/>
                      <a:pt x="217" y="78"/>
                    </a:cubicBezTo>
                    <a:cubicBezTo>
                      <a:pt x="217" y="83"/>
                      <a:pt x="208" y="81"/>
                      <a:pt x="208" y="85"/>
                    </a:cubicBezTo>
                    <a:cubicBezTo>
                      <a:pt x="208" y="87"/>
                      <a:pt x="216" y="95"/>
                      <a:pt x="217" y="96"/>
                    </a:cubicBezTo>
                    <a:cubicBezTo>
                      <a:pt x="221" y="100"/>
                      <a:pt x="220" y="103"/>
                      <a:pt x="224" y="108"/>
                    </a:cubicBezTo>
                    <a:cubicBezTo>
                      <a:pt x="225" y="111"/>
                      <a:pt x="230" y="113"/>
                      <a:pt x="233" y="113"/>
                    </a:cubicBezTo>
                    <a:cubicBezTo>
                      <a:pt x="235" y="113"/>
                      <a:pt x="236" y="116"/>
                      <a:pt x="237" y="118"/>
                    </a:cubicBezTo>
                    <a:cubicBezTo>
                      <a:pt x="238" y="120"/>
                      <a:pt x="240" y="118"/>
                      <a:pt x="242" y="119"/>
                    </a:cubicBezTo>
                    <a:cubicBezTo>
                      <a:pt x="245" y="119"/>
                      <a:pt x="246" y="122"/>
                      <a:pt x="247" y="124"/>
                    </a:cubicBezTo>
                    <a:cubicBezTo>
                      <a:pt x="247" y="126"/>
                      <a:pt x="254" y="125"/>
                      <a:pt x="255" y="126"/>
                    </a:cubicBezTo>
                    <a:cubicBezTo>
                      <a:pt x="253" y="127"/>
                      <a:pt x="250" y="130"/>
                      <a:pt x="250" y="133"/>
                    </a:cubicBezTo>
                    <a:cubicBezTo>
                      <a:pt x="249" y="133"/>
                      <a:pt x="248" y="133"/>
                      <a:pt x="247" y="133"/>
                    </a:cubicBezTo>
                    <a:cubicBezTo>
                      <a:pt x="246" y="133"/>
                      <a:pt x="240" y="128"/>
                      <a:pt x="239" y="127"/>
                    </a:cubicBezTo>
                    <a:cubicBezTo>
                      <a:pt x="227" y="127"/>
                      <a:pt x="227" y="127"/>
                      <a:pt x="227" y="127"/>
                    </a:cubicBezTo>
                    <a:cubicBezTo>
                      <a:pt x="221" y="126"/>
                      <a:pt x="210" y="121"/>
                      <a:pt x="210" y="116"/>
                    </a:cubicBezTo>
                    <a:cubicBezTo>
                      <a:pt x="210" y="115"/>
                      <a:pt x="207" y="114"/>
                      <a:pt x="206" y="113"/>
                    </a:cubicBezTo>
                    <a:cubicBezTo>
                      <a:pt x="197" y="104"/>
                      <a:pt x="189" y="92"/>
                      <a:pt x="175" y="92"/>
                    </a:cubicBezTo>
                    <a:cubicBezTo>
                      <a:pt x="164" y="92"/>
                      <a:pt x="165" y="100"/>
                      <a:pt x="158" y="103"/>
                    </a:cubicBezTo>
                    <a:cubicBezTo>
                      <a:pt x="160" y="108"/>
                      <a:pt x="156" y="110"/>
                      <a:pt x="156" y="113"/>
                    </a:cubicBezTo>
                    <a:cubicBezTo>
                      <a:pt x="146" y="113"/>
                      <a:pt x="144" y="113"/>
                      <a:pt x="139" y="113"/>
                    </a:cubicBezTo>
                    <a:cubicBezTo>
                      <a:pt x="128" y="113"/>
                      <a:pt x="125" y="100"/>
                      <a:pt x="113" y="100"/>
                    </a:cubicBezTo>
                    <a:cubicBezTo>
                      <a:pt x="112" y="100"/>
                      <a:pt x="107" y="100"/>
                      <a:pt x="107" y="102"/>
                    </a:cubicBezTo>
                    <a:cubicBezTo>
                      <a:pt x="98" y="102"/>
                      <a:pt x="98" y="102"/>
                      <a:pt x="98" y="102"/>
                    </a:cubicBezTo>
                    <a:cubicBezTo>
                      <a:pt x="94" y="102"/>
                      <a:pt x="90" y="102"/>
                      <a:pt x="90" y="99"/>
                    </a:cubicBezTo>
                    <a:cubicBezTo>
                      <a:pt x="90" y="93"/>
                      <a:pt x="99" y="91"/>
                      <a:pt x="101" y="90"/>
                    </a:cubicBezTo>
                    <a:cubicBezTo>
                      <a:pt x="95" y="84"/>
                      <a:pt x="98" y="78"/>
                      <a:pt x="96" y="71"/>
                    </a:cubicBezTo>
                    <a:cubicBezTo>
                      <a:pt x="94" y="66"/>
                      <a:pt x="82" y="61"/>
                      <a:pt x="77" y="59"/>
                    </a:cubicBezTo>
                    <a:cubicBezTo>
                      <a:pt x="72" y="56"/>
                      <a:pt x="60" y="54"/>
                      <a:pt x="53" y="54"/>
                    </a:cubicBezTo>
                    <a:cubicBezTo>
                      <a:pt x="47" y="54"/>
                      <a:pt x="44" y="43"/>
                      <a:pt x="37" y="45"/>
                    </a:cubicBezTo>
                    <a:cubicBezTo>
                      <a:pt x="37" y="41"/>
                      <a:pt x="37" y="41"/>
                      <a:pt x="37" y="41"/>
                    </a:cubicBezTo>
                    <a:cubicBezTo>
                      <a:pt x="36" y="44"/>
                      <a:pt x="34" y="49"/>
                      <a:pt x="30" y="49"/>
                    </a:cubicBezTo>
                    <a:cubicBezTo>
                      <a:pt x="29" y="49"/>
                      <a:pt x="26" y="49"/>
                      <a:pt x="26" y="48"/>
                    </a:cubicBezTo>
                    <a:cubicBezTo>
                      <a:pt x="24" y="43"/>
                      <a:pt x="26" y="41"/>
                      <a:pt x="24" y="38"/>
                    </a:cubicBezTo>
                    <a:cubicBezTo>
                      <a:pt x="22" y="34"/>
                      <a:pt x="17" y="36"/>
                      <a:pt x="16" y="33"/>
                    </a:cubicBezTo>
                    <a:cubicBezTo>
                      <a:pt x="22" y="29"/>
                      <a:pt x="35" y="30"/>
                      <a:pt x="38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0" y="26"/>
                      <a:pt x="27" y="27"/>
                      <a:pt x="23" y="27"/>
                    </a:cubicBezTo>
                    <a:cubicBezTo>
                      <a:pt x="20" y="27"/>
                      <a:pt x="19" y="26"/>
                      <a:pt x="16" y="26"/>
                    </a:cubicBezTo>
                    <a:cubicBezTo>
                      <a:pt x="15" y="25"/>
                      <a:pt x="14" y="23"/>
                      <a:pt x="14" y="22"/>
                    </a:cubicBezTo>
                    <a:cubicBezTo>
                      <a:pt x="11" y="15"/>
                      <a:pt x="0" y="18"/>
                      <a:pt x="0" y="12"/>
                    </a:cubicBezTo>
                    <a:cubicBezTo>
                      <a:pt x="0" y="9"/>
                      <a:pt x="4" y="8"/>
                      <a:pt x="6" y="8"/>
                    </a:cubicBezTo>
                    <a:cubicBezTo>
                      <a:pt x="12" y="8"/>
                      <a:pt x="15" y="0"/>
                      <a:pt x="23" y="0"/>
                    </a:cubicBezTo>
                    <a:cubicBezTo>
                      <a:pt x="30" y="0"/>
                      <a:pt x="36" y="7"/>
                      <a:pt x="44" y="9"/>
                    </a:cubicBezTo>
                    <a:cubicBezTo>
                      <a:pt x="44" y="15"/>
                      <a:pt x="44" y="22"/>
                      <a:pt x="44" y="25"/>
                    </a:cubicBezTo>
                    <a:cubicBezTo>
                      <a:pt x="44" y="27"/>
                      <a:pt x="46" y="29"/>
                      <a:pt x="50" y="29"/>
                    </a:cubicBezTo>
                    <a:cubicBezTo>
                      <a:pt x="50" y="31"/>
                      <a:pt x="56" y="38"/>
                      <a:pt x="59" y="38"/>
                    </a:cubicBezTo>
                    <a:cubicBezTo>
                      <a:pt x="62" y="38"/>
                      <a:pt x="66" y="31"/>
                      <a:pt x="67" y="30"/>
                    </a:cubicBezTo>
                    <a:cubicBezTo>
                      <a:pt x="71" y="27"/>
                      <a:pt x="71" y="26"/>
                      <a:pt x="78" y="25"/>
                    </a:cubicBezTo>
                    <a:cubicBezTo>
                      <a:pt x="82" y="23"/>
                      <a:pt x="87" y="15"/>
                      <a:pt x="92" y="14"/>
                    </a:cubicBezTo>
                    <a:cubicBezTo>
                      <a:pt x="93" y="17"/>
                      <a:pt x="96" y="16"/>
                      <a:pt x="98" y="17"/>
                    </a:cubicBezTo>
                    <a:cubicBezTo>
                      <a:pt x="103" y="18"/>
                      <a:pt x="106" y="24"/>
                      <a:pt x="109" y="25"/>
                    </a:cubicBezTo>
                    <a:cubicBezTo>
                      <a:pt x="121" y="25"/>
                      <a:pt x="121" y="25"/>
                      <a:pt x="121" y="25"/>
                    </a:cubicBezTo>
                    <a:cubicBezTo>
                      <a:pt x="123" y="27"/>
                      <a:pt x="128" y="29"/>
                      <a:pt x="130" y="29"/>
                    </a:cubicBezTo>
                    <a:cubicBezTo>
                      <a:pt x="130" y="30"/>
                      <a:pt x="130" y="30"/>
                      <a:pt x="130" y="30"/>
                    </a:cubicBezTo>
                    <a:lnTo>
                      <a:pt x="128" y="28"/>
                    </a:lnTo>
                    <a:close/>
                  </a:path>
                </a:pathLst>
              </a:custGeom>
              <a:solidFill>
                <a:srgbClr val="8FB4C4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62" dirty="0">
                  <a:latin typeface="Roboto condensed"/>
                  <a:cs typeface="Roboto condensed"/>
                </a:endParaRPr>
              </a:p>
            </p:txBody>
          </p:sp>
          <p:grpSp>
            <p:nvGrpSpPr>
              <p:cNvPr id="114" name="Group 361"/>
              <p:cNvGrpSpPr/>
              <p:nvPr/>
            </p:nvGrpSpPr>
            <p:grpSpPr>
              <a:xfrm>
                <a:off x="6275388" y="2917825"/>
                <a:ext cx="966788" cy="806452"/>
                <a:chOff x="6275388" y="2917825"/>
                <a:chExt cx="966788" cy="806452"/>
              </a:xfrm>
              <a:grpFill/>
            </p:grpSpPr>
            <p:sp>
              <p:nvSpPr>
                <p:cNvPr id="115" name="Freeform 7"/>
                <p:cNvSpPr>
                  <a:spLocks/>
                </p:cNvSpPr>
                <p:nvPr/>
              </p:nvSpPr>
              <p:spPr bwMode="auto">
                <a:xfrm>
                  <a:off x="6623050" y="2968625"/>
                  <a:ext cx="11113" cy="2540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8" y="5"/>
                    </a:cxn>
                    <a:cxn ang="0">
                      <a:pos x="5" y="9"/>
                    </a:cxn>
                    <a:cxn ang="0">
                      <a:pos x="2" y="19"/>
                    </a:cxn>
                    <a:cxn ang="0">
                      <a:pos x="0" y="15"/>
                    </a:cxn>
                    <a:cxn ang="0">
                      <a:pos x="4" y="8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8" h="19">
                      <a:moveTo>
                        <a:pt x="7" y="0"/>
                      </a:moveTo>
                      <a:cubicBezTo>
                        <a:pt x="7" y="4"/>
                        <a:pt x="8" y="2"/>
                        <a:pt x="8" y="5"/>
                      </a:cubicBezTo>
                      <a:cubicBezTo>
                        <a:pt x="8" y="8"/>
                        <a:pt x="7" y="9"/>
                        <a:pt x="5" y="9"/>
                      </a:cubicBezTo>
                      <a:cubicBezTo>
                        <a:pt x="5" y="14"/>
                        <a:pt x="6" y="19"/>
                        <a:pt x="2" y="19"/>
                      </a:cubicBezTo>
                      <a:cubicBezTo>
                        <a:pt x="1" y="19"/>
                        <a:pt x="0" y="16"/>
                        <a:pt x="0" y="15"/>
                      </a:cubicBezTo>
                      <a:cubicBezTo>
                        <a:pt x="0" y="11"/>
                        <a:pt x="4" y="10"/>
                        <a:pt x="4" y="8"/>
                      </a:cubicBezTo>
                      <a:cubicBezTo>
                        <a:pt x="4" y="4"/>
                        <a:pt x="3" y="0"/>
                        <a:pt x="7" y="0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16" name="Freeform 8"/>
                <p:cNvSpPr>
                  <a:spLocks/>
                </p:cNvSpPr>
                <p:nvPr/>
              </p:nvSpPr>
              <p:spPr bwMode="auto">
                <a:xfrm>
                  <a:off x="6867525" y="2944813"/>
                  <a:ext cx="65088" cy="38100"/>
                </a:xfrm>
                <a:custGeom>
                  <a:avLst/>
                  <a:gdLst/>
                  <a:ahLst/>
                  <a:cxnLst>
                    <a:cxn ang="0">
                      <a:pos x="13" y="27"/>
                    </a:cxn>
                    <a:cxn ang="0">
                      <a:pos x="0" y="18"/>
                    </a:cxn>
                    <a:cxn ang="0">
                      <a:pos x="13" y="18"/>
                    </a:cxn>
                    <a:cxn ang="0">
                      <a:pos x="18" y="17"/>
                    </a:cxn>
                    <a:cxn ang="0">
                      <a:pos x="35" y="13"/>
                    </a:cxn>
                    <a:cxn ang="0">
                      <a:pos x="45" y="0"/>
                    </a:cxn>
                    <a:cxn ang="0">
                      <a:pos x="49" y="7"/>
                    </a:cxn>
                    <a:cxn ang="0">
                      <a:pos x="40" y="22"/>
                    </a:cxn>
                    <a:cxn ang="0">
                      <a:pos x="19" y="29"/>
                    </a:cxn>
                    <a:cxn ang="0">
                      <a:pos x="11" y="25"/>
                    </a:cxn>
                    <a:cxn ang="0">
                      <a:pos x="13" y="27"/>
                    </a:cxn>
                  </a:cxnLst>
                  <a:rect l="0" t="0" r="r" b="b"/>
                  <a:pathLst>
                    <a:path w="49" h="29">
                      <a:moveTo>
                        <a:pt x="13" y="27"/>
                      </a:moveTo>
                      <a:cubicBezTo>
                        <a:pt x="9" y="22"/>
                        <a:pt x="1" y="24"/>
                        <a:pt x="0" y="18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8"/>
                        <a:pt x="18" y="17"/>
                        <a:pt x="18" y="17"/>
                      </a:cubicBezTo>
                      <a:cubicBezTo>
                        <a:pt x="25" y="14"/>
                        <a:pt x="31" y="15"/>
                        <a:pt x="35" y="13"/>
                      </a:cubicBezTo>
                      <a:cubicBezTo>
                        <a:pt x="41" y="10"/>
                        <a:pt x="39" y="0"/>
                        <a:pt x="45" y="0"/>
                      </a:cubicBezTo>
                      <a:cubicBezTo>
                        <a:pt x="48" y="0"/>
                        <a:pt x="49" y="4"/>
                        <a:pt x="49" y="7"/>
                      </a:cubicBezTo>
                      <a:cubicBezTo>
                        <a:pt x="49" y="16"/>
                        <a:pt x="40" y="14"/>
                        <a:pt x="40" y="22"/>
                      </a:cubicBezTo>
                      <a:cubicBezTo>
                        <a:pt x="32" y="24"/>
                        <a:pt x="28" y="29"/>
                        <a:pt x="19" y="29"/>
                      </a:cubicBezTo>
                      <a:cubicBezTo>
                        <a:pt x="17" y="29"/>
                        <a:pt x="11" y="26"/>
                        <a:pt x="11" y="25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17" name="Freeform 10"/>
                <p:cNvSpPr>
                  <a:spLocks/>
                </p:cNvSpPr>
                <p:nvPr/>
              </p:nvSpPr>
              <p:spPr bwMode="auto">
                <a:xfrm>
                  <a:off x="6911975" y="2917825"/>
                  <a:ext cx="34925" cy="34925"/>
                </a:xfrm>
                <a:custGeom>
                  <a:avLst/>
                  <a:gdLst/>
                  <a:ahLst/>
                  <a:cxnLst>
                    <a:cxn ang="0">
                      <a:pos x="23" y="25"/>
                    </a:cxn>
                    <a:cxn ang="0">
                      <a:pos x="19" y="17"/>
                    </a:cxn>
                    <a:cxn ang="0">
                      <a:pos x="8" y="6"/>
                    </a:cxn>
                    <a:cxn ang="0">
                      <a:pos x="0" y="0"/>
                    </a:cxn>
                    <a:cxn ang="0">
                      <a:pos x="18" y="13"/>
                    </a:cxn>
                    <a:cxn ang="0">
                      <a:pos x="26" y="22"/>
                    </a:cxn>
                    <a:cxn ang="0">
                      <a:pos x="26" y="25"/>
                    </a:cxn>
                    <a:cxn ang="0">
                      <a:pos x="23" y="25"/>
                    </a:cxn>
                  </a:cxnLst>
                  <a:rect l="0" t="0" r="r" b="b"/>
                  <a:pathLst>
                    <a:path w="26" h="26">
                      <a:moveTo>
                        <a:pt x="23" y="25"/>
                      </a:moveTo>
                      <a:cubicBezTo>
                        <a:pt x="18" y="24"/>
                        <a:pt x="18" y="21"/>
                        <a:pt x="19" y="17"/>
                      </a:cubicBezTo>
                      <a:cubicBezTo>
                        <a:pt x="13" y="14"/>
                        <a:pt x="14" y="9"/>
                        <a:pt x="8" y="6"/>
                      </a:cubicBezTo>
                      <a:cubicBezTo>
                        <a:pt x="5" y="4"/>
                        <a:pt x="2" y="4"/>
                        <a:pt x="0" y="0"/>
                      </a:cubicBezTo>
                      <a:cubicBezTo>
                        <a:pt x="9" y="3"/>
                        <a:pt x="13" y="8"/>
                        <a:pt x="18" y="13"/>
                      </a:cubicBezTo>
                      <a:cubicBezTo>
                        <a:pt x="21" y="17"/>
                        <a:pt x="26" y="16"/>
                        <a:pt x="26" y="22"/>
                      </a:cubicBezTo>
                      <a:cubicBezTo>
                        <a:pt x="26" y="23"/>
                        <a:pt x="26" y="24"/>
                        <a:pt x="26" y="25"/>
                      </a:cubicBezTo>
                      <a:cubicBezTo>
                        <a:pt x="25" y="25"/>
                        <a:pt x="24" y="26"/>
                        <a:pt x="23" y="25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18" name="Freeform 11"/>
                <p:cNvSpPr>
                  <a:spLocks/>
                </p:cNvSpPr>
                <p:nvPr/>
              </p:nvSpPr>
              <p:spPr bwMode="auto">
                <a:xfrm>
                  <a:off x="6972300" y="2967038"/>
                  <a:ext cx="17463" cy="20638"/>
                </a:xfrm>
                <a:custGeom>
                  <a:avLst/>
                  <a:gdLst/>
                  <a:ahLst/>
                  <a:cxnLst>
                    <a:cxn ang="0">
                      <a:pos x="7" y="9"/>
                    </a:cxn>
                    <a:cxn ang="0">
                      <a:pos x="1" y="0"/>
                    </a:cxn>
                    <a:cxn ang="0">
                      <a:pos x="13" y="12"/>
                    </a:cxn>
                    <a:cxn ang="0">
                      <a:pos x="10" y="16"/>
                    </a:cxn>
                    <a:cxn ang="0">
                      <a:pos x="7" y="13"/>
                    </a:cxn>
                    <a:cxn ang="0">
                      <a:pos x="7" y="9"/>
                    </a:cxn>
                  </a:cxnLst>
                  <a:rect l="0" t="0" r="r" b="b"/>
                  <a:pathLst>
                    <a:path w="13" h="16">
                      <a:moveTo>
                        <a:pt x="7" y="9"/>
                      </a:moveTo>
                      <a:cubicBezTo>
                        <a:pt x="2" y="9"/>
                        <a:pt x="0" y="4"/>
                        <a:pt x="1" y="0"/>
                      </a:cubicBezTo>
                      <a:cubicBezTo>
                        <a:pt x="4" y="1"/>
                        <a:pt x="13" y="11"/>
                        <a:pt x="13" y="12"/>
                      </a:cubicBezTo>
                      <a:cubicBezTo>
                        <a:pt x="13" y="14"/>
                        <a:pt x="11" y="16"/>
                        <a:pt x="10" y="16"/>
                      </a:cubicBezTo>
                      <a:cubicBezTo>
                        <a:pt x="9" y="16"/>
                        <a:pt x="7" y="14"/>
                        <a:pt x="7" y="13"/>
                      </a:cubicBezTo>
                      <a:cubicBezTo>
                        <a:pt x="7" y="12"/>
                        <a:pt x="7" y="11"/>
                        <a:pt x="7" y="9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19" name="Freeform 12"/>
                <p:cNvSpPr>
                  <a:spLocks/>
                </p:cNvSpPr>
                <p:nvPr/>
              </p:nvSpPr>
              <p:spPr bwMode="auto">
                <a:xfrm>
                  <a:off x="7086600" y="3046413"/>
                  <a:ext cx="9525" cy="11113"/>
                </a:xfrm>
                <a:custGeom>
                  <a:avLst/>
                  <a:gdLst/>
                  <a:ahLst/>
                  <a:cxnLst>
                    <a:cxn ang="0">
                      <a:pos x="7" y="6"/>
                    </a:cxn>
                    <a:cxn ang="0">
                      <a:pos x="7" y="9"/>
                    </a:cxn>
                    <a:cxn ang="0">
                      <a:pos x="0" y="0"/>
                    </a:cxn>
                    <a:cxn ang="0">
                      <a:pos x="7" y="6"/>
                    </a:cxn>
                  </a:cxnLst>
                  <a:rect l="0" t="0" r="r" b="b"/>
                  <a:pathLst>
                    <a:path w="7" h="9">
                      <a:moveTo>
                        <a:pt x="7" y="6"/>
                      </a:moveTo>
                      <a:cubicBezTo>
                        <a:pt x="7" y="7"/>
                        <a:pt x="7" y="8"/>
                        <a:pt x="7" y="9"/>
                      </a:cubicBezTo>
                      <a:cubicBezTo>
                        <a:pt x="3" y="9"/>
                        <a:pt x="0" y="2"/>
                        <a:pt x="0" y="0"/>
                      </a:cubicBezTo>
                      <a:cubicBezTo>
                        <a:pt x="4" y="2"/>
                        <a:pt x="7" y="3"/>
                        <a:pt x="7" y="6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0" name="Freeform 13"/>
                <p:cNvSpPr>
                  <a:spLocks/>
                </p:cNvSpPr>
                <p:nvPr/>
              </p:nvSpPr>
              <p:spPr bwMode="auto">
                <a:xfrm>
                  <a:off x="7061200" y="3036888"/>
                  <a:ext cx="20638" cy="9525"/>
                </a:xfrm>
                <a:custGeom>
                  <a:avLst/>
                  <a:gdLst/>
                  <a:ahLst/>
                  <a:cxnLst>
                    <a:cxn ang="0">
                      <a:pos x="15" y="6"/>
                    </a:cxn>
                    <a:cxn ang="0">
                      <a:pos x="12" y="7"/>
                    </a:cxn>
                    <a:cxn ang="0">
                      <a:pos x="0" y="0"/>
                    </a:cxn>
                    <a:cxn ang="0">
                      <a:pos x="15" y="6"/>
                    </a:cxn>
                  </a:cxnLst>
                  <a:rect l="0" t="0" r="r" b="b"/>
                  <a:pathLst>
                    <a:path w="15" h="7">
                      <a:moveTo>
                        <a:pt x="15" y="6"/>
                      </a:moveTo>
                      <a:cubicBezTo>
                        <a:pt x="14" y="6"/>
                        <a:pt x="13" y="7"/>
                        <a:pt x="12" y="7"/>
                      </a:cubicBezTo>
                      <a:cubicBezTo>
                        <a:pt x="7" y="7"/>
                        <a:pt x="0" y="5"/>
                        <a:pt x="0" y="0"/>
                      </a:cubicBezTo>
                      <a:cubicBezTo>
                        <a:pt x="7" y="0"/>
                        <a:pt x="11" y="1"/>
                        <a:pt x="15" y="6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1" name="Freeform 14"/>
                <p:cNvSpPr>
                  <a:spLocks/>
                </p:cNvSpPr>
                <p:nvPr/>
              </p:nvSpPr>
              <p:spPr bwMode="auto">
                <a:xfrm>
                  <a:off x="7064375" y="3013075"/>
                  <a:ext cx="17463" cy="19050"/>
                </a:xfrm>
                <a:custGeom>
                  <a:avLst/>
                  <a:gdLst/>
                  <a:ahLst/>
                  <a:cxnLst>
                    <a:cxn ang="0">
                      <a:pos x="13" y="14"/>
                    </a:cxn>
                    <a:cxn ang="0">
                      <a:pos x="0" y="0"/>
                    </a:cxn>
                    <a:cxn ang="0">
                      <a:pos x="13" y="14"/>
                    </a:cxn>
                  </a:cxnLst>
                  <a:rect l="0" t="0" r="r" b="b"/>
                  <a:pathLst>
                    <a:path w="13" h="14">
                      <a:moveTo>
                        <a:pt x="13" y="14"/>
                      </a:moveTo>
                      <a:cubicBezTo>
                        <a:pt x="9" y="14"/>
                        <a:pt x="1" y="3"/>
                        <a:pt x="0" y="0"/>
                      </a:cubicBezTo>
                      <a:cubicBezTo>
                        <a:pt x="6" y="3"/>
                        <a:pt x="11" y="7"/>
                        <a:pt x="13" y="14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2" name="Freeform 15"/>
                <p:cNvSpPr>
                  <a:spLocks/>
                </p:cNvSpPr>
                <p:nvPr/>
              </p:nvSpPr>
              <p:spPr bwMode="auto">
                <a:xfrm>
                  <a:off x="7027863" y="2998788"/>
                  <a:ext cx="23813" cy="14288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17" y="9"/>
                    </a:cxn>
                    <a:cxn ang="0">
                      <a:pos x="14" y="10"/>
                    </a:cxn>
                    <a:cxn ang="0">
                      <a:pos x="0" y="1"/>
                    </a:cxn>
                    <a:cxn ang="0">
                      <a:pos x="1" y="1"/>
                    </a:cxn>
                    <a:cxn ang="0">
                      <a:pos x="2" y="0"/>
                    </a:cxn>
                  </a:cxnLst>
                  <a:rect l="0" t="0" r="r" b="b"/>
                  <a:pathLst>
                    <a:path w="17" h="10">
                      <a:moveTo>
                        <a:pt x="2" y="0"/>
                      </a:moveTo>
                      <a:cubicBezTo>
                        <a:pt x="6" y="2"/>
                        <a:pt x="15" y="5"/>
                        <a:pt x="17" y="9"/>
                      </a:cubicBezTo>
                      <a:cubicBezTo>
                        <a:pt x="17" y="9"/>
                        <a:pt x="15" y="10"/>
                        <a:pt x="14" y="10"/>
                      </a:cubicBezTo>
                      <a:cubicBezTo>
                        <a:pt x="10" y="10"/>
                        <a:pt x="0" y="6"/>
                        <a:pt x="0" y="1"/>
                      </a:cubicBezTo>
                      <a:cubicBezTo>
                        <a:pt x="1" y="1"/>
                        <a:pt x="1" y="1"/>
                        <a:pt x="1" y="1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3" name="Freeform 16"/>
                <p:cNvSpPr>
                  <a:spLocks/>
                </p:cNvSpPr>
                <p:nvPr/>
              </p:nvSpPr>
              <p:spPr bwMode="auto">
                <a:xfrm>
                  <a:off x="7002463" y="2984500"/>
                  <a:ext cx="14288" cy="79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" y="6"/>
                    </a:cxn>
                    <a:cxn ang="0">
                      <a:pos x="7" y="6"/>
                    </a:cxn>
                    <a:cxn ang="0">
                      <a:pos x="0" y="2"/>
                    </a:cxn>
                    <a:cxn ang="0">
                      <a:pos x="3" y="1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5" y="3"/>
                        <a:pt x="8" y="2"/>
                        <a:pt x="11" y="6"/>
                      </a:cubicBezTo>
                      <a:cubicBezTo>
                        <a:pt x="7" y="6"/>
                        <a:pt x="7" y="6"/>
                        <a:pt x="7" y="6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3" y="2"/>
                        <a:pt x="3" y="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4" name="Freeform 17"/>
                <p:cNvSpPr>
                  <a:spLocks/>
                </p:cNvSpPr>
                <p:nvPr/>
              </p:nvSpPr>
              <p:spPr bwMode="auto">
                <a:xfrm>
                  <a:off x="6800850" y="3594100"/>
                  <a:ext cx="63500" cy="65088"/>
                </a:xfrm>
                <a:custGeom>
                  <a:avLst/>
                  <a:gdLst/>
                  <a:ahLst/>
                  <a:cxnLst>
                    <a:cxn ang="0">
                      <a:pos x="24" y="7"/>
                    </a:cxn>
                    <a:cxn ang="0">
                      <a:pos x="43" y="3"/>
                    </a:cxn>
                    <a:cxn ang="0">
                      <a:pos x="48" y="16"/>
                    </a:cxn>
                    <a:cxn ang="0">
                      <a:pos x="27" y="49"/>
                    </a:cxn>
                    <a:cxn ang="0">
                      <a:pos x="0" y="7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48" h="49">
                      <a:moveTo>
                        <a:pt x="24" y="7"/>
                      </a:moveTo>
                      <a:cubicBezTo>
                        <a:pt x="30" y="7"/>
                        <a:pt x="37" y="5"/>
                        <a:pt x="43" y="3"/>
                      </a:cubicBezTo>
                      <a:cubicBezTo>
                        <a:pt x="45" y="8"/>
                        <a:pt x="48" y="11"/>
                        <a:pt x="48" y="16"/>
                      </a:cubicBezTo>
                      <a:cubicBezTo>
                        <a:pt x="48" y="26"/>
                        <a:pt x="36" y="49"/>
                        <a:pt x="27" y="49"/>
                      </a:cubicBezTo>
                      <a:cubicBezTo>
                        <a:pt x="14" y="49"/>
                        <a:pt x="0" y="16"/>
                        <a:pt x="0" y="7"/>
                      </a:cubicBezTo>
                      <a:cubicBezTo>
                        <a:pt x="0" y="0"/>
                        <a:pt x="24" y="7"/>
                        <a:pt x="24" y="7"/>
                      </a:cubicBezTo>
                      <a:close/>
                    </a:path>
                  </a:pathLst>
                </a:custGeom>
                <a:solidFill>
                  <a:srgbClr val="8FB4C4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5" name="Freeform 18"/>
                <p:cNvSpPr>
                  <a:spLocks/>
                </p:cNvSpPr>
                <p:nvPr/>
              </p:nvSpPr>
              <p:spPr bwMode="auto">
                <a:xfrm>
                  <a:off x="6275388" y="3057526"/>
                  <a:ext cx="676275" cy="509588"/>
                </a:xfrm>
                <a:custGeom>
                  <a:avLst/>
                  <a:gdLst/>
                  <a:ahLst/>
                  <a:cxnLst>
                    <a:cxn ang="0">
                      <a:pos x="508" y="232"/>
                    </a:cxn>
                    <a:cxn ang="0">
                      <a:pos x="501" y="272"/>
                    </a:cxn>
                    <a:cxn ang="0">
                      <a:pos x="478" y="312"/>
                    </a:cxn>
                    <a:cxn ang="0">
                      <a:pos x="465" y="351"/>
                    </a:cxn>
                    <a:cxn ang="0">
                      <a:pos x="398" y="370"/>
                    </a:cxn>
                    <a:cxn ang="0">
                      <a:pos x="335" y="350"/>
                    </a:cxn>
                    <a:cxn ang="0">
                      <a:pos x="329" y="330"/>
                    </a:cxn>
                    <a:cxn ang="0">
                      <a:pos x="314" y="333"/>
                    </a:cxn>
                    <a:cxn ang="0">
                      <a:pos x="313" y="315"/>
                    </a:cxn>
                    <a:cxn ang="0">
                      <a:pos x="301" y="329"/>
                    </a:cxn>
                    <a:cxn ang="0">
                      <a:pos x="310" y="292"/>
                    </a:cxn>
                    <a:cxn ang="0">
                      <a:pos x="278" y="315"/>
                    </a:cxn>
                    <a:cxn ang="0">
                      <a:pos x="214" y="276"/>
                    </a:cxn>
                    <a:cxn ang="0">
                      <a:pos x="131" y="308"/>
                    </a:cxn>
                    <a:cxn ang="0">
                      <a:pos x="93" y="311"/>
                    </a:cxn>
                    <a:cxn ang="0">
                      <a:pos x="22" y="310"/>
                    </a:cxn>
                    <a:cxn ang="0">
                      <a:pos x="23" y="262"/>
                    </a:cxn>
                    <a:cxn ang="0">
                      <a:pos x="2" y="204"/>
                    </a:cxn>
                    <a:cxn ang="0">
                      <a:pos x="9" y="204"/>
                    </a:cxn>
                    <a:cxn ang="0">
                      <a:pos x="3" y="176"/>
                    </a:cxn>
                    <a:cxn ang="0">
                      <a:pos x="8" y="145"/>
                    </a:cxn>
                    <a:cxn ang="0">
                      <a:pos x="32" y="132"/>
                    </a:cxn>
                    <a:cxn ang="0">
                      <a:pos x="114" y="95"/>
                    </a:cxn>
                    <a:cxn ang="0">
                      <a:pos x="119" y="76"/>
                    </a:cxn>
                    <a:cxn ang="0">
                      <a:pos x="131" y="71"/>
                    </a:cxn>
                    <a:cxn ang="0">
                      <a:pos x="150" y="50"/>
                    </a:cxn>
                    <a:cxn ang="0">
                      <a:pos x="187" y="58"/>
                    </a:cxn>
                    <a:cxn ang="0">
                      <a:pos x="203" y="56"/>
                    </a:cxn>
                    <a:cxn ang="0">
                      <a:pos x="211" y="30"/>
                    </a:cxn>
                    <a:cxn ang="0">
                      <a:pos x="244" y="17"/>
                    </a:cxn>
                    <a:cxn ang="0">
                      <a:pos x="276" y="19"/>
                    </a:cxn>
                    <a:cxn ang="0">
                      <a:pos x="297" y="23"/>
                    </a:cxn>
                    <a:cxn ang="0">
                      <a:pos x="281" y="54"/>
                    </a:cxn>
                    <a:cxn ang="0">
                      <a:pos x="295" y="68"/>
                    </a:cxn>
                    <a:cxn ang="0">
                      <a:pos x="341" y="90"/>
                    </a:cxn>
                    <a:cxn ang="0">
                      <a:pos x="359" y="15"/>
                    </a:cxn>
                    <a:cxn ang="0">
                      <a:pos x="381" y="28"/>
                    </a:cxn>
                    <a:cxn ang="0">
                      <a:pos x="400" y="50"/>
                    </a:cxn>
                    <a:cxn ang="0">
                      <a:pos x="419" y="104"/>
                    </a:cxn>
                    <a:cxn ang="0">
                      <a:pos x="457" y="146"/>
                    </a:cxn>
                    <a:cxn ang="0">
                      <a:pos x="497" y="185"/>
                    </a:cxn>
                  </a:cxnLst>
                  <a:rect l="0" t="0" r="r" b="b"/>
                  <a:pathLst>
                    <a:path w="508" h="383">
                      <a:moveTo>
                        <a:pt x="496" y="186"/>
                      </a:moveTo>
                      <a:cubicBezTo>
                        <a:pt x="503" y="195"/>
                        <a:pt x="508" y="219"/>
                        <a:pt x="508" y="232"/>
                      </a:cubicBezTo>
                      <a:cubicBezTo>
                        <a:pt x="508" y="242"/>
                        <a:pt x="505" y="256"/>
                        <a:pt x="501" y="260"/>
                      </a:cubicBezTo>
                      <a:cubicBezTo>
                        <a:pt x="501" y="272"/>
                        <a:pt x="501" y="272"/>
                        <a:pt x="501" y="272"/>
                      </a:cubicBezTo>
                      <a:cubicBezTo>
                        <a:pt x="499" y="276"/>
                        <a:pt x="500" y="277"/>
                        <a:pt x="498" y="281"/>
                      </a:cubicBezTo>
                      <a:cubicBezTo>
                        <a:pt x="490" y="293"/>
                        <a:pt x="482" y="298"/>
                        <a:pt x="478" y="312"/>
                      </a:cubicBezTo>
                      <a:cubicBezTo>
                        <a:pt x="474" y="322"/>
                        <a:pt x="465" y="336"/>
                        <a:pt x="465" y="352"/>
                      </a:cubicBezTo>
                      <a:cubicBezTo>
                        <a:pt x="465" y="351"/>
                        <a:pt x="465" y="351"/>
                        <a:pt x="465" y="351"/>
                      </a:cubicBezTo>
                      <a:cubicBezTo>
                        <a:pt x="460" y="371"/>
                        <a:pt x="424" y="362"/>
                        <a:pt x="420" y="383"/>
                      </a:cubicBezTo>
                      <a:cubicBezTo>
                        <a:pt x="417" y="382"/>
                        <a:pt x="399" y="372"/>
                        <a:pt x="398" y="370"/>
                      </a:cubicBezTo>
                      <a:cubicBezTo>
                        <a:pt x="388" y="371"/>
                        <a:pt x="392" y="379"/>
                        <a:pt x="381" y="379"/>
                      </a:cubicBezTo>
                      <a:cubicBezTo>
                        <a:pt x="363" y="379"/>
                        <a:pt x="335" y="368"/>
                        <a:pt x="335" y="350"/>
                      </a:cubicBezTo>
                      <a:cubicBezTo>
                        <a:pt x="335" y="343"/>
                        <a:pt x="329" y="338"/>
                        <a:pt x="329" y="332"/>
                      </a:cubicBezTo>
                      <a:cubicBezTo>
                        <a:pt x="329" y="332"/>
                        <a:pt x="329" y="330"/>
                        <a:pt x="329" y="330"/>
                      </a:cubicBezTo>
                      <a:cubicBezTo>
                        <a:pt x="325" y="332"/>
                        <a:pt x="323" y="332"/>
                        <a:pt x="320" y="333"/>
                      </a:cubicBezTo>
                      <a:cubicBezTo>
                        <a:pt x="314" y="333"/>
                        <a:pt x="314" y="333"/>
                        <a:pt x="314" y="333"/>
                      </a:cubicBezTo>
                      <a:cubicBezTo>
                        <a:pt x="316" y="330"/>
                        <a:pt x="318" y="328"/>
                        <a:pt x="318" y="323"/>
                      </a:cubicBezTo>
                      <a:cubicBezTo>
                        <a:pt x="318" y="318"/>
                        <a:pt x="315" y="316"/>
                        <a:pt x="313" y="315"/>
                      </a:cubicBezTo>
                      <a:cubicBezTo>
                        <a:pt x="313" y="316"/>
                        <a:pt x="312" y="318"/>
                        <a:pt x="312" y="319"/>
                      </a:cubicBezTo>
                      <a:cubicBezTo>
                        <a:pt x="308" y="321"/>
                        <a:pt x="308" y="329"/>
                        <a:pt x="301" y="329"/>
                      </a:cubicBezTo>
                      <a:cubicBezTo>
                        <a:pt x="299" y="329"/>
                        <a:pt x="297" y="326"/>
                        <a:pt x="297" y="324"/>
                      </a:cubicBezTo>
                      <a:cubicBezTo>
                        <a:pt x="308" y="322"/>
                        <a:pt x="310" y="299"/>
                        <a:pt x="310" y="292"/>
                      </a:cubicBezTo>
                      <a:cubicBezTo>
                        <a:pt x="302" y="300"/>
                        <a:pt x="291" y="323"/>
                        <a:pt x="281" y="323"/>
                      </a:cubicBezTo>
                      <a:cubicBezTo>
                        <a:pt x="276" y="323"/>
                        <a:pt x="278" y="315"/>
                        <a:pt x="278" y="315"/>
                      </a:cubicBezTo>
                      <a:cubicBezTo>
                        <a:pt x="275" y="315"/>
                        <a:pt x="265" y="294"/>
                        <a:pt x="262" y="289"/>
                      </a:cubicBezTo>
                      <a:cubicBezTo>
                        <a:pt x="254" y="280"/>
                        <a:pt x="228" y="276"/>
                        <a:pt x="214" y="276"/>
                      </a:cubicBezTo>
                      <a:cubicBezTo>
                        <a:pt x="198" y="276"/>
                        <a:pt x="195" y="283"/>
                        <a:pt x="185" y="286"/>
                      </a:cubicBezTo>
                      <a:cubicBezTo>
                        <a:pt x="163" y="293"/>
                        <a:pt x="135" y="285"/>
                        <a:pt x="131" y="308"/>
                      </a:cubicBezTo>
                      <a:cubicBezTo>
                        <a:pt x="122" y="309"/>
                        <a:pt x="115" y="311"/>
                        <a:pt x="105" y="311"/>
                      </a:cubicBezTo>
                      <a:cubicBezTo>
                        <a:pt x="98" y="307"/>
                        <a:pt x="98" y="311"/>
                        <a:pt x="93" y="311"/>
                      </a:cubicBezTo>
                      <a:cubicBezTo>
                        <a:pt x="77" y="311"/>
                        <a:pt x="71" y="326"/>
                        <a:pt x="51" y="326"/>
                      </a:cubicBezTo>
                      <a:cubicBezTo>
                        <a:pt x="43" y="326"/>
                        <a:pt x="22" y="316"/>
                        <a:pt x="22" y="310"/>
                      </a:cubicBezTo>
                      <a:cubicBezTo>
                        <a:pt x="22" y="303"/>
                        <a:pt x="32" y="300"/>
                        <a:pt x="32" y="290"/>
                      </a:cubicBezTo>
                      <a:cubicBezTo>
                        <a:pt x="32" y="277"/>
                        <a:pt x="26" y="270"/>
                        <a:pt x="23" y="262"/>
                      </a:cubicBezTo>
                      <a:cubicBezTo>
                        <a:pt x="18" y="243"/>
                        <a:pt x="17" y="237"/>
                        <a:pt x="11" y="220"/>
                      </a:cubicBezTo>
                      <a:cubicBezTo>
                        <a:pt x="9" y="213"/>
                        <a:pt x="0" y="211"/>
                        <a:pt x="2" y="204"/>
                      </a:cubicBezTo>
                      <a:cubicBezTo>
                        <a:pt x="3" y="202"/>
                        <a:pt x="3" y="201"/>
                        <a:pt x="5" y="198"/>
                      </a:cubicBezTo>
                      <a:cubicBezTo>
                        <a:pt x="6" y="201"/>
                        <a:pt x="7" y="203"/>
                        <a:pt x="9" y="204"/>
                      </a:cubicBezTo>
                      <a:cubicBezTo>
                        <a:pt x="10" y="202"/>
                        <a:pt x="9" y="201"/>
                        <a:pt x="9" y="198"/>
                      </a:cubicBezTo>
                      <a:cubicBezTo>
                        <a:pt x="9" y="192"/>
                        <a:pt x="3" y="187"/>
                        <a:pt x="3" y="176"/>
                      </a:cubicBezTo>
                      <a:cubicBezTo>
                        <a:pt x="3" y="162"/>
                        <a:pt x="3" y="161"/>
                        <a:pt x="3" y="150"/>
                      </a:cubicBezTo>
                      <a:cubicBezTo>
                        <a:pt x="3" y="146"/>
                        <a:pt x="7" y="146"/>
                        <a:pt x="8" y="145"/>
                      </a:cubicBezTo>
                      <a:cubicBezTo>
                        <a:pt x="9" y="146"/>
                        <a:pt x="9" y="148"/>
                        <a:pt x="9" y="149"/>
                      </a:cubicBezTo>
                      <a:cubicBezTo>
                        <a:pt x="17" y="148"/>
                        <a:pt x="27" y="137"/>
                        <a:pt x="32" y="132"/>
                      </a:cubicBezTo>
                      <a:cubicBezTo>
                        <a:pt x="37" y="127"/>
                        <a:pt x="53" y="126"/>
                        <a:pt x="62" y="125"/>
                      </a:cubicBezTo>
                      <a:cubicBezTo>
                        <a:pt x="78" y="122"/>
                        <a:pt x="114" y="110"/>
                        <a:pt x="114" y="95"/>
                      </a:cubicBezTo>
                      <a:cubicBezTo>
                        <a:pt x="114" y="92"/>
                        <a:pt x="114" y="90"/>
                        <a:pt x="114" y="87"/>
                      </a:cubicBezTo>
                      <a:cubicBezTo>
                        <a:pt x="114" y="83"/>
                        <a:pt x="115" y="79"/>
                        <a:pt x="119" y="76"/>
                      </a:cubicBezTo>
                      <a:cubicBezTo>
                        <a:pt x="122" y="80"/>
                        <a:pt x="124" y="82"/>
                        <a:pt x="126" y="85"/>
                      </a:cubicBezTo>
                      <a:cubicBezTo>
                        <a:pt x="131" y="82"/>
                        <a:pt x="129" y="75"/>
                        <a:pt x="131" y="71"/>
                      </a:cubicBezTo>
                      <a:cubicBezTo>
                        <a:pt x="134" y="72"/>
                        <a:pt x="137" y="74"/>
                        <a:pt x="140" y="74"/>
                      </a:cubicBezTo>
                      <a:cubicBezTo>
                        <a:pt x="140" y="62"/>
                        <a:pt x="149" y="60"/>
                        <a:pt x="150" y="50"/>
                      </a:cubicBezTo>
                      <a:cubicBezTo>
                        <a:pt x="162" y="50"/>
                        <a:pt x="164" y="41"/>
                        <a:pt x="173" y="41"/>
                      </a:cubicBezTo>
                      <a:cubicBezTo>
                        <a:pt x="181" y="41"/>
                        <a:pt x="186" y="50"/>
                        <a:pt x="187" y="58"/>
                      </a:cubicBezTo>
                      <a:cubicBezTo>
                        <a:pt x="189" y="55"/>
                        <a:pt x="192" y="53"/>
                        <a:pt x="196" y="53"/>
                      </a:cubicBezTo>
                      <a:cubicBezTo>
                        <a:pt x="198" y="53"/>
                        <a:pt x="202" y="56"/>
                        <a:pt x="203" y="56"/>
                      </a:cubicBezTo>
                      <a:cubicBezTo>
                        <a:pt x="205" y="52"/>
                        <a:pt x="204" y="49"/>
                        <a:pt x="204" y="45"/>
                      </a:cubicBezTo>
                      <a:cubicBezTo>
                        <a:pt x="204" y="39"/>
                        <a:pt x="211" y="36"/>
                        <a:pt x="211" y="30"/>
                      </a:cubicBezTo>
                      <a:cubicBezTo>
                        <a:pt x="211" y="24"/>
                        <a:pt x="228" y="20"/>
                        <a:pt x="236" y="20"/>
                      </a:cubicBezTo>
                      <a:cubicBezTo>
                        <a:pt x="239" y="20"/>
                        <a:pt x="243" y="17"/>
                        <a:pt x="244" y="17"/>
                      </a:cubicBezTo>
                      <a:cubicBezTo>
                        <a:pt x="241" y="13"/>
                        <a:pt x="237" y="11"/>
                        <a:pt x="236" y="7"/>
                      </a:cubicBezTo>
                      <a:cubicBezTo>
                        <a:pt x="251" y="13"/>
                        <a:pt x="260" y="19"/>
                        <a:pt x="276" y="19"/>
                      </a:cubicBezTo>
                      <a:cubicBezTo>
                        <a:pt x="281" y="19"/>
                        <a:pt x="283" y="15"/>
                        <a:pt x="288" y="15"/>
                      </a:cubicBezTo>
                      <a:cubicBezTo>
                        <a:pt x="291" y="15"/>
                        <a:pt x="297" y="20"/>
                        <a:pt x="297" y="23"/>
                      </a:cubicBezTo>
                      <a:cubicBezTo>
                        <a:pt x="297" y="29"/>
                        <a:pt x="290" y="30"/>
                        <a:pt x="287" y="32"/>
                      </a:cubicBezTo>
                      <a:cubicBezTo>
                        <a:pt x="281" y="54"/>
                        <a:pt x="281" y="54"/>
                        <a:pt x="281" y="54"/>
                      </a:cubicBezTo>
                      <a:cubicBezTo>
                        <a:pt x="281" y="58"/>
                        <a:pt x="288" y="57"/>
                        <a:pt x="290" y="59"/>
                      </a:cubicBezTo>
                      <a:cubicBezTo>
                        <a:pt x="293" y="60"/>
                        <a:pt x="293" y="67"/>
                        <a:pt x="295" y="68"/>
                      </a:cubicBezTo>
                      <a:cubicBezTo>
                        <a:pt x="306" y="72"/>
                        <a:pt x="313" y="74"/>
                        <a:pt x="324" y="79"/>
                      </a:cubicBezTo>
                      <a:cubicBezTo>
                        <a:pt x="330" y="81"/>
                        <a:pt x="333" y="90"/>
                        <a:pt x="341" y="90"/>
                      </a:cubicBezTo>
                      <a:cubicBezTo>
                        <a:pt x="355" y="90"/>
                        <a:pt x="357" y="64"/>
                        <a:pt x="359" y="54"/>
                      </a:cubicBezTo>
                      <a:cubicBezTo>
                        <a:pt x="359" y="15"/>
                        <a:pt x="359" y="15"/>
                        <a:pt x="359" y="15"/>
                      </a:cubicBezTo>
                      <a:cubicBezTo>
                        <a:pt x="366" y="9"/>
                        <a:pt x="364" y="4"/>
                        <a:pt x="372" y="0"/>
                      </a:cubicBezTo>
                      <a:cubicBezTo>
                        <a:pt x="373" y="11"/>
                        <a:pt x="379" y="19"/>
                        <a:pt x="381" y="28"/>
                      </a:cubicBezTo>
                      <a:cubicBezTo>
                        <a:pt x="383" y="34"/>
                        <a:pt x="381" y="42"/>
                        <a:pt x="386" y="45"/>
                      </a:cubicBezTo>
                      <a:cubicBezTo>
                        <a:pt x="390" y="47"/>
                        <a:pt x="399" y="49"/>
                        <a:pt x="400" y="50"/>
                      </a:cubicBezTo>
                      <a:cubicBezTo>
                        <a:pt x="406" y="54"/>
                        <a:pt x="406" y="68"/>
                        <a:pt x="408" y="75"/>
                      </a:cubicBezTo>
                      <a:cubicBezTo>
                        <a:pt x="412" y="87"/>
                        <a:pt x="415" y="93"/>
                        <a:pt x="419" y="104"/>
                      </a:cubicBezTo>
                      <a:cubicBezTo>
                        <a:pt x="422" y="114"/>
                        <a:pt x="441" y="118"/>
                        <a:pt x="449" y="126"/>
                      </a:cubicBezTo>
                      <a:cubicBezTo>
                        <a:pt x="454" y="131"/>
                        <a:pt x="455" y="139"/>
                        <a:pt x="457" y="146"/>
                      </a:cubicBezTo>
                      <a:cubicBezTo>
                        <a:pt x="459" y="151"/>
                        <a:pt x="466" y="151"/>
                        <a:pt x="471" y="151"/>
                      </a:cubicBezTo>
                      <a:cubicBezTo>
                        <a:pt x="471" y="169"/>
                        <a:pt x="488" y="176"/>
                        <a:pt x="497" y="185"/>
                      </a:cubicBezTo>
                      <a:lnTo>
                        <a:pt x="496" y="186"/>
                      </a:lnTo>
                      <a:close/>
                    </a:path>
                  </a:pathLst>
                </a:custGeom>
                <a:solidFill>
                  <a:srgbClr val="8FB4C4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6" name="Freeform 19"/>
                <p:cNvSpPr>
                  <a:spLocks/>
                </p:cNvSpPr>
                <p:nvPr/>
              </p:nvSpPr>
              <p:spPr bwMode="auto">
                <a:xfrm>
                  <a:off x="7043738" y="3598864"/>
                  <a:ext cx="127000" cy="125413"/>
                </a:xfrm>
                <a:custGeom>
                  <a:avLst/>
                  <a:gdLst/>
                  <a:ahLst/>
                  <a:cxnLst>
                    <a:cxn ang="0">
                      <a:pos x="58" y="26"/>
                    </a:cxn>
                    <a:cxn ang="0">
                      <a:pos x="59" y="22"/>
                    </a:cxn>
                    <a:cxn ang="0">
                      <a:pos x="67" y="17"/>
                    </a:cxn>
                    <a:cxn ang="0">
                      <a:pos x="67" y="14"/>
                    </a:cxn>
                    <a:cxn ang="0">
                      <a:pos x="78" y="0"/>
                    </a:cxn>
                    <a:cxn ang="0">
                      <a:pos x="81" y="4"/>
                    </a:cxn>
                    <a:cxn ang="0">
                      <a:pos x="83" y="10"/>
                    </a:cxn>
                    <a:cxn ang="0">
                      <a:pos x="90" y="6"/>
                    </a:cxn>
                    <a:cxn ang="0">
                      <a:pos x="94" y="8"/>
                    </a:cxn>
                    <a:cxn ang="0">
                      <a:pos x="96" y="15"/>
                    </a:cxn>
                    <a:cxn ang="0">
                      <a:pos x="79" y="37"/>
                    </a:cxn>
                    <a:cxn ang="0">
                      <a:pos x="79" y="50"/>
                    </a:cxn>
                    <a:cxn ang="0">
                      <a:pos x="63" y="53"/>
                    </a:cxn>
                    <a:cxn ang="0">
                      <a:pos x="49" y="84"/>
                    </a:cxn>
                    <a:cxn ang="0">
                      <a:pos x="32" y="94"/>
                    </a:cxn>
                    <a:cxn ang="0">
                      <a:pos x="23" y="92"/>
                    </a:cxn>
                    <a:cxn ang="0">
                      <a:pos x="3" y="83"/>
                    </a:cxn>
                    <a:cxn ang="0">
                      <a:pos x="0" y="81"/>
                    </a:cxn>
                    <a:cxn ang="0">
                      <a:pos x="18" y="57"/>
                    </a:cxn>
                    <a:cxn ang="0">
                      <a:pos x="25" y="51"/>
                    </a:cxn>
                    <a:cxn ang="0">
                      <a:pos x="50" y="37"/>
                    </a:cxn>
                    <a:cxn ang="0">
                      <a:pos x="58" y="26"/>
                    </a:cxn>
                  </a:cxnLst>
                  <a:rect l="0" t="0" r="r" b="b"/>
                  <a:pathLst>
                    <a:path w="96" h="94">
                      <a:moveTo>
                        <a:pt x="58" y="26"/>
                      </a:moveTo>
                      <a:cubicBezTo>
                        <a:pt x="58" y="26"/>
                        <a:pt x="58" y="23"/>
                        <a:pt x="59" y="22"/>
                      </a:cubicBezTo>
                      <a:cubicBezTo>
                        <a:pt x="60" y="18"/>
                        <a:pt x="63" y="17"/>
                        <a:pt x="67" y="17"/>
                      </a:cubicBezTo>
                      <a:cubicBezTo>
                        <a:pt x="67" y="16"/>
                        <a:pt x="67" y="15"/>
                        <a:pt x="67" y="14"/>
                      </a:cubicBezTo>
                      <a:cubicBezTo>
                        <a:pt x="67" y="8"/>
                        <a:pt x="74" y="2"/>
                        <a:pt x="78" y="0"/>
                      </a:cubicBezTo>
                      <a:cubicBezTo>
                        <a:pt x="78" y="3"/>
                        <a:pt x="79" y="4"/>
                        <a:pt x="81" y="4"/>
                      </a:cubicBezTo>
                      <a:cubicBezTo>
                        <a:pt x="81" y="7"/>
                        <a:pt x="80" y="10"/>
                        <a:pt x="83" y="10"/>
                      </a:cubicBezTo>
                      <a:cubicBezTo>
                        <a:pt x="86" y="10"/>
                        <a:pt x="88" y="7"/>
                        <a:pt x="90" y="6"/>
                      </a:cubicBezTo>
                      <a:cubicBezTo>
                        <a:pt x="91" y="8"/>
                        <a:pt x="92" y="8"/>
                        <a:pt x="94" y="8"/>
                      </a:cubicBezTo>
                      <a:cubicBezTo>
                        <a:pt x="94" y="12"/>
                        <a:pt x="94" y="14"/>
                        <a:pt x="96" y="15"/>
                      </a:cubicBezTo>
                      <a:cubicBezTo>
                        <a:pt x="95" y="21"/>
                        <a:pt x="86" y="37"/>
                        <a:pt x="79" y="37"/>
                      </a:cubicBezTo>
                      <a:cubicBezTo>
                        <a:pt x="78" y="43"/>
                        <a:pt x="80" y="45"/>
                        <a:pt x="79" y="50"/>
                      </a:cubicBezTo>
                      <a:cubicBezTo>
                        <a:pt x="77" y="50"/>
                        <a:pt x="66" y="53"/>
                        <a:pt x="63" y="53"/>
                      </a:cubicBezTo>
                      <a:cubicBezTo>
                        <a:pt x="61" y="58"/>
                        <a:pt x="49" y="84"/>
                        <a:pt x="49" y="84"/>
                      </a:cubicBezTo>
                      <a:cubicBezTo>
                        <a:pt x="45" y="88"/>
                        <a:pt x="37" y="94"/>
                        <a:pt x="32" y="94"/>
                      </a:cubicBezTo>
                      <a:cubicBezTo>
                        <a:pt x="30" y="94"/>
                        <a:pt x="25" y="92"/>
                        <a:pt x="23" y="92"/>
                      </a:cubicBezTo>
                      <a:cubicBezTo>
                        <a:pt x="20" y="92"/>
                        <a:pt x="3" y="85"/>
                        <a:pt x="3" y="83"/>
                      </a:cubicBezTo>
                      <a:cubicBezTo>
                        <a:pt x="2" y="83"/>
                        <a:pt x="0" y="82"/>
                        <a:pt x="0" y="81"/>
                      </a:cubicBezTo>
                      <a:cubicBezTo>
                        <a:pt x="0" y="70"/>
                        <a:pt x="14" y="64"/>
                        <a:pt x="18" y="57"/>
                      </a:cubicBezTo>
                      <a:cubicBezTo>
                        <a:pt x="20" y="54"/>
                        <a:pt x="22" y="51"/>
                        <a:pt x="25" y="51"/>
                      </a:cubicBezTo>
                      <a:cubicBezTo>
                        <a:pt x="36" y="51"/>
                        <a:pt x="42" y="40"/>
                        <a:pt x="50" y="37"/>
                      </a:cubicBezTo>
                      <a:cubicBezTo>
                        <a:pt x="52" y="36"/>
                        <a:pt x="58" y="26"/>
                        <a:pt x="58" y="26"/>
                      </a:cubicBezTo>
                      <a:close/>
                    </a:path>
                  </a:pathLst>
                </a:custGeom>
                <a:solidFill>
                  <a:srgbClr val="8FB4C4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7" name="Freeform 20"/>
                <p:cNvSpPr>
                  <a:spLocks/>
                </p:cNvSpPr>
                <p:nvPr/>
              </p:nvSpPr>
              <p:spPr bwMode="auto">
                <a:xfrm>
                  <a:off x="7148513" y="3476625"/>
                  <a:ext cx="93663" cy="139700"/>
                </a:xfrm>
                <a:custGeom>
                  <a:avLst/>
                  <a:gdLst/>
                  <a:ahLst/>
                  <a:cxnLst>
                    <a:cxn ang="0">
                      <a:pos x="22" y="40"/>
                    </a:cxn>
                    <a:cxn ang="0">
                      <a:pos x="17" y="31"/>
                    </a:cxn>
                    <a:cxn ang="0">
                      <a:pos x="19" y="27"/>
                    </a:cxn>
                    <a:cxn ang="0">
                      <a:pos x="0" y="0"/>
                    </a:cxn>
                    <a:cxn ang="0">
                      <a:pos x="16" y="12"/>
                    </a:cxn>
                    <a:cxn ang="0">
                      <a:pos x="22" y="19"/>
                    </a:cxn>
                    <a:cxn ang="0">
                      <a:pos x="20" y="22"/>
                    </a:cxn>
                    <a:cxn ang="0">
                      <a:pos x="27" y="37"/>
                    </a:cxn>
                    <a:cxn ang="0">
                      <a:pos x="30" y="37"/>
                    </a:cxn>
                    <a:cxn ang="0">
                      <a:pos x="34" y="32"/>
                    </a:cxn>
                    <a:cxn ang="0">
                      <a:pos x="37" y="32"/>
                    </a:cxn>
                    <a:cxn ang="0">
                      <a:pos x="53" y="50"/>
                    </a:cxn>
                    <a:cxn ang="0">
                      <a:pos x="68" y="46"/>
                    </a:cxn>
                    <a:cxn ang="0">
                      <a:pos x="71" y="48"/>
                    </a:cxn>
                    <a:cxn ang="0">
                      <a:pos x="63" y="71"/>
                    </a:cxn>
                    <a:cxn ang="0">
                      <a:pos x="61" y="68"/>
                    </a:cxn>
                    <a:cxn ang="0">
                      <a:pos x="60" y="70"/>
                    </a:cxn>
                    <a:cxn ang="0">
                      <a:pos x="51" y="75"/>
                    </a:cxn>
                    <a:cxn ang="0">
                      <a:pos x="52" y="80"/>
                    </a:cxn>
                    <a:cxn ang="0">
                      <a:pos x="46" y="89"/>
                    </a:cxn>
                    <a:cxn ang="0">
                      <a:pos x="30" y="104"/>
                    </a:cxn>
                    <a:cxn ang="0">
                      <a:pos x="23" y="98"/>
                    </a:cxn>
                    <a:cxn ang="0">
                      <a:pos x="29" y="86"/>
                    </a:cxn>
                    <a:cxn ang="0">
                      <a:pos x="12" y="72"/>
                    </a:cxn>
                    <a:cxn ang="0">
                      <a:pos x="19" y="65"/>
                    </a:cxn>
                    <a:cxn ang="0">
                      <a:pos x="24" y="48"/>
                    </a:cxn>
                    <a:cxn ang="0">
                      <a:pos x="22" y="38"/>
                    </a:cxn>
                    <a:cxn ang="0">
                      <a:pos x="22" y="38"/>
                    </a:cxn>
                    <a:cxn ang="0">
                      <a:pos x="22" y="40"/>
                    </a:cxn>
                  </a:cxnLst>
                  <a:rect l="0" t="0" r="r" b="b"/>
                  <a:pathLst>
                    <a:path w="71" h="104">
                      <a:moveTo>
                        <a:pt x="22" y="40"/>
                      </a:moveTo>
                      <a:cubicBezTo>
                        <a:pt x="21" y="36"/>
                        <a:pt x="17" y="35"/>
                        <a:pt x="17" y="31"/>
                      </a:cubicBezTo>
                      <a:cubicBezTo>
                        <a:pt x="17" y="30"/>
                        <a:pt x="18" y="28"/>
                        <a:pt x="19" y="27"/>
                      </a:cubicBezTo>
                      <a:cubicBezTo>
                        <a:pt x="8" y="25"/>
                        <a:pt x="2" y="11"/>
                        <a:pt x="0" y="0"/>
                      </a:cubicBezTo>
                      <a:cubicBezTo>
                        <a:pt x="4" y="7"/>
                        <a:pt x="12" y="8"/>
                        <a:pt x="16" y="12"/>
                      </a:cubicBezTo>
                      <a:cubicBezTo>
                        <a:pt x="19" y="15"/>
                        <a:pt x="19" y="18"/>
                        <a:pt x="22" y="19"/>
                      </a:cubicBezTo>
                      <a:cubicBezTo>
                        <a:pt x="21" y="21"/>
                        <a:pt x="20" y="21"/>
                        <a:pt x="20" y="22"/>
                      </a:cubicBezTo>
                      <a:cubicBezTo>
                        <a:pt x="20" y="25"/>
                        <a:pt x="25" y="34"/>
                        <a:pt x="27" y="37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34"/>
                        <a:pt x="32" y="32"/>
                        <a:pt x="34" y="32"/>
                      </a:cubicBezTo>
                      <a:cubicBezTo>
                        <a:pt x="35" y="32"/>
                        <a:pt x="36" y="32"/>
                        <a:pt x="37" y="32"/>
                      </a:cubicBezTo>
                      <a:cubicBezTo>
                        <a:pt x="37" y="44"/>
                        <a:pt x="42" y="50"/>
                        <a:pt x="53" y="50"/>
                      </a:cubicBezTo>
                      <a:cubicBezTo>
                        <a:pt x="61" y="50"/>
                        <a:pt x="61" y="46"/>
                        <a:pt x="68" y="46"/>
                      </a:cubicBezTo>
                      <a:cubicBezTo>
                        <a:pt x="69" y="46"/>
                        <a:pt x="71" y="47"/>
                        <a:pt x="71" y="48"/>
                      </a:cubicBezTo>
                      <a:cubicBezTo>
                        <a:pt x="65" y="55"/>
                        <a:pt x="67" y="64"/>
                        <a:pt x="63" y="71"/>
                      </a:cubicBezTo>
                      <a:cubicBezTo>
                        <a:pt x="61" y="68"/>
                        <a:pt x="61" y="68"/>
                        <a:pt x="61" y="68"/>
                      </a:cubicBezTo>
                      <a:cubicBezTo>
                        <a:pt x="60" y="68"/>
                        <a:pt x="60" y="70"/>
                        <a:pt x="60" y="70"/>
                      </a:cubicBezTo>
                      <a:cubicBezTo>
                        <a:pt x="55" y="71"/>
                        <a:pt x="51" y="72"/>
                        <a:pt x="51" y="75"/>
                      </a:cubicBezTo>
                      <a:cubicBezTo>
                        <a:pt x="51" y="77"/>
                        <a:pt x="52" y="78"/>
                        <a:pt x="52" y="80"/>
                      </a:cubicBezTo>
                      <a:cubicBezTo>
                        <a:pt x="52" y="83"/>
                        <a:pt x="47" y="87"/>
                        <a:pt x="46" y="89"/>
                      </a:cubicBezTo>
                      <a:cubicBezTo>
                        <a:pt x="42" y="95"/>
                        <a:pt x="39" y="104"/>
                        <a:pt x="30" y="104"/>
                      </a:cubicBezTo>
                      <a:cubicBezTo>
                        <a:pt x="26" y="104"/>
                        <a:pt x="23" y="102"/>
                        <a:pt x="23" y="98"/>
                      </a:cubicBezTo>
                      <a:cubicBezTo>
                        <a:pt x="23" y="93"/>
                        <a:pt x="29" y="91"/>
                        <a:pt x="29" y="86"/>
                      </a:cubicBezTo>
                      <a:cubicBezTo>
                        <a:pt x="29" y="77"/>
                        <a:pt x="12" y="80"/>
                        <a:pt x="12" y="72"/>
                      </a:cubicBezTo>
                      <a:cubicBezTo>
                        <a:pt x="12" y="68"/>
                        <a:pt x="16" y="67"/>
                        <a:pt x="19" y="65"/>
                      </a:cubicBezTo>
                      <a:cubicBezTo>
                        <a:pt x="23" y="61"/>
                        <a:pt x="24" y="55"/>
                        <a:pt x="24" y="48"/>
                      </a:cubicBezTo>
                      <a:cubicBezTo>
                        <a:pt x="24" y="44"/>
                        <a:pt x="22" y="40"/>
                        <a:pt x="22" y="38"/>
                      </a:cubicBezTo>
                      <a:cubicBezTo>
                        <a:pt x="22" y="38"/>
                        <a:pt x="22" y="38"/>
                        <a:pt x="22" y="38"/>
                      </a:cubicBezTo>
                      <a:lnTo>
                        <a:pt x="22" y="40"/>
                      </a:lnTo>
                      <a:close/>
                    </a:path>
                  </a:pathLst>
                </a:custGeom>
                <a:solidFill>
                  <a:srgbClr val="8FB4C4"/>
                </a:solidFill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8" name="Freeform 116"/>
                <p:cNvSpPr>
                  <a:spLocks/>
                </p:cNvSpPr>
                <p:nvPr/>
              </p:nvSpPr>
              <p:spPr bwMode="auto">
                <a:xfrm>
                  <a:off x="6856413" y="3582988"/>
                  <a:ext cx="6350" cy="9525"/>
                </a:xfrm>
                <a:custGeom>
                  <a:avLst/>
                  <a:gdLst/>
                  <a:ahLst/>
                  <a:cxnLst>
                    <a:cxn ang="0">
                      <a:pos x="5" y="0"/>
                    </a:cxn>
                    <a:cxn ang="0">
                      <a:pos x="4" y="7"/>
                    </a:cxn>
                    <a:cxn ang="0">
                      <a:pos x="0" y="0"/>
                    </a:cxn>
                    <a:cxn ang="0">
                      <a:pos x="5" y="0"/>
                    </a:cxn>
                  </a:cxnLst>
                  <a:rect l="0" t="0" r="r" b="b"/>
                  <a:pathLst>
                    <a:path w="5" h="7">
                      <a:moveTo>
                        <a:pt x="5" y="0"/>
                      </a:moveTo>
                      <a:cubicBezTo>
                        <a:pt x="5" y="4"/>
                        <a:pt x="4" y="5"/>
                        <a:pt x="4" y="7"/>
                      </a:cubicBezTo>
                      <a:cubicBezTo>
                        <a:pt x="0" y="6"/>
                        <a:pt x="0" y="3"/>
                        <a:pt x="0" y="0"/>
                      </a:cubicBezTo>
                      <a:cubicBezTo>
                        <a:pt x="2" y="0"/>
                        <a:pt x="4" y="0"/>
                        <a:pt x="5" y="0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29" name="Freeform 117"/>
                <p:cNvSpPr>
                  <a:spLocks/>
                </p:cNvSpPr>
                <p:nvPr/>
              </p:nvSpPr>
              <p:spPr bwMode="auto">
                <a:xfrm>
                  <a:off x="6664325" y="3500438"/>
                  <a:ext cx="22225" cy="11113"/>
                </a:xfrm>
                <a:custGeom>
                  <a:avLst/>
                  <a:gdLst/>
                  <a:ahLst/>
                  <a:cxnLst>
                    <a:cxn ang="0">
                      <a:pos x="16" y="4"/>
                    </a:cxn>
                    <a:cxn ang="0">
                      <a:pos x="0" y="4"/>
                    </a:cxn>
                    <a:cxn ang="0">
                      <a:pos x="16" y="4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1" y="7"/>
                        <a:pt x="4" y="8"/>
                        <a:pt x="0" y="4"/>
                      </a:cubicBezTo>
                      <a:cubicBezTo>
                        <a:pt x="9" y="0"/>
                        <a:pt x="10" y="0"/>
                        <a:pt x="16" y="4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  <p:sp>
              <p:nvSpPr>
                <p:cNvPr id="130" name="Freeform 118"/>
                <p:cNvSpPr>
                  <a:spLocks/>
                </p:cNvSpPr>
                <p:nvPr/>
              </p:nvSpPr>
              <p:spPr bwMode="auto">
                <a:xfrm>
                  <a:off x="6556375" y="3065463"/>
                  <a:ext cx="22225" cy="9525"/>
                </a:xfrm>
                <a:custGeom>
                  <a:avLst/>
                  <a:gdLst/>
                  <a:ahLst/>
                  <a:cxnLst>
                    <a:cxn ang="0">
                      <a:pos x="17" y="1"/>
                    </a:cxn>
                    <a:cxn ang="0">
                      <a:pos x="17" y="7"/>
                    </a:cxn>
                    <a:cxn ang="0">
                      <a:pos x="13" y="7"/>
                    </a:cxn>
                    <a:cxn ang="0">
                      <a:pos x="0" y="3"/>
                    </a:cxn>
                    <a:cxn ang="0">
                      <a:pos x="17" y="1"/>
                    </a:cxn>
                  </a:cxnLst>
                  <a:rect l="0" t="0" r="r" b="b"/>
                  <a:pathLst>
                    <a:path w="17" h="7">
                      <a:moveTo>
                        <a:pt x="17" y="1"/>
                      </a:move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6" y="7"/>
                        <a:pt x="14" y="7"/>
                        <a:pt x="13" y="7"/>
                      </a:cubicBezTo>
                      <a:cubicBezTo>
                        <a:pt x="8" y="7"/>
                        <a:pt x="2" y="5"/>
                        <a:pt x="0" y="3"/>
                      </a:cubicBezTo>
                      <a:cubicBezTo>
                        <a:pt x="8" y="1"/>
                        <a:pt x="11" y="0"/>
                        <a:pt x="17" y="1"/>
                      </a:cubicBezTo>
                      <a:close/>
                    </a:path>
                  </a:pathLst>
                </a:custGeom>
                <a:grpFill/>
                <a:ln w="3810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vert="horz" wrap="square" lIns="74295" tIns="37148" rIns="74295" bIns="3714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462" dirty="0">
                    <a:latin typeface="Roboto condensed"/>
                    <a:cs typeface="Roboto condensed"/>
                  </a:endParaRPr>
                </a:p>
              </p:txBody>
            </p:sp>
          </p:grpSp>
        </p:grpSp>
        <p:sp>
          <p:nvSpPr>
            <p:cNvPr id="33" name="Freeform 101"/>
            <p:cNvSpPr>
              <a:spLocks/>
            </p:cNvSpPr>
            <p:nvPr/>
          </p:nvSpPr>
          <p:spPr bwMode="auto">
            <a:xfrm>
              <a:off x="13319982" y="6957202"/>
              <a:ext cx="1610468" cy="1392728"/>
            </a:xfrm>
            <a:custGeom>
              <a:avLst/>
              <a:gdLst/>
              <a:ahLst/>
              <a:cxnLst>
                <a:cxn ang="0">
                  <a:pos x="102" y="154"/>
                </a:cxn>
                <a:cxn ang="0">
                  <a:pos x="113" y="126"/>
                </a:cxn>
                <a:cxn ang="0">
                  <a:pos x="122" y="86"/>
                </a:cxn>
                <a:cxn ang="0">
                  <a:pos x="125" y="77"/>
                </a:cxn>
                <a:cxn ang="0">
                  <a:pos x="108" y="77"/>
                </a:cxn>
                <a:cxn ang="0">
                  <a:pos x="64" y="77"/>
                </a:cxn>
                <a:cxn ang="0">
                  <a:pos x="27" y="79"/>
                </a:cxn>
                <a:cxn ang="0">
                  <a:pos x="26" y="77"/>
                </a:cxn>
                <a:cxn ang="0">
                  <a:pos x="0" y="55"/>
                </a:cxn>
                <a:cxn ang="0">
                  <a:pos x="9" y="37"/>
                </a:cxn>
                <a:cxn ang="0">
                  <a:pos x="41" y="20"/>
                </a:cxn>
                <a:cxn ang="0">
                  <a:pos x="48" y="13"/>
                </a:cxn>
                <a:cxn ang="0">
                  <a:pos x="80" y="4"/>
                </a:cxn>
                <a:cxn ang="0">
                  <a:pos x="127" y="7"/>
                </a:cxn>
                <a:cxn ang="0">
                  <a:pos x="174" y="15"/>
                </a:cxn>
                <a:cxn ang="0">
                  <a:pos x="223" y="21"/>
                </a:cxn>
                <a:cxn ang="0">
                  <a:pos x="256" y="44"/>
                </a:cxn>
                <a:cxn ang="0">
                  <a:pos x="278" y="33"/>
                </a:cxn>
                <a:cxn ang="0">
                  <a:pos x="281" y="43"/>
                </a:cxn>
                <a:cxn ang="0">
                  <a:pos x="289" y="65"/>
                </a:cxn>
                <a:cxn ang="0">
                  <a:pos x="309" y="76"/>
                </a:cxn>
                <a:cxn ang="0">
                  <a:pos x="350" y="76"/>
                </a:cxn>
                <a:cxn ang="0">
                  <a:pos x="359" y="63"/>
                </a:cxn>
                <a:cxn ang="0">
                  <a:pos x="387" y="51"/>
                </a:cxn>
                <a:cxn ang="0">
                  <a:pos x="439" y="74"/>
                </a:cxn>
                <a:cxn ang="0">
                  <a:pos x="445" y="96"/>
                </a:cxn>
                <a:cxn ang="0">
                  <a:pos x="435" y="119"/>
                </a:cxn>
                <a:cxn ang="0">
                  <a:pos x="436" y="138"/>
                </a:cxn>
                <a:cxn ang="0">
                  <a:pos x="449" y="156"/>
                </a:cxn>
                <a:cxn ang="0">
                  <a:pos x="445" y="179"/>
                </a:cxn>
                <a:cxn ang="0">
                  <a:pos x="448" y="232"/>
                </a:cxn>
                <a:cxn ang="0">
                  <a:pos x="448" y="240"/>
                </a:cxn>
                <a:cxn ang="0">
                  <a:pos x="393" y="231"/>
                </a:cxn>
                <a:cxn ang="0">
                  <a:pos x="370" y="220"/>
                </a:cxn>
                <a:cxn ang="0">
                  <a:pos x="333" y="207"/>
                </a:cxn>
                <a:cxn ang="0">
                  <a:pos x="313" y="192"/>
                </a:cxn>
                <a:cxn ang="0">
                  <a:pos x="278" y="183"/>
                </a:cxn>
                <a:cxn ang="0">
                  <a:pos x="304" y="224"/>
                </a:cxn>
                <a:cxn ang="0">
                  <a:pos x="315" y="227"/>
                </a:cxn>
                <a:cxn ang="0">
                  <a:pos x="313" y="246"/>
                </a:cxn>
                <a:cxn ang="0">
                  <a:pos x="379" y="225"/>
                </a:cxn>
                <a:cxn ang="0">
                  <a:pos x="406" y="260"/>
                </a:cxn>
                <a:cxn ang="0">
                  <a:pos x="414" y="270"/>
                </a:cxn>
                <a:cxn ang="0">
                  <a:pos x="410" y="302"/>
                </a:cxn>
                <a:cxn ang="0">
                  <a:pos x="390" y="321"/>
                </a:cxn>
                <a:cxn ang="0">
                  <a:pos x="365" y="347"/>
                </a:cxn>
                <a:cxn ang="0">
                  <a:pos x="328" y="368"/>
                </a:cxn>
                <a:cxn ang="0">
                  <a:pos x="265" y="395"/>
                </a:cxn>
                <a:cxn ang="0">
                  <a:pos x="234" y="404"/>
                </a:cxn>
                <a:cxn ang="0">
                  <a:pos x="217" y="399"/>
                </a:cxn>
                <a:cxn ang="0">
                  <a:pos x="209" y="372"/>
                </a:cxn>
                <a:cxn ang="0">
                  <a:pos x="198" y="340"/>
                </a:cxn>
                <a:cxn ang="0">
                  <a:pos x="162" y="280"/>
                </a:cxn>
                <a:cxn ang="0">
                  <a:pos x="154" y="259"/>
                </a:cxn>
                <a:cxn ang="0">
                  <a:pos x="140" y="251"/>
                </a:cxn>
                <a:cxn ang="0">
                  <a:pos x="131" y="229"/>
                </a:cxn>
                <a:cxn ang="0">
                  <a:pos x="109" y="196"/>
                </a:cxn>
                <a:cxn ang="0">
                  <a:pos x="112" y="177"/>
                </a:cxn>
              </a:cxnLst>
              <a:rect l="0" t="0" r="r" b="b"/>
              <a:pathLst>
                <a:path w="467" h="405">
                  <a:moveTo>
                    <a:pt x="112" y="177"/>
                  </a:moveTo>
                  <a:cubicBezTo>
                    <a:pt x="102" y="154"/>
                    <a:pt x="102" y="154"/>
                    <a:pt x="102" y="154"/>
                  </a:cubicBezTo>
                  <a:cubicBezTo>
                    <a:pt x="102" y="151"/>
                    <a:pt x="105" y="151"/>
                    <a:pt x="106" y="149"/>
                  </a:cubicBezTo>
                  <a:cubicBezTo>
                    <a:pt x="109" y="139"/>
                    <a:pt x="110" y="134"/>
                    <a:pt x="113" y="126"/>
                  </a:cubicBezTo>
                  <a:cubicBezTo>
                    <a:pt x="115" y="117"/>
                    <a:pt x="124" y="115"/>
                    <a:pt x="124" y="104"/>
                  </a:cubicBezTo>
                  <a:cubicBezTo>
                    <a:pt x="124" y="97"/>
                    <a:pt x="122" y="91"/>
                    <a:pt x="122" y="86"/>
                  </a:cubicBezTo>
                  <a:cubicBezTo>
                    <a:pt x="122" y="83"/>
                    <a:pt x="124" y="82"/>
                    <a:pt x="125" y="81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1" y="78"/>
                    <a:pt x="120" y="81"/>
                    <a:pt x="117" y="81"/>
                  </a:cubicBezTo>
                  <a:cubicBezTo>
                    <a:pt x="112" y="81"/>
                    <a:pt x="110" y="79"/>
                    <a:pt x="108" y="77"/>
                  </a:cubicBezTo>
                  <a:cubicBezTo>
                    <a:pt x="101" y="82"/>
                    <a:pt x="98" y="88"/>
                    <a:pt x="86" y="88"/>
                  </a:cubicBezTo>
                  <a:cubicBezTo>
                    <a:pt x="76" y="88"/>
                    <a:pt x="73" y="77"/>
                    <a:pt x="64" y="77"/>
                  </a:cubicBezTo>
                  <a:cubicBezTo>
                    <a:pt x="54" y="77"/>
                    <a:pt x="56" y="87"/>
                    <a:pt x="48" y="87"/>
                  </a:cubicBezTo>
                  <a:cubicBezTo>
                    <a:pt x="40" y="87"/>
                    <a:pt x="35" y="75"/>
                    <a:pt x="27" y="79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4" y="79"/>
                    <a:pt x="25" y="78"/>
                    <a:pt x="26" y="77"/>
                  </a:cubicBezTo>
                  <a:cubicBezTo>
                    <a:pt x="23" y="74"/>
                    <a:pt x="10" y="67"/>
                    <a:pt x="15" y="63"/>
                  </a:cubicBezTo>
                  <a:cubicBezTo>
                    <a:pt x="11" y="57"/>
                    <a:pt x="6" y="58"/>
                    <a:pt x="0" y="55"/>
                  </a:cubicBezTo>
                  <a:cubicBezTo>
                    <a:pt x="4" y="50"/>
                    <a:pt x="9" y="51"/>
                    <a:pt x="9" y="43"/>
                  </a:cubicBezTo>
                  <a:cubicBezTo>
                    <a:pt x="9" y="40"/>
                    <a:pt x="8" y="40"/>
                    <a:pt x="9" y="37"/>
                  </a:cubicBezTo>
                  <a:cubicBezTo>
                    <a:pt x="6" y="37"/>
                    <a:pt x="1" y="38"/>
                    <a:pt x="1" y="35"/>
                  </a:cubicBezTo>
                  <a:cubicBezTo>
                    <a:pt x="1" y="22"/>
                    <a:pt x="33" y="24"/>
                    <a:pt x="41" y="20"/>
                  </a:cubicBezTo>
                  <a:cubicBezTo>
                    <a:pt x="40" y="17"/>
                    <a:pt x="38" y="18"/>
                    <a:pt x="38" y="15"/>
                  </a:cubicBezTo>
                  <a:cubicBezTo>
                    <a:pt x="38" y="11"/>
                    <a:pt x="46" y="13"/>
                    <a:pt x="48" y="13"/>
                  </a:cubicBezTo>
                  <a:cubicBezTo>
                    <a:pt x="53" y="13"/>
                    <a:pt x="62" y="13"/>
                    <a:pt x="62" y="13"/>
                  </a:cubicBezTo>
                  <a:cubicBezTo>
                    <a:pt x="67" y="13"/>
                    <a:pt x="75" y="7"/>
                    <a:pt x="80" y="4"/>
                  </a:cubicBezTo>
                  <a:cubicBezTo>
                    <a:pt x="86" y="0"/>
                    <a:pt x="98" y="0"/>
                    <a:pt x="106" y="0"/>
                  </a:cubicBezTo>
                  <a:cubicBezTo>
                    <a:pt x="117" y="0"/>
                    <a:pt x="117" y="7"/>
                    <a:pt x="127" y="7"/>
                  </a:cubicBezTo>
                  <a:cubicBezTo>
                    <a:pt x="127" y="12"/>
                    <a:pt x="144" y="15"/>
                    <a:pt x="149" y="15"/>
                  </a:cubicBezTo>
                  <a:cubicBezTo>
                    <a:pt x="162" y="15"/>
                    <a:pt x="170" y="15"/>
                    <a:pt x="174" y="15"/>
                  </a:cubicBezTo>
                  <a:cubicBezTo>
                    <a:pt x="186" y="15"/>
                    <a:pt x="192" y="3"/>
                    <a:pt x="205" y="3"/>
                  </a:cubicBezTo>
                  <a:cubicBezTo>
                    <a:pt x="219" y="3"/>
                    <a:pt x="218" y="12"/>
                    <a:pt x="223" y="21"/>
                  </a:cubicBezTo>
                  <a:cubicBezTo>
                    <a:pt x="224" y="23"/>
                    <a:pt x="233" y="28"/>
                    <a:pt x="233" y="28"/>
                  </a:cubicBezTo>
                  <a:cubicBezTo>
                    <a:pt x="241" y="31"/>
                    <a:pt x="243" y="44"/>
                    <a:pt x="256" y="44"/>
                  </a:cubicBezTo>
                  <a:cubicBezTo>
                    <a:pt x="265" y="44"/>
                    <a:pt x="265" y="36"/>
                    <a:pt x="271" y="34"/>
                  </a:cubicBezTo>
                  <a:cubicBezTo>
                    <a:pt x="275" y="33"/>
                    <a:pt x="274" y="33"/>
                    <a:pt x="278" y="33"/>
                  </a:cubicBezTo>
                  <a:cubicBezTo>
                    <a:pt x="279" y="35"/>
                    <a:pt x="279" y="39"/>
                    <a:pt x="281" y="41"/>
                  </a:cubicBezTo>
                  <a:cubicBezTo>
                    <a:pt x="280" y="41"/>
                    <a:pt x="281" y="42"/>
                    <a:pt x="281" y="43"/>
                  </a:cubicBezTo>
                  <a:cubicBezTo>
                    <a:pt x="281" y="48"/>
                    <a:pt x="284" y="47"/>
                    <a:pt x="286" y="51"/>
                  </a:cubicBezTo>
                  <a:cubicBezTo>
                    <a:pt x="290" y="56"/>
                    <a:pt x="286" y="59"/>
                    <a:pt x="289" y="65"/>
                  </a:cubicBezTo>
                  <a:cubicBezTo>
                    <a:pt x="291" y="70"/>
                    <a:pt x="297" y="67"/>
                    <a:pt x="301" y="68"/>
                  </a:cubicBezTo>
                  <a:cubicBezTo>
                    <a:pt x="305" y="69"/>
                    <a:pt x="306" y="73"/>
                    <a:pt x="309" y="76"/>
                  </a:cubicBezTo>
                  <a:cubicBezTo>
                    <a:pt x="312" y="79"/>
                    <a:pt x="323" y="78"/>
                    <a:pt x="329" y="78"/>
                  </a:cubicBezTo>
                  <a:cubicBezTo>
                    <a:pt x="337" y="78"/>
                    <a:pt x="345" y="77"/>
                    <a:pt x="350" y="76"/>
                  </a:cubicBezTo>
                  <a:cubicBezTo>
                    <a:pt x="350" y="72"/>
                    <a:pt x="350" y="71"/>
                    <a:pt x="350" y="68"/>
                  </a:cubicBezTo>
                  <a:cubicBezTo>
                    <a:pt x="350" y="64"/>
                    <a:pt x="355" y="64"/>
                    <a:pt x="359" y="63"/>
                  </a:cubicBezTo>
                  <a:cubicBezTo>
                    <a:pt x="364" y="61"/>
                    <a:pt x="363" y="59"/>
                    <a:pt x="368" y="57"/>
                  </a:cubicBezTo>
                  <a:cubicBezTo>
                    <a:pt x="376" y="54"/>
                    <a:pt x="381" y="56"/>
                    <a:pt x="387" y="51"/>
                  </a:cubicBezTo>
                  <a:cubicBezTo>
                    <a:pt x="397" y="57"/>
                    <a:pt x="403" y="57"/>
                    <a:pt x="412" y="60"/>
                  </a:cubicBezTo>
                  <a:cubicBezTo>
                    <a:pt x="423" y="64"/>
                    <a:pt x="426" y="74"/>
                    <a:pt x="439" y="74"/>
                  </a:cubicBezTo>
                  <a:cubicBezTo>
                    <a:pt x="439" y="76"/>
                    <a:pt x="442" y="77"/>
                    <a:pt x="443" y="79"/>
                  </a:cubicBezTo>
                  <a:cubicBezTo>
                    <a:pt x="445" y="86"/>
                    <a:pt x="442" y="92"/>
                    <a:pt x="445" y="96"/>
                  </a:cubicBezTo>
                  <a:cubicBezTo>
                    <a:pt x="442" y="98"/>
                    <a:pt x="435" y="114"/>
                    <a:pt x="435" y="115"/>
                  </a:cubicBezTo>
                  <a:cubicBezTo>
                    <a:pt x="435" y="116"/>
                    <a:pt x="436" y="118"/>
                    <a:pt x="435" y="119"/>
                  </a:cubicBezTo>
                  <a:cubicBezTo>
                    <a:pt x="436" y="121"/>
                    <a:pt x="435" y="122"/>
                    <a:pt x="436" y="124"/>
                  </a:cubicBezTo>
                  <a:cubicBezTo>
                    <a:pt x="436" y="138"/>
                    <a:pt x="436" y="138"/>
                    <a:pt x="436" y="138"/>
                  </a:cubicBezTo>
                  <a:cubicBezTo>
                    <a:pt x="438" y="142"/>
                    <a:pt x="437" y="145"/>
                    <a:pt x="439" y="149"/>
                  </a:cubicBezTo>
                  <a:cubicBezTo>
                    <a:pt x="440" y="153"/>
                    <a:pt x="449" y="149"/>
                    <a:pt x="449" y="156"/>
                  </a:cubicBezTo>
                  <a:cubicBezTo>
                    <a:pt x="449" y="165"/>
                    <a:pt x="439" y="164"/>
                    <a:pt x="439" y="171"/>
                  </a:cubicBezTo>
                  <a:cubicBezTo>
                    <a:pt x="439" y="177"/>
                    <a:pt x="443" y="177"/>
                    <a:pt x="445" y="179"/>
                  </a:cubicBezTo>
                  <a:cubicBezTo>
                    <a:pt x="452" y="194"/>
                    <a:pt x="467" y="196"/>
                    <a:pt x="467" y="215"/>
                  </a:cubicBezTo>
                  <a:cubicBezTo>
                    <a:pt x="456" y="218"/>
                    <a:pt x="448" y="220"/>
                    <a:pt x="448" y="232"/>
                  </a:cubicBezTo>
                  <a:cubicBezTo>
                    <a:pt x="448" y="235"/>
                    <a:pt x="450" y="238"/>
                    <a:pt x="450" y="240"/>
                  </a:cubicBezTo>
                  <a:cubicBezTo>
                    <a:pt x="450" y="240"/>
                    <a:pt x="448" y="240"/>
                    <a:pt x="448" y="240"/>
                  </a:cubicBezTo>
                  <a:cubicBezTo>
                    <a:pt x="439" y="240"/>
                    <a:pt x="420" y="235"/>
                    <a:pt x="408" y="235"/>
                  </a:cubicBezTo>
                  <a:cubicBezTo>
                    <a:pt x="406" y="235"/>
                    <a:pt x="393" y="231"/>
                    <a:pt x="393" y="231"/>
                  </a:cubicBezTo>
                  <a:cubicBezTo>
                    <a:pt x="388" y="226"/>
                    <a:pt x="388" y="213"/>
                    <a:pt x="379" y="213"/>
                  </a:cubicBezTo>
                  <a:cubicBezTo>
                    <a:pt x="374" y="213"/>
                    <a:pt x="372" y="217"/>
                    <a:pt x="370" y="220"/>
                  </a:cubicBezTo>
                  <a:cubicBezTo>
                    <a:pt x="348" y="220"/>
                    <a:pt x="348" y="220"/>
                    <a:pt x="348" y="220"/>
                  </a:cubicBezTo>
                  <a:cubicBezTo>
                    <a:pt x="341" y="217"/>
                    <a:pt x="337" y="212"/>
                    <a:pt x="333" y="207"/>
                  </a:cubicBezTo>
                  <a:cubicBezTo>
                    <a:pt x="327" y="202"/>
                    <a:pt x="320" y="205"/>
                    <a:pt x="315" y="200"/>
                  </a:cubicBezTo>
                  <a:cubicBezTo>
                    <a:pt x="313" y="197"/>
                    <a:pt x="314" y="194"/>
                    <a:pt x="313" y="192"/>
                  </a:cubicBezTo>
                  <a:cubicBezTo>
                    <a:pt x="308" y="182"/>
                    <a:pt x="299" y="168"/>
                    <a:pt x="286" y="168"/>
                  </a:cubicBezTo>
                  <a:cubicBezTo>
                    <a:pt x="280" y="168"/>
                    <a:pt x="278" y="176"/>
                    <a:pt x="278" y="183"/>
                  </a:cubicBezTo>
                  <a:cubicBezTo>
                    <a:pt x="278" y="187"/>
                    <a:pt x="278" y="189"/>
                    <a:pt x="278" y="193"/>
                  </a:cubicBezTo>
                  <a:cubicBezTo>
                    <a:pt x="281" y="203"/>
                    <a:pt x="293" y="222"/>
                    <a:pt x="304" y="224"/>
                  </a:cubicBezTo>
                  <a:cubicBezTo>
                    <a:pt x="304" y="229"/>
                    <a:pt x="306" y="231"/>
                    <a:pt x="307" y="235"/>
                  </a:cubicBezTo>
                  <a:cubicBezTo>
                    <a:pt x="312" y="233"/>
                    <a:pt x="311" y="228"/>
                    <a:pt x="315" y="227"/>
                  </a:cubicBezTo>
                  <a:cubicBezTo>
                    <a:pt x="316" y="228"/>
                    <a:pt x="316" y="230"/>
                    <a:pt x="316" y="231"/>
                  </a:cubicBezTo>
                  <a:cubicBezTo>
                    <a:pt x="316" y="237"/>
                    <a:pt x="313" y="240"/>
                    <a:pt x="313" y="246"/>
                  </a:cubicBezTo>
                  <a:cubicBezTo>
                    <a:pt x="313" y="252"/>
                    <a:pt x="324" y="255"/>
                    <a:pt x="331" y="255"/>
                  </a:cubicBezTo>
                  <a:cubicBezTo>
                    <a:pt x="360" y="255"/>
                    <a:pt x="363" y="237"/>
                    <a:pt x="379" y="225"/>
                  </a:cubicBezTo>
                  <a:cubicBezTo>
                    <a:pt x="379" y="241"/>
                    <a:pt x="379" y="241"/>
                    <a:pt x="379" y="241"/>
                  </a:cubicBezTo>
                  <a:cubicBezTo>
                    <a:pt x="385" y="254"/>
                    <a:pt x="393" y="256"/>
                    <a:pt x="406" y="260"/>
                  </a:cubicBezTo>
                  <a:cubicBezTo>
                    <a:pt x="411" y="261"/>
                    <a:pt x="411" y="269"/>
                    <a:pt x="414" y="271"/>
                  </a:cubicBezTo>
                  <a:cubicBezTo>
                    <a:pt x="414" y="270"/>
                    <a:pt x="414" y="270"/>
                    <a:pt x="414" y="270"/>
                  </a:cubicBezTo>
                  <a:cubicBezTo>
                    <a:pt x="416" y="274"/>
                    <a:pt x="423" y="273"/>
                    <a:pt x="423" y="277"/>
                  </a:cubicBezTo>
                  <a:cubicBezTo>
                    <a:pt x="423" y="288"/>
                    <a:pt x="410" y="291"/>
                    <a:pt x="410" y="302"/>
                  </a:cubicBezTo>
                  <a:cubicBezTo>
                    <a:pt x="403" y="302"/>
                    <a:pt x="399" y="303"/>
                    <a:pt x="397" y="309"/>
                  </a:cubicBezTo>
                  <a:cubicBezTo>
                    <a:pt x="395" y="314"/>
                    <a:pt x="396" y="321"/>
                    <a:pt x="390" y="321"/>
                  </a:cubicBezTo>
                  <a:cubicBezTo>
                    <a:pt x="384" y="321"/>
                    <a:pt x="384" y="334"/>
                    <a:pt x="378" y="334"/>
                  </a:cubicBezTo>
                  <a:cubicBezTo>
                    <a:pt x="374" y="334"/>
                    <a:pt x="365" y="342"/>
                    <a:pt x="365" y="347"/>
                  </a:cubicBezTo>
                  <a:cubicBezTo>
                    <a:pt x="353" y="349"/>
                    <a:pt x="327" y="354"/>
                    <a:pt x="327" y="364"/>
                  </a:cubicBezTo>
                  <a:cubicBezTo>
                    <a:pt x="327" y="365"/>
                    <a:pt x="327" y="367"/>
                    <a:pt x="328" y="368"/>
                  </a:cubicBezTo>
                  <a:cubicBezTo>
                    <a:pt x="318" y="373"/>
                    <a:pt x="304" y="376"/>
                    <a:pt x="294" y="378"/>
                  </a:cubicBezTo>
                  <a:cubicBezTo>
                    <a:pt x="289" y="380"/>
                    <a:pt x="271" y="392"/>
                    <a:pt x="265" y="395"/>
                  </a:cubicBezTo>
                  <a:cubicBezTo>
                    <a:pt x="252" y="395"/>
                    <a:pt x="252" y="395"/>
                    <a:pt x="252" y="395"/>
                  </a:cubicBezTo>
                  <a:cubicBezTo>
                    <a:pt x="244" y="400"/>
                    <a:pt x="243" y="404"/>
                    <a:pt x="234" y="404"/>
                  </a:cubicBezTo>
                  <a:cubicBezTo>
                    <a:pt x="231" y="405"/>
                    <a:pt x="231" y="405"/>
                    <a:pt x="231" y="405"/>
                  </a:cubicBezTo>
                  <a:cubicBezTo>
                    <a:pt x="229" y="405"/>
                    <a:pt x="218" y="400"/>
                    <a:pt x="217" y="399"/>
                  </a:cubicBezTo>
                  <a:cubicBezTo>
                    <a:pt x="216" y="399"/>
                    <a:pt x="219" y="399"/>
                    <a:pt x="217" y="394"/>
                  </a:cubicBezTo>
                  <a:cubicBezTo>
                    <a:pt x="212" y="387"/>
                    <a:pt x="209" y="380"/>
                    <a:pt x="209" y="372"/>
                  </a:cubicBezTo>
                  <a:cubicBezTo>
                    <a:pt x="204" y="371"/>
                    <a:pt x="207" y="363"/>
                    <a:pt x="208" y="359"/>
                  </a:cubicBezTo>
                  <a:cubicBezTo>
                    <a:pt x="210" y="349"/>
                    <a:pt x="203" y="345"/>
                    <a:pt x="198" y="340"/>
                  </a:cubicBezTo>
                  <a:cubicBezTo>
                    <a:pt x="193" y="335"/>
                    <a:pt x="181" y="320"/>
                    <a:pt x="181" y="309"/>
                  </a:cubicBezTo>
                  <a:cubicBezTo>
                    <a:pt x="165" y="306"/>
                    <a:pt x="162" y="297"/>
                    <a:pt x="162" y="280"/>
                  </a:cubicBezTo>
                  <a:cubicBezTo>
                    <a:pt x="162" y="270"/>
                    <a:pt x="156" y="268"/>
                    <a:pt x="154" y="259"/>
                  </a:cubicBezTo>
                  <a:cubicBezTo>
                    <a:pt x="154" y="259"/>
                    <a:pt x="154" y="259"/>
                    <a:pt x="154" y="259"/>
                  </a:cubicBezTo>
                  <a:cubicBezTo>
                    <a:pt x="152" y="258"/>
                    <a:pt x="150" y="255"/>
                    <a:pt x="148" y="254"/>
                  </a:cubicBezTo>
                  <a:cubicBezTo>
                    <a:pt x="147" y="252"/>
                    <a:pt x="141" y="253"/>
                    <a:pt x="140" y="251"/>
                  </a:cubicBezTo>
                  <a:cubicBezTo>
                    <a:pt x="137" y="249"/>
                    <a:pt x="138" y="242"/>
                    <a:pt x="137" y="239"/>
                  </a:cubicBezTo>
                  <a:cubicBezTo>
                    <a:pt x="136" y="235"/>
                    <a:pt x="132" y="231"/>
                    <a:pt x="131" y="229"/>
                  </a:cubicBezTo>
                  <a:cubicBezTo>
                    <a:pt x="125" y="221"/>
                    <a:pt x="121" y="214"/>
                    <a:pt x="116" y="207"/>
                  </a:cubicBezTo>
                  <a:cubicBezTo>
                    <a:pt x="115" y="205"/>
                    <a:pt x="109" y="198"/>
                    <a:pt x="109" y="196"/>
                  </a:cubicBezTo>
                  <a:cubicBezTo>
                    <a:pt x="109" y="192"/>
                    <a:pt x="112" y="182"/>
                    <a:pt x="112" y="175"/>
                  </a:cubicBezTo>
                  <a:lnTo>
                    <a:pt x="112" y="17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34" name="Freeform 102"/>
            <p:cNvSpPr>
              <a:spLocks/>
            </p:cNvSpPr>
            <p:nvPr/>
          </p:nvSpPr>
          <p:spPr bwMode="auto">
            <a:xfrm>
              <a:off x="15637084" y="8477287"/>
              <a:ext cx="86276" cy="164334"/>
            </a:xfrm>
            <a:custGeom>
              <a:avLst/>
              <a:gdLst/>
              <a:ahLst/>
              <a:cxnLst>
                <a:cxn ang="0">
                  <a:pos x="25" y="30"/>
                </a:cxn>
                <a:cxn ang="0">
                  <a:pos x="11" y="48"/>
                </a:cxn>
                <a:cxn ang="0">
                  <a:pos x="0" y="35"/>
                </a:cxn>
                <a:cxn ang="0">
                  <a:pos x="6" y="0"/>
                </a:cxn>
                <a:cxn ang="0">
                  <a:pos x="25" y="30"/>
                </a:cxn>
              </a:cxnLst>
              <a:rect l="0" t="0" r="r" b="b"/>
              <a:pathLst>
                <a:path w="25" h="48">
                  <a:moveTo>
                    <a:pt x="25" y="30"/>
                  </a:moveTo>
                  <a:cubicBezTo>
                    <a:pt x="25" y="37"/>
                    <a:pt x="20" y="48"/>
                    <a:pt x="11" y="48"/>
                  </a:cubicBezTo>
                  <a:cubicBezTo>
                    <a:pt x="5" y="48"/>
                    <a:pt x="0" y="41"/>
                    <a:pt x="0" y="35"/>
                  </a:cubicBezTo>
                  <a:cubicBezTo>
                    <a:pt x="0" y="22"/>
                    <a:pt x="6" y="13"/>
                    <a:pt x="6" y="0"/>
                  </a:cubicBezTo>
                  <a:cubicBezTo>
                    <a:pt x="13" y="10"/>
                    <a:pt x="25" y="15"/>
                    <a:pt x="25" y="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35" name="Freeform 103"/>
            <p:cNvSpPr>
              <a:spLocks/>
            </p:cNvSpPr>
            <p:nvPr/>
          </p:nvSpPr>
          <p:spPr bwMode="auto">
            <a:xfrm>
              <a:off x="14819524" y="7133862"/>
              <a:ext cx="1754261" cy="1409161"/>
            </a:xfrm>
            <a:custGeom>
              <a:avLst/>
              <a:gdLst/>
              <a:ahLst/>
              <a:cxnLst>
                <a:cxn ang="0">
                  <a:pos x="148" y="270"/>
                </a:cxn>
                <a:cxn ang="0">
                  <a:pos x="174" y="340"/>
                </a:cxn>
                <a:cxn ang="0">
                  <a:pos x="200" y="401"/>
                </a:cxn>
                <a:cxn ang="0">
                  <a:pos x="216" y="401"/>
                </a:cxn>
                <a:cxn ang="0">
                  <a:pos x="237" y="379"/>
                </a:cxn>
                <a:cxn ang="0">
                  <a:pos x="243" y="341"/>
                </a:cxn>
                <a:cxn ang="0">
                  <a:pos x="268" y="298"/>
                </a:cxn>
                <a:cxn ang="0">
                  <a:pos x="326" y="240"/>
                </a:cxn>
                <a:cxn ang="0">
                  <a:pos x="374" y="218"/>
                </a:cxn>
                <a:cxn ang="0">
                  <a:pos x="409" y="259"/>
                </a:cxn>
                <a:cxn ang="0">
                  <a:pos x="423" y="302"/>
                </a:cxn>
                <a:cxn ang="0">
                  <a:pos x="457" y="300"/>
                </a:cxn>
                <a:cxn ang="0">
                  <a:pos x="476" y="367"/>
                </a:cxn>
                <a:cxn ang="0">
                  <a:pos x="489" y="358"/>
                </a:cxn>
                <a:cxn ang="0">
                  <a:pos x="472" y="316"/>
                </a:cxn>
                <a:cxn ang="0">
                  <a:pos x="473" y="288"/>
                </a:cxn>
                <a:cxn ang="0">
                  <a:pos x="483" y="254"/>
                </a:cxn>
                <a:cxn ang="0">
                  <a:pos x="487" y="213"/>
                </a:cxn>
                <a:cxn ang="0">
                  <a:pos x="467" y="197"/>
                </a:cxn>
                <a:cxn ang="0">
                  <a:pos x="445" y="125"/>
                </a:cxn>
                <a:cxn ang="0">
                  <a:pos x="423" y="130"/>
                </a:cxn>
                <a:cxn ang="0">
                  <a:pos x="373" y="144"/>
                </a:cxn>
                <a:cxn ang="0">
                  <a:pos x="341" y="147"/>
                </a:cxn>
                <a:cxn ang="0">
                  <a:pos x="295" y="136"/>
                </a:cxn>
                <a:cxn ang="0">
                  <a:pos x="254" y="116"/>
                </a:cxn>
                <a:cxn ang="0">
                  <a:pos x="226" y="89"/>
                </a:cxn>
                <a:cxn ang="0">
                  <a:pos x="229" y="69"/>
                </a:cxn>
                <a:cxn ang="0">
                  <a:pos x="213" y="43"/>
                </a:cxn>
                <a:cxn ang="0">
                  <a:pos x="178" y="16"/>
                </a:cxn>
                <a:cxn ang="0">
                  <a:pos x="131" y="0"/>
                </a:cxn>
                <a:cxn ang="0">
                  <a:pos x="94" y="21"/>
                </a:cxn>
                <a:cxn ang="0">
                  <a:pos x="65" y="13"/>
                </a:cxn>
                <a:cxn ang="0">
                  <a:pos x="23" y="46"/>
                </a:cxn>
                <a:cxn ang="0">
                  <a:pos x="0" y="64"/>
                </a:cxn>
                <a:cxn ang="0">
                  <a:pos x="1" y="87"/>
                </a:cxn>
                <a:cxn ang="0">
                  <a:pos x="4" y="120"/>
                </a:cxn>
                <a:cxn ang="0">
                  <a:pos x="13" y="181"/>
                </a:cxn>
                <a:cxn ang="0">
                  <a:pos x="34" y="185"/>
                </a:cxn>
                <a:cxn ang="0">
                  <a:pos x="70" y="185"/>
                </a:cxn>
                <a:cxn ang="0">
                  <a:pos x="118" y="219"/>
                </a:cxn>
                <a:cxn ang="0">
                  <a:pos x="127" y="248"/>
                </a:cxn>
                <a:cxn ang="0">
                  <a:pos x="145" y="233"/>
                </a:cxn>
                <a:cxn ang="0">
                  <a:pos x="149" y="265"/>
                </a:cxn>
              </a:cxnLst>
              <a:rect l="0" t="0" r="r" b="b"/>
              <a:pathLst>
                <a:path w="509" h="410">
                  <a:moveTo>
                    <a:pt x="149" y="265"/>
                  </a:moveTo>
                  <a:cubicBezTo>
                    <a:pt x="147" y="263"/>
                    <a:pt x="147" y="263"/>
                    <a:pt x="147" y="263"/>
                  </a:cubicBezTo>
                  <a:cubicBezTo>
                    <a:pt x="147" y="265"/>
                    <a:pt x="148" y="268"/>
                    <a:pt x="148" y="270"/>
                  </a:cubicBezTo>
                  <a:cubicBezTo>
                    <a:pt x="148" y="278"/>
                    <a:pt x="153" y="286"/>
                    <a:pt x="155" y="295"/>
                  </a:cubicBezTo>
                  <a:cubicBezTo>
                    <a:pt x="158" y="305"/>
                    <a:pt x="166" y="319"/>
                    <a:pt x="168" y="326"/>
                  </a:cubicBezTo>
                  <a:cubicBezTo>
                    <a:pt x="170" y="332"/>
                    <a:pt x="170" y="334"/>
                    <a:pt x="174" y="340"/>
                  </a:cubicBezTo>
                  <a:cubicBezTo>
                    <a:pt x="177" y="345"/>
                    <a:pt x="175" y="351"/>
                    <a:pt x="179" y="358"/>
                  </a:cubicBezTo>
                  <a:cubicBezTo>
                    <a:pt x="180" y="362"/>
                    <a:pt x="187" y="366"/>
                    <a:pt x="188" y="372"/>
                  </a:cubicBezTo>
                  <a:cubicBezTo>
                    <a:pt x="191" y="382"/>
                    <a:pt x="196" y="390"/>
                    <a:pt x="200" y="401"/>
                  </a:cubicBezTo>
                  <a:cubicBezTo>
                    <a:pt x="200" y="402"/>
                    <a:pt x="202" y="405"/>
                    <a:pt x="204" y="405"/>
                  </a:cubicBezTo>
                  <a:cubicBezTo>
                    <a:pt x="204" y="409"/>
                    <a:pt x="207" y="410"/>
                    <a:pt x="210" y="410"/>
                  </a:cubicBezTo>
                  <a:cubicBezTo>
                    <a:pt x="214" y="410"/>
                    <a:pt x="214" y="405"/>
                    <a:pt x="216" y="401"/>
                  </a:cubicBezTo>
                  <a:cubicBezTo>
                    <a:pt x="218" y="397"/>
                    <a:pt x="219" y="398"/>
                    <a:pt x="224" y="396"/>
                  </a:cubicBezTo>
                  <a:cubicBezTo>
                    <a:pt x="228" y="394"/>
                    <a:pt x="227" y="382"/>
                    <a:pt x="233" y="381"/>
                  </a:cubicBezTo>
                  <a:cubicBezTo>
                    <a:pt x="234" y="380"/>
                    <a:pt x="237" y="380"/>
                    <a:pt x="237" y="379"/>
                  </a:cubicBezTo>
                  <a:cubicBezTo>
                    <a:pt x="240" y="379"/>
                    <a:pt x="240" y="379"/>
                    <a:pt x="240" y="379"/>
                  </a:cubicBezTo>
                  <a:cubicBezTo>
                    <a:pt x="237" y="367"/>
                    <a:pt x="237" y="367"/>
                    <a:pt x="237" y="367"/>
                  </a:cubicBezTo>
                  <a:cubicBezTo>
                    <a:pt x="237" y="359"/>
                    <a:pt x="243" y="352"/>
                    <a:pt x="243" y="341"/>
                  </a:cubicBezTo>
                  <a:cubicBezTo>
                    <a:pt x="243" y="334"/>
                    <a:pt x="240" y="329"/>
                    <a:pt x="240" y="321"/>
                  </a:cubicBezTo>
                  <a:cubicBezTo>
                    <a:pt x="240" y="312"/>
                    <a:pt x="249" y="311"/>
                    <a:pt x="257" y="308"/>
                  </a:cubicBezTo>
                  <a:cubicBezTo>
                    <a:pt x="260" y="307"/>
                    <a:pt x="265" y="302"/>
                    <a:pt x="268" y="298"/>
                  </a:cubicBezTo>
                  <a:cubicBezTo>
                    <a:pt x="277" y="290"/>
                    <a:pt x="284" y="281"/>
                    <a:pt x="293" y="272"/>
                  </a:cubicBezTo>
                  <a:cubicBezTo>
                    <a:pt x="300" y="265"/>
                    <a:pt x="313" y="263"/>
                    <a:pt x="321" y="255"/>
                  </a:cubicBezTo>
                  <a:cubicBezTo>
                    <a:pt x="325" y="251"/>
                    <a:pt x="325" y="246"/>
                    <a:pt x="326" y="240"/>
                  </a:cubicBezTo>
                  <a:cubicBezTo>
                    <a:pt x="328" y="236"/>
                    <a:pt x="337" y="236"/>
                    <a:pt x="340" y="229"/>
                  </a:cubicBezTo>
                  <a:cubicBezTo>
                    <a:pt x="344" y="231"/>
                    <a:pt x="344" y="233"/>
                    <a:pt x="351" y="233"/>
                  </a:cubicBezTo>
                  <a:cubicBezTo>
                    <a:pt x="362" y="233"/>
                    <a:pt x="374" y="231"/>
                    <a:pt x="374" y="218"/>
                  </a:cubicBezTo>
                  <a:cubicBezTo>
                    <a:pt x="381" y="219"/>
                    <a:pt x="389" y="222"/>
                    <a:pt x="390" y="228"/>
                  </a:cubicBezTo>
                  <a:cubicBezTo>
                    <a:pt x="392" y="233"/>
                    <a:pt x="391" y="240"/>
                    <a:pt x="395" y="245"/>
                  </a:cubicBezTo>
                  <a:cubicBezTo>
                    <a:pt x="398" y="251"/>
                    <a:pt x="403" y="255"/>
                    <a:pt x="409" y="259"/>
                  </a:cubicBezTo>
                  <a:cubicBezTo>
                    <a:pt x="414" y="267"/>
                    <a:pt x="419" y="274"/>
                    <a:pt x="422" y="283"/>
                  </a:cubicBezTo>
                  <a:cubicBezTo>
                    <a:pt x="423" y="285"/>
                    <a:pt x="425" y="286"/>
                    <a:pt x="425" y="289"/>
                  </a:cubicBezTo>
                  <a:cubicBezTo>
                    <a:pt x="425" y="293"/>
                    <a:pt x="423" y="296"/>
                    <a:pt x="423" y="302"/>
                  </a:cubicBezTo>
                  <a:cubicBezTo>
                    <a:pt x="423" y="307"/>
                    <a:pt x="423" y="313"/>
                    <a:pt x="430" y="313"/>
                  </a:cubicBezTo>
                  <a:cubicBezTo>
                    <a:pt x="442" y="313"/>
                    <a:pt x="445" y="300"/>
                    <a:pt x="453" y="293"/>
                  </a:cubicBezTo>
                  <a:cubicBezTo>
                    <a:pt x="455" y="295"/>
                    <a:pt x="454" y="297"/>
                    <a:pt x="457" y="300"/>
                  </a:cubicBezTo>
                  <a:cubicBezTo>
                    <a:pt x="457" y="300"/>
                    <a:pt x="461" y="300"/>
                    <a:pt x="462" y="302"/>
                  </a:cubicBezTo>
                  <a:cubicBezTo>
                    <a:pt x="467" y="308"/>
                    <a:pt x="459" y="322"/>
                    <a:pt x="465" y="322"/>
                  </a:cubicBezTo>
                  <a:cubicBezTo>
                    <a:pt x="465" y="336"/>
                    <a:pt x="476" y="347"/>
                    <a:pt x="476" y="367"/>
                  </a:cubicBezTo>
                  <a:cubicBezTo>
                    <a:pt x="476" y="371"/>
                    <a:pt x="473" y="382"/>
                    <a:pt x="476" y="383"/>
                  </a:cubicBezTo>
                  <a:cubicBezTo>
                    <a:pt x="480" y="376"/>
                    <a:pt x="481" y="371"/>
                    <a:pt x="485" y="363"/>
                  </a:cubicBezTo>
                  <a:cubicBezTo>
                    <a:pt x="486" y="361"/>
                    <a:pt x="489" y="360"/>
                    <a:pt x="489" y="358"/>
                  </a:cubicBezTo>
                  <a:cubicBezTo>
                    <a:pt x="489" y="354"/>
                    <a:pt x="483" y="334"/>
                    <a:pt x="479" y="330"/>
                  </a:cubicBezTo>
                  <a:cubicBezTo>
                    <a:pt x="476" y="327"/>
                    <a:pt x="472" y="325"/>
                    <a:pt x="472" y="320"/>
                  </a:cubicBezTo>
                  <a:cubicBezTo>
                    <a:pt x="472" y="319"/>
                    <a:pt x="472" y="318"/>
                    <a:pt x="472" y="316"/>
                  </a:cubicBezTo>
                  <a:cubicBezTo>
                    <a:pt x="472" y="317"/>
                    <a:pt x="472" y="317"/>
                    <a:pt x="472" y="317"/>
                  </a:cubicBezTo>
                  <a:cubicBezTo>
                    <a:pt x="473" y="316"/>
                    <a:pt x="476" y="311"/>
                    <a:pt x="476" y="307"/>
                  </a:cubicBezTo>
                  <a:cubicBezTo>
                    <a:pt x="476" y="302"/>
                    <a:pt x="476" y="293"/>
                    <a:pt x="473" y="288"/>
                  </a:cubicBezTo>
                  <a:cubicBezTo>
                    <a:pt x="470" y="284"/>
                    <a:pt x="464" y="284"/>
                    <a:pt x="464" y="276"/>
                  </a:cubicBezTo>
                  <a:cubicBezTo>
                    <a:pt x="464" y="268"/>
                    <a:pt x="467" y="262"/>
                    <a:pt x="472" y="258"/>
                  </a:cubicBezTo>
                  <a:cubicBezTo>
                    <a:pt x="474" y="255"/>
                    <a:pt x="479" y="256"/>
                    <a:pt x="483" y="254"/>
                  </a:cubicBezTo>
                  <a:cubicBezTo>
                    <a:pt x="493" y="247"/>
                    <a:pt x="500" y="244"/>
                    <a:pt x="509" y="230"/>
                  </a:cubicBezTo>
                  <a:cubicBezTo>
                    <a:pt x="506" y="230"/>
                    <a:pt x="505" y="231"/>
                    <a:pt x="501" y="231"/>
                  </a:cubicBezTo>
                  <a:cubicBezTo>
                    <a:pt x="493" y="231"/>
                    <a:pt x="487" y="222"/>
                    <a:pt x="487" y="213"/>
                  </a:cubicBezTo>
                  <a:cubicBezTo>
                    <a:pt x="483" y="212"/>
                    <a:pt x="482" y="199"/>
                    <a:pt x="478" y="199"/>
                  </a:cubicBezTo>
                  <a:cubicBezTo>
                    <a:pt x="475" y="199"/>
                    <a:pt x="472" y="202"/>
                    <a:pt x="469" y="202"/>
                  </a:cubicBezTo>
                  <a:cubicBezTo>
                    <a:pt x="468" y="202"/>
                    <a:pt x="467" y="199"/>
                    <a:pt x="467" y="197"/>
                  </a:cubicBezTo>
                  <a:cubicBezTo>
                    <a:pt x="467" y="181"/>
                    <a:pt x="479" y="180"/>
                    <a:pt x="479" y="163"/>
                  </a:cubicBezTo>
                  <a:cubicBezTo>
                    <a:pt x="479" y="154"/>
                    <a:pt x="472" y="151"/>
                    <a:pt x="468" y="144"/>
                  </a:cubicBezTo>
                  <a:cubicBezTo>
                    <a:pt x="457" y="139"/>
                    <a:pt x="448" y="140"/>
                    <a:pt x="445" y="125"/>
                  </a:cubicBezTo>
                  <a:cubicBezTo>
                    <a:pt x="442" y="125"/>
                    <a:pt x="442" y="125"/>
                    <a:pt x="442" y="125"/>
                  </a:cubicBezTo>
                  <a:cubicBezTo>
                    <a:pt x="438" y="129"/>
                    <a:pt x="438" y="129"/>
                    <a:pt x="438" y="129"/>
                  </a:cubicBezTo>
                  <a:cubicBezTo>
                    <a:pt x="433" y="131"/>
                    <a:pt x="427" y="126"/>
                    <a:pt x="423" y="130"/>
                  </a:cubicBezTo>
                  <a:cubicBezTo>
                    <a:pt x="422" y="132"/>
                    <a:pt x="421" y="133"/>
                    <a:pt x="418" y="135"/>
                  </a:cubicBezTo>
                  <a:cubicBezTo>
                    <a:pt x="415" y="137"/>
                    <a:pt x="401" y="149"/>
                    <a:pt x="394" y="149"/>
                  </a:cubicBezTo>
                  <a:cubicBezTo>
                    <a:pt x="387" y="149"/>
                    <a:pt x="382" y="144"/>
                    <a:pt x="373" y="144"/>
                  </a:cubicBezTo>
                  <a:cubicBezTo>
                    <a:pt x="362" y="144"/>
                    <a:pt x="360" y="152"/>
                    <a:pt x="354" y="155"/>
                  </a:cubicBezTo>
                  <a:cubicBezTo>
                    <a:pt x="353" y="152"/>
                    <a:pt x="352" y="145"/>
                    <a:pt x="349" y="145"/>
                  </a:cubicBezTo>
                  <a:cubicBezTo>
                    <a:pt x="347" y="145"/>
                    <a:pt x="345" y="147"/>
                    <a:pt x="341" y="147"/>
                  </a:cubicBezTo>
                  <a:cubicBezTo>
                    <a:pt x="335" y="147"/>
                    <a:pt x="329" y="147"/>
                    <a:pt x="323" y="147"/>
                  </a:cubicBezTo>
                  <a:cubicBezTo>
                    <a:pt x="313" y="147"/>
                    <a:pt x="309" y="141"/>
                    <a:pt x="302" y="136"/>
                  </a:cubicBezTo>
                  <a:cubicBezTo>
                    <a:pt x="300" y="135"/>
                    <a:pt x="296" y="139"/>
                    <a:pt x="295" y="136"/>
                  </a:cubicBezTo>
                  <a:cubicBezTo>
                    <a:pt x="293" y="132"/>
                    <a:pt x="293" y="129"/>
                    <a:pt x="290" y="127"/>
                  </a:cubicBezTo>
                  <a:cubicBezTo>
                    <a:pt x="283" y="124"/>
                    <a:pt x="279" y="126"/>
                    <a:pt x="273" y="120"/>
                  </a:cubicBezTo>
                  <a:cubicBezTo>
                    <a:pt x="268" y="115"/>
                    <a:pt x="263" y="118"/>
                    <a:pt x="254" y="116"/>
                  </a:cubicBezTo>
                  <a:cubicBezTo>
                    <a:pt x="246" y="114"/>
                    <a:pt x="243" y="108"/>
                    <a:pt x="236" y="106"/>
                  </a:cubicBezTo>
                  <a:cubicBezTo>
                    <a:pt x="234" y="105"/>
                    <a:pt x="229" y="106"/>
                    <a:pt x="228" y="103"/>
                  </a:cubicBezTo>
                  <a:cubicBezTo>
                    <a:pt x="227" y="98"/>
                    <a:pt x="227" y="94"/>
                    <a:pt x="226" y="89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1" y="85"/>
                    <a:pt x="236" y="86"/>
                    <a:pt x="236" y="80"/>
                  </a:cubicBezTo>
                  <a:cubicBezTo>
                    <a:pt x="236" y="75"/>
                    <a:pt x="229" y="74"/>
                    <a:pt x="229" y="69"/>
                  </a:cubicBezTo>
                  <a:cubicBezTo>
                    <a:pt x="229" y="57"/>
                    <a:pt x="246" y="59"/>
                    <a:pt x="246" y="47"/>
                  </a:cubicBezTo>
                  <a:cubicBezTo>
                    <a:pt x="246" y="43"/>
                    <a:pt x="236" y="35"/>
                    <a:pt x="232" y="35"/>
                  </a:cubicBezTo>
                  <a:cubicBezTo>
                    <a:pt x="224" y="35"/>
                    <a:pt x="221" y="42"/>
                    <a:pt x="213" y="43"/>
                  </a:cubicBezTo>
                  <a:cubicBezTo>
                    <a:pt x="205" y="40"/>
                    <a:pt x="200" y="40"/>
                    <a:pt x="194" y="34"/>
                  </a:cubicBezTo>
                  <a:cubicBezTo>
                    <a:pt x="191" y="31"/>
                    <a:pt x="193" y="25"/>
                    <a:pt x="188" y="24"/>
                  </a:cubicBezTo>
                  <a:cubicBezTo>
                    <a:pt x="182" y="22"/>
                    <a:pt x="178" y="24"/>
                    <a:pt x="178" y="16"/>
                  </a:cubicBezTo>
                  <a:cubicBezTo>
                    <a:pt x="172" y="15"/>
                    <a:pt x="168" y="15"/>
                    <a:pt x="163" y="15"/>
                  </a:cubicBezTo>
                  <a:cubicBezTo>
                    <a:pt x="154" y="15"/>
                    <a:pt x="150" y="23"/>
                    <a:pt x="140" y="23"/>
                  </a:cubicBezTo>
                  <a:cubicBezTo>
                    <a:pt x="130" y="23"/>
                    <a:pt x="140" y="0"/>
                    <a:pt x="131" y="0"/>
                  </a:cubicBezTo>
                  <a:cubicBezTo>
                    <a:pt x="122" y="0"/>
                    <a:pt x="120" y="10"/>
                    <a:pt x="116" y="10"/>
                  </a:cubicBezTo>
                  <a:cubicBezTo>
                    <a:pt x="115" y="10"/>
                    <a:pt x="114" y="11"/>
                    <a:pt x="113" y="10"/>
                  </a:cubicBezTo>
                  <a:cubicBezTo>
                    <a:pt x="110" y="16"/>
                    <a:pt x="103" y="21"/>
                    <a:pt x="94" y="21"/>
                  </a:cubicBezTo>
                  <a:cubicBezTo>
                    <a:pt x="91" y="21"/>
                    <a:pt x="90" y="16"/>
                    <a:pt x="86" y="16"/>
                  </a:cubicBezTo>
                  <a:cubicBezTo>
                    <a:pt x="83" y="16"/>
                    <a:pt x="73" y="20"/>
                    <a:pt x="72" y="15"/>
                  </a:cubicBezTo>
                  <a:cubicBezTo>
                    <a:pt x="68" y="15"/>
                    <a:pt x="69" y="13"/>
                    <a:pt x="65" y="13"/>
                  </a:cubicBezTo>
                  <a:cubicBezTo>
                    <a:pt x="54" y="13"/>
                    <a:pt x="53" y="24"/>
                    <a:pt x="45" y="32"/>
                  </a:cubicBezTo>
                  <a:cubicBezTo>
                    <a:pt x="42" y="35"/>
                    <a:pt x="37" y="35"/>
                    <a:pt x="33" y="39"/>
                  </a:cubicBezTo>
                  <a:cubicBezTo>
                    <a:pt x="30" y="42"/>
                    <a:pt x="28" y="46"/>
                    <a:pt x="23" y="46"/>
                  </a:cubicBezTo>
                  <a:cubicBezTo>
                    <a:pt x="19" y="46"/>
                    <a:pt x="16" y="42"/>
                    <a:pt x="12" y="42"/>
                  </a:cubicBezTo>
                  <a:cubicBezTo>
                    <a:pt x="11" y="42"/>
                    <a:pt x="11" y="45"/>
                    <a:pt x="10" y="45"/>
                  </a:cubicBezTo>
                  <a:cubicBezTo>
                    <a:pt x="7" y="47"/>
                    <a:pt x="0" y="63"/>
                    <a:pt x="0" y="64"/>
                  </a:cubicBezTo>
                  <a:cubicBezTo>
                    <a:pt x="0" y="65"/>
                    <a:pt x="1" y="67"/>
                    <a:pt x="0" y="68"/>
                  </a:cubicBezTo>
                  <a:cubicBezTo>
                    <a:pt x="1" y="70"/>
                    <a:pt x="0" y="71"/>
                    <a:pt x="1" y="73"/>
                  </a:cubicBezTo>
                  <a:cubicBezTo>
                    <a:pt x="1" y="87"/>
                    <a:pt x="1" y="87"/>
                    <a:pt x="1" y="87"/>
                  </a:cubicBezTo>
                  <a:cubicBezTo>
                    <a:pt x="3" y="91"/>
                    <a:pt x="2" y="94"/>
                    <a:pt x="4" y="98"/>
                  </a:cubicBezTo>
                  <a:cubicBezTo>
                    <a:pt x="5" y="102"/>
                    <a:pt x="14" y="98"/>
                    <a:pt x="14" y="105"/>
                  </a:cubicBezTo>
                  <a:cubicBezTo>
                    <a:pt x="14" y="114"/>
                    <a:pt x="4" y="113"/>
                    <a:pt x="4" y="120"/>
                  </a:cubicBezTo>
                  <a:cubicBezTo>
                    <a:pt x="4" y="126"/>
                    <a:pt x="8" y="126"/>
                    <a:pt x="10" y="128"/>
                  </a:cubicBezTo>
                  <a:cubicBezTo>
                    <a:pt x="17" y="143"/>
                    <a:pt x="32" y="145"/>
                    <a:pt x="32" y="164"/>
                  </a:cubicBezTo>
                  <a:cubicBezTo>
                    <a:pt x="21" y="167"/>
                    <a:pt x="13" y="169"/>
                    <a:pt x="13" y="181"/>
                  </a:cubicBezTo>
                  <a:cubicBezTo>
                    <a:pt x="13" y="184"/>
                    <a:pt x="15" y="187"/>
                    <a:pt x="15" y="189"/>
                  </a:cubicBezTo>
                  <a:cubicBezTo>
                    <a:pt x="30" y="188"/>
                    <a:pt x="30" y="188"/>
                    <a:pt x="30" y="188"/>
                  </a:cubicBezTo>
                  <a:cubicBezTo>
                    <a:pt x="31" y="187"/>
                    <a:pt x="33" y="186"/>
                    <a:pt x="34" y="185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50" y="188"/>
                    <a:pt x="52" y="184"/>
                    <a:pt x="57" y="184"/>
                  </a:cubicBezTo>
                  <a:cubicBezTo>
                    <a:pt x="62" y="184"/>
                    <a:pt x="65" y="184"/>
                    <a:pt x="70" y="185"/>
                  </a:cubicBezTo>
                  <a:cubicBezTo>
                    <a:pt x="75" y="187"/>
                    <a:pt x="78" y="197"/>
                    <a:pt x="82" y="203"/>
                  </a:cubicBezTo>
                  <a:cubicBezTo>
                    <a:pt x="86" y="209"/>
                    <a:pt x="99" y="218"/>
                    <a:pt x="108" y="218"/>
                  </a:cubicBezTo>
                  <a:cubicBezTo>
                    <a:pt x="111" y="218"/>
                    <a:pt x="114" y="218"/>
                    <a:pt x="118" y="219"/>
                  </a:cubicBezTo>
                  <a:cubicBezTo>
                    <a:pt x="116" y="221"/>
                    <a:pt x="116" y="225"/>
                    <a:pt x="112" y="225"/>
                  </a:cubicBezTo>
                  <a:cubicBezTo>
                    <a:pt x="108" y="227"/>
                    <a:pt x="105" y="225"/>
                    <a:pt x="101" y="227"/>
                  </a:cubicBezTo>
                  <a:cubicBezTo>
                    <a:pt x="108" y="234"/>
                    <a:pt x="113" y="248"/>
                    <a:pt x="127" y="248"/>
                  </a:cubicBezTo>
                  <a:cubicBezTo>
                    <a:pt x="138" y="248"/>
                    <a:pt x="139" y="233"/>
                    <a:pt x="144" y="227"/>
                  </a:cubicBezTo>
                  <a:cubicBezTo>
                    <a:pt x="148" y="227"/>
                    <a:pt x="148" y="227"/>
                    <a:pt x="148" y="227"/>
                  </a:cubicBezTo>
                  <a:cubicBezTo>
                    <a:pt x="148" y="229"/>
                    <a:pt x="145" y="232"/>
                    <a:pt x="145" y="233"/>
                  </a:cubicBezTo>
                  <a:cubicBezTo>
                    <a:pt x="145" y="239"/>
                    <a:pt x="150" y="244"/>
                    <a:pt x="150" y="251"/>
                  </a:cubicBezTo>
                  <a:cubicBezTo>
                    <a:pt x="150" y="257"/>
                    <a:pt x="147" y="258"/>
                    <a:pt x="147" y="264"/>
                  </a:cubicBezTo>
                  <a:lnTo>
                    <a:pt x="149" y="26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49" name="Freeform 104"/>
            <p:cNvSpPr>
              <a:spLocks/>
            </p:cNvSpPr>
            <p:nvPr/>
          </p:nvSpPr>
          <p:spPr bwMode="auto">
            <a:xfrm>
              <a:off x="16314959" y="8649837"/>
              <a:ext cx="460134" cy="497110"/>
            </a:xfrm>
            <a:custGeom>
              <a:avLst/>
              <a:gdLst/>
              <a:ahLst/>
              <a:cxnLst>
                <a:cxn ang="0">
                  <a:pos x="59" y="74"/>
                </a:cxn>
                <a:cxn ang="0">
                  <a:pos x="58" y="70"/>
                </a:cxn>
                <a:cxn ang="0">
                  <a:pos x="51" y="68"/>
                </a:cxn>
                <a:cxn ang="0">
                  <a:pos x="45" y="53"/>
                </a:cxn>
                <a:cxn ang="0">
                  <a:pos x="28" y="38"/>
                </a:cxn>
                <a:cxn ang="0">
                  <a:pos x="22" y="25"/>
                </a:cxn>
                <a:cxn ang="0">
                  <a:pos x="11" y="21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11" y="4"/>
                </a:cxn>
                <a:cxn ang="0">
                  <a:pos x="26" y="4"/>
                </a:cxn>
                <a:cxn ang="0">
                  <a:pos x="42" y="20"/>
                </a:cxn>
                <a:cxn ang="0">
                  <a:pos x="47" y="23"/>
                </a:cxn>
                <a:cxn ang="0">
                  <a:pos x="61" y="35"/>
                </a:cxn>
                <a:cxn ang="0">
                  <a:pos x="86" y="53"/>
                </a:cxn>
                <a:cxn ang="0">
                  <a:pos x="101" y="64"/>
                </a:cxn>
                <a:cxn ang="0">
                  <a:pos x="100" y="66"/>
                </a:cxn>
                <a:cxn ang="0">
                  <a:pos x="103" y="66"/>
                </a:cxn>
                <a:cxn ang="0">
                  <a:pos x="107" y="70"/>
                </a:cxn>
                <a:cxn ang="0">
                  <a:pos x="105" y="74"/>
                </a:cxn>
                <a:cxn ang="0">
                  <a:pos x="114" y="81"/>
                </a:cxn>
                <a:cxn ang="0">
                  <a:pos x="124" y="98"/>
                </a:cxn>
                <a:cxn ang="0">
                  <a:pos x="133" y="106"/>
                </a:cxn>
                <a:cxn ang="0">
                  <a:pos x="133" y="125"/>
                </a:cxn>
                <a:cxn ang="0">
                  <a:pos x="131" y="138"/>
                </a:cxn>
                <a:cxn ang="0">
                  <a:pos x="119" y="144"/>
                </a:cxn>
                <a:cxn ang="0">
                  <a:pos x="108" y="132"/>
                </a:cxn>
                <a:cxn ang="0">
                  <a:pos x="84" y="112"/>
                </a:cxn>
                <a:cxn ang="0">
                  <a:pos x="67" y="85"/>
                </a:cxn>
                <a:cxn ang="0">
                  <a:pos x="59" y="74"/>
                </a:cxn>
              </a:cxnLst>
              <a:rect l="0" t="0" r="r" b="b"/>
              <a:pathLst>
                <a:path w="133" h="144">
                  <a:moveTo>
                    <a:pt x="59" y="74"/>
                  </a:moveTo>
                  <a:cubicBezTo>
                    <a:pt x="58" y="74"/>
                    <a:pt x="59" y="72"/>
                    <a:pt x="58" y="70"/>
                  </a:cubicBezTo>
                  <a:cubicBezTo>
                    <a:pt x="57" y="69"/>
                    <a:pt x="52" y="69"/>
                    <a:pt x="51" y="68"/>
                  </a:cubicBezTo>
                  <a:cubicBezTo>
                    <a:pt x="49" y="67"/>
                    <a:pt x="45" y="56"/>
                    <a:pt x="45" y="53"/>
                  </a:cubicBezTo>
                  <a:cubicBezTo>
                    <a:pt x="41" y="43"/>
                    <a:pt x="31" y="44"/>
                    <a:pt x="28" y="38"/>
                  </a:cubicBezTo>
                  <a:cubicBezTo>
                    <a:pt x="26" y="33"/>
                    <a:pt x="24" y="30"/>
                    <a:pt x="22" y="25"/>
                  </a:cubicBezTo>
                  <a:cubicBezTo>
                    <a:pt x="20" y="21"/>
                    <a:pt x="15" y="22"/>
                    <a:pt x="11" y="21"/>
                  </a:cubicBezTo>
                  <a:cubicBezTo>
                    <a:pt x="8" y="20"/>
                    <a:pt x="1" y="8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8" y="2"/>
                    <a:pt x="11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35" y="7"/>
                    <a:pt x="38" y="13"/>
                    <a:pt x="42" y="20"/>
                  </a:cubicBezTo>
                  <a:cubicBezTo>
                    <a:pt x="43" y="23"/>
                    <a:pt x="45" y="22"/>
                    <a:pt x="47" y="23"/>
                  </a:cubicBezTo>
                  <a:cubicBezTo>
                    <a:pt x="53" y="25"/>
                    <a:pt x="56" y="30"/>
                    <a:pt x="61" y="35"/>
                  </a:cubicBezTo>
                  <a:cubicBezTo>
                    <a:pt x="69" y="43"/>
                    <a:pt x="74" y="49"/>
                    <a:pt x="86" y="53"/>
                  </a:cubicBezTo>
                  <a:cubicBezTo>
                    <a:pt x="93" y="55"/>
                    <a:pt x="101" y="57"/>
                    <a:pt x="101" y="64"/>
                  </a:cubicBezTo>
                  <a:cubicBezTo>
                    <a:pt x="101" y="64"/>
                    <a:pt x="100" y="65"/>
                    <a:pt x="100" y="66"/>
                  </a:cubicBezTo>
                  <a:cubicBezTo>
                    <a:pt x="101" y="66"/>
                    <a:pt x="102" y="66"/>
                    <a:pt x="103" y="66"/>
                  </a:cubicBezTo>
                  <a:cubicBezTo>
                    <a:pt x="105" y="66"/>
                    <a:pt x="106" y="68"/>
                    <a:pt x="107" y="70"/>
                  </a:cubicBezTo>
                  <a:cubicBezTo>
                    <a:pt x="105" y="74"/>
                    <a:pt x="105" y="74"/>
                    <a:pt x="105" y="74"/>
                  </a:cubicBezTo>
                  <a:cubicBezTo>
                    <a:pt x="105" y="80"/>
                    <a:pt x="109" y="81"/>
                    <a:pt x="114" y="81"/>
                  </a:cubicBezTo>
                  <a:cubicBezTo>
                    <a:pt x="114" y="91"/>
                    <a:pt x="119" y="93"/>
                    <a:pt x="124" y="98"/>
                  </a:cubicBezTo>
                  <a:cubicBezTo>
                    <a:pt x="127" y="101"/>
                    <a:pt x="133" y="102"/>
                    <a:pt x="133" y="106"/>
                  </a:cubicBezTo>
                  <a:cubicBezTo>
                    <a:pt x="133" y="112"/>
                    <a:pt x="133" y="116"/>
                    <a:pt x="133" y="125"/>
                  </a:cubicBezTo>
                  <a:cubicBezTo>
                    <a:pt x="128" y="127"/>
                    <a:pt x="131" y="133"/>
                    <a:pt x="131" y="138"/>
                  </a:cubicBezTo>
                  <a:cubicBezTo>
                    <a:pt x="131" y="143"/>
                    <a:pt x="122" y="144"/>
                    <a:pt x="119" y="144"/>
                  </a:cubicBezTo>
                  <a:cubicBezTo>
                    <a:pt x="116" y="144"/>
                    <a:pt x="109" y="132"/>
                    <a:pt x="108" y="132"/>
                  </a:cubicBezTo>
                  <a:cubicBezTo>
                    <a:pt x="100" y="124"/>
                    <a:pt x="92" y="120"/>
                    <a:pt x="84" y="112"/>
                  </a:cubicBezTo>
                  <a:cubicBezTo>
                    <a:pt x="75" y="103"/>
                    <a:pt x="71" y="95"/>
                    <a:pt x="67" y="85"/>
                  </a:cubicBezTo>
                  <a:cubicBezTo>
                    <a:pt x="66" y="83"/>
                    <a:pt x="60" y="74"/>
                    <a:pt x="59" y="7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0" name="Freeform 105"/>
            <p:cNvSpPr>
              <a:spLocks/>
            </p:cNvSpPr>
            <p:nvPr/>
          </p:nvSpPr>
          <p:spPr bwMode="auto">
            <a:xfrm>
              <a:off x="16906559" y="8588214"/>
              <a:ext cx="439593" cy="488894"/>
            </a:xfrm>
            <a:custGeom>
              <a:avLst/>
              <a:gdLst/>
              <a:ahLst/>
              <a:cxnLst>
                <a:cxn ang="0">
                  <a:pos x="37" y="130"/>
                </a:cxn>
                <a:cxn ang="0">
                  <a:pos x="36" y="124"/>
                </a:cxn>
                <a:cxn ang="0">
                  <a:pos x="27" y="126"/>
                </a:cxn>
                <a:cxn ang="0">
                  <a:pos x="11" y="102"/>
                </a:cxn>
                <a:cxn ang="0">
                  <a:pos x="12" y="99"/>
                </a:cxn>
                <a:cxn ang="0">
                  <a:pos x="6" y="97"/>
                </a:cxn>
                <a:cxn ang="0">
                  <a:pos x="0" y="78"/>
                </a:cxn>
                <a:cxn ang="0">
                  <a:pos x="15" y="74"/>
                </a:cxn>
                <a:cxn ang="0">
                  <a:pos x="33" y="54"/>
                </a:cxn>
                <a:cxn ang="0">
                  <a:pos x="45" y="50"/>
                </a:cxn>
                <a:cxn ang="0">
                  <a:pos x="56" y="41"/>
                </a:cxn>
                <a:cxn ang="0">
                  <a:pos x="59" y="35"/>
                </a:cxn>
                <a:cxn ang="0">
                  <a:pos x="63" y="32"/>
                </a:cxn>
                <a:cxn ang="0">
                  <a:pos x="66" y="29"/>
                </a:cxn>
                <a:cxn ang="0">
                  <a:pos x="82" y="23"/>
                </a:cxn>
                <a:cxn ang="0">
                  <a:pos x="102" y="0"/>
                </a:cxn>
                <a:cxn ang="0">
                  <a:pos x="109" y="11"/>
                </a:cxn>
                <a:cxn ang="0">
                  <a:pos x="127" y="23"/>
                </a:cxn>
                <a:cxn ang="0">
                  <a:pos x="117" y="29"/>
                </a:cxn>
                <a:cxn ang="0">
                  <a:pos x="119" y="31"/>
                </a:cxn>
                <a:cxn ang="0">
                  <a:pos x="106" y="37"/>
                </a:cxn>
                <a:cxn ang="0">
                  <a:pos x="108" y="41"/>
                </a:cxn>
                <a:cxn ang="0">
                  <a:pos x="105" y="44"/>
                </a:cxn>
                <a:cxn ang="0">
                  <a:pos x="125" y="73"/>
                </a:cxn>
                <a:cxn ang="0">
                  <a:pos x="115" y="77"/>
                </a:cxn>
                <a:cxn ang="0">
                  <a:pos x="111" y="78"/>
                </a:cxn>
                <a:cxn ang="0">
                  <a:pos x="109" y="83"/>
                </a:cxn>
                <a:cxn ang="0">
                  <a:pos x="103" y="102"/>
                </a:cxn>
                <a:cxn ang="0">
                  <a:pos x="93" y="113"/>
                </a:cxn>
                <a:cxn ang="0">
                  <a:pos x="95" y="119"/>
                </a:cxn>
                <a:cxn ang="0">
                  <a:pos x="90" y="134"/>
                </a:cxn>
                <a:cxn ang="0">
                  <a:pos x="76" y="141"/>
                </a:cxn>
                <a:cxn ang="0">
                  <a:pos x="71" y="135"/>
                </a:cxn>
                <a:cxn ang="0">
                  <a:pos x="51" y="128"/>
                </a:cxn>
                <a:cxn ang="0">
                  <a:pos x="40" y="132"/>
                </a:cxn>
                <a:cxn ang="0">
                  <a:pos x="37" y="130"/>
                </a:cxn>
              </a:cxnLst>
              <a:rect l="0" t="0" r="r" b="b"/>
              <a:pathLst>
                <a:path w="127" h="141">
                  <a:moveTo>
                    <a:pt x="37" y="130"/>
                  </a:moveTo>
                  <a:cubicBezTo>
                    <a:pt x="36" y="130"/>
                    <a:pt x="36" y="125"/>
                    <a:pt x="36" y="124"/>
                  </a:cubicBezTo>
                  <a:cubicBezTo>
                    <a:pt x="32" y="123"/>
                    <a:pt x="30" y="126"/>
                    <a:pt x="27" y="126"/>
                  </a:cubicBezTo>
                  <a:cubicBezTo>
                    <a:pt x="10" y="126"/>
                    <a:pt x="17" y="110"/>
                    <a:pt x="11" y="102"/>
                  </a:cubicBezTo>
                  <a:cubicBezTo>
                    <a:pt x="11" y="101"/>
                    <a:pt x="12" y="100"/>
                    <a:pt x="12" y="99"/>
                  </a:cubicBezTo>
                  <a:cubicBezTo>
                    <a:pt x="11" y="97"/>
                    <a:pt x="8" y="97"/>
                    <a:pt x="6" y="97"/>
                  </a:cubicBezTo>
                  <a:cubicBezTo>
                    <a:pt x="4" y="96"/>
                    <a:pt x="0" y="80"/>
                    <a:pt x="0" y="78"/>
                  </a:cubicBezTo>
                  <a:cubicBezTo>
                    <a:pt x="0" y="71"/>
                    <a:pt x="9" y="74"/>
                    <a:pt x="15" y="74"/>
                  </a:cubicBezTo>
                  <a:cubicBezTo>
                    <a:pt x="29" y="74"/>
                    <a:pt x="27" y="60"/>
                    <a:pt x="33" y="54"/>
                  </a:cubicBezTo>
                  <a:cubicBezTo>
                    <a:pt x="36" y="51"/>
                    <a:pt x="41" y="51"/>
                    <a:pt x="45" y="50"/>
                  </a:cubicBezTo>
                  <a:cubicBezTo>
                    <a:pt x="52" y="49"/>
                    <a:pt x="52" y="44"/>
                    <a:pt x="56" y="41"/>
                  </a:cubicBezTo>
                  <a:cubicBezTo>
                    <a:pt x="54" y="39"/>
                    <a:pt x="59" y="35"/>
                    <a:pt x="59" y="35"/>
                  </a:cubicBezTo>
                  <a:cubicBezTo>
                    <a:pt x="61" y="34"/>
                    <a:pt x="61" y="33"/>
                    <a:pt x="63" y="32"/>
                  </a:cubicBezTo>
                  <a:cubicBezTo>
                    <a:pt x="64" y="32"/>
                    <a:pt x="65" y="30"/>
                    <a:pt x="66" y="29"/>
                  </a:cubicBezTo>
                  <a:cubicBezTo>
                    <a:pt x="70" y="25"/>
                    <a:pt x="80" y="27"/>
                    <a:pt x="82" y="23"/>
                  </a:cubicBezTo>
                  <a:cubicBezTo>
                    <a:pt x="85" y="16"/>
                    <a:pt x="95" y="0"/>
                    <a:pt x="102" y="0"/>
                  </a:cubicBezTo>
                  <a:cubicBezTo>
                    <a:pt x="109" y="0"/>
                    <a:pt x="109" y="4"/>
                    <a:pt x="109" y="11"/>
                  </a:cubicBezTo>
                  <a:cubicBezTo>
                    <a:pt x="109" y="20"/>
                    <a:pt x="127" y="15"/>
                    <a:pt x="127" y="23"/>
                  </a:cubicBezTo>
                  <a:cubicBezTo>
                    <a:pt x="127" y="27"/>
                    <a:pt x="117" y="25"/>
                    <a:pt x="117" y="29"/>
                  </a:cubicBezTo>
                  <a:cubicBezTo>
                    <a:pt x="117" y="30"/>
                    <a:pt x="118" y="31"/>
                    <a:pt x="119" y="31"/>
                  </a:cubicBezTo>
                  <a:cubicBezTo>
                    <a:pt x="118" y="32"/>
                    <a:pt x="106" y="37"/>
                    <a:pt x="106" y="37"/>
                  </a:cubicBezTo>
                  <a:cubicBezTo>
                    <a:pt x="107" y="38"/>
                    <a:pt x="108" y="40"/>
                    <a:pt x="108" y="41"/>
                  </a:cubicBezTo>
                  <a:cubicBezTo>
                    <a:pt x="107" y="42"/>
                    <a:pt x="105" y="43"/>
                    <a:pt x="105" y="44"/>
                  </a:cubicBezTo>
                  <a:cubicBezTo>
                    <a:pt x="105" y="51"/>
                    <a:pt x="117" y="73"/>
                    <a:pt x="125" y="73"/>
                  </a:cubicBezTo>
                  <a:cubicBezTo>
                    <a:pt x="124" y="79"/>
                    <a:pt x="120" y="77"/>
                    <a:pt x="115" y="77"/>
                  </a:cubicBezTo>
                  <a:cubicBezTo>
                    <a:pt x="114" y="77"/>
                    <a:pt x="112" y="78"/>
                    <a:pt x="111" y="78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6" y="92"/>
                    <a:pt x="103" y="95"/>
                    <a:pt x="103" y="102"/>
                  </a:cubicBezTo>
                  <a:cubicBezTo>
                    <a:pt x="98" y="103"/>
                    <a:pt x="93" y="110"/>
                    <a:pt x="93" y="113"/>
                  </a:cubicBezTo>
                  <a:cubicBezTo>
                    <a:pt x="93" y="116"/>
                    <a:pt x="95" y="117"/>
                    <a:pt x="95" y="119"/>
                  </a:cubicBezTo>
                  <a:cubicBezTo>
                    <a:pt x="95" y="122"/>
                    <a:pt x="90" y="129"/>
                    <a:pt x="90" y="134"/>
                  </a:cubicBezTo>
                  <a:cubicBezTo>
                    <a:pt x="83" y="135"/>
                    <a:pt x="82" y="141"/>
                    <a:pt x="76" y="141"/>
                  </a:cubicBezTo>
                  <a:cubicBezTo>
                    <a:pt x="72" y="141"/>
                    <a:pt x="71" y="137"/>
                    <a:pt x="71" y="135"/>
                  </a:cubicBezTo>
                  <a:cubicBezTo>
                    <a:pt x="64" y="133"/>
                    <a:pt x="59" y="128"/>
                    <a:pt x="51" y="128"/>
                  </a:cubicBezTo>
                  <a:cubicBezTo>
                    <a:pt x="48" y="128"/>
                    <a:pt x="45" y="132"/>
                    <a:pt x="40" y="132"/>
                  </a:cubicBezTo>
                  <a:cubicBezTo>
                    <a:pt x="39" y="132"/>
                    <a:pt x="38" y="130"/>
                    <a:pt x="37" y="13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1" name="Freeform 106"/>
            <p:cNvSpPr>
              <a:spLocks/>
            </p:cNvSpPr>
            <p:nvPr/>
          </p:nvSpPr>
          <p:spPr bwMode="auto">
            <a:xfrm>
              <a:off x="17329719" y="8822388"/>
              <a:ext cx="275260" cy="320450"/>
            </a:xfrm>
            <a:custGeom>
              <a:avLst/>
              <a:gdLst/>
              <a:ahLst/>
              <a:cxnLst>
                <a:cxn ang="0">
                  <a:pos x="31" y="34"/>
                </a:cxn>
                <a:cxn ang="0">
                  <a:pos x="27" y="38"/>
                </a:cxn>
                <a:cxn ang="0">
                  <a:pos x="17" y="24"/>
                </a:cxn>
                <a:cxn ang="0">
                  <a:pos x="32" y="16"/>
                </a:cxn>
                <a:cxn ang="0">
                  <a:pos x="49" y="15"/>
                </a:cxn>
                <a:cxn ang="0">
                  <a:pos x="64" y="18"/>
                </a:cxn>
                <a:cxn ang="0">
                  <a:pos x="77" y="4"/>
                </a:cxn>
                <a:cxn ang="0">
                  <a:pos x="79" y="0"/>
                </a:cxn>
                <a:cxn ang="0">
                  <a:pos x="77" y="0"/>
                </a:cxn>
                <a:cxn ang="0">
                  <a:pos x="63" y="10"/>
                </a:cxn>
                <a:cxn ang="0">
                  <a:pos x="59" y="10"/>
                </a:cxn>
                <a:cxn ang="0">
                  <a:pos x="28" y="5"/>
                </a:cxn>
                <a:cxn ang="0">
                  <a:pos x="12" y="30"/>
                </a:cxn>
                <a:cxn ang="0">
                  <a:pos x="8" y="37"/>
                </a:cxn>
                <a:cxn ang="0">
                  <a:pos x="0" y="61"/>
                </a:cxn>
                <a:cxn ang="0">
                  <a:pos x="8" y="66"/>
                </a:cxn>
                <a:cxn ang="0">
                  <a:pos x="8" y="87"/>
                </a:cxn>
                <a:cxn ang="0">
                  <a:pos x="16" y="93"/>
                </a:cxn>
                <a:cxn ang="0">
                  <a:pos x="22" y="76"/>
                </a:cxn>
                <a:cxn ang="0">
                  <a:pos x="18" y="61"/>
                </a:cxn>
                <a:cxn ang="0">
                  <a:pos x="25" y="56"/>
                </a:cxn>
                <a:cxn ang="0">
                  <a:pos x="28" y="56"/>
                </a:cxn>
                <a:cxn ang="0">
                  <a:pos x="27" y="65"/>
                </a:cxn>
                <a:cxn ang="0">
                  <a:pos x="34" y="79"/>
                </a:cxn>
                <a:cxn ang="0">
                  <a:pos x="34" y="83"/>
                </a:cxn>
                <a:cxn ang="0">
                  <a:pos x="39" y="83"/>
                </a:cxn>
                <a:cxn ang="0">
                  <a:pos x="49" y="73"/>
                </a:cxn>
                <a:cxn ang="0">
                  <a:pos x="43" y="65"/>
                </a:cxn>
                <a:cxn ang="0">
                  <a:pos x="45" y="63"/>
                </a:cxn>
                <a:cxn ang="0">
                  <a:pos x="34" y="44"/>
                </a:cxn>
                <a:cxn ang="0">
                  <a:pos x="57" y="31"/>
                </a:cxn>
                <a:cxn ang="0">
                  <a:pos x="57" y="28"/>
                </a:cxn>
                <a:cxn ang="0">
                  <a:pos x="31" y="36"/>
                </a:cxn>
                <a:cxn ang="0">
                  <a:pos x="31" y="34"/>
                </a:cxn>
              </a:cxnLst>
              <a:rect l="0" t="0" r="r" b="b"/>
              <a:pathLst>
                <a:path w="79" h="93">
                  <a:moveTo>
                    <a:pt x="31" y="34"/>
                  </a:moveTo>
                  <a:cubicBezTo>
                    <a:pt x="30" y="36"/>
                    <a:pt x="29" y="38"/>
                    <a:pt x="27" y="38"/>
                  </a:cubicBezTo>
                  <a:cubicBezTo>
                    <a:pt x="20" y="38"/>
                    <a:pt x="17" y="30"/>
                    <a:pt x="17" y="24"/>
                  </a:cubicBezTo>
                  <a:cubicBezTo>
                    <a:pt x="17" y="15"/>
                    <a:pt x="24" y="16"/>
                    <a:pt x="32" y="16"/>
                  </a:cubicBezTo>
                  <a:cubicBezTo>
                    <a:pt x="39" y="16"/>
                    <a:pt x="42" y="15"/>
                    <a:pt x="49" y="15"/>
                  </a:cubicBezTo>
                  <a:cubicBezTo>
                    <a:pt x="54" y="15"/>
                    <a:pt x="58" y="18"/>
                    <a:pt x="64" y="18"/>
                  </a:cubicBezTo>
                  <a:cubicBezTo>
                    <a:pt x="73" y="18"/>
                    <a:pt x="76" y="10"/>
                    <a:pt x="77" y="4"/>
                  </a:cubicBezTo>
                  <a:cubicBezTo>
                    <a:pt x="79" y="4"/>
                    <a:pt x="79" y="1"/>
                    <a:pt x="7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2" y="4"/>
                    <a:pt x="65" y="8"/>
                    <a:pt x="63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17" y="5"/>
                    <a:pt x="12" y="20"/>
                    <a:pt x="12" y="30"/>
                  </a:cubicBezTo>
                  <a:cubicBezTo>
                    <a:pt x="12" y="33"/>
                    <a:pt x="8" y="35"/>
                    <a:pt x="8" y="37"/>
                  </a:cubicBezTo>
                  <a:cubicBezTo>
                    <a:pt x="4" y="47"/>
                    <a:pt x="0" y="51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8" y="73"/>
                    <a:pt x="8" y="83"/>
                    <a:pt x="8" y="87"/>
                  </a:cubicBezTo>
                  <a:cubicBezTo>
                    <a:pt x="8" y="90"/>
                    <a:pt x="12" y="93"/>
                    <a:pt x="16" y="93"/>
                  </a:cubicBezTo>
                  <a:cubicBezTo>
                    <a:pt x="20" y="93"/>
                    <a:pt x="22" y="78"/>
                    <a:pt x="22" y="76"/>
                  </a:cubicBezTo>
                  <a:cubicBezTo>
                    <a:pt x="22" y="70"/>
                    <a:pt x="18" y="67"/>
                    <a:pt x="18" y="61"/>
                  </a:cubicBezTo>
                  <a:cubicBezTo>
                    <a:pt x="18" y="58"/>
                    <a:pt x="22" y="56"/>
                    <a:pt x="25" y="56"/>
                  </a:cubicBezTo>
                  <a:cubicBezTo>
                    <a:pt x="26" y="56"/>
                    <a:pt x="27" y="56"/>
                    <a:pt x="28" y="56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7" y="71"/>
                    <a:pt x="34" y="73"/>
                    <a:pt x="34" y="79"/>
                  </a:cubicBezTo>
                  <a:cubicBezTo>
                    <a:pt x="34" y="80"/>
                    <a:pt x="34" y="81"/>
                    <a:pt x="34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78"/>
                    <a:pt x="49" y="78"/>
                    <a:pt x="49" y="73"/>
                  </a:cubicBezTo>
                  <a:cubicBezTo>
                    <a:pt x="47" y="73"/>
                    <a:pt x="43" y="68"/>
                    <a:pt x="43" y="65"/>
                  </a:cubicBezTo>
                  <a:cubicBezTo>
                    <a:pt x="43" y="65"/>
                    <a:pt x="44" y="64"/>
                    <a:pt x="45" y="63"/>
                  </a:cubicBezTo>
                  <a:cubicBezTo>
                    <a:pt x="42" y="61"/>
                    <a:pt x="34" y="46"/>
                    <a:pt x="34" y="44"/>
                  </a:cubicBezTo>
                  <a:cubicBezTo>
                    <a:pt x="46" y="44"/>
                    <a:pt x="47" y="35"/>
                    <a:pt x="57" y="31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7"/>
                    <a:pt x="31" y="35"/>
                    <a:pt x="31" y="36"/>
                  </a:cubicBezTo>
                  <a:lnTo>
                    <a:pt x="31" y="3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2" name="Freeform 107"/>
            <p:cNvSpPr>
              <a:spLocks/>
            </p:cNvSpPr>
            <p:nvPr/>
          </p:nvSpPr>
          <p:spPr bwMode="auto">
            <a:xfrm>
              <a:off x="16754552" y="9146948"/>
              <a:ext cx="443700" cy="127360"/>
            </a:xfrm>
            <a:custGeom>
              <a:avLst/>
              <a:gdLst/>
              <a:ahLst/>
              <a:cxnLst>
                <a:cxn ang="0">
                  <a:pos x="123" y="36"/>
                </a:cxn>
                <a:cxn ang="0">
                  <a:pos x="114" y="33"/>
                </a:cxn>
                <a:cxn ang="0">
                  <a:pos x="114" y="37"/>
                </a:cxn>
                <a:cxn ang="0">
                  <a:pos x="67" y="31"/>
                </a:cxn>
                <a:cxn ang="0">
                  <a:pos x="56" y="25"/>
                </a:cxn>
                <a:cxn ang="0">
                  <a:pos x="32" y="22"/>
                </a:cxn>
                <a:cxn ang="0">
                  <a:pos x="14" y="20"/>
                </a:cxn>
                <a:cxn ang="0">
                  <a:pos x="0" y="10"/>
                </a:cxn>
                <a:cxn ang="0">
                  <a:pos x="11" y="1"/>
                </a:cxn>
                <a:cxn ang="0">
                  <a:pos x="14" y="3"/>
                </a:cxn>
                <a:cxn ang="0">
                  <a:pos x="22" y="0"/>
                </a:cxn>
                <a:cxn ang="0">
                  <a:pos x="55" y="14"/>
                </a:cxn>
                <a:cxn ang="0">
                  <a:pos x="68" y="7"/>
                </a:cxn>
                <a:cxn ang="0">
                  <a:pos x="88" y="15"/>
                </a:cxn>
                <a:cxn ang="0">
                  <a:pos x="101" y="14"/>
                </a:cxn>
                <a:cxn ang="0">
                  <a:pos x="105" y="14"/>
                </a:cxn>
                <a:cxn ang="0">
                  <a:pos x="89" y="17"/>
                </a:cxn>
                <a:cxn ang="0">
                  <a:pos x="107" y="22"/>
                </a:cxn>
                <a:cxn ang="0">
                  <a:pos x="111" y="26"/>
                </a:cxn>
                <a:cxn ang="0">
                  <a:pos x="121" y="27"/>
                </a:cxn>
                <a:cxn ang="0">
                  <a:pos x="128" y="31"/>
                </a:cxn>
                <a:cxn ang="0">
                  <a:pos x="123" y="36"/>
                </a:cxn>
              </a:cxnLst>
              <a:rect l="0" t="0" r="r" b="b"/>
              <a:pathLst>
                <a:path w="128" h="37">
                  <a:moveTo>
                    <a:pt x="123" y="36"/>
                  </a:moveTo>
                  <a:cubicBezTo>
                    <a:pt x="119" y="36"/>
                    <a:pt x="119" y="33"/>
                    <a:pt x="114" y="33"/>
                  </a:cubicBezTo>
                  <a:cubicBezTo>
                    <a:pt x="113" y="33"/>
                    <a:pt x="114" y="36"/>
                    <a:pt x="114" y="37"/>
                  </a:cubicBezTo>
                  <a:cubicBezTo>
                    <a:pt x="100" y="32"/>
                    <a:pt x="85" y="31"/>
                    <a:pt x="67" y="31"/>
                  </a:cubicBezTo>
                  <a:cubicBezTo>
                    <a:pt x="62" y="31"/>
                    <a:pt x="61" y="25"/>
                    <a:pt x="56" y="25"/>
                  </a:cubicBezTo>
                  <a:cubicBezTo>
                    <a:pt x="48" y="25"/>
                    <a:pt x="41" y="25"/>
                    <a:pt x="32" y="22"/>
                  </a:cubicBezTo>
                  <a:cubicBezTo>
                    <a:pt x="25" y="20"/>
                    <a:pt x="19" y="24"/>
                    <a:pt x="14" y="20"/>
                  </a:cubicBezTo>
                  <a:cubicBezTo>
                    <a:pt x="10" y="15"/>
                    <a:pt x="7" y="10"/>
                    <a:pt x="0" y="10"/>
                  </a:cubicBezTo>
                  <a:cubicBezTo>
                    <a:pt x="0" y="9"/>
                    <a:pt x="8" y="1"/>
                    <a:pt x="11" y="1"/>
                  </a:cubicBezTo>
                  <a:cubicBezTo>
                    <a:pt x="12" y="1"/>
                    <a:pt x="13" y="3"/>
                    <a:pt x="14" y="3"/>
                  </a:cubicBezTo>
                  <a:cubicBezTo>
                    <a:pt x="17" y="3"/>
                    <a:pt x="19" y="0"/>
                    <a:pt x="22" y="0"/>
                  </a:cubicBezTo>
                  <a:cubicBezTo>
                    <a:pt x="35" y="0"/>
                    <a:pt x="41" y="14"/>
                    <a:pt x="55" y="14"/>
                  </a:cubicBezTo>
                  <a:cubicBezTo>
                    <a:pt x="62" y="14"/>
                    <a:pt x="63" y="7"/>
                    <a:pt x="68" y="7"/>
                  </a:cubicBezTo>
                  <a:cubicBezTo>
                    <a:pt x="77" y="7"/>
                    <a:pt x="80" y="15"/>
                    <a:pt x="88" y="15"/>
                  </a:cubicBezTo>
                  <a:cubicBezTo>
                    <a:pt x="101" y="14"/>
                    <a:pt x="101" y="14"/>
                    <a:pt x="101" y="14"/>
                  </a:cubicBezTo>
                  <a:cubicBezTo>
                    <a:pt x="105" y="14"/>
                    <a:pt x="105" y="14"/>
                    <a:pt x="105" y="14"/>
                  </a:cubicBezTo>
                  <a:cubicBezTo>
                    <a:pt x="104" y="16"/>
                    <a:pt x="89" y="17"/>
                    <a:pt x="89" y="17"/>
                  </a:cubicBezTo>
                  <a:cubicBezTo>
                    <a:pt x="93" y="22"/>
                    <a:pt x="99" y="22"/>
                    <a:pt x="107" y="22"/>
                  </a:cubicBezTo>
                  <a:cubicBezTo>
                    <a:pt x="110" y="22"/>
                    <a:pt x="110" y="26"/>
                    <a:pt x="111" y="26"/>
                  </a:cubicBezTo>
                  <a:cubicBezTo>
                    <a:pt x="114" y="30"/>
                    <a:pt x="117" y="26"/>
                    <a:pt x="121" y="27"/>
                  </a:cubicBezTo>
                  <a:cubicBezTo>
                    <a:pt x="125" y="29"/>
                    <a:pt x="125" y="30"/>
                    <a:pt x="128" y="31"/>
                  </a:cubicBezTo>
                  <a:cubicBezTo>
                    <a:pt x="127" y="33"/>
                    <a:pt x="124" y="36"/>
                    <a:pt x="123" y="3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3" name="Freeform 108"/>
            <p:cNvSpPr>
              <a:spLocks/>
            </p:cNvSpPr>
            <p:nvPr/>
          </p:nvSpPr>
          <p:spPr bwMode="auto">
            <a:xfrm>
              <a:off x="17379019" y="9249655"/>
              <a:ext cx="135576" cy="32867"/>
            </a:xfrm>
            <a:custGeom>
              <a:avLst/>
              <a:gdLst/>
              <a:ahLst/>
              <a:cxnLst>
                <a:cxn ang="0">
                  <a:pos x="26" y="9"/>
                </a:cxn>
                <a:cxn ang="0">
                  <a:pos x="10" y="9"/>
                </a:cxn>
                <a:cxn ang="0">
                  <a:pos x="0" y="4"/>
                </a:cxn>
                <a:cxn ang="0">
                  <a:pos x="8" y="1"/>
                </a:cxn>
                <a:cxn ang="0">
                  <a:pos x="26" y="4"/>
                </a:cxn>
                <a:cxn ang="0">
                  <a:pos x="39" y="0"/>
                </a:cxn>
                <a:cxn ang="0">
                  <a:pos x="26" y="9"/>
                </a:cxn>
              </a:cxnLst>
              <a:rect l="0" t="0" r="r" b="b"/>
              <a:pathLst>
                <a:path w="39" h="9">
                  <a:moveTo>
                    <a:pt x="26" y="9"/>
                  </a:moveTo>
                  <a:cubicBezTo>
                    <a:pt x="20" y="9"/>
                    <a:pt x="13" y="9"/>
                    <a:pt x="10" y="9"/>
                  </a:cubicBezTo>
                  <a:cubicBezTo>
                    <a:pt x="7" y="9"/>
                    <a:pt x="0" y="9"/>
                    <a:pt x="0" y="4"/>
                  </a:cubicBezTo>
                  <a:cubicBezTo>
                    <a:pt x="0" y="1"/>
                    <a:pt x="5" y="1"/>
                    <a:pt x="8" y="1"/>
                  </a:cubicBezTo>
                  <a:cubicBezTo>
                    <a:pt x="16" y="1"/>
                    <a:pt x="19" y="4"/>
                    <a:pt x="26" y="4"/>
                  </a:cubicBezTo>
                  <a:cubicBezTo>
                    <a:pt x="32" y="4"/>
                    <a:pt x="35" y="2"/>
                    <a:pt x="39" y="0"/>
                  </a:cubicBezTo>
                  <a:cubicBezTo>
                    <a:pt x="35" y="6"/>
                    <a:pt x="32" y="7"/>
                    <a:pt x="26" y="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4" name="Freeform 109"/>
            <p:cNvSpPr>
              <a:spLocks/>
            </p:cNvSpPr>
            <p:nvPr/>
          </p:nvSpPr>
          <p:spPr bwMode="auto">
            <a:xfrm>
              <a:off x="17247553" y="9257872"/>
              <a:ext cx="94493" cy="32867"/>
            </a:xfrm>
            <a:custGeom>
              <a:avLst/>
              <a:gdLst/>
              <a:ahLst/>
              <a:cxnLst>
                <a:cxn ang="0">
                  <a:pos x="27" y="6"/>
                </a:cxn>
                <a:cxn ang="0">
                  <a:pos x="23" y="6"/>
                </a:cxn>
                <a:cxn ang="0">
                  <a:pos x="19" y="5"/>
                </a:cxn>
                <a:cxn ang="0">
                  <a:pos x="9" y="9"/>
                </a:cxn>
                <a:cxn ang="0">
                  <a:pos x="0" y="6"/>
                </a:cxn>
                <a:cxn ang="0">
                  <a:pos x="7" y="1"/>
                </a:cxn>
                <a:cxn ang="0">
                  <a:pos x="16" y="3"/>
                </a:cxn>
                <a:cxn ang="0">
                  <a:pos x="16" y="0"/>
                </a:cxn>
                <a:cxn ang="0">
                  <a:pos x="27" y="0"/>
                </a:cxn>
                <a:cxn ang="0">
                  <a:pos x="27" y="6"/>
                </a:cxn>
              </a:cxnLst>
              <a:rect l="0" t="0" r="r" b="b"/>
              <a:pathLst>
                <a:path w="27" h="9">
                  <a:moveTo>
                    <a:pt x="27" y="6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5" y="6"/>
                    <a:pt x="13" y="9"/>
                    <a:pt x="9" y="9"/>
                  </a:cubicBezTo>
                  <a:cubicBezTo>
                    <a:pt x="5" y="9"/>
                    <a:pt x="0" y="8"/>
                    <a:pt x="0" y="6"/>
                  </a:cubicBezTo>
                  <a:cubicBezTo>
                    <a:pt x="0" y="1"/>
                    <a:pt x="3" y="1"/>
                    <a:pt x="7" y="1"/>
                  </a:cubicBezTo>
                  <a:cubicBezTo>
                    <a:pt x="11" y="1"/>
                    <a:pt x="13" y="2"/>
                    <a:pt x="16" y="3"/>
                  </a:cubicBezTo>
                  <a:cubicBezTo>
                    <a:pt x="16" y="2"/>
                    <a:pt x="16" y="1"/>
                    <a:pt x="16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6" y="5"/>
                    <a:pt x="27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5" name="Freeform 110"/>
            <p:cNvSpPr>
              <a:spLocks/>
            </p:cNvSpPr>
            <p:nvPr/>
          </p:nvSpPr>
          <p:spPr bwMode="auto">
            <a:xfrm>
              <a:off x="17346153" y="9294848"/>
              <a:ext cx="69843" cy="49300"/>
            </a:xfrm>
            <a:custGeom>
              <a:avLst/>
              <a:gdLst/>
              <a:ahLst/>
              <a:cxnLst>
                <a:cxn ang="0">
                  <a:pos x="15" y="14"/>
                </a:cxn>
                <a:cxn ang="0">
                  <a:pos x="12" y="9"/>
                </a:cxn>
                <a:cxn ang="0">
                  <a:pos x="0" y="4"/>
                </a:cxn>
                <a:cxn ang="0">
                  <a:pos x="9" y="1"/>
                </a:cxn>
                <a:cxn ang="0">
                  <a:pos x="13" y="1"/>
                </a:cxn>
                <a:cxn ang="0">
                  <a:pos x="20" y="11"/>
                </a:cxn>
                <a:cxn ang="0">
                  <a:pos x="16" y="14"/>
                </a:cxn>
                <a:cxn ang="0">
                  <a:pos x="15" y="14"/>
                </a:cxn>
              </a:cxnLst>
              <a:rect l="0" t="0" r="r" b="b"/>
              <a:pathLst>
                <a:path w="20" h="14">
                  <a:moveTo>
                    <a:pt x="15" y="14"/>
                  </a:moveTo>
                  <a:cubicBezTo>
                    <a:pt x="12" y="14"/>
                    <a:pt x="12" y="10"/>
                    <a:pt x="12" y="9"/>
                  </a:cubicBezTo>
                  <a:cubicBezTo>
                    <a:pt x="8" y="9"/>
                    <a:pt x="0" y="8"/>
                    <a:pt x="0" y="4"/>
                  </a:cubicBezTo>
                  <a:cubicBezTo>
                    <a:pt x="0" y="0"/>
                    <a:pt x="6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3" y="7"/>
                    <a:pt x="20" y="6"/>
                    <a:pt x="20" y="11"/>
                  </a:cubicBezTo>
                  <a:cubicBezTo>
                    <a:pt x="20" y="13"/>
                    <a:pt x="18" y="14"/>
                    <a:pt x="16" y="14"/>
                  </a:cubicBezTo>
                  <a:cubicBezTo>
                    <a:pt x="16" y="14"/>
                    <a:pt x="15" y="14"/>
                    <a:pt x="15" y="1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6" name="Freeform 111"/>
            <p:cNvSpPr>
              <a:spLocks/>
            </p:cNvSpPr>
            <p:nvPr/>
          </p:nvSpPr>
          <p:spPr bwMode="auto">
            <a:xfrm>
              <a:off x="17214686" y="9253765"/>
              <a:ext cx="28760" cy="287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0"/>
                </a:cxn>
                <a:cxn ang="0">
                  <a:pos x="8" y="3"/>
                </a:cxn>
                <a:cxn ang="0">
                  <a:pos x="3" y="8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cubicBezTo>
                    <a:pt x="1" y="0"/>
                    <a:pt x="2" y="0"/>
                    <a:pt x="4" y="0"/>
                  </a:cubicBezTo>
                  <a:cubicBezTo>
                    <a:pt x="6" y="0"/>
                    <a:pt x="6" y="2"/>
                    <a:pt x="8" y="3"/>
                  </a:cubicBezTo>
                  <a:cubicBezTo>
                    <a:pt x="7" y="6"/>
                    <a:pt x="5" y="8"/>
                    <a:pt x="3" y="8"/>
                  </a:cubicBezTo>
                  <a:cubicBezTo>
                    <a:pt x="2" y="8"/>
                    <a:pt x="0" y="6"/>
                    <a:pt x="0" y="5"/>
                  </a:cubicBezTo>
                  <a:cubicBezTo>
                    <a:pt x="0" y="3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7" name="Freeform 112"/>
            <p:cNvSpPr>
              <a:spLocks/>
            </p:cNvSpPr>
            <p:nvPr/>
          </p:nvSpPr>
          <p:spPr bwMode="auto">
            <a:xfrm>
              <a:off x="17539243" y="9257872"/>
              <a:ext cx="152010" cy="90383"/>
            </a:xfrm>
            <a:custGeom>
              <a:avLst/>
              <a:gdLst/>
              <a:ahLst/>
              <a:cxnLst>
                <a:cxn ang="0">
                  <a:pos x="19" y="13"/>
                </a:cxn>
                <a:cxn ang="0">
                  <a:pos x="17" y="19"/>
                </a:cxn>
                <a:cxn ang="0">
                  <a:pos x="3" y="26"/>
                </a:cxn>
                <a:cxn ang="0">
                  <a:pos x="0" y="22"/>
                </a:cxn>
                <a:cxn ang="0">
                  <a:pos x="15" y="10"/>
                </a:cxn>
                <a:cxn ang="0">
                  <a:pos x="17" y="6"/>
                </a:cxn>
                <a:cxn ang="0">
                  <a:pos x="45" y="3"/>
                </a:cxn>
                <a:cxn ang="0">
                  <a:pos x="19" y="13"/>
                </a:cxn>
              </a:cxnLst>
              <a:rect l="0" t="0" r="r" b="b"/>
              <a:pathLst>
                <a:path w="45" h="26">
                  <a:moveTo>
                    <a:pt x="19" y="13"/>
                  </a:moveTo>
                  <a:cubicBezTo>
                    <a:pt x="16" y="13"/>
                    <a:pt x="19" y="17"/>
                    <a:pt x="17" y="19"/>
                  </a:cubicBezTo>
                  <a:cubicBezTo>
                    <a:pt x="15" y="21"/>
                    <a:pt x="8" y="26"/>
                    <a:pt x="3" y="26"/>
                  </a:cubicBezTo>
                  <a:cubicBezTo>
                    <a:pt x="1" y="26"/>
                    <a:pt x="0" y="24"/>
                    <a:pt x="0" y="22"/>
                  </a:cubicBezTo>
                  <a:cubicBezTo>
                    <a:pt x="0" y="12"/>
                    <a:pt x="8" y="12"/>
                    <a:pt x="15" y="10"/>
                  </a:cubicBezTo>
                  <a:cubicBezTo>
                    <a:pt x="16" y="10"/>
                    <a:pt x="16" y="7"/>
                    <a:pt x="17" y="6"/>
                  </a:cubicBezTo>
                  <a:cubicBezTo>
                    <a:pt x="21" y="2"/>
                    <a:pt x="41" y="0"/>
                    <a:pt x="45" y="3"/>
                  </a:cubicBezTo>
                  <a:cubicBezTo>
                    <a:pt x="40" y="9"/>
                    <a:pt x="26" y="13"/>
                    <a:pt x="19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8" name="Freeform 113"/>
            <p:cNvSpPr>
              <a:spLocks/>
            </p:cNvSpPr>
            <p:nvPr/>
          </p:nvSpPr>
          <p:spPr bwMode="auto">
            <a:xfrm>
              <a:off x="17646060" y="9015481"/>
              <a:ext cx="45193" cy="49300"/>
            </a:xfrm>
            <a:custGeom>
              <a:avLst/>
              <a:gdLst/>
              <a:ahLst/>
              <a:cxnLst>
                <a:cxn ang="0">
                  <a:pos x="13" y="8"/>
                </a:cxn>
                <a:cxn ang="0">
                  <a:pos x="8" y="14"/>
                </a:cxn>
                <a:cxn ang="0">
                  <a:pos x="0" y="5"/>
                </a:cxn>
                <a:cxn ang="0">
                  <a:pos x="13" y="8"/>
                </a:cxn>
              </a:cxnLst>
              <a:rect l="0" t="0" r="r" b="b"/>
              <a:pathLst>
                <a:path w="13" h="14">
                  <a:moveTo>
                    <a:pt x="13" y="8"/>
                  </a:moveTo>
                  <a:cubicBezTo>
                    <a:pt x="13" y="9"/>
                    <a:pt x="10" y="14"/>
                    <a:pt x="8" y="14"/>
                  </a:cubicBezTo>
                  <a:cubicBezTo>
                    <a:pt x="6" y="14"/>
                    <a:pt x="0" y="9"/>
                    <a:pt x="0" y="5"/>
                  </a:cubicBezTo>
                  <a:cubicBezTo>
                    <a:pt x="0" y="0"/>
                    <a:pt x="13" y="4"/>
                    <a:pt x="13" y="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59" name="Freeform 114"/>
            <p:cNvSpPr>
              <a:spLocks/>
            </p:cNvSpPr>
            <p:nvPr/>
          </p:nvSpPr>
          <p:spPr bwMode="auto">
            <a:xfrm>
              <a:off x="17724120" y="9019588"/>
              <a:ext cx="123250" cy="36976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6" y="10"/>
                </a:cxn>
                <a:cxn ang="0">
                  <a:pos x="34" y="10"/>
                </a:cxn>
                <a:cxn ang="0">
                  <a:pos x="18" y="6"/>
                </a:cxn>
                <a:cxn ang="0">
                  <a:pos x="8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23" y="0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36" h="10">
                  <a:moveTo>
                    <a:pt x="31" y="2"/>
                  </a:moveTo>
                  <a:cubicBezTo>
                    <a:pt x="32" y="5"/>
                    <a:pt x="36" y="6"/>
                    <a:pt x="36" y="10"/>
                  </a:cubicBezTo>
                  <a:cubicBezTo>
                    <a:pt x="36" y="10"/>
                    <a:pt x="35" y="10"/>
                    <a:pt x="34" y="10"/>
                  </a:cubicBezTo>
                  <a:cubicBezTo>
                    <a:pt x="28" y="10"/>
                    <a:pt x="25" y="6"/>
                    <a:pt x="18" y="6"/>
                  </a:cubicBezTo>
                  <a:cubicBezTo>
                    <a:pt x="14" y="6"/>
                    <a:pt x="12" y="6"/>
                    <a:pt x="8" y="6"/>
                  </a:cubicBezTo>
                  <a:cubicBezTo>
                    <a:pt x="6" y="6"/>
                    <a:pt x="0" y="4"/>
                    <a:pt x="0" y="4"/>
                  </a:cubicBezTo>
                  <a:cubicBezTo>
                    <a:pt x="0" y="2"/>
                    <a:pt x="3" y="1"/>
                    <a:pt x="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3"/>
                    <a:pt x="27" y="2"/>
                    <a:pt x="30" y="2"/>
                  </a:cubicBezTo>
                  <a:lnTo>
                    <a:pt x="31" y="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0" name="Freeform 115"/>
            <p:cNvSpPr>
              <a:spLocks/>
            </p:cNvSpPr>
            <p:nvPr/>
          </p:nvSpPr>
          <p:spPr bwMode="auto">
            <a:xfrm>
              <a:off x="17707686" y="8793631"/>
              <a:ext cx="49300" cy="119143"/>
            </a:xfrm>
            <a:custGeom>
              <a:avLst/>
              <a:gdLst/>
              <a:ahLst/>
              <a:cxnLst>
                <a:cxn ang="0">
                  <a:pos x="4" y="28"/>
                </a:cxn>
                <a:cxn ang="0">
                  <a:pos x="4" y="25"/>
                </a:cxn>
                <a:cxn ang="0">
                  <a:pos x="14" y="24"/>
                </a:cxn>
                <a:cxn ang="0">
                  <a:pos x="11" y="17"/>
                </a:cxn>
                <a:cxn ang="0">
                  <a:pos x="15" y="12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3" y="21"/>
                </a:cxn>
                <a:cxn ang="0">
                  <a:pos x="3" y="27"/>
                </a:cxn>
                <a:cxn ang="0">
                  <a:pos x="9" y="35"/>
                </a:cxn>
                <a:cxn ang="0">
                  <a:pos x="4" y="28"/>
                </a:cxn>
              </a:cxnLst>
              <a:rect l="0" t="0" r="r" b="b"/>
              <a:pathLst>
                <a:path w="15" h="35">
                  <a:moveTo>
                    <a:pt x="4" y="28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8" y="25"/>
                    <a:pt x="12" y="24"/>
                    <a:pt x="14" y="24"/>
                  </a:cubicBezTo>
                  <a:cubicBezTo>
                    <a:pt x="14" y="20"/>
                    <a:pt x="11" y="20"/>
                    <a:pt x="11" y="17"/>
                  </a:cubicBezTo>
                  <a:cubicBezTo>
                    <a:pt x="11" y="15"/>
                    <a:pt x="15" y="14"/>
                    <a:pt x="15" y="12"/>
                  </a:cubicBezTo>
                  <a:cubicBezTo>
                    <a:pt x="8" y="10"/>
                    <a:pt x="4" y="6"/>
                    <a:pt x="4" y="0"/>
                  </a:cubicBezTo>
                  <a:cubicBezTo>
                    <a:pt x="0" y="2"/>
                    <a:pt x="0" y="5"/>
                    <a:pt x="0" y="9"/>
                  </a:cubicBezTo>
                  <a:cubicBezTo>
                    <a:pt x="0" y="15"/>
                    <a:pt x="3" y="16"/>
                    <a:pt x="3" y="21"/>
                  </a:cubicBezTo>
                  <a:cubicBezTo>
                    <a:pt x="3" y="26"/>
                    <a:pt x="3" y="24"/>
                    <a:pt x="3" y="27"/>
                  </a:cubicBezTo>
                  <a:cubicBezTo>
                    <a:pt x="3" y="30"/>
                    <a:pt x="4" y="35"/>
                    <a:pt x="9" y="35"/>
                  </a:cubicBezTo>
                  <a:cubicBezTo>
                    <a:pt x="7" y="32"/>
                    <a:pt x="6" y="31"/>
                    <a:pt x="4" y="2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1" name="Freeform 119"/>
            <p:cNvSpPr>
              <a:spLocks/>
            </p:cNvSpPr>
            <p:nvPr/>
          </p:nvSpPr>
          <p:spPr bwMode="auto">
            <a:xfrm>
              <a:off x="17477620" y="8464964"/>
              <a:ext cx="197200" cy="184877"/>
            </a:xfrm>
            <a:custGeom>
              <a:avLst/>
              <a:gdLst/>
              <a:ahLst/>
              <a:cxnLst>
                <a:cxn ang="0">
                  <a:pos x="48" y="38"/>
                </a:cxn>
                <a:cxn ang="0">
                  <a:pos x="46" y="35"/>
                </a:cxn>
                <a:cxn ang="0">
                  <a:pos x="42" y="40"/>
                </a:cxn>
                <a:cxn ang="0">
                  <a:pos x="47" y="48"/>
                </a:cxn>
                <a:cxn ang="0">
                  <a:pos x="42" y="53"/>
                </a:cxn>
                <a:cxn ang="0">
                  <a:pos x="40" y="50"/>
                </a:cxn>
                <a:cxn ang="0">
                  <a:pos x="36" y="51"/>
                </a:cxn>
                <a:cxn ang="0">
                  <a:pos x="26" y="37"/>
                </a:cxn>
                <a:cxn ang="0">
                  <a:pos x="28" y="32"/>
                </a:cxn>
                <a:cxn ang="0">
                  <a:pos x="27" y="29"/>
                </a:cxn>
                <a:cxn ang="0">
                  <a:pos x="21" y="28"/>
                </a:cxn>
                <a:cxn ang="0">
                  <a:pos x="21" y="32"/>
                </a:cxn>
                <a:cxn ang="0">
                  <a:pos x="17" y="30"/>
                </a:cxn>
                <a:cxn ang="0">
                  <a:pos x="16" y="32"/>
                </a:cxn>
                <a:cxn ang="0">
                  <a:pos x="12" y="28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2" y="32"/>
                </a:cxn>
                <a:cxn ang="0">
                  <a:pos x="5" y="22"/>
                </a:cxn>
                <a:cxn ang="0">
                  <a:pos x="19" y="14"/>
                </a:cxn>
                <a:cxn ang="0">
                  <a:pos x="26" y="20"/>
                </a:cxn>
                <a:cxn ang="0">
                  <a:pos x="28" y="20"/>
                </a:cxn>
                <a:cxn ang="0">
                  <a:pos x="32" y="15"/>
                </a:cxn>
                <a:cxn ang="0">
                  <a:pos x="41" y="9"/>
                </a:cxn>
                <a:cxn ang="0">
                  <a:pos x="42" y="0"/>
                </a:cxn>
                <a:cxn ang="0">
                  <a:pos x="48" y="4"/>
                </a:cxn>
                <a:cxn ang="0">
                  <a:pos x="58" y="33"/>
                </a:cxn>
                <a:cxn ang="0">
                  <a:pos x="53" y="46"/>
                </a:cxn>
                <a:cxn ang="0">
                  <a:pos x="48" y="36"/>
                </a:cxn>
                <a:cxn ang="0">
                  <a:pos x="48" y="38"/>
                </a:cxn>
              </a:cxnLst>
              <a:rect l="0" t="0" r="r" b="b"/>
              <a:pathLst>
                <a:path w="58" h="53">
                  <a:moveTo>
                    <a:pt x="48" y="38"/>
                  </a:moveTo>
                  <a:cubicBezTo>
                    <a:pt x="48" y="37"/>
                    <a:pt x="47" y="36"/>
                    <a:pt x="46" y="35"/>
                  </a:cubicBezTo>
                  <a:cubicBezTo>
                    <a:pt x="44" y="37"/>
                    <a:pt x="42" y="38"/>
                    <a:pt x="42" y="40"/>
                  </a:cubicBezTo>
                  <a:cubicBezTo>
                    <a:pt x="42" y="43"/>
                    <a:pt x="47" y="44"/>
                    <a:pt x="47" y="48"/>
                  </a:cubicBezTo>
                  <a:cubicBezTo>
                    <a:pt x="47" y="51"/>
                    <a:pt x="45" y="53"/>
                    <a:pt x="42" y="53"/>
                  </a:cubicBezTo>
                  <a:cubicBezTo>
                    <a:pt x="41" y="53"/>
                    <a:pt x="40" y="51"/>
                    <a:pt x="40" y="50"/>
                  </a:cubicBezTo>
                  <a:cubicBezTo>
                    <a:pt x="39" y="51"/>
                    <a:pt x="37" y="51"/>
                    <a:pt x="36" y="51"/>
                  </a:cubicBezTo>
                  <a:cubicBezTo>
                    <a:pt x="31" y="51"/>
                    <a:pt x="26" y="44"/>
                    <a:pt x="26" y="37"/>
                  </a:cubicBezTo>
                  <a:cubicBezTo>
                    <a:pt x="26" y="34"/>
                    <a:pt x="27" y="33"/>
                    <a:pt x="28" y="32"/>
                  </a:cubicBezTo>
                  <a:cubicBezTo>
                    <a:pt x="28" y="31"/>
                    <a:pt x="27" y="30"/>
                    <a:pt x="27" y="2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30"/>
                    <a:pt x="20" y="31"/>
                    <a:pt x="21" y="32"/>
                  </a:cubicBezTo>
                  <a:cubicBezTo>
                    <a:pt x="18" y="32"/>
                    <a:pt x="18" y="31"/>
                    <a:pt x="17" y="30"/>
                  </a:cubicBezTo>
                  <a:cubicBezTo>
                    <a:pt x="17" y="30"/>
                    <a:pt x="16" y="31"/>
                    <a:pt x="16" y="32"/>
                  </a:cubicBezTo>
                  <a:cubicBezTo>
                    <a:pt x="14" y="31"/>
                    <a:pt x="12" y="28"/>
                    <a:pt x="12" y="28"/>
                  </a:cubicBezTo>
                  <a:cubicBezTo>
                    <a:pt x="8" y="32"/>
                    <a:pt x="8" y="45"/>
                    <a:pt x="4" y="45"/>
                  </a:cubicBezTo>
                  <a:cubicBezTo>
                    <a:pt x="0" y="45"/>
                    <a:pt x="4" y="37"/>
                    <a:pt x="4" y="36"/>
                  </a:cubicBezTo>
                  <a:cubicBezTo>
                    <a:pt x="4" y="35"/>
                    <a:pt x="2" y="33"/>
                    <a:pt x="2" y="32"/>
                  </a:cubicBezTo>
                  <a:cubicBezTo>
                    <a:pt x="2" y="28"/>
                    <a:pt x="4" y="26"/>
                    <a:pt x="5" y="22"/>
                  </a:cubicBezTo>
                  <a:cubicBezTo>
                    <a:pt x="13" y="22"/>
                    <a:pt x="11" y="14"/>
                    <a:pt x="19" y="14"/>
                  </a:cubicBezTo>
                  <a:cubicBezTo>
                    <a:pt x="24" y="14"/>
                    <a:pt x="23" y="20"/>
                    <a:pt x="26" y="20"/>
                  </a:cubicBezTo>
                  <a:cubicBezTo>
                    <a:pt x="27" y="20"/>
                    <a:pt x="27" y="20"/>
                    <a:pt x="28" y="20"/>
                  </a:cubicBezTo>
                  <a:cubicBezTo>
                    <a:pt x="28" y="18"/>
                    <a:pt x="30" y="16"/>
                    <a:pt x="32" y="15"/>
                  </a:cubicBezTo>
                  <a:cubicBezTo>
                    <a:pt x="32" y="10"/>
                    <a:pt x="39" y="12"/>
                    <a:pt x="41" y="9"/>
                  </a:cubicBezTo>
                  <a:cubicBezTo>
                    <a:pt x="42" y="7"/>
                    <a:pt x="42" y="1"/>
                    <a:pt x="42" y="0"/>
                  </a:cubicBezTo>
                  <a:cubicBezTo>
                    <a:pt x="45" y="0"/>
                    <a:pt x="47" y="2"/>
                    <a:pt x="48" y="4"/>
                  </a:cubicBezTo>
                  <a:cubicBezTo>
                    <a:pt x="51" y="7"/>
                    <a:pt x="58" y="30"/>
                    <a:pt x="58" y="33"/>
                  </a:cubicBezTo>
                  <a:cubicBezTo>
                    <a:pt x="58" y="37"/>
                    <a:pt x="53" y="39"/>
                    <a:pt x="53" y="46"/>
                  </a:cubicBezTo>
                  <a:cubicBezTo>
                    <a:pt x="51" y="46"/>
                    <a:pt x="48" y="37"/>
                    <a:pt x="48" y="36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2" name="Freeform 120"/>
            <p:cNvSpPr>
              <a:spLocks/>
            </p:cNvSpPr>
            <p:nvPr/>
          </p:nvSpPr>
          <p:spPr bwMode="auto">
            <a:xfrm>
              <a:off x="17296853" y="8415663"/>
              <a:ext cx="94493" cy="102710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0" y="29"/>
                </a:cxn>
                <a:cxn ang="0">
                  <a:pos x="22" y="5"/>
                </a:cxn>
                <a:cxn ang="0">
                  <a:pos x="25" y="0"/>
                </a:cxn>
                <a:cxn ang="0">
                  <a:pos x="28" y="6"/>
                </a:cxn>
                <a:cxn ang="0">
                  <a:pos x="24" y="9"/>
                </a:cxn>
                <a:cxn ang="0">
                  <a:pos x="17" y="13"/>
                </a:cxn>
                <a:cxn ang="0">
                  <a:pos x="3" y="29"/>
                </a:cxn>
              </a:cxnLst>
              <a:rect l="0" t="0" r="r" b="b"/>
              <a:pathLst>
                <a:path w="28" h="29">
                  <a:moveTo>
                    <a:pt x="3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" y="18"/>
                    <a:pt x="18" y="13"/>
                    <a:pt x="22" y="5"/>
                  </a:cubicBezTo>
                  <a:cubicBezTo>
                    <a:pt x="23" y="3"/>
                    <a:pt x="23" y="1"/>
                    <a:pt x="25" y="0"/>
                  </a:cubicBezTo>
                  <a:cubicBezTo>
                    <a:pt x="24" y="4"/>
                    <a:pt x="26" y="5"/>
                    <a:pt x="28" y="6"/>
                  </a:cubicBezTo>
                  <a:cubicBezTo>
                    <a:pt x="26" y="8"/>
                    <a:pt x="26" y="9"/>
                    <a:pt x="24" y="9"/>
                  </a:cubicBezTo>
                  <a:cubicBezTo>
                    <a:pt x="23" y="12"/>
                    <a:pt x="20" y="13"/>
                    <a:pt x="17" y="13"/>
                  </a:cubicBezTo>
                  <a:cubicBezTo>
                    <a:pt x="15" y="22"/>
                    <a:pt x="8" y="26"/>
                    <a:pt x="3" y="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3" name="Freeform 121"/>
            <p:cNvSpPr>
              <a:spLocks/>
            </p:cNvSpPr>
            <p:nvPr/>
          </p:nvSpPr>
          <p:spPr bwMode="auto">
            <a:xfrm>
              <a:off x="17370803" y="8086996"/>
              <a:ext cx="184876" cy="262934"/>
            </a:xfrm>
            <a:custGeom>
              <a:avLst/>
              <a:gdLst/>
              <a:ahLst/>
              <a:cxnLst>
                <a:cxn ang="0">
                  <a:pos x="4" y="31"/>
                </a:cxn>
                <a:cxn ang="0">
                  <a:pos x="6" y="20"/>
                </a:cxn>
                <a:cxn ang="0">
                  <a:pos x="5" y="7"/>
                </a:cxn>
                <a:cxn ang="0">
                  <a:pos x="9" y="0"/>
                </a:cxn>
                <a:cxn ang="0">
                  <a:pos x="16" y="7"/>
                </a:cxn>
                <a:cxn ang="0">
                  <a:pos x="21" y="3"/>
                </a:cxn>
                <a:cxn ang="0">
                  <a:pos x="22" y="5"/>
                </a:cxn>
                <a:cxn ang="0">
                  <a:pos x="23" y="8"/>
                </a:cxn>
                <a:cxn ang="0">
                  <a:pos x="28" y="25"/>
                </a:cxn>
                <a:cxn ang="0">
                  <a:pos x="20" y="42"/>
                </a:cxn>
                <a:cxn ang="0">
                  <a:pos x="30" y="59"/>
                </a:cxn>
                <a:cxn ang="0">
                  <a:pos x="30" y="58"/>
                </a:cxn>
                <a:cxn ang="0">
                  <a:pos x="34" y="55"/>
                </a:cxn>
                <a:cxn ang="0">
                  <a:pos x="43" y="64"/>
                </a:cxn>
                <a:cxn ang="0">
                  <a:pos x="46" y="61"/>
                </a:cxn>
                <a:cxn ang="0">
                  <a:pos x="49" y="62"/>
                </a:cxn>
                <a:cxn ang="0">
                  <a:pos x="46" y="66"/>
                </a:cxn>
                <a:cxn ang="0">
                  <a:pos x="49" y="66"/>
                </a:cxn>
                <a:cxn ang="0">
                  <a:pos x="54" y="71"/>
                </a:cxn>
                <a:cxn ang="0">
                  <a:pos x="54" y="74"/>
                </a:cxn>
                <a:cxn ang="0">
                  <a:pos x="53" y="76"/>
                </a:cxn>
                <a:cxn ang="0">
                  <a:pos x="51" y="73"/>
                </a:cxn>
                <a:cxn ang="0">
                  <a:pos x="36" y="61"/>
                </a:cxn>
                <a:cxn ang="0">
                  <a:pos x="37" y="69"/>
                </a:cxn>
                <a:cxn ang="0">
                  <a:pos x="25" y="60"/>
                </a:cxn>
                <a:cxn ang="0">
                  <a:pos x="19" y="62"/>
                </a:cxn>
                <a:cxn ang="0">
                  <a:pos x="13" y="57"/>
                </a:cxn>
                <a:cxn ang="0">
                  <a:pos x="15" y="53"/>
                </a:cxn>
                <a:cxn ang="0">
                  <a:pos x="15" y="49"/>
                </a:cxn>
                <a:cxn ang="0">
                  <a:pos x="13" y="49"/>
                </a:cxn>
                <a:cxn ang="0">
                  <a:pos x="10" y="51"/>
                </a:cxn>
                <a:cxn ang="0">
                  <a:pos x="1" y="44"/>
                </a:cxn>
                <a:cxn ang="0">
                  <a:pos x="4" y="31"/>
                </a:cxn>
              </a:cxnLst>
              <a:rect l="0" t="0" r="r" b="b"/>
              <a:pathLst>
                <a:path w="54" h="76">
                  <a:moveTo>
                    <a:pt x="4" y="31"/>
                  </a:moveTo>
                  <a:cubicBezTo>
                    <a:pt x="6" y="28"/>
                    <a:pt x="6" y="23"/>
                    <a:pt x="6" y="20"/>
                  </a:cubicBezTo>
                  <a:cubicBezTo>
                    <a:pt x="7" y="15"/>
                    <a:pt x="5" y="12"/>
                    <a:pt x="5" y="7"/>
                  </a:cubicBezTo>
                  <a:cubicBezTo>
                    <a:pt x="5" y="3"/>
                    <a:pt x="6" y="0"/>
                    <a:pt x="9" y="0"/>
                  </a:cubicBezTo>
                  <a:cubicBezTo>
                    <a:pt x="13" y="0"/>
                    <a:pt x="12" y="7"/>
                    <a:pt x="16" y="7"/>
                  </a:cubicBezTo>
                  <a:cubicBezTo>
                    <a:pt x="18" y="7"/>
                    <a:pt x="20" y="4"/>
                    <a:pt x="21" y="3"/>
                  </a:cubicBezTo>
                  <a:cubicBezTo>
                    <a:pt x="21" y="3"/>
                    <a:pt x="22" y="4"/>
                    <a:pt x="22" y="5"/>
                  </a:cubicBezTo>
                  <a:cubicBezTo>
                    <a:pt x="22" y="6"/>
                    <a:pt x="23" y="7"/>
                    <a:pt x="23" y="8"/>
                  </a:cubicBezTo>
                  <a:cubicBezTo>
                    <a:pt x="23" y="13"/>
                    <a:pt x="28" y="18"/>
                    <a:pt x="28" y="25"/>
                  </a:cubicBezTo>
                  <a:cubicBezTo>
                    <a:pt x="28" y="33"/>
                    <a:pt x="20" y="34"/>
                    <a:pt x="20" y="42"/>
                  </a:cubicBezTo>
                  <a:cubicBezTo>
                    <a:pt x="20" y="48"/>
                    <a:pt x="26" y="57"/>
                    <a:pt x="30" y="59"/>
                  </a:cubicBezTo>
                  <a:cubicBezTo>
                    <a:pt x="30" y="59"/>
                    <a:pt x="30" y="58"/>
                    <a:pt x="30" y="58"/>
                  </a:cubicBezTo>
                  <a:cubicBezTo>
                    <a:pt x="30" y="56"/>
                    <a:pt x="32" y="54"/>
                    <a:pt x="34" y="55"/>
                  </a:cubicBezTo>
                  <a:cubicBezTo>
                    <a:pt x="39" y="55"/>
                    <a:pt x="40" y="63"/>
                    <a:pt x="43" y="64"/>
                  </a:cubicBezTo>
                  <a:cubicBezTo>
                    <a:pt x="44" y="64"/>
                    <a:pt x="45" y="61"/>
                    <a:pt x="46" y="61"/>
                  </a:cubicBezTo>
                  <a:cubicBezTo>
                    <a:pt x="47" y="61"/>
                    <a:pt x="48" y="62"/>
                    <a:pt x="49" y="62"/>
                  </a:cubicBezTo>
                  <a:cubicBezTo>
                    <a:pt x="48" y="64"/>
                    <a:pt x="46" y="64"/>
                    <a:pt x="46" y="66"/>
                  </a:cubicBezTo>
                  <a:cubicBezTo>
                    <a:pt x="46" y="67"/>
                    <a:pt x="48" y="67"/>
                    <a:pt x="49" y="66"/>
                  </a:cubicBezTo>
                  <a:cubicBezTo>
                    <a:pt x="49" y="69"/>
                    <a:pt x="51" y="71"/>
                    <a:pt x="54" y="71"/>
                  </a:cubicBezTo>
                  <a:cubicBezTo>
                    <a:pt x="54" y="72"/>
                    <a:pt x="54" y="73"/>
                    <a:pt x="54" y="74"/>
                  </a:cubicBezTo>
                  <a:cubicBezTo>
                    <a:pt x="54" y="75"/>
                    <a:pt x="53" y="76"/>
                    <a:pt x="53" y="76"/>
                  </a:cubicBezTo>
                  <a:cubicBezTo>
                    <a:pt x="51" y="76"/>
                    <a:pt x="51" y="74"/>
                    <a:pt x="51" y="73"/>
                  </a:cubicBezTo>
                  <a:cubicBezTo>
                    <a:pt x="48" y="69"/>
                    <a:pt x="39" y="65"/>
                    <a:pt x="36" y="61"/>
                  </a:cubicBezTo>
                  <a:cubicBezTo>
                    <a:pt x="34" y="64"/>
                    <a:pt x="35" y="66"/>
                    <a:pt x="37" y="69"/>
                  </a:cubicBezTo>
                  <a:cubicBezTo>
                    <a:pt x="31" y="69"/>
                    <a:pt x="31" y="60"/>
                    <a:pt x="25" y="60"/>
                  </a:cubicBezTo>
                  <a:cubicBezTo>
                    <a:pt x="23" y="60"/>
                    <a:pt x="21" y="62"/>
                    <a:pt x="19" y="62"/>
                  </a:cubicBezTo>
                  <a:cubicBezTo>
                    <a:pt x="16" y="62"/>
                    <a:pt x="13" y="59"/>
                    <a:pt x="13" y="57"/>
                  </a:cubicBezTo>
                  <a:cubicBezTo>
                    <a:pt x="13" y="55"/>
                    <a:pt x="14" y="53"/>
                    <a:pt x="15" y="53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2" y="50"/>
                    <a:pt x="11" y="51"/>
                    <a:pt x="10" y="51"/>
                  </a:cubicBezTo>
                  <a:cubicBezTo>
                    <a:pt x="8" y="51"/>
                    <a:pt x="1" y="47"/>
                    <a:pt x="1" y="44"/>
                  </a:cubicBezTo>
                  <a:cubicBezTo>
                    <a:pt x="1" y="38"/>
                    <a:pt x="0" y="30"/>
                    <a:pt x="4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4" name="Freeform 122"/>
            <p:cNvSpPr>
              <a:spLocks/>
            </p:cNvSpPr>
            <p:nvPr/>
          </p:nvSpPr>
          <p:spPr bwMode="auto">
            <a:xfrm>
              <a:off x="17563893" y="8349930"/>
              <a:ext cx="61626" cy="106817"/>
            </a:xfrm>
            <a:custGeom>
              <a:avLst/>
              <a:gdLst/>
              <a:ahLst/>
              <a:cxnLst>
                <a:cxn ang="0">
                  <a:pos x="16" y="20"/>
                </a:cxn>
                <a:cxn ang="0">
                  <a:pos x="10" y="20"/>
                </a:cxn>
                <a:cxn ang="0">
                  <a:pos x="14" y="28"/>
                </a:cxn>
                <a:cxn ang="0">
                  <a:pos x="14" y="30"/>
                </a:cxn>
                <a:cxn ang="0">
                  <a:pos x="10" y="30"/>
                </a:cxn>
                <a:cxn ang="0">
                  <a:pos x="8" y="25"/>
                </a:cxn>
                <a:cxn ang="0">
                  <a:pos x="8" y="23"/>
                </a:cxn>
                <a:cxn ang="0">
                  <a:pos x="2" y="17"/>
                </a:cxn>
                <a:cxn ang="0">
                  <a:pos x="2" y="15"/>
                </a:cxn>
                <a:cxn ang="0">
                  <a:pos x="8" y="15"/>
                </a:cxn>
                <a:cxn ang="0">
                  <a:pos x="10" y="13"/>
                </a:cxn>
                <a:cxn ang="0">
                  <a:pos x="0" y="2"/>
                </a:cxn>
                <a:cxn ang="0">
                  <a:pos x="4" y="0"/>
                </a:cxn>
                <a:cxn ang="0">
                  <a:pos x="13" y="2"/>
                </a:cxn>
                <a:cxn ang="0">
                  <a:pos x="13" y="6"/>
                </a:cxn>
                <a:cxn ang="0">
                  <a:pos x="15" y="6"/>
                </a:cxn>
                <a:cxn ang="0">
                  <a:pos x="15" y="12"/>
                </a:cxn>
                <a:cxn ang="0">
                  <a:pos x="18" y="15"/>
                </a:cxn>
                <a:cxn ang="0">
                  <a:pos x="16" y="20"/>
                </a:cxn>
              </a:cxnLst>
              <a:rect l="0" t="0" r="r" b="b"/>
              <a:pathLst>
                <a:path w="18" h="30">
                  <a:moveTo>
                    <a:pt x="16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1" y="23"/>
                    <a:pt x="12" y="27"/>
                    <a:pt x="14" y="28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1" y="30"/>
                    <a:pt x="10" y="30"/>
                  </a:cubicBezTo>
                  <a:cubicBezTo>
                    <a:pt x="7" y="30"/>
                    <a:pt x="7" y="27"/>
                    <a:pt x="8" y="25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3"/>
                    <a:pt x="3" y="19"/>
                    <a:pt x="2" y="17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4" y="15"/>
                    <a:pt x="7" y="15"/>
                    <a:pt x="8" y="15"/>
                  </a:cubicBezTo>
                  <a:cubicBezTo>
                    <a:pt x="8" y="15"/>
                    <a:pt x="10" y="14"/>
                    <a:pt x="10" y="13"/>
                  </a:cubicBezTo>
                  <a:cubicBezTo>
                    <a:pt x="10" y="8"/>
                    <a:pt x="1" y="5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" y="0"/>
                    <a:pt x="9" y="2"/>
                    <a:pt x="13" y="2"/>
                  </a:cubicBezTo>
                  <a:cubicBezTo>
                    <a:pt x="13" y="3"/>
                    <a:pt x="13" y="5"/>
                    <a:pt x="13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8"/>
                    <a:pt x="15" y="12"/>
                    <a:pt x="15" y="12"/>
                  </a:cubicBezTo>
                  <a:cubicBezTo>
                    <a:pt x="15" y="12"/>
                    <a:pt x="18" y="15"/>
                    <a:pt x="18" y="15"/>
                  </a:cubicBezTo>
                  <a:cubicBezTo>
                    <a:pt x="18" y="18"/>
                    <a:pt x="17" y="19"/>
                    <a:pt x="16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5" name="Freeform 123"/>
            <p:cNvSpPr>
              <a:spLocks/>
            </p:cNvSpPr>
            <p:nvPr/>
          </p:nvSpPr>
          <p:spPr bwMode="auto">
            <a:xfrm>
              <a:off x="17473510" y="8378687"/>
              <a:ext cx="49300" cy="65733"/>
            </a:xfrm>
            <a:custGeom>
              <a:avLst/>
              <a:gdLst/>
              <a:ahLst/>
              <a:cxnLst>
                <a:cxn ang="0">
                  <a:pos x="3" y="1"/>
                </a:cxn>
                <a:cxn ang="0">
                  <a:pos x="14" y="7"/>
                </a:cxn>
                <a:cxn ang="0">
                  <a:pos x="1" y="19"/>
                </a:cxn>
                <a:cxn ang="0">
                  <a:pos x="0" y="2"/>
                </a:cxn>
                <a:cxn ang="0">
                  <a:pos x="2" y="0"/>
                </a:cxn>
                <a:cxn ang="0">
                  <a:pos x="5" y="2"/>
                </a:cxn>
                <a:cxn ang="0">
                  <a:pos x="3" y="1"/>
                </a:cxn>
              </a:cxnLst>
              <a:rect l="0" t="0" r="r" b="b"/>
              <a:pathLst>
                <a:path w="14" h="19">
                  <a:moveTo>
                    <a:pt x="3" y="1"/>
                  </a:moveTo>
                  <a:cubicBezTo>
                    <a:pt x="4" y="3"/>
                    <a:pt x="14" y="4"/>
                    <a:pt x="14" y="7"/>
                  </a:cubicBezTo>
                  <a:cubicBezTo>
                    <a:pt x="14" y="14"/>
                    <a:pt x="5" y="17"/>
                    <a:pt x="1" y="19"/>
                  </a:cubicBezTo>
                  <a:cubicBezTo>
                    <a:pt x="1" y="13"/>
                    <a:pt x="0" y="6"/>
                    <a:pt x="0" y="2"/>
                  </a:cubicBezTo>
                  <a:cubicBezTo>
                    <a:pt x="0" y="1"/>
                    <a:pt x="2" y="0"/>
                    <a:pt x="2" y="0"/>
                  </a:cubicBezTo>
                  <a:cubicBezTo>
                    <a:pt x="3" y="0"/>
                    <a:pt x="4" y="2"/>
                    <a:pt x="5" y="2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6" name="Freeform 124"/>
            <p:cNvSpPr>
              <a:spLocks/>
            </p:cNvSpPr>
            <p:nvPr/>
          </p:nvSpPr>
          <p:spPr bwMode="auto">
            <a:xfrm>
              <a:off x="17498160" y="8419771"/>
              <a:ext cx="49300" cy="82167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17"/>
                </a:cxn>
                <a:cxn ang="0">
                  <a:pos x="11" y="22"/>
                </a:cxn>
                <a:cxn ang="0">
                  <a:pos x="9" y="24"/>
                </a:cxn>
                <a:cxn ang="0">
                  <a:pos x="0" y="14"/>
                </a:cxn>
                <a:cxn ang="0">
                  <a:pos x="4" y="12"/>
                </a:cxn>
                <a:cxn ang="0">
                  <a:pos x="8" y="1"/>
                </a:cxn>
                <a:cxn ang="0">
                  <a:pos x="14" y="5"/>
                </a:cxn>
              </a:cxnLst>
              <a:rect l="0" t="0" r="r" b="b"/>
              <a:pathLst>
                <a:path w="14" h="24">
                  <a:moveTo>
                    <a:pt x="14" y="5"/>
                  </a:moveTo>
                  <a:cubicBezTo>
                    <a:pt x="14" y="10"/>
                    <a:pt x="10" y="13"/>
                    <a:pt x="9" y="17"/>
                  </a:cubicBezTo>
                  <a:cubicBezTo>
                    <a:pt x="9" y="21"/>
                    <a:pt x="11" y="20"/>
                    <a:pt x="11" y="22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7" y="24"/>
                    <a:pt x="0" y="17"/>
                    <a:pt x="0" y="14"/>
                  </a:cubicBezTo>
                  <a:cubicBezTo>
                    <a:pt x="0" y="13"/>
                    <a:pt x="3" y="12"/>
                    <a:pt x="4" y="12"/>
                  </a:cubicBezTo>
                  <a:cubicBezTo>
                    <a:pt x="4" y="11"/>
                    <a:pt x="6" y="1"/>
                    <a:pt x="8" y="1"/>
                  </a:cubicBezTo>
                  <a:cubicBezTo>
                    <a:pt x="12" y="0"/>
                    <a:pt x="14" y="3"/>
                    <a:pt x="14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7" name="Freeform 125"/>
            <p:cNvSpPr>
              <a:spLocks/>
            </p:cNvSpPr>
            <p:nvPr/>
          </p:nvSpPr>
          <p:spPr bwMode="auto">
            <a:xfrm>
              <a:off x="17543353" y="8423880"/>
              <a:ext cx="20543" cy="5341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2" y="15"/>
                </a:cxn>
                <a:cxn ang="0">
                  <a:pos x="0" y="15"/>
                </a:cxn>
                <a:cxn ang="0">
                  <a:pos x="4" y="0"/>
                </a:cxn>
                <a:cxn ang="0">
                  <a:pos x="7" y="0"/>
                </a:cxn>
              </a:cxnLst>
              <a:rect l="0" t="0" r="r" b="b"/>
              <a:pathLst>
                <a:path w="7" h="15">
                  <a:moveTo>
                    <a:pt x="7" y="0"/>
                  </a:moveTo>
                  <a:cubicBezTo>
                    <a:pt x="7" y="7"/>
                    <a:pt x="2" y="9"/>
                    <a:pt x="2" y="15"/>
                  </a:cubicBezTo>
                  <a:cubicBezTo>
                    <a:pt x="2" y="15"/>
                    <a:pt x="0" y="15"/>
                    <a:pt x="0" y="15"/>
                  </a:cubicBezTo>
                  <a:cubicBezTo>
                    <a:pt x="1" y="10"/>
                    <a:pt x="4" y="7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8" name="Freeform 126"/>
            <p:cNvSpPr>
              <a:spLocks/>
            </p:cNvSpPr>
            <p:nvPr/>
          </p:nvSpPr>
          <p:spPr bwMode="auto">
            <a:xfrm>
              <a:off x="17555677" y="8456747"/>
              <a:ext cx="28760" cy="28760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3" y="0"/>
                </a:cxn>
                <a:cxn ang="0">
                  <a:pos x="8" y="0"/>
                </a:cxn>
              </a:cxnLst>
              <a:rect l="0" t="0" r="r" b="b"/>
              <a:pathLst>
                <a:path w="8" h="8">
                  <a:moveTo>
                    <a:pt x="8" y="0"/>
                  </a:moveTo>
                  <a:cubicBezTo>
                    <a:pt x="8" y="4"/>
                    <a:pt x="6" y="8"/>
                    <a:pt x="2" y="8"/>
                  </a:cubicBezTo>
                  <a:cubicBezTo>
                    <a:pt x="1" y="8"/>
                    <a:pt x="0" y="6"/>
                    <a:pt x="0" y="6"/>
                  </a:cubicBezTo>
                  <a:cubicBezTo>
                    <a:pt x="0" y="3"/>
                    <a:pt x="2" y="2"/>
                    <a:pt x="3" y="0"/>
                  </a:cubicBezTo>
                  <a:cubicBezTo>
                    <a:pt x="5" y="1"/>
                    <a:pt x="7" y="1"/>
                    <a:pt x="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69" name="Freeform 127"/>
            <p:cNvSpPr>
              <a:spLocks/>
            </p:cNvSpPr>
            <p:nvPr/>
          </p:nvSpPr>
          <p:spPr bwMode="auto">
            <a:xfrm>
              <a:off x="17522810" y="8349930"/>
              <a:ext cx="32867" cy="45193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0" y="10"/>
                </a:cxn>
                <a:cxn ang="0">
                  <a:pos x="6" y="6"/>
                </a:cxn>
                <a:cxn ang="0">
                  <a:pos x="0" y="6"/>
                </a:cxn>
              </a:cxnLst>
              <a:rect l="0" t="0" r="r" b="b"/>
              <a:pathLst>
                <a:path w="10" h="12">
                  <a:moveTo>
                    <a:pt x="0" y="6"/>
                  </a:moveTo>
                  <a:cubicBezTo>
                    <a:pt x="0" y="3"/>
                    <a:pt x="0" y="2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4"/>
                    <a:pt x="10" y="5"/>
                    <a:pt x="10" y="10"/>
                  </a:cubicBezTo>
                  <a:cubicBezTo>
                    <a:pt x="10" y="12"/>
                    <a:pt x="6" y="8"/>
                    <a:pt x="6" y="6"/>
                  </a:cubicBezTo>
                  <a:cubicBezTo>
                    <a:pt x="4" y="5"/>
                    <a:pt x="2" y="6"/>
                    <a:pt x="0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0" name="Freeform 128"/>
            <p:cNvSpPr>
              <a:spLocks/>
            </p:cNvSpPr>
            <p:nvPr/>
          </p:nvSpPr>
          <p:spPr bwMode="auto">
            <a:xfrm>
              <a:off x="17407777" y="8308847"/>
              <a:ext cx="49300" cy="53410"/>
            </a:xfrm>
            <a:custGeom>
              <a:avLst/>
              <a:gdLst/>
              <a:ahLst/>
              <a:cxnLst>
                <a:cxn ang="0">
                  <a:pos x="11" y="15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14" y="7"/>
                </a:cxn>
                <a:cxn ang="0">
                  <a:pos x="11" y="15"/>
                </a:cxn>
              </a:cxnLst>
              <a:rect l="0" t="0" r="r" b="b"/>
              <a:pathLst>
                <a:path w="15" h="15">
                  <a:moveTo>
                    <a:pt x="11" y="15"/>
                  </a:moveTo>
                  <a:cubicBezTo>
                    <a:pt x="9" y="15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8" y="3"/>
                    <a:pt x="13" y="2"/>
                    <a:pt x="14" y="7"/>
                  </a:cubicBezTo>
                  <a:cubicBezTo>
                    <a:pt x="15" y="10"/>
                    <a:pt x="13" y="15"/>
                    <a:pt x="11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1" name="Freeform 129"/>
            <p:cNvSpPr>
              <a:spLocks/>
            </p:cNvSpPr>
            <p:nvPr/>
          </p:nvSpPr>
          <p:spPr bwMode="auto">
            <a:xfrm>
              <a:off x="17457077" y="8317063"/>
              <a:ext cx="16433" cy="411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" y="1"/>
                </a:cxn>
                <a:cxn ang="0">
                  <a:pos x="0" y="0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1" y="1"/>
                    <a:pt x="3" y="1"/>
                    <a:pt x="4" y="1"/>
                  </a:cubicBezTo>
                  <a:cubicBezTo>
                    <a:pt x="3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2" name="Freeform 130"/>
            <p:cNvSpPr>
              <a:spLocks/>
            </p:cNvSpPr>
            <p:nvPr/>
          </p:nvSpPr>
          <p:spPr bwMode="auto">
            <a:xfrm>
              <a:off x="17383126" y="7770653"/>
              <a:ext cx="94493" cy="131467"/>
            </a:xfrm>
            <a:custGeom>
              <a:avLst/>
              <a:gdLst/>
              <a:ahLst/>
              <a:cxnLst>
                <a:cxn ang="0">
                  <a:pos x="8" y="39"/>
                </a:cxn>
                <a:cxn ang="0">
                  <a:pos x="1" y="26"/>
                </a:cxn>
                <a:cxn ang="0">
                  <a:pos x="16" y="0"/>
                </a:cxn>
                <a:cxn ang="0">
                  <a:pos x="8" y="39"/>
                </a:cxn>
              </a:cxnLst>
              <a:rect l="0" t="0" r="r" b="b"/>
              <a:pathLst>
                <a:path w="27" h="39">
                  <a:moveTo>
                    <a:pt x="8" y="39"/>
                  </a:moveTo>
                  <a:cubicBezTo>
                    <a:pt x="0" y="39"/>
                    <a:pt x="1" y="33"/>
                    <a:pt x="1" y="26"/>
                  </a:cubicBezTo>
                  <a:cubicBezTo>
                    <a:pt x="1" y="17"/>
                    <a:pt x="10" y="0"/>
                    <a:pt x="16" y="0"/>
                  </a:cubicBezTo>
                  <a:cubicBezTo>
                    <a:pt x="27" y="0"/>
                    <a:pt x="18" y="39"/>
                    <a:pt x="8" y="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3" name="Freeform 131"/>
            <p:cNvSpPr>
              <a:spLocks/>
            </p:cNvSpPr>
            <p:nvPr/>
          </p:nvSpPr>
          <p:spPr bwMode="auto">
            <a:xfrm>
              <a:off x="16881909" y="8004830"/>
              <a:ext cx="106817" cy="90383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26" y="0"/>
                </a:cxn>
                <a:cxn ang="0">
                  <a:pos x="31" y="7"/>
                </a:cxn>
                <a:cxn ang="0">
                  <a:pos x="11" y="27"/>
                </a:cxn>
                <a:cxn ang="0">
                  <a:pos x="2" y="18"/>
                </a:cxn>
                <a:cxn ang="0">
                  <a:pos x="2" y="11"/>
                </a:cxn>
              </a:cxnLst>
              <a:rect l="0" t="0" r="r" b="b"/>
              <a:pathLst>
                <a:path w="31" h="27">
                  <a:moveTo>
                    <a:pt x="2" y="11"/>
                  </a:moveTo>
                  <a:cubicBezTo>
                    <a:pt x="5" y="11"/>
                    <a:pt x="20" y="0"/>
                    <a:pt x="26" y="0"/>
                  </a:cubicBezTo>
                  <a:cubicBezTo>
                    <a:pt x="28" y="0"/>
                    <a:pt x="31" y="4"/>
                    <a:pt x="31" y="7"/>
                  </a:cubicBezTo>
                  <a:cubicBezTo>
                    <a:pt x="31" y="13"/>
                    <a:pt x="18" y="27"/>
                    <a:pt x="11" y="27"/>
                  </a:cubicBezTo>
                  <a:cubicBezTo>
                    <a:pt x="5" y="27"/>
                    <a:pt x="2" y="24"/>
                    <a:pt x="2" y="18"/>
                  </a:cubicBezTo>
                  <a:cubicBezTo>
                    <a:pt x="2" y="15"/>
                    <a:pt x="0" y="11"/>
                    <a:pt x="2" y="1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4" name="Freeform 132"/>
            <p:cNvSpPr>
              <a:spLocks/>
            </p:cNvSpPr>
            <p:nvPr/>
          </p:nvSpPr>
          <p:spPr bwMode="auto">
            <a:xfrm>
              <a:off x="16417669" y="7861037"/>
              <a:ext cx="505327" cy="969568"/>
            </a:xfrm>
            <a:custGeom>
              <a:avLst/>
              <a:gdLst/>
              <a:ahLst/>
              <a:cxnLst>
                <a:cxn ang="0">
                  <a:pos x="12" y="172"/>
                </a:cxn>
                <a:cxn ang="0">
                  <a:pos x="21" y="152"/>
                </a:cxn>
                <a:cxn ang="0">
                  <a:pos x="25" y="147"/>
                </a:cxn>
                <a:cxn ang="0">
                  <a:pos x="15" y="119"/>
                </a:cxn>
                <a:cxn ang="0">
                  <a:pos x="8" y="109"/>
                </a:cxn>
                <a:cxn ang="0">
                  <a:pos x="8" y="105"/>
                </a:cxn>
                <a:cxn ang="0">
                  <a:pos x="8" y="106"/>
                </a:cxn>
                <a:cxn ang="0">
                  <a:pos x="12" y="96"/>
                </a:cxn>
                <a:cxn ang="0">
                  <a:pos x="9" y="77"/>
                </a:cxn>
                <a:cxn ang="0">
                  <a:pos x="0" y="65"/>
                </a:cxn>
                <a:cxn ang="0">
                  <a:pos x="8" y="47"/>
                </a:cxn>
                <a:cxn ang="0">
                  <a:pos x="19" y="43"/>
                </a:cxn>
                <a:cxn ang="0">
                  <a:pos x="45" y="19"/>
                </a:cxn>
                <a:cxn ang="0">
                  <a:pos x="47" y="19"/>
                </a:cxn>
                <a:cxn ang="0">
                  <a:pos x="50" y="24"/>
                </a:cxn>
                <a:cxn ang="0">
                  <a:pos x="52" y="20"/>
                </a:cxn>
                <a:cxn ang="0">
                  <a:pos x="52" y="9"/>
                </a:cxn>
                <a:cxn ang="0">
                  <a:pos x="64" y="6"/>
                </a:cxn>
                <a:cxn ang="0">
                  <a:pos x="78" y="6"/>
                </a:cxn>
                <a:cxn ang="0">
                  <a:pos x="96" y="0"/>
                </a:cxn>
                <a:cxn ang="0">
                  <a:pos x="115" y="5"/>
                </a:cxn>
                <a:cxn ang="0">
                  <a:pos x="130" y="22"/>
                </a:cxn>
                <a:cxn ang="0">
                  <a:pos x="100" y="58"/>
                </a:cxn>
                <a:cxn ang="0">
                  <a:pos x="104" y="64"/>
                </a:cxn>
                <a:cxn ang="0">
                  <a:pos x="129" y="93"/>
                </a:cxn>
                <a:cxn ang="0">
                  <a:pos x="147" y="134"/>
                </a:cxn>
                <a:cxn ang="0">
                  <a:pos x="142" y="156"/>
                </a:cxn>
                <a:cxn ang="0">
                  <a:pos x="115" y="170"/>
                </a:cxn>
                <a:cxn ang="0">
                  <a:pos x="105" y="180"/>
                </a:cxn>
                <a:cxn ang="0">
                  <a:pos x="104" y="176"/>
                </a:cxn>
                <a:cxn ang="0">
                  <a:pos x="104" y="181"/>
                </a:cxn>
                <a:cxn ang="0">
                  <a:pos x="93" y="192"/>
                </a:cxn>
                <a:cxn ang="0">
                  <a:pos x="90" y="183"/>
                </a:cxn>
                <a:cxn ang="0">
                  <a:pos x="91" y="177"/>
                </a:cxn>
                <a:cxn ang="0">
                  <a:pos x="88" y="170"/>
                </a:cxn>
                <a:cxn ang="0">
                  <a:pos x="73" y="161"/>
                </a:cxn>
                <a:cxn ang="0">
                  <a:pos x="63" y="149"/>
                </a:cxn>
                <a:cxn ang="0">
                  <a:pos x="43" y="141"/>
                </a:cxn>
                <a:cxn ang="0">
                  <a:pos x="41" y="135"/>
                </a:cxn>
                <a:cxn ang="0">
                  <a:pos x="30" y="129"/>
                </a:cxn>
                <a:cxn ang="0">
                  <a:pos x="27" y="134"/>
                </a:cxn>
                <a:cxn ang="0">
                  <a:pos x="29" y="142"/>
                </a:cxn>
                <a:cxn ang="0">
                  <a:pos x="16" y="171"/>
                </a:cxn>
                <a:cxn ang="0">
                  <a:pos x="31" y="192"/>
                </a:cxn>
                <a:cxn ang="0">
                  <a:pos x="30" y="192"/>
                </a:cxn>
                <a:cxn ang="0">
                  <a:pos x="35" y="206"/>
                </a:cxn>
                <a:cxn ang="0">
                  <a:pos x="73" y="243"/>
                </a:cxn>
                <a:cxn ang="0">
                  <a:pos x="71" y="251"/>
                </a:cxn>
                <a:cxn ang="0">
                  <a:pos x="80" y="267"/>
                </a:cxn>
                <a:cxn ang="0">
                  <a:pos x="84" y="280"/>
                </a:cxn>
                <a:cxn ang="0">
                  <a:pos x="78" y="280"/>
                </a:cxn>
                <a:cxn ang="0">
                  <a:pos x="75" y="282"/>
                </a:cxn>
                <a:cxn ang="0">
                  <a:pos x="68" y="278"/>
                </a:cxn>
                <a:cxn ang="0">
                  <a:pos x="37" y="246"/>
                </a:cxn>
                <a:cxn ang="0">
                  <a:pos x="27" y="214"/>
                </a:cxn>
                <a:cxn ang="0">
                  <a:pos x="14" y="192"/>
                </a:cxn>
                <a:cxn ang="0">
                  <a:pos x="8" y="192"/>
                </a:cxn>
                <a:cxn ang="0">
                  <a:pos x="8" y="189"/>
                </a:cxn>
                <a:cxn ang="0">
                  <a:pos x="10" y="172"/>
                </a:cxn>
                <a:cxn ang="0">
                  <a:pos x="11" y="172"/>
                </a:cxn>
                <a:cxn ang="0">
                  <a:pos x="12" y="172"/>
                </a:cxn>
              </a:cxnLst>
              <a:rect l="0" t="0" r="r" b="b"/>
              <a:pathLst>
                <a:path w="147" h="282">
                  <a:moveTo>
                    <a:pt x="12" y="172"/>
                  </a:moveTo>
                  <a:cubicBezTo>
                    <a:pt x="16" y="165"/>
                    <a:pt x="17" y="160"/>
                    <a:pt x="21" y="152"/>
                  </a:cubicBezTo>
                  <a:cubicBezTo>
                    <a:pt x="22" y="150"/>
                    <a:pt x="25" y="149"/>
                    <a:pt x="25" y="147"/>
                  </a:cubicBezTo>
                  <a:cubicBezTo>
                    <a:pt x="25" y="143"/>
                    <a:pt x="19" y="123"/>
                    <a:pt x="15" y="119"/>
                  </a:cubicBezTo>
                  <a:cubicBezTo>
                    <a:pt x="12" y="116"/>
                    <a:pt x="8" y="114"/>
                    <a:pt x="8" y="109"/>
                  </a:cubicBezTo>
                  <a:cubicBezTo>
                    <a:pt x="8" y="108"/>
                    <a:pt x="8" y="107"/>
                    <a:pt x="8" y="105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9" y="105"/>
                    <a:pt x="12" y="100"/>
                    <a:pt x="12" y="96"/>
                  </a:cubicBezTo>
                  <a:cubicBezTo>
                    <a:pt x="12" y="91"/>
                    <a:pt x="12" y="82"/>
                    <a:pt x="9" y="77"/>
                  </a:cubicBezTo>
                  <a:cubicBezTo>
                    <a:pt x="6" y="73"/>
                    <a:pt x="0" y="73"/>
                    <a:pt x="0" y="65"/>
                  </a:cubicBezTo>
                  <a:cubicBezTo>
                    <a:pt x="0" y="57"/>
                    <a:pt x="3" y="51"/>
                    <a:pt x="8" y="47"/>
                  </a:cubicBezTo>
                  <a:cubicBezTo>
                    <a:pt x="10" y="44"/>
                    <a:pt x="15" y="45"/>
                    <a:pt x="19" y="43"/>
                  </a:cubicBezTo>
                  <a:cubicBezTo>
                    <a:pt x="29" y="36"/>
                    <a:pt x="36" y="33"/>
                    <a:pt x="45" y="19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7" y="23"/>
                    <a:pt x="49" y="24"/>
                    <a:pt x="50" y="24"/>
                  </a:cubicBezTo>
                  <a:cubicBezTo>
                    <a:pt x="51" y="24"/>
                    <a:pt x="52" y="22"/>
                    <a:pt x="52" y="20"/>
                  </a:cubicBezTo>
                  <a:cubicBezTo>
                    <a:pt x="52" y="16"/>
                    <a:pt x="52" y="13"/>
                    <a:pt x="52" y="9"/>
                  </a:cubicBezTo>
                  <a:cubicBezTo>
                    <a:pt x="52" y="9"/>
                    <a:pt x="62" y="6"/>
                    <a:pt x="64" y="6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84" y="9"/>
                    <a:pt x="89" y="0"/>
                    <a:pt x="96" y="0"/>
                  </a:cubicBezTo>
                  <a:cubicBezTo>
                    <a:pt x="103" y="0"/>
                    <a:pt x="107" y="5"/>
                    <a:pt x="115" y="5"/>
                  </a:cubicBezTo>
                  <a:cubicBezTo>
                    <a:pt x="115" y="16"/>
                    <a:pt x="123" y="20"/>
                    <a:pt x="130" y="22"/>
                  </a:cubicBezTo>
                  <a:cubicBezTo>
                    <a:pt x="121" y="36"/>
                    <a:pt x="100" y="39"/>
                    <a:pt x="100" y="58"/>
                  </a:cubicBezTo>
                  <a:cubicBezTo>
                    <a:pt x="100" y="62"/>
                    <a:pt x="102" y="63"/>
                    <a:pt x="104" y="64"/>
                  </a:cubicBezTo>
                  <a:cubicBezTo>
                    <a:pt x="114" y="74"/>
                    <a:pt x="118" y="86"/>
                    <a:pt x="129" y="93"/>
                  </a:cubicBezTo>
                  <a:cubicBezTo>
                    <a:pt x="140" y="100"/>
                    <a:pt x="147" y="119"/>
                    <a:pt x="147" y="134"/>
                  </a:cubicBezTo>
                  <a:cubicBezTo>
                    <a:pt x="147" y="144"/>
                    <a:pt x="142" y="148"/>
                    <a:pt x="142" y="156"/>
                  </a:cubicBezTo>
                  <a:cubicBezTo>
                    <a:pt x="127" y="160"/>
                    <a:pt x="126" y="164"/>
                    <a:pt x="115" y="170"/>
                  </a:cubicBezTo>
                  <a:cubicBezTo>
                    <a:pt x="109" y="173"/>
                    <a:pt x="110" y="180"/>
                    <a:pt x="105" y="180"/>
                  </a:cubicBezTo>
                  <a:cubicBezTo>
                    <a:pt x="104" y="180"/>
                    <a:pt x="104" y="177"/>
                    <a:pt x="104" y="176"/>
                  </a:cubicBezTo>
                  <a:cubicBezTo>
                    <a:pt x="104" y="179"/>
                    <a:pt x="104" y="180"/>
                    <a:pt x="104" y="181"/>
                  </a:cubicBezTo>
                  <a:cubicBezTo>
                    <a:pt x="104" y="185"/>
                    <a:pt x="95" y="192"/>
                    <a:pt x="93" y="192"/>
                  </a:cubicBezTo>
                  <a:cubicBezTo>
                    <a:pt x="91" y="192"/>
                    <a:pt x="90" y="186"/>
                    <a:pt x="90" y="183"/>
                  </a:cubicBezTo>
                  <a:cubicBezTo>
                    <a:pt x="90" y="179"/>
                    <a:pt x="90" y="178"/>
                    <a:pt x="91" y="177"/>
                  </a:cubicBezTo>
                  <a:cubicBezTo>
                    <a:pt x="90" y="176"/>
                    <a:pt x="89" y="172"/>
                    <a:pt x="88" y="170"/>
                  </a:cubicBezTo>
                  <a:cubicBezTo>
                    <a:pt x="82" y="170"/>
                    <a:pt x="73" y="168"/>
                    <a:pt x="73" y="161"/>
                  </a:cubicBezTo>
                  <a:cubicBezTo>
                    <a:pt x="63" y="161"/>
                    <a:pt x="68" y="155"/>
                    <a:pt x="63" y="149"/>
                  </a:cubicBezTo>
                  <a:cubicBezTo>
                    <a:pt x="56" y="143"/>
                    <a:pt x="50" y="143"/>
                    <a:pt x="43" y="141"/>
                  </a:cubicBezTo>
                  <a:cubicBezTo>
                    <a:pt x="42" y="141"/>
                    <a:pt x="41" y="135"/>
                    <a:pt x="41" y="135"/>
                  </a:cubicBezTo>
                  <a:cubicBezTo>
                    <a:pt x="40" y="130"/>
                    <a:pt x="34" y="129"/>
                    <a:pt x="30" y="129"/>
                  </a:cubicBezTo>
                  <a:cubicBezTo>
                    <a:pt x="26" y="129"/>
                    <a:pt x="27" y="132"/>
                    <a:pt x="27" y="134"/>
                  </a:cubicBezTo>
                  <a:cubicBezTo>
                    <a:pt x="27" y="138"/>
                    <a:pt x="29" y="139"/>
                    <a:pt x="29" y="142"/>
                  </a:cubicBezTo>
                  <a:cubicBezTo>
                    <a:pt x="29" y="156"/>
                    <a:pt x="16" y="159"/>
                    <a:pt x="16" y="171"/>
                  </a:cubicBezTo>
                  <a:cubicBezTo>
                    <a:pt x="16" y="185"/>
                    <a:pt x="31" y="179"/>
                    <a:pt x="31" y="192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32" y="195"/>
                    <a:pt x="32" y="203"/>
                    <a:pt x="35" y="206"/>
                  </a:cubicBezTo>
                  <a:cubicBezTo>
                    <a:pt x="47" y="218"/>
                    <a:pt x="73" y="221"/>
                    <a:pt x="73" y="243"/>
                  </a:cubicBezTo>
                  <a:cubicBezTo>
                    <a:pt x="73" y="247"/>
                    <a:pt x="71" y="247"/>
                    <a:pt x="71" y="251"/>
                  </a:cubicBezTo>
                  <a:cubicBezTo>
                    <a:pt x="71" y="259"/>
                    <a:pt x="78" y="262"/>
                    <a:pt x="80" y="267"/>
                  </a:cubicBezTo>
                  <a:cubicBezTo>
                    <a:pt x="82" y="273"/>
                    <a:pt x="82" y="275"/>
                    <a:pt x="84" y="280"/>
                  </a:cubicBezTo>
                  <a:cubicBezTo>
                    <a:pt x="80" y="280"/>
                    <a:pt x="80" y="280"/>
                    <a:pt x="78" y="280"/>
                  </a:cubicBezTo>
                  <a:cubicBezTo>
                    <a:pt x="77" y="280"/>
                    <a:pt x="76" y="282"/>
                    <a:pt x="75" y="282"/>
                  </a:cubicBezTo>
                  <a:cubicBezTo>
                    <a:pt x="71" y="282"/>
                    <a:pt x="70" y="279"/>
                    <a:pt x="68" y="278"/>
                  </a:cubicBezTo>
                  <a:cubicBezTo>
                    <a:pt x="54" y="274"/>
                    <a:pt x="41" y="261"/>
                    <a:pt x="37" y="246"/>
                  </a:cubicBezTo>
                  <a:cubicBezTo>
                    <a:pt x="33" y="233"/>
                    <a:pt x="32" y="224"/>
                    <a:pt x="27" y="214"/>
                  </a:cubicBezTo>
                  <a:cubicBezTo>
                    <a:pt x="24" y="208"/>
                    <a:pt x="21" y="192"/>
                    <a:pt x="14" y="192"/>
                  </a:cubicBezTo>
                  <a:cubicBezTo>
                    <a:pt x="9" y="192"/>
                    <a:pt x="12" y="194"/>
                    <a:pt x="8" y="192"/>
                  </a:cubicBezTo>
                  <a:cubicBezTo>
                    <a:pt x="7" y="192"/>
                    <a:pt x="8" y="190"/>
                    <a:pt x="8" y="189"/>
                  </a:cubicBezTo>
                  <a:cubicBezTo>
                    <a:pt x="8" y="183"/>
                    <a:pt x="9" y="179"/>
                    <a:pt x="10" y="172"/>
                  </a:cubicBezTo>
                  <a:cubicBezTo>
                    <a:pt x="11" y="172"/>
                    <a:pt x="11" y="172"/>
                    <a:pt x="11" y="172"/>
                  </a:cubicBezTo>
                  <a:lnTo>
                    <a:pt x="12" y="17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5" name="Freeform 133"/>
            <p:cNvSpPr>
              <a:spLocks/>
            </p:cNvSpPr>
            <p:nvPr/>
          </p:nvSpPr>
          <p:spPr bwMode="auto">
            <a:xfrm>
              <a:off x="16746336" y="8953855"/>
              <a:ext cx="69843" cy="65733"/>
            </a:xfrm>
            <a:custGeom>
              <a:avLst/>
              <a:gdLst/>
              <a:ahLst/>
              <a:cxnLst>
                <a:cxn ang="0">
                  <a:pos x="12" y="17"/>
                </a:cxn>
                <a:cxn ang="0">
                  <a:pos x="9" y="11"/>
                </a:cxn>
                <a:cxn ang="0">
                  <a:pos x="0" y="6"/>
                </a:cxn>
                <a:cxn ang="0">
                  <a:pos x="9" y="0"/>
                </a:cxn>
                <a:cxn ang="0">
                  <a:pos x="20" y="15"/>
                </a:cxn>
                <a:cxn ang="0">
                  <a:pos x="21" y="19"/>
                </a:cxn>
                <a:cxn ang="0">
                  <a:pos x="17" y="19"/>
                </a:cxn>
                <a:cxn ang="0">
                  <a:pos x="12" y="17"/>
                </a:cxn>
              </a:cxnLst>
              <a:rect l="0" t="0" r="r" b="b"/>
              <a:pathLst>
                <a:path w="21" h="19">
                  <a:moveTo>
                    <a:pt x="12" y="17"/>
                  </a:moveTo>
                  <a:cubicBezTo>
                    <a:pt x="11" y="17"/>
                    <a:pt x="9" y="12"/>
                    <a:pt x="9" y="11"/>
                  </a:cubicBezTo>
                  <a:cubicBezTo>
                    <a:pt x="7" y="7"/>
                    <a:pt x="0" y="9"/>
                    <a:pt x="0" y="6"/>
                  </a:cubicBezTo>
                  <a:cubicBezTo>
                    <a:pt x="0" y="3"/>
                    <a:pt x="6" y="0"/>
                    <a:pt x="9" y="0"/>
                  </a:cubicBezTo>
                  <a:cubicBezTo>
                    <a:pt x="11" y="7"/>
                    <a:pt x="14" y="15"/>
                    <a:pt x="20" y="15"/>
                  </a:cubicBezTo>
                  <a:cubicBezTo>
                    <a:pt x="20" y="16"/>
                    <a:pt x="20" y="18"/>
                    <a:pt x="21" y="19"/>
                  </a:cubicBezTo>
                  <a:cubicBezTo>
                    <a:pt x="20" y="19"/>
                    <a:pt x="18" y="19"/>
                    <a:pt x="17" y="19"/>
                  </a:cubicBezTo>
                  <a:cubicBezTo>
                    <a:pt x="15" y="19"/>
                    <a:pt x="14" y="17"/>
                    <a:pt x="12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6" name="Freeform 134"/>
            <p:cNvSpPr>
              <a:spLocks/>
            </p:cNvSpPr>
            <p:nvPr/>
          </p:nvSpPr>
          <p:spPr bwMode="auto">
            <a:xfrm>
              <a:off x="16853152" y="9003155"/>
              <a:ext cx="28760" cy="28760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4" y="8"/>
                </a:cxn>
                <a:cxn ang="0">
                  <a:pos x="1" y="3"/>
                </a:cxn>
                <a:cxn ang="0">
                  <a:pos x="1" y="0"/>
                </a:cxn>
              </a:cxnLst>
              <a:rect l="0" t="0" r="r" b="b"/>
              <a:pathLst>
                <a:path w="9" h="8">
                  <a:moveTo>
                    <a:pt x="1" y="0"/>
                  </a:moveTo>
                  <a:cubicBezTo>
                    <a:pt x="2" y="0"/>
                    <a:pt x="4" y="0"/>
                    <a:pt x="5" y="0"/>
                  </a:cubicBezTo>
                  <a:cubicBezTo>
                    <a:pt x="6" y="0"/>
                    <a:pt x="8" y="2"/>
                    <a:pt x="9" y="3"/>
                  </a:cubicBezTo>
                  <a:cubicBezTo>
                    <a:pt x="9" y="5"/>
                    <a:pt x="7" y="8"/>
                    <a:pt x="4" y="8"/>
                  </a:cubicBezTo>
                  <a:cubicBezTo>
                    <a:pt x="1" y="8"/>
                    <a:pt x="1" y="5"/>
                    <a:pt x="1" y="3"/>
                  </a:cubicBezTo>
                  <a:cubicBezTo>
                    <a:pt x="1" y="2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7" name="Freeform 135"/>
            <p:cNvSpPr>
              <a:spLocks/>
            </p:cNvSpPr>
            <p:nvPr/>
          </p:nvSpPr>
          <p:spPr bwMode="auto">
            <a:xfrm>
              <a:off x="16471076" y="8937421"/>
              <a:ext cx="24650" cy="41083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8" y="1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3" y="0"/>
                </a:cxn>
                <a:cxn ang="0">
                  <a:pos x="3" y="2"/>
                </a:cxn>
                <a:cxn ang="0">
                  <a:pos x="1" y="0"/>
                </a:cxn>
              </a:cxnLst>
              <a:rect l="0" t="0" r="r" b="b"/>
              <a:pathLst>
                <a:path w="8" h="12">
                  <a:moveTo>
                    <a:pt x="1" y="0"/>
                  </a:moveTo>
                  <a:cubicBezTo>
                    <a:pt x="5" y="4"/>
                    <a:pt x="8" y="7"/>
                    <a:pt x="8" y="12"/>
                  </a:cubicBezTo>
                  <a:cubicBezTo>
                    <a:pt x="5" y="12"/>
                    <a:pt x="0" y="5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2"/>
                    <a:pt x="3" y="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8" name="Freeform 136"/>
            <p:cNvSpPr>
              <a:spLocks/>
            </p:cNvSpPr>
            <p:nvPr/>
          </p:nvSpPr>
          <p:spPr bwMode="auto">
            <a:xfrm>
              <a:off x="16413559" y="8842931"/>
              <a:ext cx="41083" cy="4108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8" y="11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</a:cxnLst>
              <a:rect l="0" t="0" r="r" b="b"/>
              <a:pathLst>
                <a:path w="12" h="11">
                  <a:moveTo>
                    <a:pt x="2" y="0"/>
                  </a:moveTo>
                  <a:cubicBezTo>
                    <a:pt x="5" y="2"/>
                    <a:pt x="12" y="11"/>
                    <a:pt x="8" y="11"/>
                  </a:cubicBezTo>
                  <a:cubicBezTo>
                    <a:pt x="6" y="11"/>
                    <a:pt x="1" y="4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79" name="Freeform 137"/>
            <p:cNvSpPr>
              <a:spLocks/>
            </p:cNvSpPr>
            <p:nvPr/>
          </p:nvSpPr>
          <p:spPr bwMode="auto">
            <a:xfrm>
              <a:off x="17798070" y="7363929"/>
              <a:ext cx="106817" cy="127360"/>
            </a:xfrm>
            <a:custGeom>
              <a:avLst/>
              <a:gdLst/>
              <a:ahLst/>
              <a:cxnLst>
                <a:cxn ang="0">
                  <a:pos x="12" y="22"/>
                </a:cxn>
                <a:cxn ang="0">
                  <a:pos x="14" y="16"/>
                </a:cxn>
                <a:cxn ang="0">
                  <a:pos x="10" y="10"/>
                </a:cxn>
                <a:cxn ang="0">
                  <a:pos x="10" y="14"/>
                </a:cxn>
                <a:cxn ang="0">
                  <a:pos x="5" y="16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6" y="3"/>
                </a:cxn>
                <a:cxn ang="0">
                  <a:pos x="26" y="8"/>
                </a:cxn>
                <a:cxn ang="0">
                  <a:pos x="30" y="11"/>
                </a:cxn>
                <a:cxn ang="0">
                  <a:pos x="30" y="16"/>
                </a:cxn>
                <a:cxn ang="0">
                  <a:pos x="26" y="16"/>
                </a:cxn>
                <a:cxn ang="0">
                  <a:pos x="15" y="37"/>
                </a:cxn>
                <a:cxn ang="0">
                  <a:pos x="14" y="33"/>
                </a:cxn>
                <a:cxn ang="0">
                  <a:pos x="14" y="36"/>
                </a:cxn>
                <a:cxn ang="0">
                  <a:pos x="7" y="29"/>
                </a:cxn>
                <a:cxn ang="0">
                  <a:pos x="12" y="22"/>
                </a:cxn>
              </a:cxnLst>
              <a:rect l="0" t="0" r="r" b="b"/>
              <a:pathLst>
                <a:path w="30" h="37">
                  <a:moveTo>
                    <a:pt x="12" y="22"/>
                  </a:moveTo>
                  <a:cubicBezTo>
                    <a:pt x="14" y="16"/>
                    <a:pt x="14" y="16"/>
                    <a:pt x="14" y="16"/>
                  </a:cubicBezTo>
                  <a:cubicBezTo>
                    <a:pt x="11" y="15"/>
                    <a:pt x="11" y="12"/>
                    <a:pt x="10" y="10"/>
                  </a:cubicBezTo>
                  <a:cubicBezTo>
                    <a:pt x="10" y="11"/>
                    <a:pt x="9" y="13"/>
                    <a:pt x="10" y="14"/>
                  </a:cubicBezTo>
                  <a:cubicBezTo>
                    <a:pt x="8" y="14"/>
                    <a:pt x="6" y="16"/>
                    <a:pt x="5" y="16"/>
                  </a:cubicBezTo>
                  <a:cubicBezTo>
                    <a:pt x="3" y="16"/>
                    <a:pt x="0" y="13"/>
                    <a:pt x="0" y="11"/>
                  </a:cubicBezTo>
                  <a:cubicBezTo>
                    <a:pt x="0" y="8"/>
                    <a:pt x="13" y="0"/>
                    <a:pt x="14" y="0"/>
                  </a:cubicBezTo>
                  <a:cubicBezTo>
                    <a:pt x="18" y="0"/>
                    <a:pt x="20" y="3"/>
                    <a:pt x="26" y="3"/>
                  </a:cubicBezTo>
                  <a:cubicBezTo>
                    <a:pt x="26" y="5"/>
                    <a:pt x="25" y="8"/>
                    <a:pt x="26" y="8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0" y="13"/>
                    <a:pt x="29" y="14"/>
                    <a:pt x="30" y="16"/>
                  </a:cubicBezTo>
                  <a:cubicBezTo>
                    <a:pt x="29" y="16"/>
                    <a:pt x="27" y="16"/>
                    <a:pt x="26" y="16"/>
                  </a:cubicBezTo>
                  <a:cubicBezTo>
                    <a:pt x="25" y="24"/>
                    <a:pt x="21" y="37"/>
                    <a:pt x="15" y="37"/>
                  </a:cubicBezTo>
                  <a:cubicBezTo>
                    <a:pt x="14" y="37"/>
                    <a:pt x="14" y="35"/>
                    <a:pt x="14" y="33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0" y="36"/>
                    <a:pt x="7" y="31"/>
                    <a:pt x="7" y="29"/>
                  </a:cubicBezTo>
                  <a:cubicBezTo>
                    <a:pt x="7" y="28"/>
                    <a:pt x="12" y="22"/>
                    <a:pt x="12" y="2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0" name="Freeform 138"/>
            <p:cNvSpPr>
              <a:spLocks/>
            </p:cNvSpPr>
            <p:nvPr/>
          </p:nvSpPr>
          <p:spPr bwMode="auto">
            <a:xfrm>
              <a:off x="17921320" y="7331062"/>
              <a:ext cx="110926" cy="78060"/>
            </a:xfrm>
            <a:custGeom>
              <a:avLst/>
              <a:gdLst/>
              <a:ahLst/>
              <a:cxnLst>
                <a:cxn ang="0">
                  <a:pos x="23" y="15"/>
                </a:cxn>
                <a:cxn ang="0">
                  <a:pos x="17" y="12"/>
                </a:cxn>
                <a:cxn ang="0">
                  <a:pos x="6" y="23"/>
                </a:cxn>
                <a:cxn ang="0">
                  <a:pos x="3" y="17"/>
                </a:cxn>
                <a:cxn ang="0">
                  <a:pos x="0" y="12"/>
                </a:cxn>
                <a:cxn ang="0">
                  <a:pos x="8" y="5"/>
                </a:cxn>
                <a:cxn ang="0">
                  <a:pos x="23" y="0"/>
                </a:cxn>
                <a:cxn ang="0">
                  <a:pos x="23" y="15"/>
                </a:cxn>
              </a:cxnLst>
              <a:rect l="0" t="0" r="r" b="b"/>
              <a:pathLst>
                <a:path w="33" h="23">
                  <a:moveTo>
                    <a:pt x="23" y="15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3" y="16"/>
                    <a:pt x="12" y="23"/>
                    <a:pt x="6" y="23"/>
                  </a:cubicBezTo>
                  <a:cubicBezTo>
                    <a:pt x="4" y="23"/>
                    <a:pt x="3" y="19"/>
                    <a:pt x="3" y="17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0" y="12"/>
                    <a:pt x="8" y="6"/>
                    <a:pt x="8" y="5"/>
                  </a:cubicBezTo>
                  <a:cubicBezTo>
                    <a:pt x="16" y="7"/>
                    <a:pt x="17" y="0"/>
                    <a:pt x="23" y="0"/>
                  </a:cubicBezTo>
                  <a:cubicBezTo>
                    <a:pt x="33" y="0"/>
                    <a:pt x="28" y="15"/>
                    <a:pt x="23" y="1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1" name="Freeform 139"/>
            <p:cNvSpPr>
              <a:spLocks/>
            </p:cNvSpPr>
            <p:nvPr/>
          </p:nvSpPr>
          <p:spPr bwMode="auto">
            <a:xfrm>
              <a:off x="17859694" y="6981852"/>
              <a:ext cx="480677" cy="398510"/>
            </a:xfrm>
            <a:custGeom>
              <a:avLst/>
              <a:gdLst/>
              <a:ahLst/>
              <a:cxnLst>
                <a:cxn ang="0">
                  <a:pos x="55" y="110"/>
                </a:cxn>
                <a:cxn ang="0">
                  <a:pos x="55" y="107"/>
                </a:cxn>
                <a:cxn ang="0">
                  <a:pos x="56" y="99"/>
                </a:cxn>
                <a:cxn ang="0">
                  <a:pos x="43" y="95"/>
                </a:cxn>
                <a:cxn ang="0">
                  <a:pos x="39" y="99"/>
                </a:cxn>
                <a:cxn ang="0">
                  <a:pos x="29" y="100"/>
                </a:cxn>
                <a:cxn ang="0">
                  <a:pos x="6" y="106"/>
                </a:cxn>
                <a:cxn ang="0">
                  <a:pos x="0" y="104"/>
                </a:cxn>
                <a:cxn ang="0">
                  <a:pos x="5" y="101"/>
                </a:cxn>
                <a:cxn ang="0">
                  <a:pos x="30" y="84"/>
                </a:cxn>
                <a:cxn ang="0">
                  <a:pos x="57" y="84"/>
                </a:cxn>
                <a:cxn ang="0">
                  <a:pos x="72" y="70"/>
                </a:cxn>
                <a:cxn ang="0">
                  <a:pos x="79" y="59"/>
                </a:cxn>
                <a:cxn ang="0">
                  <a:pos x="77" y="64"/>
                </a:cxn>
                <a:cxn ang="0">
                  <a:pos x="79" y="66"/>
                </a:cxn>
                <a:cxn ang="0">
                  <a:pos x="92" y="60"/>
                </a:cxn>
                <a:cxn ang="0">
                  <a:pos x="116" y="25"/>
                </a:cxn>
                <a:cxn ang="0">
                  <a:pos x="114" y="19"/>
                </a:cxn>
                <a:cxn ang="0">
                  <a:pos x="125" y="3"/>
                </a:cxn>
                <a:cxn ang="0">
                  <a:pos x="130" y="4"/>
                </a:cxn>
                <a:cxn ang="0">
                  <a:pos x="129" y="4"/>
                </a:cxn>
                <a:cxn ang="0">
                  <a:pos x="128" y="0"/>
                </a:cxn>
                <a:cxn ang="0">
                  <a:pos x="133" y="2"/>
                </a:cxn>
                <a:cxn ang="0">
                  <a:pos x="134" y="11"/>
                </a:cxn>
                <a:cxn ang="0">
                  <a:pos x="140" y="26"/>
                </a:cxn>
                <a:cxn ang="0">
                  <a:pos x="134" y="40"/>
                </a:cxn>
                <a:cxn ang="0">
                  <a:pos x="134" y="43"/>
                </a:cxn>
                <a:cxn ang="0">
                  <a:pos x="130" y="44"/>
                </a:cxn>
                <a:cxn ang="0">
                  <a:pos x="127" y="63"/>
                </a:cxn>
                <a:cxn ang="0">
                  <a:pos x="122" y="76"/>
                </a:cxn>
                <a:cxn ang="0">
                  <a:pos x="125" y="84"/>
                </a:cxn>
                <a:cxn ang="0">
                  <a:pos x="114" y="93"/>
                </a:cxn>
                <a:cxn ang="0">
                  <a:pos x="114" y="86"/>
                </a:cxn>
                <a:cxn ang="0">
                  <a:pos x="102" y="96"/>
                </a:cxn>
                <a:cxn ang="0">
                  <a:pos x="100" y="94"/>
                </a:cxn>
                <a:cxn ang="0">
                  <a:pos x="96" y="94"/>
                </a:cxn>
                <a:cxn ang="0">
                  <a:pos x="87" y="100"/>
                </a:cxn>
                <a:cxn ang="0">
                  <a:pos x="74" y="92"/>
                </a:cxn>
                <a:cxn ang="0">
                  <a:pos x="72" y="96"/>
                </a:cxn>
                <a:cxn ang="0">
                  <a:pos x="76" y="103"/>
                </a:cxn>
                <a:cxn ang="0">
                  <a:pos x="72" y="103"/>
                </a:cxn>
                <a:cxn ang="0">
                  <a:pos x="61" y="115"/>
                </a:cxn>
                <a:cxn ang="0">
                  <a:pos x="55" y="110"/>
                </a:cxn>
              </a:cxnLst>
              <a:rect l="0" t="0" r="r" b="b"/>
              <a:pathLst>
                <a:path w="140" h="115">
                  <a:moveTo>
                    <a:pt x="55" y="110"/>
                  </a:moveTo>
                  <a:cubicBezTo>
                    <a:pt x="53" y="110"/>
                    <a:pt x="55" y="108"/>
                    <a:pt x="55" y="107"/>
                  </a:cubicBezTo>
                  <a:cubicBezTo>
                    <a:pt x="55" y="104"/>
                    <a:pt x="56" y="101"/>
                    <a:pt x="56" y="99"/>
                  </a:cubicBezTo>
                  <a:cubicBezTo>
                    <a:pt x="51" y="98"/>
                    <a:pt x="48" y="95"/>
                    <a:pt x="43" y="95"/>
                  </a:cubicBezTo>
                  <a:cubicBezTo>
                    <a:pt x="40" y="95"/>
                    <a:pt x="40" y="98"/>
                    <a:pt x="39" y="99"/>
                  </a:cubicBezTo>
                  <a:cubicBezTo>
                    <a:pt x="35" y="100"/>
                    <a:pt x="32" y="98"/>
                    <a:pt x="29" y="100"/>
                  </a:cubicBezTo>
                  <a:cubicBezTo>
                    <a:pt x="23" y="103"/>
                    <a:pt x="15" y="106"/>
                    <a:pt x="6" y="106"/>
                  </a:cubicBezTo>
                  <a:cubicBezTo>
                    <a:pt x="3" y="106"/>
                    <a:pt x="0" y="106"/>
                    <a:pt x="0" y="104"/>
                  </a:cubicBezTo>
                  <a:cubicBezTo>
                    <a:pt x="0" y="103"/>
                    <a:pt x="4" y="102"/>
                    <a:pt x="5" y="101"/>
                  </a:cubicBezTo>
                  <a:cubicBezTo>
                    <a:pt x="15" y="95"/>
                    <a:pt x="19" y="84"/>
                    <a:pt x="30" y="84"/>
                  </a:cubicBezTo>
                  <a:cubicBezTo>
                    <a:pt x="43" y="84"/>
                    <a:pt x="47" y="84"/>
                    <a:pt x="57" y="84"/>
                  </a:cubicBezTo>
                  <a:cubicBezTo>
                    <a:pt x="65" y="84"/>
                    <a:pt x="68" y="70"/>
                    <a:pt x="72" y="70"/>
                  </a:cubicBezTo>
                  <a:cubicBezTo>
                    <a:pt x="72" y="70"/>
                    <a:pt x="78" y="60"/>
                    <a:pt x="79" y="59"/>
                  </a:cubicBezTo>
                  <a:cubicBezTo>
                    <a:pt x="78" y="61"/>
                    <a:pt x="77" y="62"/>
                    <a:pt x="77" y="64"/>
                  </a:cubicBezTo>
                  <a:cubicBezTo>
                    <a:pt x="77" y="65"/>
                    <a:pt x="78" y="66"/>
                    <a:pt x="79" y="66"/>
                  </a:cubicBezTo>
                  <a:cubicBezTo>
                    <a:pt x="86" y="66"/>
                    <a:pt x="87" y="62"/>
                    <a:pt x="92" y="60"/>
                  </a:cubicBezTo>
                  <a:cubicBezTo>
                    <a:pt x="101" y="57"/>
                    <a:pt x="116" y="39"/>
                    <a:pt x="116" y="25"/>
                  </a:cubicBezTo>
                  <a:cubicBezTo>
                    <a:pt x="116" y="22"/>
                    <a:pt x="114" y="22"/>
                    <a:pt x="114" y="19"/>
                  </a:cubicBezTo>
                  <a:cubicBezTo>
                    <a:pt x="114" y="14"/>
                    <a:pt x="119" y="3"/>
                    <a:pt x="125" y="3"/>
                  </a:cubicBezTo>
                  <a:cubicBezTo>
                    <a:pt x="125" y="3"/>
                    <a:pt x="125" y="9"/>
                    <a:pt x="130" y="4"/>
                  </a:cubicBezTo>
                  <a:cubicBezTo>
                    <a:pt x="130" y="4"/>
                    <a:pt x="129" y="4"/>
                    <a:pt x="129" y="4"/>
                  </a:cubicBezTo>
                  <a:cubicBezTo>
                    <a:pt x="128" y="4"/>
                    <a:pt x="127" y="0"/>
                    <a:pt x="128" y="0"/>
                  </a:cubicBezTo>
                  <a:cubicBezTo>
                    <a:pt x="131" y="0"/>
                    <a:pt x="133" y="1"/>
                    <a:pt x="133" y="2"/>
                  </a:cubicBezTo>
                  <a:cubicBezTo>
                    <a:pt x="135" y="5"/>
                    <a:pt x="134" y="8"/>
                    <a:pt x="134" y="11"/>
                  </a:cubicBezTo>
                  <a:cubicBezTo>
                    <a:pt x="134" y="17"/>
                    <a:pt x="140" y="20"/>
                    <a:pt x="140" y="26"/>
                  </a:cubicBezTo>
                  <a:cubicBezTo>
                    <a:pt x="140" y="33"/>
                    <a:pt x="134" y="34"/>
                    <a:pt x="134" y="40"/>
                  </a:cubicBezTo>
                  <a:cubicBezTo>
                    <a:pt x="134" y="41"/>
                    <a:pt x="134" y="42"/>
                    <a:pt x="134" y="43"/>
                  </a:cubicBezTo>
                  <a:cubicBezTo>
                    <a:pt x="133" y="44"/>
                    <a:pt x="132" y="43"/>
                    <a:pt x="130" y="44"/>
                  </a:cubicBezTo>
                  <a:cubicBezTo>
                    <a:pt x="126" y="45"/>
                    <a:pt x="127" y="59"/>
                    <a:pt x="127" y="63"/>
                  </a:cubicBezTo>
                  <a:cubicBezTo>
                    <a:pt x="127" y="67"/>
                    <a:pt x="122" y="70"/>
                    <a:pt x="122" y="76"/>
                  </a:cubicBezTo>
                  <a:cubicBezTo>
                    <a:pt x="122" y="80"/>
                    <a:pt x="124" y="81"/>
                    <a:pt x="125" y="84"/>
                  </a:cubicBezTo>
                  <a:cubicBezTo>
                    <a:pt x="119" y="87"/>
                    <a:pt x="119" y="91"/>
                    <a:pt x="114" y="93"/>
                  </a:cubicBezTo>
                  <a:cubicBezTo>
                    <a:pt x="112" y="89"/>
                    <a:pt x="114" y="89"/>
                    <a:pt x="114" y="86"/>
                  </a:cubicBezTo>
                  <a:cubicBezTo>
                    <a:pt x="108" y="90"/>
                    <a:pt x="104" y="90"/>
                    <a:pt x="102" y="96"/>
                  </a:cubicBezTo>
                  <a:cubicBezTo>
                    <a:pt x="102" y="96"/>
                    <a:pt x="100" y="95"/>
                    <a:pt x="10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3" y="97"/>
                    <a:pt x="91" y="100"/>
                    <a:pt x="87" y="100"/>
                  </a:cubicBezTo>
                  <a:cubicBezTo>
                    <a:pt x="78" y="100"/>
                    <a:pt x="78" y="92"/>
                    <a:pt x="74" y="92"/>
                  </a:cubicBezTo>
                  <a:cubicBezTo>
                    <a:pt x="73" y="92"/>
                    <a:pt x="72" y="94"/>
                    <a:pt x="72" y="96"/>
                  </a:cubicBezTo>
                  <a:cubicBezTo>
                    <a:pt x="72" y="97"/>
                    <a:pt x="76" y="103"/>
                    <a:pt x="76" y="103"/>
                  </a:cubicBezTo>
                  <a:cubicBezTo>
                    <a:pt x="75" y="103"/>
                    <a:pt x="73" y="103"/>
                    <a:pt x="72" y="103"/>
                  </a:cubicBezTo>
                  <a:cubicBezTo>
                    <a:pt x="68" y="103"/>
                    <a:pt x="63" y="110"/>
                    <a:pt x="61" y="115"/>
                  </a:cubicBezTo>
                  <a:cubicBezTo>
                    <a:pt x="57" y="114"/>
                    <a:pt x="58" y="110"/>
                    <a:pt x="55" y="1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2" name="Freeform 140"/>
            <p:cNvSpPr>
              <a:spLocks/>
            </p:cNvSpPr>
            <p:nvPr/>
          </p:nvSpPr>
          <p:spPr bwMode="auto">
            <a:xfrm>
              <a:off x="18245877" y="6768219"/>
              <a:ext cx="250610" cy="209527"/>
            </a:xfrm>
            <a:custGeom>
              <a:avLst/>
              <a:gdLst/>
              <a:ahLst/>
              <a:cxnLst>
                <a:cxn ang="0">
                  <a:pos x="11" y="33"/>
                </a:cxn>
                <a:cxn ang="0">
                  <a:pos x="15" y="33"/>
                </a:cxn>
                <a:cxn ang="0">
                  <a:pos x="26" y="10"/>
                </a:cxn>
                <a:cxn ang="0">
                  <a:pos x="23" y="6"/>
                </a:cxn>
                <a:cxn ang="0">
                  <a:pos x="26" y="0"/>
                </a:cxn>
                <a:cxn ang="0">
                  <a:pos x="60" y="22"/>
                </a:cxn>
                <a:cxn ang="0">
                  <a:pos x="70" y="21"/>
                </a:cxn>
                <a:cxn ang="0">
                  <a:pos x="67" y="26"/>
                </a:cxn>
                <a:cxn ang="0">
                  <a:pos x="72" y="32"/>
                </a:cxn>
                <a:cxn ang="0">
                  <a:pos x="59" y="36"/>
                </a:cxn>
                <a:cxn ang="0">
                  <a:pos x="43" y="51"/>
                </a:cxn>
                <a:cxn ang="0">
                  <a:pos x="24" y="41"/>
                </a:cxn>
                <a:cxn ang="0">
                  <a:pos x="21" y="45"/>
                </a:cxn>
                <a:cxn ang="0">
                  <a:pos x="8" y="48"/>
                </a:cxn>
                <a:cxn ang="0">
                  <a:pos x="16" y="54"/>
                </a:cxn>
                <a:cxn ang="0">
                  <a:pos x="5" y="61"/>
                </a:cxn>
                <a:cxn ang="0">
                  <a:pos x="3" y="61"/>
                </a:cxn>
                <a:cxn ang="0">
                  <a:pos x="3" y="51"/>
                </a:cxn>
                <a:cxn ang="0">
                  <a:pos x="0" y="46"/>
                </a:cxn>
                <a:cxn ang="0">
                  <a:pos x="8" y="35"/>
                </a:cxn>
                <a:cxn ang="0">
                  <a:pos x="8" y="32"/>
                </a:cxn>
                <a:cxn ang="0">
                  <a:pos x="12" y="34"/>
                </a:cxn>
                <a:cxn ang="0">
                  <a:pos x="11" y="33"/>
                </a:cxn>
              </a:cxnLst>
              <a:rect l="0" t="0" r="r" b="b"/>
              <a:pathLst>
                <a:path w="72" h="61">
                  <a:moveTo>
                    <a:pt x="11" y="33"/>
                  </a:moveTo>
                  <a:cubicBezTo>
                    <a:pt x="12" y="33"/>
                    <a:pt x="14" y="33"/>
                    <a:pt x="15" y="33"/>
                  </a:cubicBezTo>
                  <a:cubicBezTo>
                    <a:pt x="23" y="33"/>
                    <a:pt x="26" y="16"/>
                    <a:pt x="26" y="10"/>
                  </a:cubicBezTo>
                  <a:cubicBezTo>
                    <a:pt x="26" y="8"/>
                    <a:pt x="23" y="7"/>
                    <a:pt x="23" y="6"/>
                  </a:cubicBezTo>
                  <a:cubicBezTo>
                    <a:pt x="23" y="2"/>
                    <a:pt x="25" y="1"/>
                    <a:pt x="26" y="0"/>
                  </a:cubicBezTo>
                  <a:cubicBezTo>
                    <a:pt x="38" y="8"/>
                    <a:pt x="43" y="22"/>
                    <a:pt x="60" y="22"/>
                  </a:cubicBezTo>
                  <a:cubicBezTo>
                    <a:pt x="64" y="22"/>
                    <a:pt x="67" y="19"/>
                    <a:pt x="70" y="21"/>
                  </a:cubicBezTo>
                  <a:cubicBezTo>
                    <a:pt x="69" y="23"/>
                    <a:pt x="67" y="24"/>
                    <a:pt x="67" y="26"/>
                  </a:cubicBezTo>
                  <a:cubicBezTo>
                    <a:pt x="67" y="29"/>
                    <a:pt x="71" y="32"/>
                    <a:pt x="72" y="32"/>
                  </a:cubicBezTo>
                  <a:cubicBezTo>
                    <a:pt x="68" y="35"/>
                    <a:pt x="65" y="36"/>
                    <a:pt x="59" y="36"/>
                  </a:cubicBezTo>
                  <a:cubicBezTo>
                    <a:pt x="49" y="36"/>
                    <a:pt x="46" y="46"/>
                    <a:pt x="43" y="51"/>
                  </a:cubicBezTo>
                  <a:cubicBezTo>
                    <a:pt x="36" y="47"/>
                    <a:pt x="31" y="46"/>
                    <a:pt x="24" y="41"/>
                  </a:cubicBezTo>
                  <a:cubicBezTo>
                    <a:pt x="23" y="42"/>
                    <a:pt x="21" y="43"/>
                    <a:pt x="21" y="45"/>
                  </a:cubicBezTo>
                  <a:cubicBezTo>
                    <a:pt x="15" y="45"/>
                    <a:pt x="8" y="40"/>
                    <a:pt x="8" y="48"/>
                  </a:cubicBezTo>
                  <a:cubicBezTo>
                    <a:pt x="8" y="52"/>
                    <a:pt x="14" y="52"/>
                    <a:pt x="16" y="54"/>
                  </a:cubicBezTo>
                  <a:cubicBezTo>
                    <a:pt x="12" y="59"/>
                    <a:pt x="9" y="57"/>
                    <a:pt x="5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3" y="58"/>
                    <a:pt x="3" y="51"/>
                    <a:pt x="3" y="51"/>
                  </a:cubicBezTo>
                  <a:cubicBezTo>
                    <a:pt x="3" y="49"/>
                    <a:pt x="0" y="48"/>
                    <a:pt x="0" y="46"/>
                  </a:cubicBezTo>
                  <a:cubicBezTo>
                    <a:pt x="0" y="41"/>
                    <a:pt x="8" y="38"/>
                    <a:pt x="8" y="35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3"/>
                    <a:pt x="12" y="34"/>
                  </a:cubicBezTo>
                  <a:lnTo>
                    <a:pt x="11" y="3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3" name="Freeform 141"/>
            <p:cNvSpPr>
              <a:spLocks/>
            </p:cNvSpPr>
            <p:nvPr/>
          </p:nvSpPr>
          <p:spPr bwMode="auto">
            <a:xfrm>
              <a:off x="18492378" y="6817519"/>
              <a:ext cx="41083" cy="3697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2" y="2"/>
                </a:cxn>
                <a:cxn ang="0">
                  <a:pos x="1" y="11"/>
                </a:cxn>
                <a:cxn ang="0">
                  <a:pos x="1" y="7"/>
                </a:cxn>
                <a:cxn ang="0">
                  <a:pos x="11" y="0"/>
                </a:cxn>
                <a:cxn ang="0">
                  <a:pos x="10" y="0"/>
                </a:cxn>
              </a:cxnLst>
              <a:rect l="0" t="0" r="r" b="b"/>
              <a:pathLst>
                <a:path w="12" h="11">
                  <a:moveTo>
                    <a:pt x="10" y="0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5" y="11"/>
                    <a:pt x="1" y="11"/>
                  </a:cubicBezTo>
                  <a:cubicBezTo>
                    <a:pt x="0" y="11"/>
                    <a:pt x="0" y="8"/>
                    <a:pt x="1" y="7"/>
                  </a:cubicBezTo>
                  <a:cubicBezTo>
                    <a:pt x="3" y="4"/>
                    <a:pt x="8" y="0"/>
                    <a:pt x="11" y="0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4" name="Freeform 142"/>
            <p:cNvSpPr>
              <a:spLocks/>
            </p:cNvSpPr>
            <p:nvPr/>
          </p:nvSpPr>
          <p:spPr bwMode="auto">
            <a:xfrm>
              <a:off x="18574544" y="6764111"/>
              <a:ext cx="57517" cy="41083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1" y="12"/>
                </a:cxn>
                <a:cxn ang="0">
                  <a:pos x="1" y="10"/>
                </a:cxn>
                <a:cxn ang="0">
                  <a:pos x="10" y="0"/>
                </a:cxn>
                <a:cxn ang="0">
                  <a:pos x="17" y="0"/>
                </a:cxn>
                <a:cxn ang="0">
                  <a:pos x="17" y="3"/>
                </a:cxn>
              </a:cxnLst>
              <a:rect l="0" t="0" r="r" b="b"/>
              <a:pathLst>
                <a:path w="17" h="12">
                  <a:moveTo>
                    <a:pt x="17" y="3"/>
                  </a:moveTo>
                  <a:cubicBezTo>
                    <a:pt x="7" y="3"/>
                    <a:pt x="7" y="12"/>
                    <a:pt x="1" y="12"/>
                  </a:cubicBezTo>
                  <a:cubicBezTo>
                    <a:pt x="0" y="12"/>
                    <a:pt x="1" y="10"/>
                    <a:pt x="1" y="10"/>
                  </a:cubicBezTo>
                  <a:cubicBezTo>
                    <a:pt x="1" y="10"/>
                    <a:pt x="5" y="0"/>
                    <a:pt x="10" y="0"/>
                  </a:cubicBezTo>
                  <a:cubicBezTo>
                    <a:pt x="13" y="0"/>
                    <a:pt x="15" y="0"/>
                    <a:pt x="17" y="0"/>
                  </a:cubicBezTo>
                  <a:lnTo>
                    <a:pt x="17" y="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5" name="Freeform 143"/>
            <p:cNvSpPr>
              <a:spLocks/>
            </p:cNvSpPr>
            <p:nvPr/>
          </p:nvSpPr>
          <p:spPr bwMode="auto">
            <a:xfrm>
              <a:off x="18677254" y="6718918"/>
              <a:ext cx="32867" cy="28760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2" y="3"/>
                </a:cxn>
                <a:cxn ang="0">
                  <a:pos x="9" y="0"/>
                </a:cxn>
                <a:cxn ang="0">
                  <a:pos x="1" y="9"/>
                </a:cxn>
                <a:cxn ang="0">
                  <a:pos x="1" y="6"/>
                </a:cxn>
              </a:cxnLst>
              <a:rect l="0" t="0" r="r" b="b"/>
              <a:pathLst>
                <a:path w="9" h="9">
                  <a:moveTo>
                    <a:pt x="1" y="6"/>
                  </a:moveTo>
                  <a:cubicBezTo>
                    <a:pt x="3" y="6"/>
                    <a:pt x="1" y="4"/>
                    <a:pt x="2" y="3"/>
                  </a:cubicBezTo>
                  <a:cubicBezTo>
                    <a:pt x="3" y="0"/>
                    <a:pt x="8" y="0"/>
                    <a:pt x="9" y="0"/>
                  </a:cubicBezTo>
                  <a:cubicBezTo>
                    <a:pt x="8" y="3"/>
                    <a:pt x="5" y="9"/>
                    <a:pt x="1" y="9"/>
                  </a:cubicBezTo>
                  <a:cubicBezTo>
                    <a:pt x="0" y="9"/>
                    <a:pt x="0" y="6"/>
                    <a:pt x="1" y="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6" name="Freeform 144"/>
            <p:cNvSpPr>
              <a:spLocks/>
            </p:cNvSpPr>
            <p:nvPr/>
          </p:nvSpPr>
          <p:spPr bwMode="auto">
            <a:xfrm>
              <a:off x="18328044" y="6254678"/>
              <a:ext cx="123250" cy="476567"/>
            </a:xfrm>
            <a:custGeom>
              <a:avLst/>
              <a:gdLst/>
              <a:ahLst/>
              <a:cxnLst>
                <a:cxn ang="0">
                  <a:pos x="26" y="84"/>
                </a:cxn>
                <a:cxn ang="0">
                  <a:pos x="13" y="109"/>
                </a:cxn>
                <a:cxn ang="0">
                  <a:pos x="26" y="132"/>
                </a:cxn>
                <a:cxn ang="0">
                  <a:pos x="25" y="132"/>
                </a:cxn>
                <a:cxn ang="0">
                  <a:pos x="20" y="128"/>
                </a:cxn>
                <a:cxn ang="0">
                  <a:pos x="16" y="128"/>
                </a:cxn>
                <a:cxn ang="0">
                  <a:pos x="5" y="138"/>
                </a:cxn>
                <a:cxn ang="0">
                  <a:pos x="5" y="125"/>
                </a:cxn>
                <a:cxn ang="0">
                  <a:pos x="7" y="105"/>
                </a:cxn>
                <a:cxn ang="0">
                  <a:pos x="4" y="93"/>
                </a:cxn>
                <a:cxn ang="0">
                  <a:pos x="7" y="79"/>
                </a:cxn>
                <a:cxn ang="0">
                  <a:pos x="7" y="53"/>
                </a:cxn>
                <a:cxn ang="0">
                  <a:pos x="0" y="37"/>
                </a:cxn>
                <a:cxn ang="0">
                  <a:pos x="9" y="15"/>
                </a:cxn>
                <a:cxn ang="0">
                  <a:pos x="11" y="9"/>
                </a:cxn>
                <a:cxn ang="0">
                  <a:pos x="11" y="0"/>
                </a:cxn>
                <a:cxn ang="0">
                  <a:pos x="14" y="0"/>
                </a:cxn>
                <a:cxn ang="0">
                  <a:pos x="19" y="20"/>
                </a:cxn>
                <a:cxn ang="0">
                  <a:pos x="21" y="37"/>
                </a:cxn>
                <a:cxn ang="0">
                  <a:pos x="21" y="47"/>
                </a:cxn>
                <a:cxn ang="0">
                  <a:pos x="24" y="59"/>
                </a:cxn>
                <a:cxn ang="0">
                  <a:pos x="36" y="90"/>
                </a:cxn>
                <a:cxn ang="0">
                  <a:pos x="26" y="84"/>
                </a:cxn>
              </a:cxnLst>
              <a:rect l="0" t="0" r="r" b="b"/>
              <a:pathLst>
                <a:path w="36" h="138">
                  <a:moveTo>
                    <a:pt x="26" y="84"/>
                  </a:moveTo>
                  <a:cubicBezTo>
                    <a:pt x="15" y="84"/>
                    <a:pt x="13" y="98"/>
                    <a:pt x="13" y="109"/>
                  </a:cubicBezTo>
                  <a:cubicBezTo>
                    <a:pt x="13" y="120"/>
                    <a:pt x="22" y="124"/>
                    <a:pt x="26" y="132"/>
                  </a:cubicBezTo>
                  <a:cubicBezTo>
                    <a:pt x="26" y="132"/>
                    <a:pt x="25" y="132"/>
                    <a:pt x="25" y="132"/>
                  </a:cubicBezTo>
                  <a:cubicBezTo>
                    <a:pt x="23" y="133"/>
                    <a:pt x="21" y="130"/>
                    <a:pt x="20" y="128"/>
                  </a:cubicBezTo>
                  <a:cubicBezTo>
                    <a:pt x="19" y="128"/>
                    <a:pt x="17" y="128"/>
                    <a:pt x="16" y="128"/>
                  </a:cubicBezTo>
                  <a:cubicBezTo>
                    <a:pt x="11" y="128"/>
                    <a:pt x="11" y="138"/>
                    <a:pt x="5" y="138"/>
                  </a:cubicBezTo>
                  <a:cubicBezTo>
                    <a:pt x="4" y="138"/>
                    <a:pt x="5" y="127"/>
                    <a:pt x="5" y="125"/>
                  </a:cubicBezTo>
                  <a:cubicBezTo>
                    <a:pt x="5" y="117"/>
                    <a:pt x="7" y="112"/>
                    <a:pt x="7" y="105"/>
                  </a:cubicBezTo>
                  <a:cubicBezTo>
                    <a:pt x="7" y="99"/>
                    <a:pt x="4" y="98"/>
                    <a:pt x="4" y="93"/>
                  </a:cubicBezTo>
                  <a:cubicBezTo>
                    <a:pt x="4" y="86"/>
                    <a:pt x="7" y="84"/>
                    <a:pt x="7" y="79"/>
                  </a:cubicBezTo>
                  <a:cubicBezTo>
                    <a:pt x="7" y="68"/>
                    <a:pt x="7" y="64"/>
                    <a:pt x="7" y="53"/>
                  </a:cubicBezTo>
                  <a:cubicBezTo>
                    <a:pt x="7" y="46"/>
                    <a:pt x="0" y="44"/>
                    <a:pt x="0" y="37"/>
                  </a:cubicBezTo>
                  <a:cubicBezTo>
                    <a:pt x="0" y="28"/>
                    <a:pt x="3" y="16"/>
                    <a:pt x="9" y="15"/>
                  </a:cubicBezTo>
                  <a:cubicBezTo>
                    <a:pt x="9" y="12"/>
                    <a:pt x="11" y="11"/>
                    <a:pt x="11" y="9"/>
                  </a:cubicBezTo>
                  <a:cubicBezTo>
                    <a:pt x="11" y="4"/>
                    <a:pt x="11" y="3"/>
                    <a:pt x="11" y="0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8"/>
                    <a:pt x="18" y="14"/>
                    <a:pt x="19" y="20"/>
                  </a:cubicBezTo>
                  <a:cubicBezTo>
                    <a:pt x="21" y="26"/>
                    <a:pt x="18" y="30"/>
                    <a:pt x="21" y="3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52"/>
                    <a:pt x="23" y="57"/>
                    <a:pt x="24" y="59"/>
                  </a:cubicBezTo>
                  <a:cubicBezTo>
                    <a:pt x="27" y="70"/>
                    <a:pt x="33" y="79"/>
                    <a:pt x="36" y="90"/>
                  </a:cubicBezTo>
                  <a:cubicBezTo>
                    <a:pt x="34" y="86"/>
                    <a:pt x="30" y="84"/>
                    <a:pt x="26" y="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7" name="Freeform 145"/>
            <p:cNvSpPr>
              <a:spLocks/>
            </p:cNvSpPr>
            <p:nvPr/>
          </p:nvSpPr>
          <p:spPr bwMode="auto">
            <a:xfrm>
              <a:off x="14416907" y="4607233"/>
              <a:ext cx="755934" cy="554627"/>
            </a:xfrm>
            <a:custGeom>
              <a:avLst/>
              <a:gdLst/>
              <a:ahLst/>
              <a:cxnLst>
                <a:cxn ang="0">
                  <a:pos x="76" y="161"/>
                </a:cxn>
                <a:cxn ang="0">
                  <a:pos x="50" y="131"/>
                </a:cxn>
                <a:cxn ang="0">
                  <a:pos x="103" y="67"/>
                </a:cxn>
                <a:cxn ang="0">
                  <a:pos x="125" y="55"/>
                </a:cxn>
                <a:cxn ang="0">
                  <a:pos x="134" y="45"/>
                </a:cxn>
                <a:cxn ang="0">
                  <a:pos x="175" y="34"/>
                </a:cxn>
                <a:cxn ang="0">
                  <a:pos x="220" y="11"/>
                </a:cxn>
                <a:cxn ang="0">
                  <a:pos x="203" y="0"/>
                </a:cxn>
                <a:cxn ang="0">
                  <a:pos x="136" y="25"/>
                </a:cxn>
                <a:cxn ang="0">
                  <a:pos x="123" y="19"/>
                </a:cxn>
                <a:cxn ang="0">
                  <a:pos x="109" y="25"/>
                </a:cxn>
                <a:cxn ang="0">
                  <a:pos x="69" y="46"/>
                </a:cxn>
                <a:cxn ang="0">
                  <a:pos x="52" y="49"/>
                </a:cxn>
                <a:cxn ang="0">
                  <a:pos x="47" y="53"/>
                </a:cxn>
                <a:cxn ang="0">
                  <a:pos x="50" y="61"/>
                </a:cxn>
                <a:cxn ang="0">
                  <a:pos x="27" y="88"/>
                </a:cxn>
                <a:cxn ang="0">
                  <a:pos x="34" y="98"/>
                </a:cxn>
                <a:cxn ang="0">
                  <a:pos x="13" y="110"/>
                </a:cxn>
                <a:cxn ang="0">
                  <a:pos x="13" y="117"/>
                </a:cxn>
                <a:cxn ang="0">
                  <a:pos x="0" y="134"/>
                </a:cxn>
                <a:cxn ang="0">
                  <a:pos x="8" y="143"/>
                </a:cxn>
                <a:cxn ang="0">
                  <a:pos x="21" y="143"/>
                </a:cxn>
                <a:cxn ang="0">
                  <a:pos x="27" y="158"/>
                </a:cxn>
                <a:cxn ang="0">
                  <a:pos x="39" y="158"/>
                </a:cxn>
                <a:cxn ang="0">
                  <a:pos x="42" y="161"/>
                </a:cxn>
                <a:cxn ang="0">
                  <a:pos x="76" y="161"/>
                </a:cxn>
                <a:cxn ang="0">
                  <a:pos x="72" y="156"/>
                </a:cxn>
                <a:cxn ang="0">
                  <a:pos x="76" y="161"/>
                </a:cxn>
              </a:cxnLst>
              <a:rect l="0" t="0" r="r" b="b"/>
              <a:pathLst>
                <a:path w="220" h="161">
                  <a:moveTo>
                    <a:pt x="76" y="161"/>
                  </a:moveTo>
                  <a:cubicBezTo>
                    <a:pt x="66" y="151"/>
                    <a:pt x="50" y="147"/>
                    <a:pt x="50" y="131"/>
                  </a:cubicBezTo>
                  <a:cubicBezTo>
                    <a:pt x="50" y="102"/>
                    <a:pt x="81" y="73"/>
                    <a:pt x="103" y="67"/>
                  </a:cubicBezTo>
                  <a:cubicBezTo>
                    <a:pt x="111" y="64"/>
                    <a:pt x="113" y="55"/>
                    <a:pt x="125" y="55"/>
                  </a:cubicBezTo>
                  <a:cubicBezTo>
                    <a:pt x="130" y="55"/>
                    <a:pt x="132" y="46"/>
                    <a:pt x="134" y="45"/>
                  </a:cubicBezTo>
                  <a:cubicBezTo>
                    <a:pt x="149" y="38"/>
                    <a:pt x="160" y="41"/>
                    <a:pt x="175" y="34"/>
                  </a:cubicBezTo>
                  <a:cubicBezTo>
                    <a:pt x="186" y="28"/>
                    <a:pt x="220" y="26"/>
                    <a:pt x="220" y="11"/>
                  </a:cubicBezTo>
                  <a:cubicBezTo>
                    <a:pt x="220" y="6"/>
                    <a:pt x="208" y="0"/>
                    <a:pt x="203" y="0"/>
                  </a:cubicBezTo>
                  <a:cubicBezTo>
                    <a:pt x="181" y="0"/>
                    <a:pt x="160" y="25"/>
                    <a:pt x="136" y="25"/>
                  </a:cubicBezTo>
                  <a:cubicBezTo>
                    <a:pt x="131" y="25"/>
                    <a:pt x="128" y="19"/>
                    <a:pt x="123" y="19"/>
                  </a:cubicBezTo>
                  <a:cubicBezTo>
                    <a:pt x="115" y="19"/>
                    <a:pt x="115" y="25"/>
                    <a:pt x="109" y="25"/>
                  </a:cubicBezTo>
                  <a:cubicBezTo>
                    <a:pt x="93" y="25"/>
                    <a:pt x="80" y="46"/>
                    <a:pt x="69" y="46"/>
                  </a:cubicBezTo>
                  <a:cubicBezTo>
                    <a:pt x="63" y="46"/>
                    <a:pt x="58" y="49"/>
                    <a:pt x="52" y="49"/>
                  </a:cubicBezTo>
                  <a:cubicBezTo>
                    <a:pt x="49" y="49"/>
                    <a:pt x="47" y="52"/>
                    <a:pt x="47" y="53"/>
                  </a:cubicBezTo>
                  <a:cubicBezTo>
                    <a:pt x="47" y="56"/>
                    <a:pt x="50" y="58"/>
                    <a:pt x="50" y="61"/>
                  </a:cubicBezTo>
                  <a:cubicBezTo>
                    <a:pt x="50" y="74"/>
                    <a:pt x="27" y="80"/>
                    <a:pt x="27" y="88"/>
                  </a:cubicBezTo>
                  <a:cubicBezTo>
                    <a:pt x="27" y="91"/>
                    <a:pt x="34" y="92"/>
                    <a:pt x="34" y="98"/>
                  </a:cubicBezTo>
                  <a:cubicBezTo>
                    <a:pt x="27" y="99"/>
                    <a:pt x="13" y="102"/>
                    <a:pt x="13" y="110"/>
                  </a:cubicBezTo>
                  <a:cubicBezTo>
                    <a:pt x="13" y="115"/>
                    <a:pt x="13" y="117"/>
                    <a:pt x="13" y="117"/>
                  </a:cubicBezTo>
                  <a:cubicBezTo>
                    <a:pt x="13" y="124"/>
                    <a:pt x="0" y="124"/>
                    <a:pt x="0" y="134"/>
                  </a:cubicBezTo>
                  <a:cubicBezTo>
                    <a:pt x="0" y="139"/>
                    <a:pt x="8" y="143"/>
                    <a:pt x="8" y="143"/>
                  </a:cubicBezTo>
                  <a:cubicBezTo>
                    <a:pt x="8" y="143"/>
                    <a:pt x="20" y="143"/>
                    <a:pt x="21" y="143"/>
                  </a:cubicBezTo>
                  <a:cubicBezTo>
                    <a:pt x="28" y="145"/>
                    <a:pt x="24" y="152"/>
                    <a:pt x="27" y="158"/>
                  </a:cubicBezTo>
                  <a:cubicBezTo>
                    <a:pt x="28" y="161"/>
                    <a:pt x="35" y="158"/>
                    <a:pt x="39" y="158"/>
                  </a:cubicBezTo>
                  <a:cubicBezTo>
                    <a:pt x="40" y="158"/>
                    <a:pt x="41" y="161"/>
                    <a:pt x="42" y="161"/>
                  </a:cubicBezTo>
                  <a:cubicBezTo>
                    <a:pt x="76" y="161"/>
                    <a:pt x="76" y="161"/>
                    <a:pt x="76" y="161"/>
                  </a:cubicBezTo>
                  <a:cubicBezTo>
                    <a:pt x="75" y="159"/>
                    <a:pt x="73" y="157"/>
                    <a:pt x="72" y="156"/>
                  </a:cubicBezTo>
                  <a:lnTo>
                    <a:pt x="76" y="16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8" name="Freeform 146"/>
            <p:cNvSpPr>
              <a:spLocks/>
            </p:cNvSpPr>
            <p:nvPr/>
          </p:nvSpPr>
          <p:spPr bwMode="auto">
            <a:xfrm>
              <a:off x="13048832" y="4549716"/>
              <a:ext cx="7370357" cy="2740263"/>
            </a:xfrm>
            <a:custGeom>
              <a:avLst/>
              <a:gdLst/>
              <a:ahLst/>
              <a:cxnLst>
                <a:cxn ang="0">
                  <a:pos x="1515" y="585"/>
                </a:cxn>
                <a:cxn ang="0">
                  <a:pos x="1460" y="485"/>
                </a:cxn>
                <a:cxn ang="0">
                  <a:pos x="1665" y="408"/>
                </a:cxn>
                <a:cxn ang="0">
                  <a:pos x="1804" y="346"/>
                </a:cxn>
                <a:cxn ang="0">
                  <a:pos x="1709" y="465"/>
                </a:cxn>
                <a:cxn ang="0">
                  <a:pos x="1793" y="452"/>
                </a:cxn>
                <a:cxn ang="0">
                  <a:pos x="1989" y="313"/>
                </a:cxn>
                <a:cxn ang="0">
                  <a:pos x="2112" y="287"/>
                </a:cxn>
                <a:cxn ang="0">
                  <a:pos x="1892" y="194"/>
                </a:cxn>
                <a:cxn ang="0">
                  <a:pos x="1660" y="159"/>
                </a:cxn>
                <a:cxn ang="0">
                  <a:pos x="1435" y="157"/>
                </a:cxn>
                <a:cxn ang="0">
                  <a:pos x="1314" y="97"/>
                </a:cxn>
                <a:cxn ang="0">
                  <a:pos x="1102" y="104"/>
                </a:cxn>
                <a:cxn ang="0">
                  <a:pos x="1016" y="27"/>
                </a:cxn>
                <a:cxn ang="0">
                  <a:pos x="758" y="117"/>
                </a:cxn>
                <a:cxn ang="0">
                  <a:pos x="668" y="148"/>
                </a:cxn>
                <a:cxn ang="0">
                  <a:pos x="644" y="121"/>
                </a:cxn>
                <a:cxn ang="0">
                  <a:pos x="511" y="207"/>
                </a:cxn>
                <a:cxn ang="0">
                  <a:pos x="322" y="247"/>
                </a:cxn>
                <a:cxn ang="0">
                  <a:pos x="214" y="296"/>
                </a:cxn>
                <a:cxn ang="0">
                  <a:pos x="229" y="227"/>
                </a:cxn>
                <a:cxn ang="0">
                  <a:pos x="127" y="236"/>
                </a:cxn>
                <a:cxn ang="0">
                  <a:pos x="136" y="312"/>
                </a:cxn>
                <a:cxn ang="0">
                  <a:pos x="117" y="395"/>
                </a:cxn>
                <a:cxn ang="0">
                  <a:pos x="50" y="446"/>
                </a:cxn>
                <a:cxn ang="0">
                  <a:pos x="16" y="495"/>
                </a:cxn>
                <a:cxn ang="0">
                  <a:pos x="54" y="558"/>
                </a:cxn>
                <a:cxn ang="0">
                  <a:pos x="88" y="597"/>
                </a:cxn>
                <a:cxn ang="0">
                  <a:pos x="112" y="644"/>
                </a:cxn>
                <a:cxn ang="0">
                  <a:pos x="208" y="647"/>
                </a:cxn>
                <a:cxn ang="0">
                  <a:pos x="225" y="626"/>
                </a:cxn>
                <a:cxn ang="0">
                  <a:pos x="284" y="701"/>
                </a:cxn>
                <a:cxn ang="0">
                  <a:pos x="350" y="732"/>
                </a:cxn>
                <a:cxn ang="0">
                  <a:pos x="366" y="742"/>
                </a:cxn>
                <a:cxn ang="0">
                  <a:pos x="349" y="634"/>
                </a:cxn>
                <a:cxn ang="0">
                  <a:pos x="412" y="645"/>
                </a:cxn>
                <a:cxn ang="0">
                  <a:pos x="427" y="700"/>
                </a:cxn>
                <a:cxn ang="0">
                  <a:pos x="428" y="746"/>
                </a:cxn>
                <a:cxn ang="0">
                  <a:pos x="447" y="755"/>
                </a:cxn>
                <a:cxn ang="0">
                  <a:pos x="522" y="777"/>
                </a:cxn>
                <a:cxn ang="0">
                  <a:pos x="559" y="781"/>
                </a:cxn>
                <a:cxn ang="0">
                  <a:pos x="608" y="770"/>
                </a:cxn>
                <a:cxn ang="0">
                  <a:pos x="654" y="772"/>
                </a:cxn>
                <a:cxn ang="0">
                  <a:pos x="677" y="748"/>
                </a:cxn>
                <a:cxn ang="0">
                  <a:pos x="829" y="593"/>
                </a:cxn>
                <a:cxn ang="0">
                  <a:pos x="994" y="534"/>
                </a:cxn>
                <a:cxn ang="0">
                  <a:pos x="1224" y="569"/>
                </a:cxn>
                <a:cxn ang="0">
                  <a:pos x="1411" y="607"/>
                </a:cxn>
                <a:cxn ang="0">
                  <a:pos x="1400" y="655"/>
                </a:cxn>
              </a:cxnLst>
              <a:rect l="0" t="0" r="r" b="b"/>
              <a:pathLst>
                <a:path w="2139" h="795">
                  <a:moveTo>
                    <a:pt x="1398" y="684"/>
                  </a:moveTo>
                  <a:cubicBezTo>
                    <a:pt x="1398" y="684"/>
                    <a:pt x="1415" y="688"/>
                    <a:pt x="1429" y="688"/>
                  </a:cubicBezTo>
                  <a:cubicBezTo>
                    <a:pt x="1454" y="688"/>
                    <a:pt x="1478" y="635"/>
                    <a:pt x="1495" y="618"/>
                  </a:cubicBezTo>
                  <a:cubicBezTo>
                    <a:pt x="1502" y="610"/>
                    <a:pt x="1512" y="596"/>
                    <a:pt x="1515" y="585"/>
                  </a:cubicBezTo>
                  <a:cubicBezTo>
                    <a:pt x="1518" y="572"/>
                    <a:pt x="1513" y="564"/>
                    <a:pt x="1520" y="551"/>
                  </a:cubicBezTo>
                  <a:cubicBezTo>
                    <a:pt x="1522" y="547"/>
                    <a:pt x="1527" y="537"/>
                    <a:pt x="1527" y="527"/>
                  </a:cubicBezTo>
                  <a:cubicBezTo>
                    <a:pt x="1527" y="515"/>
                    <a:pt x="1508" y="492"/>
                    <a:pt x="1499" y="499"/>
                  </a:cubicBezTo>
                  <a:cubicBezTo>
                    <a:pt x="1473" y="518"/>
                    <a:pt x="1460" y="488"/>
                    <a:pt x="1460" y="485"/>
                  </a:cubicBezTo>
                  <a:cubicBezTo>
                    <a:pt x="1460" y="473"/>
                    <a:pt x="1483" y="459"/>
                    <a:pt x="1493" y="450"/>
                  </a:cubicBezTo>
                  <a:cubicBezTo>
                    <a:pt x="1506" y="436"/>
                    <a:pt x="1524" y="413"/>
                    <a:pt x="1543" y="408"/>
                  </a:cubicBezTo>
                  <a:cubicBezTo>
                    <a:pt x="1560" y="404"/>
                    <a:pt x="1613" y="399"/>
                    <a:pt x="1627" y="399"/>
                  </a:cubicBezTo>
                  <a:cubicBezTo>
                    <a:pt x="1645" y="399"/>
                    <a:pt x="1654" y="408"/>
                    <a:pt x="1665" y="408"/>
                  </a:cubicBezTo>
                  <a:cubicBezTo>
                    <a:pt x="1671" y="408"/>
                    <a:pt x="1675" y="408"/>
                    <a:pt x="1689" y="408"/>
                  </a:cubicBezTo>
                  <a:cubicBezTo>
                    <a:pt x="1696" y="379"/>
                    <a:pt x="1709" y="362"/>
                    <a:pt x="1740" y="362"/>
                  </a:cubicBezTo>
                  <a:cubicBezTo>
                    <a:pt x="1748" y="362"/>
                    <a:pt x="1751" y="360"/>
                    <a:pt x="1766" y="362"/>
                  </a:cubicBezTo>
                  <a:cubicBezTo>
                    <a:pt x="1759" y="368"/>
                    <a:pt x="1756" y="406"/>
                    <a:pt x="1804" y="346"/>
                  </a:cubicBezTo>
                  <a:cubicBezTo>
                    <a:pt x="1809" y="346"/>
                    <a:pt x="1832" y="355"/>
                    <a:pt x="1797" y="377"/>
                  </a:cubicBezTo>
                  <a:cubicBezTo>
                    <a:pt x="1785" y="385"/>
                    <a:pt x="1774" y="381"/>
                    <a:pt x="1766" y="393"/>
                  </a:cubicBezTo>
                  <a:cubicBezTo>
                    <a:pt x="1757" y="406"/>
                    <a:pt x="1749" y="423"/>
                    <a:pt x="1735" y="430"/>
                  </a:cubicBezTo>
                  <a:cubicBezTo>
                    <a:pt x="1724" y="436"/>
                    <a:pt x="1709" y="447"/>
                    <a:pt x="1709" y="465"/>
                  </a:cubicBezTo>
                  <a:cubicBezTo>
                    <a:pt x="1709" y="482"/>
                    <a:pt x="1714" y="535"/>
                    <a:pt x="1726" y="545"/>
                  </a:cubicBezTo>
                  <a:cubicBezTo>
                    <a:pt x="1735" y="532"/>
                    <a:pt x="1741" y="507"/>
                    <a:pt x="1760" y="503"/>
                  </a:cubicBezTo>
                  <a:cubicBezTo>
                    <a:pt x="1757" y="491"/>
                    <a:pt x="1777" y="488"/>
                    <a:pt x="1777" y="479"/>
                  </a:cubicBezTo>
                  <a:cubicBezTo>
                    <a:pt x="1777" y="464"/>
                    <a:pt x="1793" y="460"/>
                    <a:pt x="1793" y="452"/>
                  </a:cubicBezTo>
                  <a:cubicBezTo>
                    <a:pt x="1793" y="447"/>
                    <a:pt x="1788" y="442"/>
                    <a:pt x="1793" y="432"/>
                  </a:cubicBezTo>
                  <a:cubicBezTo>
                    <a:pt x="1828" y="356"/>
                    <a:pt x="1861" y="397"/>
                    <a:pt x="1874" y="397"/>
                  </a:cubicBezTo>
                  <a:cubicBezTo>
                    <a:pt x="1914" y="397"/>
                    <a:pt x="1941" y="347"/>
                    <a:pt x="1976" y="346"/>
                  </a:cubicBezTo>
                  <a:cubicBezTo>
                    <a:pt x="2041" y="345"/>
                    <a:pt x="1989" y="320"/>
                    <a:pt x="1989" y="313"/>
                  </a:cubicBezTo>
                  <a:cubicBezTo>
                    <a:pt x="1989" y="294"/>
                    <a:pt x="2015" y="297"/>
                    <a:pt x="2020" y="287"/>
                  </a:cubicBezTo>
                  <a:cubicBezTo>
                    <a:pt x="2022" y="282"/>
                    <a:pt x="2018" y="271"/>
                    <a:pt x="2026" y="271"/>
                  </a:cubicBezTo>
                  <a:cubicBezTo>
                    <a:pt x="2054" y="271"/>
                    <a:pt x="2077" y="309"/>
                    <a:pt x="2097" y="309"/>
                  </a:cubicBezTo>
                  <a:cubicBezTo>
                    <a:pt x="2106" y="309"/>
                    <a:pt x="2108" y="293"/>
                    <a:pt x="2112" y="287"/>
                  </a:cubicBezTo>
                  <a:cubicBezTo>
                    <a:pt x="2120" y="278"/>
                    <a:pt x="2127" y="279"/>
                    <a:pt x="2139" y="275"/>
                  </a:cubicBezTo>
                  <a:cubicBezTo>
                    <a:pt x="2123" y="254"/>
                    <a:pt x="2071" y="242"/>
                    <a:pt x="2046" y="227"/>
                  </a:cubicBezTo>
                  <a:cubicBezTo>
                    <a:pt x="2011" y="207"/>
                    <a:pt x="1965" y="185"/>
                    <a:pt x="1914" y="185"/>
                  </a:cubicBezTo>
                  <a:cubicBezTo>
                    <a:pt x="1900" y="185"/>
                    <a:pt x="1890" y="188"/>
                    <a:pt x="1892" y="194"/>
                  </a:cubicBezTo>
                  <a:cubicBezTo>
                    <a:pt x="1906" y="237"/>
                    <a:pt x="1872" y="194"/>
                    <a:pt x="1863" y="194"/>
                  </a:cubicBezTo>
                  <a:cubicBezTo>
                    <a:pt x="1762" y="192"/>
                    <a:pt x="1762" y="192"/>
                    <a:pt x="1762" y="192"/>
                  </a:cubicBezTo>
                  <a:cubicBezTo>
                    <a:pt x="1756" y="169"/>
                    <a:pt x="1741" y="161"/>
                    <a:pt x="1711" y="161"/>
                  </a:cubicBezTo>
                  <a:cubicBezTo>
                    <a:pt x="1695" y="161"/>
                    <a:pt x="1670" y="167"/>
                    <a:pt x="1660" y="159"/>
                  </a:cubicBezTo>
                  <a:cubicBezTo>
                    <a:pt x="1652" y="151"/>
                    <a:pt x="1651" y="141"/>
                    <a:pt x="1638" y="137"/>
                  </a:cubicBezTo>
                  <a:cubicBezTo>
                    <a:pt x="1611" y="128"/>
                    <a:pt x="1582" y="121"/>
                    <a:pt x="1548" y="121"/>
                  </a:cubicBezTo>
                  <a:cubicBezTo>
                    <a:pt x="1513" y="121"/>
                    <a:pt x="1509" y="140"/>
                    <a:pt x="1506" y="157"/>
                  </a:cubicBezTo>
                  <a:cubicBezTo>
                    <a:pt x="1473" y="157"/>
                    <a:pt x="1457" y="157"/>
                    <a:pt x="1435" y="157"/>
                  </a:cubicBezTo>
                  <a:cubicBezTo>
                    <a:pt x="1423" y="157"/>
                    <a:pt x="1421" y="147"/>
                    <a:pt x="1407" y="146"/>
                  </a:cubicBezTo>
                  <a:cubicBezTo>
                    <a:pt x="1405" y="152"/>
                    <a:pt x="1403" y="166"/>
                    <a:pt x="1396" y="166"/>
                  </a:cubicBezTo>
                  <a:cubicBezTo>
                    <a:pt x="1377" y="166"/>
                    <a:pt x="1369" y="143"/>
                    <a:pt x="1369" y="130"/>
                  </a:cubicBezTo>
                  <a:cubicBezTo>
                    <a:pt x="1369" y="127"/>
                    <a:pt x="1405" y="105"/>
                    <a:pt x="1314" y="97"/>
                  </a:cubicBezTo>
                  <a:cubicBezTo>
                    <a:pt x="1303" y="96"/>
                    <a:pt x="1296" y="101"/>
                    <a:pt x="1296" y="115"/>
                  </a:cubicBezTo>
                  <a:cubicBezTo>
                    <a:pt x="1248" y="115"/>
                    <a:pt x="1248" y="115"/>
                    <a:pt x="1248" y="115"/>
                  </a:cubicBezTo>
                  <a:cubicBezTo>
                    <a:pt x="1233" y="111"/>
                    <a:pt x="1157" y="102"/>
                    <a:pt x="1147" y="86"/>
                  </a:cubicBezTo>
                  <a:cubicBezTo>
                    <a:pt x="1089" y="133"/>
                    <a:pt x="1102" y="104"/>
                    <a:pt x="1102" y="104"/>
                  </a:cubicBezTo>
                  <a:cubicBezTo>
                    <a:pt x="1116" y="87"/>
                    <a:pt x="1249" y="51"/>
                    <a:pt x="1140" y="24"/>
                  </a:cubicBezTo>
                  <a:cubicBezTo>
                    <a:pt x="1094" y="24"/>
                    <a:pt x="1094" y="24"/>
                    <a:pt x="1094" y="24"/>
                  </a:cubicBezTo>
                  <a:cubicBezTo>
                    <a:pt x="1089" y="12"/>
                    <a:pt x="1079" y="0"/>
                    <a:pt x="1060" y="0"/>
                  </a:cubicBezTo>
                  <a:cubicBezTo>
                    <a:pt x="1038" y="0"/>
                    <a:pt x="1028" y="17"/>
                    <a:pt x="1016" y="27"/>
                  </a:cubicBezTo>
                  <a:cubicBezTo>
                    <a:pt x="1008" y="33"/>
                    <a:pt x="951" y="56"/>
                    <a:pt x="956" y="35"/>
                  </a:cubicBezTo>
                  <a:cubicBezTo>
                    <a:pt x="941" y="40"/>
                    <a:pt x="879" y="44"/>
                    <a:pt x="847" y="73"/>
                  </a:cubicBezTo>
                  <a:cubicBezTo>
                    <a:pt x="840" y="79"/>
                    <a:pt x="838" y="97"/>
                    <a:pt x="828" y="97"/>
                  </a:cubicBezTo>
                  <a:cubicBezTo>
                    <a:pt x="813" y="97"/>
                    <a:pt x="758" y="92"/>
                    <a:pt x="758" y="117"/>
                  </a:cubicBezTo>
                  <a:cubicBezTo>
                    <a:pt x="758" y="122"/>
                    <a:pt x="763" y="128"/>
                    <a:pt x="765" y="135"/>
                  </a:cubicBezTo>
                  <a:cubicBezTo>
                    <a:pt x="755" y="141"/>
                    <a:pt x="752" y="135"/>
                    <a:pt x="721" y="135"/>
                  </a:cubicBezTo>
                  <a:cubicBezTo>
                    <a:pt x="695" y="170"/>
                    <a:pt x="697" y="129"/>
                    <a:pt x="691" y="121"/>
                  </a:cubicBezTo>
                  <a:cubicBezTo>
                    <a:pt x="689" y="136"/>
                    <a:pt x="679" y="142"/>
                    <a:pt x="668" y="148"/>
                  </a:cubicBezTo>
                  <a:cubicBezTo>
                    <a:pt x="671" y="160"/>
                    <a:pt x="690" y="173"/>
                    <a:pt x="677" y="188"/>
                  </a:cubicBezTo>
                  <a:cubicBezTo>
                    <a:pt x="667" y="198"/>
                    <a:pt x="695" y="230"/>
                    <a:pt x="680" y="230"/>
                  </a:cubicBezTo>
                  <a:cubicBezTo>
                    <a:pt x="662" y="230"/>
                    <a:pt x="657" y="164"/>
                    <a:pt x="657" y="150"/>
                  </a:cubicBezTo>
                  <a:cubicBezTo>
                    <a:pt x="657" y="135"/>
                    <a:pt x="681" y="129"/>
                    <a:pt x="644" y="121"/>
                  </a:cubicBezTo>
                  <a:cubicBezTo>
                    <a:pt x="625" y="118"/>
                    <a:pt x="589" y="149"/>
                    <a:pt x="589" y="166"/>
                  </a:cubicBezTo>
                  <a:cubicBezTo>
                    <a:pt x="589" y="186"/>
                    <a:pt x="598" y="199"/>
                    <a:pt x="608" y="210"/>
                  </a:cubicBezTo>
                  <a:cubicBezTo>
                    <a:pt x="633" y="248"/>
                    <a:pt x="574" y="205"/>
                    <a:pt x="552" y="200"/>
                  </a:cubicBezTo>
                  <a:cubicBezTo>
                    <a:pt x="492" y="184"/>
                    <a:pt x="512" y="204"/>
                    <a:pt x="511" y="207"/>
                  </a:cubicBezTo>
                  <a:cubicBezTo>
                    <a:pt x="509" y="241"/>
                    <a:pt x="495" y="214"/>
                    <a:pt x="487" y="214"/>
                  </a:cubicBezTo>
                  <a:cubicBezTo>
                    <a:pt x="473" y="214"/>
                    <a:pt x="445" y="233"/>
                    <a:pt x="425" y="223"/>
                  </a:cubicBezTo>
                  <a:cubicBezTo>
                    <a:pt x="415" y="197"/>
                    <a:pt x="349" y="256"/>
                    <a:pt x="333" y="256"/>
                  </a:cubicBezTo>
                  <a:cubicBezTo>
                    <a:pt x="327" y="256"/>
                    <a:pt x="320" y="252"/>
                    <a:pt x="322" y="247"/>
                  </a:cubicBezTo>
                  <a:cubicBezTo>
                    <a:pt x="329" y="229"/>
                    <a:pt x="319" y="191"/>
                    <a:pt x="300" y="249"/>
                  </a:cubicBezTo>
                  <a:cubicBezTo>
                    <a:pt x="298" y="253"/>
                    <a:pt x="306" y="255"/>
                    <a:pt x="306" y="263"/>
                  </a:cubicBezTo>
                  <a:cubicBezTo>
                    <a:pt x="306" y="278"/>
                    <a:pt x="283" y="267"/>
                    <a:pt x="271" y="271"/>
                  </a:cubicBezTo>
                  <a:cubicBezTo>
                    <a:pt x="259" y="275"/>
                    <a:pt x="265" y="318"/>
                    <a:pt x="214" y="296"/>
                  </a:cubicBezTo>
                  <a:cubicBezTo>
                    <a:pt x="214" y="313"/>
                    <a:pt x="214" y="313"/>
                    <a:pt x="214" y="313"/>
                  </a:cubicBezTo>
                  <a:cubicBezTo>
                    <a:pt x="189" y="311"/>
                    <a:pt x="192" y="284"/>
                    <a:pt x="183" y="271"/>
                  </a:cubicBezTo>
                  <a:cubicBezTo>
                    <a:pt x="202" y="271"/>
                    <a:pt x="212" y="271"/>
                    <a:pt x="230" y="276"/>
                  </a:cubicBezTo>
                  <a:cubicBezTo>
                    <a:pt x="255" y="282"/>
                    <a:pt x="304" y="251"/>
                    <a:pt x="229" y="227"/>
                  </a:cubicBezTo>
                  <a:cubicBezTo>
                    <a:pt x="208" y="220"/>
                    <a:pt x="160" y="196"/>
                    <a:pt x="145" y="196"/>
                  </a:cubicBezTo>
                  <a:cubicBezTo>
                    <a:pt x="144" y="196"/>
                    <a:pt x="144" y="195"/>
                    <a:pt x="133" y="196"/>
                  </a:cubicBezTo>
                  <a:cubicBezTo>
                    <a:pt x="127" y="200"/>
                    <a:pt x="111" y="208"/>
                    <a:pt x="111" y="219"/>
                  </a:cubicBezTo>
                  <a:cubicBezTo>
                    <a:pt x="111" y="227"/>
                    <a:pt x="127" y="226"/>
                    <a:pt x="127" y="236"/>
                  </a:cubicBezTo>
                  <a:cubicBezTo>
                    <a:pt x="127" y="244"/>
                    <a:pt x="119" y="247"/>
                    <a:pt x="119" y="255"/>
                  </a:cubicBezTo>
                  <a:cubicBezTo>
                    <a:pt x="119" y="263"/>
                    <a:pt x="128" y="268"/>
                    <a:pt x="128" y="277"/>
                  </a:cubicBezTo>
                  <a:cubicBezTo>
                    <a:pt x="128" y="282"/>
                    <a:pt x="123" y="285"/>
                    <a:pt x="123" y="290"/>
                  </a:cubicBezTo>
                  <a:cubicBezTo>
                    <a:pt x="123" y="300"/>
                    <a:pt x="136" y="302"/>
                    <a:pt x="136" y="312"/>
                  </a:cubicBezTo>
                  <a:cubicBezTo>
                    <a:pt x="136" y="315"/>
                    <a:pt x="132" y="317"/>
                    <a:pt x="131" y="318"/>
                  </a:cubicBezTo>
                  <a:cubicBezTo>
                    <a:pt x="135" y="325"/>
                    <a:pt x="145" y="327"/>
                    <a:pt x="145" y="336"/>
                  </a:cubicBezTo>
                  <a:cubicBezTo>
                    <a:pt x="145" y="351"/>
                    <a:pt x="115" y="367"/>
                    <a:pt x="106" y="379"/>
                  </a:cubicBezTo>
                  <a:cubicBezTo>
                    <a:pt x="109" y="384"/>
                    <a:pt x="114" y="387"/>
                    <a:pt x="117" y="395"/>
                  </a:cubicBezTo>
                  <a:cubicBezTo>
                    <a:pt x="111" y="398"/>
                    <a:pt x="98" y="405"/>
                    <a:pt x="92" y="405"/>
                  </a:cubicBezTo>
                  <a:cubicBezTo>
                    <a:pt x="85" y="405"/>
                    <a:pt x="80" y="402"/>
                    <a:pt x="70" y="402"/>
                  </a:cubicBezTo>
                  <a:cubicBezTo>
                    <a:pt x="61" y="402"/>
                    <a:pt x="38" y="410"/>
                    <a:pt x="45" y="417"/>
                  </a:cubicBezTo>
                  <a:cubicBezTo>
                    <a:pt x="67" y="438"/>
                    <a:pt x="56" y="446"/>
                    <a:pt x="50" y="446"/>
                  </a:cubicBezTo>
                  <a:cubicBezTo>
                    <a:pt x="42" y="446"/>
                    <a:pt x="40" y="435"/>
                    <a:pt x="33" y="435"/>
                  </a:cubicBezTo>
                  <a:cubicBezTo>
                    <a:pt x="25" y="435"/>
                    <a:pt x="15" y="455"/>
                    <a:pt x="15" y="465"/>
                  </a:cubicBezTo>
                  <a:cubicBezTo>
                    <a:pt x="15" y="483"/>
                    <a:pt x="1" y="480"/>
                    <a:pt x="0" y="496"/>
                  </a:cubicBezTo>
                  <a:cubicBezTo>
                    <a:pt x="6" y="495"/>
                    <a:pt x="11" y="495"/>
                    <a:pt x="16" y="495"/>
                  </a:cubicBezTo>
                  <a:cubicBezTo>
                    <a:pt x="24" y="495"/>
                    <a:pt x="30" y="494"/>
                    <a:pt x="39" y="494"/>
                  </a:cubicBezTo>
                  <a:cubicBezTo>
                    <a:pt x="48" y="494"/>
                    <a:pt x="52" y="510"/>
                    <a:pt x="52" y="520"/>
                  </a:cubicBezTo>
                  <a:cubicBezTo>
                    <a:pt x="52" y="526"/>
                    <a:pt x="46" y="529"/>
                    <a:pt x="46" y="535"/>
                  </a:cubicBezTo>
                  <a:cubicBezTo>
                    <a:pt x="46" y="544"/>
                    <a:pt x="54" y="550"/>
                    <a:pt x="54" y="558"/>
                  </a:cubicBezTo>
                  <a:cubicBezTo>
                    <a:pt x="54" y="563"/>
                    <a:pt x="46" y="565"/>
                    <a:pt x="44" y="568"/>
                  </a:cubicBezTo>
                  <a:cubicBezTo>
                    <a:pt x="39" y="576"/>
                    <a:pt x="37" y="583"/>
                    <a:pt x="37" y="593"/>
                  </a:cubicBezTo>
                  <a:cubicBezTo>
                    <a:pt x="37" y="606"/>
                    <a:pt x="46" y="603"/>
                    <a:pt x="56" y="603"/>
                  </a:cubicBezTo>
                  <a:cubicBezTo>
                    <a:pt x="70" y="603"/>
                    <a:pt x="77" y="597"/>
                    <a:pt x="88" y="597"/>
                  </a:cubicBezTo>
                  <a:cubicBezTo>
                    <a:pt x="99" y="597"/>
                    <a:pt x="97" y="620"/>
                    <a:pt x="108" y="620"/>
                  </a:cubicBezTo>
                  <a:cubicBezTo>
                    <a:pt x="108" y="638"/>
                    <a:pt x="108" y="638"/>
                    <a:pt x="108" y="638"/>
                  </a:cubicBezTo>
                  <a:cubicBezTo>
                    <a:pt x="108" y="640"/>
                    <a:pt x="109" y="641"/>
                    <a:pt x="110" y="641"/>
                  </a:cubicBezTo>
                  <a:cubicBezTo>
                    <a:pt x="112" y="644"/>
                    <a:pt x="112" y="644"/>
                    <a:pt x="112" y="644"/>
                  </a:cubicBezTo>
                  <a:cubicBezTo>
                    <a:pt x="114" y="644"/>
                    <a:pt x="120" y="642"/>
                    <a:pt x="123" y="641"/>
                  </a:cubicBezTo>
                  <a:cubicBezTo>
                    <a:pt x="132" y="639"/>
                    <a:pt x="133" y="627"/>
                    <a:pt x="143" y="627"/>
                  </a:cubicBezTo>
                  <a:cubicBezTo>
                    <a:pt x="151" y="627"/>
                    <a:pt x="171" y="660"/>
                    <a:pt x="177" y="660"/>
                  </a:cubicBezTo>
                  <a:cubicBezTo>
                    <a:pt x="184" y="660"/>
                    <a:pt x="205" y="651"/>
                    <a:pt x="208" y="647"/>
                  </a:cubicBezTo>
                  <a:cubicBezTo>
                    <a:pt x="207" y="647"/>
                    <a:pt x="196" y="645"/>
                    <a:pt x="196" y="645"/>
                  </a:cubicBezTo>
                  <a:cubicBezTo>
                    <a:pt x="194" y="645"/>
                    <a:pt x="189" y="644"/>
                    <a:pt x="189" y="638"/>
                  </a:cubicBezTo>
                  <a:cubicBezTo>
                    <a:pt x="189" y="635"/>
                    <a:pt x="221" y="623"/>
                    <a:pt x="233" y="619"/>
                  </a:cubicBezTo>
                  <a:cubicBezTo>
                    <a:pt x="233" y="619"/>
                    <a:pt x="227" y="625"/>
                    <a:pt x="225" y="626"/>
                  </a:cubicBezTo>
                  <a:cubicBezTo>
                    <a:pt x="226" y="629"/>
                    <a:pt x="237" y="641"/>
                    <a:pt x="211" y="647"/>
                  </a:cubicBezTo>
                  <a:cubicBezTo>
                    <a:pt x="223" y="673"/>
                    <a:pt x="273" y="669"/>
                    <a:pt x="273" y="704"/>
                  </a:cubicBezTo>
                  <a:cubicBezTo>
                    <a:pt x="275" y="703"/>
                    <a:pt x="275" y="703"/>
                    <a:pt x="275" y="703"/>
                  </a:cubicBezTo>
                  <a:cubicBezTo>
                    <a:pt x="278" y="702"/>
                    <a:pt x="280" y="701"/>
                    <a:pt x="284" y="701"/>
                  </a:cubicBezTo>
                  <a:cubicBezTo>
                    <a:pt x="298" y="701"/>
                    <a:pt x="297" y="710"/>
                    <a:pt x="302" y="719"/>
                  </a:cubicBezTo>
                  <a:cubicBezTo>
                    <a:pt x="303" y="721"/>
                    <a:pt x="312" y="726"/>
                    <a:pt x="312" y="726"/>
                  </a:cubicBezTo>
                  <a:cubicBezTo>
                    <a:pt x="320" y="729"/>
                    <a:pt x="322" y="742"/>
                    <a:pt x="335" y="742"/>
                  </a:cubicBezTo>
                  <a:cubicBezTo>
                    <a:pt x="344" y="742"/>
                    <a:pt x="344" y="734"/>
                    <a:pt x="350" y="732"/>
                  </a:cubicBezTo>
                  <a:cubicBezTo>
                    <a:pt x="354" y="731"/>
                    <a:pt x="353" y="731"/>
                    <a:pt x="357" y="731"/>
                  </a:cubicBezTo>
                  <a:cubicBezTo>
                    <a:pt x="358" y="733"/>
                    <a:pt x="358" y="737"/>
                    <a:pt x="360" y="739"/>
                  </a:cubicBezTo>
                  <a:cubicBezTo>
                    <a:pt x="359" y="739"/>
                    <a:pt x="360" y="740"/>
                    <a:pt x="360" y="741"/>
                  </a:cubicBezTo>
                  <a:cubicBezTo>
                    <a:pt x="366" y="742"/>
                    <a:pt x="366" y="742"/>
                    <a:pt x="366" y="742"/>
                  </a:cubicBezTo>
                  <a:cubicBezTo>
                    <a:pt x="371" y="735"/>
                    <a:pt x="371" y="724"/>
                    <a:pt x="378" y="721"/>
                  </a:cubicBezTo>
                  <a:cubicBezTo>
                    <a:pt x="366" y="714"/>
                    <a:pt x="348" y="688"/>
                    <a:pt x="348" y="673"/>
                  </a:cubicBezTo>
                  <a:cubicBezTo>
                    <a:pt x="348" y="668"/>
                    <a:pt x="338" y="662"/>
                    <a:pt x="338" y="655"/>
                  </a:cubicBezTo>
                  <a:cubicBezTo>
                    <a:pt x="338" y="653"/>
                    <a:pt x="347" y="637"/>
                    <a:pt x="349" y="634"/>
                  </a:cubicBezTo>
                  <a:cubicBezTo>
                    <a:pt x="351" y="635"/>
                    <a:pt x="365" y="628"/>
                    <a:pt x="366" y="627"/>
                  </a:cubicBezTo>
                  <a:cubicBezTo>
                    <a:pt x="377" y="623"/>
                    <a:pt x="384" y="620"/>
                    <a:pt x="399" y="620"/>
                  </a:cubicBezTo>
                  <a:cubicBezTo>
                    <a:pt x="423" y="620"/>
                    <a:pt x="427" y="631"/>
                    <a:pt x="436" y="645"/>
                  </a:cubicBezTo>
                  <a:cubicBezTo>
                    <a:pt x="429" y="650"/>
                    <a:pt x="420" y="645"/>
                    <a:pt x="412" y="645"/>
                  </a:cubicBezTo>
                  <a:cubicBezTo>
                    <a:pt x="400" y="645"/>
                    <a:pt x="383" y="656"/>
                    <a:pt x="381" y="656"/>
                  </a:cubicBezTo>
                  <a:cubicBezTo>
                    <a:pt x="382" y="665"/>
                    <a:pt x="389" y="664"/>
                    <a:pt x="391" y="669"/>
                  </a:cubicBezTo>
                  <a:cubicBezTo>
                    <a:pt x="400" y="684"/>
                    <a:pt x="412" y="690"/>
                    <a:pt x="412" y="707"/>
                  </a:cubicBezTo>
                  <a:cubicBezTo>
                    <a:pt x="415" y="705"/>
                    <a:pt x="424" y="701"/>
                    <a:pt x="427" y="700"/>
                  </a:cubicBezTo>
                  <a:cubicBezTo>
                    <a:pt x="427" y="707"/>
                    <a:pt x="434" y="710"/>
                    <a:pt x="434" y="717"/>
                  </a:cubicBezTo>
                  <a:cubicBezTo>
                    <a:pt x="421" y="717"/>
                    <a:pt x="421" y="717"/>
                    <a:pt x="421" y="717"/>
                  </a:cubicBezTo>
                  <a:cubicBezTo>
                    <a:pt x="417" y="717"/>
                    <a:pt x="413" y="721"/>
                    <a:pt x="412" y="728"/>
                  </a:cubicBezTo>
                  <a:cubicBezTo>
                    <a:pt x="421" y="729"/>
                    <a:pt x="428" y="738"/>
                    <a:pt x="428" y="746"/>
                  </a:cubicBezTo>
                  <a:cubicBezTo>
                    <a:pt x="428" y="751"/>
                    <a:pt x="424" y="753"/>
                    <a:pt x="424" y="757"/>
                  </a:cubicBezTo>
                  <a:cubicBezTo>
                    <a:pt x="424" y="761"/>
                    <a:pt x="428" y="765"/>
                    <a:pt x="429" y="766"/>
                  </a:cubicBezTo>
                  <a:cubicBezTo>
                    <a:pt x="429" y="762"/>
                    <a:pt x="434" y="762"/>
                    <a:pt x="438" y="761"/>
                  </a:cubicBezTo>
                  <a:cubicBezTo>
                    <a:pt x="443" y="759"/>
                    <a:pt x="442" y="757"/>
                    <a:pt x="447" y="755"/>
                  </a:cubicBezTo>
                  <a:cubicBezTo>
                    <a:pt x="455" y="752"/>
                    <a:pt x="460" y="754"/>
                    <a:pt x="466" y="749"/>
                  </a:cubicBezTo>
                  <a:cubicBezTo>
                    <a:pt x="476" y="755"/>
                    <a:pt x="482" y="755"/>
                    <a:pt x="491" y="758"/>
                  </a:cubicBezTo>
                  <a:cubicBezTo>
                    <a:pt x="502" y="762"/>
                    <a:pt x="505" y="772"/>
                    <a:pt x="518" y="772"/>
                  </a:cubicBezTo>
                  <a:cubicBezTo>
                    <a:pt x="518" y="774"/>
                    <a:pt x="521" y="775"/>
                    <a:pt x="522" y="777"/>
                  </a:cubicBezTo>
                  <a:cubicBezTo>
                    <a:pt x="523" y="781"/>
                    <a:pt x="522" y="787"/>
                    <a:pt x="524" y="793"/>
                  </a:cubicBezTo>
                  <a:cubicBezTo>
                    <a:pt x="529" y="787"/>
                    <a:pt x="533" y="795"/>
                    <a:pt x="537" y="795"/>
                  </a:cubicBezTo>
                  <a:cubicBezTo>
                    <a:pt x="542" y="795"/>
                    <a:pt x="544" y="791"/>
                    <a:pt x="547" y="788"/>
                  </a:cubicBezTo>
                  <a:cubicBezTo>
                    <a:pt x="551" y="784"/>
                    <a:pt x="556" y="784"/>
                    <a:pt x="559" y="781"/>
                  </a:cubicBezTo>
                  <a:cubicBezTo>
                    <a:pt x="567" y="773"/>
                    <a:pt x="568" y="762"/>
                    <a:pt x="579" y="762"/>
                  </a:cubicBezTo>
                  <a:cubicBezTo>
                    <a:pt x="583" y="762"/>
                    <a:pt x="582" y="764"/>
                    <a:pt x="586" y="764"/>
                  </a:cubicBezTo>
                  <a:cubicBezTo>
                    <a:pt x="587" y="769"/>
                    <a:pt x="597" y="765"/>
                    <a:pt x="600" y="765"/>
                  </a:cubicBezTo>
                  <a:cubicBezTo>
                    <a:pt x="604" y="765"/>
                    <a:pt x="605" y="770"/>
                    <a:pt x="608" y="770"/>
                  </a:cubicBezTo>
                  <a:cubicBezTo>
                    <a:pt x="617" y="770"/>
                    <a:pt x="624" y="765"/>
                    <a:pt x="627" y="759"/>
                  </a:cubicBezTo>
                  <a:cubicBezTo>
                    <a:pt x="628" y="760"/>
                    <a:pt x="629" y="759"/>
                    <a:pt x="630" y="759"/>
                  </a:cubicBezTo>
                  <a:cubicBezTo>
                    <a:pt x="634" y="759"/>
                    <a:pt x="636" y="749"/>
                    <a:pt x="645" y="749"/>
                  </a:cubicBezTo>
                  <a:cubicBezTo>
                    <a:pt x="654" y="749"/>
                    <a:pt x="644" y="772"/>
                    <a:pt x="654" y="772"/>
                  </a:cubicBezTo>
                  <a:cubicBezTo>
                    <a:pt x="664" y="772"/>
                    <a:pt x="668" y="764"/>
                    <a:pt x="677" y="764"/>
                  </a:cubicBezTo>
                  <a:cubicBezTo>
                    <a:pt x="682" y="764"/>
                    <a:pt x="686" y="764"/>
                    <a:pt x="692" y="765"/>
                  </a:cubicBezTo>
                  <a:cubicBezTo>
                    <a:pt x="692" y="763"/>
                    <a:pt x="692" y="763"/>
                    <a:pt x="692" y="763"/>
                  </a:cubicBezTo>
                  <a:cubicBezTo>
                    <a:pt x="690" y="753"/>
                    <a:pt x="688" y="750"/>
                    <a:pt x="677" y="748"/>
                  </a:cubicBezTo>
                  <a:cubicBezTo>
                    <a:pt x="678" y="739"/>
                    <a:pt x="687" y="719"/>
                    <a:pt x="694" y="719"/>
                  </a:cubicBezTo>
                  <a:cubicBezTo>
                    <a:pt x="735" y="719"/>
                    <a:pt x="763" y="698"/>
                    <a:pt x="763" y="649"/>
                  </a:cubicBezTo>
                  <a:cubicBezTo>
                    <a:pt x="785" y="645"/>
                    <a:pt x="787" y="618"/>
                    <a:pt x="800" y="620"/>
                  </a:cubicBezTo>
                  <a:cubicBezTo>
                    <a:pt x="836" y="624"/>
                    <a:pt x="822" y="600"/>
                    <a:pt x="829" y="593"/>
                  </a:cubicBezTo>
                  <a:cubicBezTo>
                    <a:pt x="847" y="578"/>
                    <a:pt x="873" y="578"/>
                    <a:pt x="895" y="565"/>
                  </a:cubicBezTo>
                  <a:cubicBezTo>
                    <a:pt x="898" y="563"/>
                    <a:pt x="906" y="554"/>
                    <a:pt x="913" y="554"/>
                  </a:cubicBezTo>
                  <a:cubicBezTo>
                    <a:pt x="924" y="554"/>
                    <a:pt x="943" y="567"/>
                    <a:pt x="961" y="567"/>
                  </a:cubicBezTo>
                  <a:cubicBezTo>
                    <a:pt x="986" y="567"/>
                    <a:pt x="981" y="534"/>
                    <a:pt x="994" y="534"/>
                  </a:cubicBezTo>
                  <a:cubicBezTo>
                    <a:pt x="1002" y="534"/>
                    <a:pt x="1029" y="538"/>
                    <a:pt x="1032" y="545"/>
                  </a:cubicBezTo>
                  <a:cubicBezTo>
                    <a:pt x="1042" y="573"/>
                    <a:pt x="1060" y="558"/>
                    <a:pt x="1072" y="558"/>
                  </a:cubicBezTo>
                  <a:cubicBezTo>
                    <a:pt x="1099" y="558"/>
                    <a:pt x="1107" y="580"/>
                    <a:pt x="1135" y="580"/>
                  </a:cubicBezTo>
                  <a:cubicBezTo>
                    <a:pt x="1160" y="580"/>
                    <a:pt x="1192" y="557"/>
                    <a:pt x="1224" y="569"/>
                  </a:cubicBezTo>
                  <a:cubicBezTo>
                    <a:pt x="1266" y="586"/>
                    <a:pt x="1245" y="512"/>
                    <a:pt x="1301" y="512"/>
                  </a:cubicBezTo>
                  <a:cubicBezTo>
                    <a:pt x="1340" y="512"/>
                    <a:pt x="1339" y="543"/>
                    <a:pt x="1354" y="567"/>
                  </a:cubicBezTo>
                  <a:cubicBezTo>
                    <a:pt x="1360" y="576"/>
                    <a:pt x="1379" y="577"/>
                    <a:pt x="1387" y="585"/>
                  </a:cubicBezTo>
                  <a:cubicBezTo>
                    <a:pt x="1393" y="590"/>
                    <a:pt x="1398" y="607"/>
                    <a:pt x="1411" y="607"/>
                  </a:cubicBezTo>
                  <a:cubicBezTo>
                    <a:pt x="1426" y="607"/>
                    <a:pt x="1428" y="593"/>
                    <a:pt x="1446" y="593"/>
                  </a:cubicBezTo>
                  <a:cubicBezTo>
                    <a:pt x="1446" y="604"/>
                    <a:pt x="1446" y="604"/>
                    <a:pt x="1446" y="604"/>
                  </a:cubicBezTo>
                  <a:cubicBezTo>
                    <a:pt x="1437" y="614"/>
                    <a:pt x="1433" y="638"/>
                    <a:pt x="1422" y="644"/>
                  </a:cubicBezTo>
                  <a:cubicBezTo>
                    <a:pt x="1412" y="650"/>
                    <a:pt x="1394" y="651"/>
                    <a:pt x="1400" y="655"/>
                  </a:cubicBezTo>
                  <a:cubicBezTo>
                    <a:pt x="1415" y="665"/>
                    <a:pt x="1398" y="684"/>
                    <a:pt x="1398" y="68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89" name="Freeform 147"/>
            <p:cNvSpPr>
              <a:spLocks/>
            </p:cNvSpPr>
            <p:nvPr/>
          </p:nvSpPr>
          <p:spPr bwMode="auto">
            <a:xfrm>
              <a:off x="15382368" y="6316301"/>
              <a:ext cx="2649879" cy="1672095"/>
            </a:xfrm>
            <a:custGeom>
              <a:avLst/>
              <a:gdLst/>
              <a:ahLst/>
              <a:cxnLst>
                <a:cxn ang="0">
                  <a:pos x="585" y="307"/>
                </a:cxn>
                <a:cxn ang="0">
                  <a:pos x="573" y="287"/>
                </a:cxn>
                <a:cxn ang="0">
                  <a:pos x="614" y="256"/>
                </a:cxn>
                <a:cxn ang="0">
                  <a:pos x="588" y="246"/>
                </a:cxn>
                <a:cxn ang="0">
                  <a:pos x="570" y="255"/>
                </a:cxn>
                <a:cxn ang="0">
                  <a:pos x="552" y="236"/>
                </a:cxn>
                <a:cxn ang="0">
                  <a:pos x="590" y="209"/>
                </a:cxn>
                <a:cxn ang="0">
                  <a:pos x="606" y="212"/>
                </a:cxn>
                <a:cxn ang="0">
                  <a:pos x="634" y="216"/>
                </a:cxn>
                <a:cxn ang="0">
                  <a:pos x="648" y="231"/>
                </a:cxn>
                <a:cxn ang="0">
                  <a:pos x="648" y="248"/>
                </a:cxn>
                <a:cxn ang="0">
                  <a:pos x="666" y="254"/>
                </a:cxn>
                <a:cxn ang="0">
                  <a:pos x="659" y="264"/>
                </a:cxn>
                <a:cxn ang="0">
                  <a:pos x="665" y="275"/>
                </a:cxn>
                <a:cxn ang="0">
                  <a:pos x="664" y="290"/>
                </a:cxn>
                <a:cxn ang="0">
                  <a:pos x="668" y="295"/>
                </a:cxn>
                <a:cxn ang="0">
                  <a:pos x="690" y="286"/>
                </a:cxn>
                <a:cxn ang="0">
                  <a:pos x="683" y="232"/>
                </a:cxn>
                <a:cxn ang="0">
                  <a:pos x="688" y="210"/>
                </a:cxn>
                <a:cxn ang="0">
                  <a:pos x="721" y="172"/>
                </a:cxn>
                <a:cxn ang="0">
                  <a:pos x="745" y="132"/>
                </a:cxn>
                <a:cxn ang="0">
                  <a:pos x="769" y="81"/>
                </a:cxn>
                <a:cxn ang="0">
                  <a:pos x="710" y="73"/>
                </a:cxn>
                <a:cxn ang="0">
                  <a:pos x="624" y="0"/>
                </a:cxn>
                <a:cxn ang="0">
                  <a:pos x="458" y="68"/>
                </a:cxn>
                <a:cxn ang="0">
                  <a:pos x="355" y="33"/>
                </a:cxn>
                <a:cxn ang="0">
                  <a:pos x="284" y="55"/>
                </a:cxn>
                <a:cxn ang="0">
                  <a:pos x="218" y="53"/>
                </a:cxn>
                <a:cxn ang="0">
                  <a:pos x="123" y="108"/>
                </a:cxn>
                <a:cxn ang="0">
                  <a:pos x="17" y="207"/>
                </a:cxn>
                <a:cxn ang="0">
                  <a:pos x="15" y="251"/>
                </a:cxn>
                <a:cxn ang="0">
                  <a:pos x="25" y="261"/>
                </a:cxn>
                <a:cxn ang="0">
                  <a:pos x="50" y="280"/>
                </a:cxn>
                <a:cxn ang="0">
                  <a:pos x="83" y="284"/>
                </a:cxn>
                <a:cxn ang="0">
                  <a:pos x="73" y="317"/>
                </a:cxn>
                <a:cxn ang="0">
                  <a:pos x="63" y="326"/>
                </a:cxn>
                <a:cxn ang="0">
                  <a:pos x="73" y="343"/>
                </a:cxn>
                <a:cxn ang="0">
                  <a:pos x="110" y="357"/>
                </a:cxn>
                <a:cxn ang="0">
                  <a:pos x="132" y="373"/>
                </a:cxn>
                <a:cxn ang="0">
                  <a:pos x="160" y="384"/>
                </a:cxn>
                <a:cxn ang="0">
                  <a:pos x="186" y="382"/>
                </a:cxn>
                <a:cxn ang="0">
                  <a:pos x="210" y="381"/>
                </a:cxn>
                <a:cxn ang="0">
                  <a:pos x="255" y="372"/>
                </a:cxn>
                <a:cxn ang="0">
                  <a:pos x="275" y="366"/>
                </a:cxn>
                <a:cxn ang="0">
                  <a:pos x="282" y="362"/>
                </a:cxn>
                <a:cxn ang="0">
                  <a:pos x="316" y="400"/>
                </a:cxn>
                <a:cxn ang="0">
                  <a:pos x="306" y="439"/>
                </a:cxn>
                <a:cxn ang="0">
                  <a:pos x="324" y="450"/>
                </a:cxn>
                <a:cxn ang="0">
                  <a:pos x="346" y="467"/>
                </a:cxn>
                <a:cxn ang="0">
                  <a:pos x="351" y="472"/>
                </a:cxn>
                <a:cxn ang="0">
                  <a:pos x="353" y="457"/>
                </a:cxn>
                <a:cxn ang="0">
                  <a:pos x="379" y="454"/>
                </a:cxn>
                <a:cxn ang="0">
                  <a:pos x="416" y="453"/>
                </a:cxn>
                <a:cxn ang="0">
                  <a:pos x="431" y="470"/>
                </a:cxn>
                <a:cxn ang="0">
                  <a:pos x="454" y="486"/>
                </a:cxn>
                <a:cxn ang="0">
                  <a:pos x="476" y="470"/>
                </a:cxn>
                <a:cxn ang="0">
                  <a:pos x="503" y="455"/>
                </a:cxn>
                <a:cxn ang="0">
                  <a:pos x="552" y="439"/>
                </a:cxn>
                <a:cxn ang="0">
                  <a:pos x="576" y="406"/>
                </a:cxn>
                <a:cxn ang="0">
                  <a:pos x="604" y="355"/>
                </a:cxn>
                <a:cxn ang="0">
                  <a:pos x="586" y="307"/>
                </a:cxn>
              </a:cxnLst>
              <a:rect l="0" t="0" r="r" b="b"/>
              <a:pathLst>
                <a:path w="769" h="486">
                  <a:moveTo>
                    <a:pt x="586" y="307"/>
                  </a:moveTo>
                  <a:cubicBezTo>
                    <a:pt x="585" y="307"/>
                    <a:pt x="585" y="307"/>
                    <a:pt x="585" y="307"/>
                  </a:cubicBezTo>
                  <a:cubicBezTo>
                    <a:pt x="585" y="307"/>
                    <a:pt x="585" y="300"/>
                    <a:pt x="585" y="298"/>
                  </a:cubicBezTo>
                  <a:cubicBezTo>
                    <a:pt x="582" y="298"/>
                    <a:pt x="573" y="294"/>
                    <a:pt x="573" y="287"/>
                  </a:cubicBezTo>
                  <a:cubicBezTo>
                    <a:pt x="573" y="282"/>
                    <a:pt x="581" y="282"/>
                    <a:pt x="582" y="276"/>
                  </a:cubicBezTo>
                  <a:cubicBezTo>
                    <a:pt x="586" y="264"/>
                    <a:pt x="605" y="264"/>
                    <a:pt x="614" y="256"/>
                  </a:cubicBezTo>
                  <a:cubicBezTo>
                    <a:pt x="611" y="251"/>
                    <a:pt x="604" y="256"/>
                    <a:pt x="598" y="252"/>
                  </a:cubicBezTo>
                  <a:cubicBezTo>
                    <a:pt x="595" y="250"/>
                    <a:pt x="593" y="246"/>
                    <a:pt x="588" y="246"/>
                  </a:cubicBezTo>
                  <a:cubicBezTo>
                    <a:pt x="585" y="246"/>
                    <a:pt x="585" y="256"/>
                    <a:pt x="582" y="256"/>
                  </a:cubicBezTo>
                  <a:cubicBezTo>
                    <a:pt x="578" y="256"/>
                    <a:pt x="574" y="257"/>
                    <a:pt x="570" y="255"/>
                  </a:cubicBezTo>
                  <a:cubicBezTo>
                    <a:pt x="565" y="252"/>
                    <a:pt x="567" y="247"/>
                    <a:pt x="562" y="243"/>
                  </a:cubicBezTo>
                  <a:cubicBezTo>
                    <a:pt x="560" y="242"/>
                    <a:pt x="552" y="240"/>
                    <a:pt x="552" y="236"/>
                  </a:cubicBezTo>
                  <a:cubicBezTo>
                    <a:pt x="552" y="227"/>
                    <a:pt x="565" y="230"/>
                    <a:pt x="571" y="225"/>
                  </a:cubicBezTo>
                  <a:cubicBezTo>
                    <a:pt x="577" y="221"/>
                    <a:pt x="587" y="215"/>
                    <a:pt x="590" y="209"/>
                  </a:cubicBezTo>
                  <a:cubicBezTo>
                    <a:pt x="591" y="208"/>
                    <a:pt x="593" y="203"/>
                    <a:pt x="597" y="203"/>
                  </a:cubicBezTo>
                  <a:cubicBezTo>
                    <a:pt x="601" y="203"/>
                    <a:pt x="606" y="209"/>
                    <a:pt x="606" y="212"/>
                  </a:cubicBezTo>
                  <a:cubicBezTo>
                    <a:pt x="606" y="219"/>
                    <a:pt x="597" y="222"/>
                    <a:pt x="597" y="230"/>
                  </a:cubicBezTo>
                  <a:cubicBezTo>
                    <a:pt x="610" y="230"/>
                    <a:pt x="620" y="216"/>
                    <a:pt x="634" y="216"/>
                  </a:cubicBezTo>
                  <a:cubicBezTo>
                    <a:pt x="639" y="216"/>
                    <a:pt x="641" y="221"/>
                    <a:pt x="648" y="221"/>
                  </a:cubicBezTo>
                  <a:cubicBezTo>
                    <a:pt x="646" y="226"/>
                    <a:pt x="648" y="226"/>
                    <a:pt x="648" y="231"/>
                  </a:cubicBezTo>
                  <a:cubicBezTo>
                    <a:pt x="648" y="235"/>
                    <a:pt x="643" y="235"/>
                    <a:pt x="643" y="240"/>
                  </a:cubicBezTo>
                  <a:cubicBezTo>
                    <a:pt x="643" y="242"/>
                    <a:pt x="645" y="248"/>
                    <a:pt x="648" y="248"/>
                  </a:cubicBezTo>
                  <a:cubicBezTo>
                    <a:pt x="649" y="248"/>
                    <a:pt x="651" y="245"/>
                    <a:pt x="654" y="245"/>
                  </a:cubicBezTo>
                  <a:cubicBezTo>
                    <a:pt x="659" y="245"/>
                    <a:pt x="666" y="249"/>
                    <a:pt x="666" y="254"/>
                  </a:cubicBezTo>
                  <a:cubicBezTo>
                    <a:pt x="666" y="257"/>
                    <a:pt x="662" y="260"/>
                    <a:pt x="659" y="260"/>
                  </a:cubicBezTo>
                  <a:cubicBezTo>
                    <a:pt x="659" y="264"/>
                    <a:pt x="659" y="264"/>
                    <a:pt x="659" y="264"/>
                  </a:cubicBezTo>
                  <a:cubicBezTo>
                    <a:pt x="660" y="265"/>
                    <a:pt x="660" y="267"/>
                    <a:pt x="663" y="268"/>
                  </a:cubicBezTo>
                  <a:cubicBezTo>
                    <a:pt x="663" y="270"/>
                    <a:pt x="665" y="272"/>
                    <a:pt x="665" y="275"/>
                  </a:cubicBezTo>
                  <a:cubicBezTo>
                    <a:pt x="665" y="276"/>
                    <a:pt x="661" y="282"/>
                    <a:pt x="661" y="285"/>
                  </a:cubicBezTo>
                  <a:cubicBezTo>
                    <a:pt x="661" y="287"/>
                    <a:pt x="661" y="289"/>
                    <a:pt x="664" y="290"/>
                  </a:cubicBezTo>
                  <a:cubicBezTo>
                    <a:pt x="663" y="292"/>
                    <a:pt x="661" y="293"/>
                    <a:pt x="661" y="295"/>
                  </a:cubicBezTo>
                  <a:cubicBezTo>
                    <a:pt x="668" y="295"/>
                    <a:pt x="668" y="295"/>
                    <a:pt x="668" y="295"/>
                  </a:cubicBezTo>
                  <a:cubicBezTo>
                    <a:pt x="670" y="293"/>
                    <a:pt x="671" y="293"/>
                    <a:pt x="676" y="291"/>
                  </a:cubicBezTo>
                  <a:cubicBezTo>
                    <a:pt x="676" y="287"/>
                    <a:pt x="687" y="287"/>
                    <a:pt x="690" y="286"/>
                  </a:cubicBezTo>
                  <a:cubicBezTo>
                    <a:pt x="696" y="284"/>
                    <a:pt x="699" y="279"/>
                    <a:pt x="699" y="269"/>
                  </a:cubicBezTo>
                  <a:cubicBezTo>
                    <a:pt x="699" y="252"/>
                    <a:pt x="692" y="242"/>
                    <a:pt x="683" y="232"/>
                  </a:cubicBezTo>
                  <a:cubicBezTo>
                    <a:pt x="679" y="228"/>
                    <a:pt x="674" y="224"/>
                    <a:pt x="675" y="217"/>
                  </a:cubicBezTo>
                  <a:cubicBezTo>
                    <a:pt x="680" y="217"/>
                    <a:pt x="685" y="214"/>
                    <a:pt x="688" y="210"/>
                  </a:cubicBezTo>
                  <a:cubicBezTo>
                    <a:pt x="691" y="207"/>
                    <a:pt x="699" y="203"/>
                    <a:pt x="701" y="199"/>
                  </a:cubicBezTo>
                  <a:cubicBezTo>
                    <a:pt x="707" y="187"/>
                    <a:pt x="710" y="180"/>
                    <a:pt x="721" y="172"/>
                  </a:cubicBezTo>
                  <a:cubicBezTo>
                    <a:pt x="721" y="172"/>
                    <a:pt x="738" y="153"/>
                    <a:pt x="723" y="143"/>
                  </a:cubicBezTo>
                  <a:cubicBezTo>
                    <a:pt x="717" y="139"/>
                    <a:pt x="735" y="138"/>
                    <a:pt x="745" y="132"/>
                  </a:cubicBezTo>
                  <a:cubicBezTo>
                    <a:pt x="756" y="126"/>
                    <a:pt x="760" y="102"/>
                    <a:pt x="769" y="92"/>
                  </a:cubicBezTo>
                  <a:cubicBezTo>
                    <a:pt x="769" y="81"/>
                    <a:pt x="769" y="81"/>
                    <a:pt x="769" y="81"/>
                  </a:cubicBezTo>
                  <a:cubicBezTo>
                    <a:pt x="751" y="81"/>
                    <a:pt x="749" y="95"/>
                    <a:pt x="734" y="95"/>
                  </a:cubicBezTo>
                  <a:cubicBezTo>
                    <a:pt x="721" y="95"/>
                    <a:pt x="716" y="78"/>
                    <a:pt x="710" y="73"/>
                  </a:cubicBezTo>
                  <a:cubicBezTo>
                    <a:pt x="702" y="65"/>
                    <a:pt x="683" y="64"/>
                    <a:pt x="677" y="55"/>
                  </a:cubicBezTo>
                  <a:cubicBezTo>
                    <a:pt x="662" y="31"/>
                    <a:pt x="663" y="0"/>
                    <a:pt x="624" y="0"/>
                  </a:cubicBezTo>
                  <a:cubicBezTo>
                    <a:pt x="568" y="0"/>
                    <a:pt x="589" y="74"/>
                    <a:pt x="547" y="57"/>
                  </a:cubicBezTo>
                  <a:cubicBezTo>
                    <a:pt x="515" y="45"/>
                    <a:pt x="483" y="68"/>
                    <a:pt x="458" y="68"/>
                  </a:cubicBezTo>
                  <a:cubicBezTo>
                    <a:pt x="430" y="68"/>
                    <a:pt x="422" y="46"/>
                    <a:pt x="395" y="46"/>
                  </a:cubicBezTo>
                  <a:cubicBezTo>
                    <a:pt x="383" y="46"/>
                    <a:pt x="365" y="61"/>
                    <a:pt x="355" y="33"/>
                  </a:cubicBezTo>
                  <a:cubicBezTo>
                    <a:pt x="352" y="26"/>
                    <a:pt x="325" y="22"/>
                    <a:pt x="317" y="22"/>
                  </a:cubicBezTo>
                  <a:cubicBezTo>
                    <a:pt x="304" y="22"/>
                    <a:pt x="309" y="55"/>
                    <a:pt x="284" y="55"/>
                  </a:cubicBezTo>
                  <a:cubicBezTo>
                    <a:pt x="266" y="55"/>
                    <a:pt x="247" y="42"/>
                    <a:pt x="236" y="42"/>
                  </a:cubicBezTo>
                  <a:cubicBezTo>
                    <a:pt x="229" y="42"/>
                    <a:pt x="221" y="51"/>
                    <a:pt x="218" y="53"/>
                  </a:cubicBezTo>
                  <a:cubicBezTo>
                    <a:pt x="196" y="66"/>
                    <a:pt x="170" y="66"/>
                    <a:pt x="152" y="81"/>
                  </a:cubicBezTo>
                  <a:cubicBezTo>
                    <a:pt x="145" y="88"/>
                    <a:pt x="159" y="112"/>
                    <a:pt x="123" y="108"/>
                  </a:cubicBezTo>
                  <a:cubicBezTo>
                    <a:pt x="110" y="106"/>
                    <a:pt x="108" y="133"/>
                    <a:pt x="86" y="137"/>
                  </a:cubicBezTo>
                  <a:cubicBezTo>
                    <a:pt x="86" y="186"/>
                    <a:pt x="58" y="207"/>
                    <a:pt x="17" y="207"/>
                  </a:cubicBezTo>
                  <a:cubicBezTo>
                    <a:pt x="10" y="207"/>
                    <a:pt x="1" y="227"/>
                    <a:pt x="0" y="236"/>
                  </a:cubicBezTo>
                  <a:cubicBezTo>
                    <a:pt x="11" y="238"/>
                    <a:pt x="13" y="241"/>
                    <a:pt x="15" y="251"/>
                  </a:cubicBezTo>
                  <a:cubicBezTo>
                    <a:pt x="15" y="253"/>
                    <a:pt x="15" y="253"/>
                    <a:pt x="15" y="253"/>
                  </a:cubicBezTo>
                  <a:cubicBezTo>
                    <a:pt x="15" y="261"/>
                    <a:pt x="19" y="259"/>
                    <a:pt x="25" y="261"/>
                  </a:cubicBezTo>
                  <a:cubicBezTo>
                    <a:pt x="30" y="262"/>
                    <a:pt x="28" y="268"/>
                    <a:pt x="31" y="271"/>
                  </a:cubicBezTo>
                  <a:cubicBezTo>
                    <a:pt x="37" y="277"/>
                    <a:pt x="42" y="277"/>
                    <a:pt x="50" y="280"/>
                  </a:cubicBezTo>
                  <a:cubicBezTo>
                    <a:pt x="58" y="279"/>
                    <a:pt x="61" y="272"/>
                    <a:pt x="69" y="272"/>
                  </a:cubicBezTo>
                  <a:cubicBezTo>
                    <a:pt x="73" y="272"/>
                    <a:pt x="83" y="280"/>
                    <a:pt x="83" y="284"/>
                  </a:cubicBezTo>
                  <a:cubicBezTo>
                    <a:pt x="83" y="296"/>
                    <a:pt x="66" y="294"/>
                    <a:pt x="66" y="306"/>
                  </a:cubicBezTo>
                  <a:cubicBezTo>
                    <a:pt x="66" y="311"/>
                    <a:pt x="73" y="312"/>
                    <a:pt x="73" y="317"/>
                  </a:cubicBezTo>
                  <a:cubicBezTo>
                    <a:pt x="73" y="323"/>
                    <a:pt x="68" y="322"/>
                    <a:pt x="63" y="322"/>
                  </a:cubicBezTo>
                  <a:cubicBezTo>
                    <a:pt x="63" y="326"/>
                    <a:pt x="63" y="326"/>
                    <a:pt x="63" y="326"/>
                  </a:cubicBezTo>
                  <a:cubicBezTo>
                    <a:pt x="64" y="331"/>
                    <a:pt x="64" y="335"/>
                    <a:pt x="65" y="340"/>
                  </a:cubicBezTo>
                  <a:cubicBezTo>
                    <a:pt x="66" y="343"/>
                    <a:pt x="71" y="342"/>
                    <a:pt x="73" y="343"/>
                  </a:cubicBezTo>
                  <a:cubicBezTo>
                    <a:pt x="80" y="345"/>
                    <a:pt x="83" y="351"/>
                    <a:pt x="91" y="353"/>
                  </a:cubicBezTo>
                  <a:cubicBezTo>
                    <a:pt x="100" y="355"/>
                    <a:pt x="105" y="352"/>
                    <a:pt x="110" y="357"/>
                  </a:cubicBezTo>
                  <a:cubicBezTo>
                    <a:pt x="116" y="363"/>
                    <a:pt x="120" y="361"/>
                    <a:pt x="127" y="364"/>
                  </a:cubicBezTo>
                  <a:cubicBezTo>
                    <a:pt x="130" y="366"/>
                    <a:pt x="130" y="369"/>
                    <a:pt x="132" y="373"/>
                  </a:cubicBezTo>
                  <a:cubicBezTo>
                    <a:pt x="133" y="376"/>
                    <a:pt x="137" y="372"/>
                    <a:pt x="139" y="373"/>
                  </a:cubicBezTo>
                  <a:cubicBezTo>
                    <a:pt x="146" y="378"/>
                    <a:pt x="150" y="384"/>
                    <a:pt x="160" y="384"/>
                  </a:cubicBezTo>
                  <a:cubicBezTo>
                    <a:pt x="166" y="384"/>
                    <a:pt x="172" y="384"/>
                    <a:pt x="178" y="384"/>
                  </a:cubicBezTo>
                  <a:cubicBezTo>
                    <a:pt x="182" y="384"/>
                    <a:pt x="184" y="382"/>
                    <a:pt x="186" y="382"/>
                  </a:cubicBezTo>
                  <a:cubicBezTo>
                    <a:pt x="189" y="382"/>
                    <a:pt x="190" y="389"/>
                    <a:pt x="191" y="392"/>
                  </a:cubicBezTo>
                  <a:cubicBezTo>
                    <a:pt x="197" y="389"/>
                    <a:pt x="199" y="381"/>
                    <a:pt x="210" y="381"/>
                  </a:cubicBezTo>
                  <a:cubicBezTo>
                    <a:pt x="219" y="381"/>
                    <a:pt x="224" y="386"/>
                    <a:pt x="231" y="386"/>
                  </a:cubicBezTo>
                  <a:cubicBezTo>
                    <a:pt x="238" y="386"/>
                    <a:pt x="252" y="374"/>
                    <a:pt x="255" y="372"/>
                  </a:cubicBezTo>
                  <a:cubicBezTo>
                    <a:pt x="258" y="370"/>
                    <a:pt x="259" y="369"/>
                    <a:pt x="260" y="367"/>
                  </a:cubicBezTo>
                  <a:cubicBezTo>
                    <a:pt x="264" y="363"/>
                    <a:pt x="270" y="368"/>
                    <a:pt x="275" y="366"/>
                  </a:cubicBezTo>
                  <a:cubicBezTo>
                    <a:pt x="279" y="362"/>
                    <a:pt x="279" y="362"/>
                    <a:pt x="279" y="362"/>
                  </a:cubicBezTo>
                  <a:cubicBezTo>
                    <a:pt x="282" y="362"/>
                    <a:pt x="282" y="362"/>
                    <a:pt x="282" y="362"/>
                  </a:cubicBezTo>
                  <a:cubicBezTo>
                    <a:pt x="285" y="377"/>
                    <a:pt x="294" y="376"/>
                    <a:pt x="305" y="381"/>
                  </a:cubicBezTo>
                  <a:cubicBezTo>
                    <a:pt x="309" y="388"/>
                    <a:pt x="316" y="391"/>
                    <a:pt x="316" y="400"/>
                  </a:cubicBezTo>
                  <a:cubicBezTo>
                    <a:pt x="316" y="417"/>
                    <a:pt x="304" y="418"/>
                    <a:pt x="304" y="434"/>
                  </a:cubicBezTo>
                  <a:cubicBezTo>
                    <a:pt x="304" y="436"/>
                    <a:pt x="305" y="439"/>
                    <a:pt x="306" y="439"/>
                  </a:cubicBezTo>
                  <a:cubicBezTo>
                    <a:pt x="309" y="439"/>
                    <a:pt x="312" y="436"/>
                    <a:pt x="315" y="436"/>
                  </a:cubicBezTo>
                  <a:cubicBezTo>
                    <a:pt x="319" y="436"/>
                    <a:pt x="320" y="449"/>
                    <a:pt x="324" y="450"/>
                  </a:cubicBezTo>
                  <a:cubicBezTo>
                    <a:pt x="324" y="459"/>
                    <a:pt x="330" y="468"/>
                    <a:pt x="338" y="468"/>
                  </a:cubicBezTo>
                  <a:cubicBezTo>
                    <a:pt x="342" y="468"/>
                    <a:pt x="343" y="467"/>
                    <a:pt x="346" y="467"/>
                  </a:cubicBezTo>
                  <a:cubicBezTo>
                    <a:pt x="348" y="467"/>
                    <a:pt x="348" y="467"/>
                    <a:pt x="348" y="467"/>
                  </a:cubicBezTo>
                  <a:cubicBezTo>
                    <a:pt x="348" y="471"/>
                    <a:pt x="350" y="472"/>
                    <a:pt x="351" y="472"/>
                  </a:cubicBezTo>
                  <a:cubicBezTo>
                    <a:pt x="352" y="472"/>
                    <a:pt x="353" y="470"/>
                    <a:pt x="353" y="468"/>
                  </a:cubicBezTo>
                  <a:cubicBezTo>
                    <a:pt x="353" y="464"/>
                    <a:pt x="353" y="461"/>
                    <a:pt x="353" y="457"/>
                  </a:cubicBezTo>
                  <a:cubicBezTo>
                    <a:pt x="353" y="457"/>
                    <a:pt x="363" y="454"/>
                    <a:pt x="365" y="454"/>
                  </a:cubicBezTo>
                  <a:cubicBezTo>
                    <a:pt x="379" y="454"/>
                    <a:pt x="379" y="454"/>
                    <a:pt x="379" y="454"/>
                  </a:cubicBezTo>
                  <a:cubicBezTo>
                    <a:pt x="385" y="457"/>
                    <a:pt x="390" y="448"/>
                    <a:pt x="397" y="448"/>
                  </a:cubicBezTo>
                  <a:cubicBezTo>
                    <a:pt x="404" y="448"/>
                    <a:pt x="408" y="453"/>
                    <a:pt x="416" y="453"/>
                  </a:cubicBezTo>
                  <a:cubicBezTo>
                    <a:pt x="416" y="464"/>
                    <a:pt x="424" y="468"/>
                    <a:pt x="431" y="470"/>
                  </a:cubicBezTo>
                  <a:cubicBezTo>
                    <a:pt x="431" y="470"/>
                    <a:pt x="431" y="470"/>
                    <a:pt x="431" y="470"/>
                  </a:cubicBezTo>
                  <a:cubicBezTo>
                    <a:pt x="439" y="474"/>
                    <a:pt x="444" y="471"/>
                    <a:pt x="452" y="475"/>
                  </a:cubicBezTo>
                  <a:cubicBezTo>
                    <a:pt x="452" y="477"/>
                    <a:pt x="451" y="486"/>
                    <a:pt x="454" y="486"/>
                  </a:cubicBezTo>
                  <a:cubicBezTo>
                    <a:pt x="459" y="486"/>
                    <a:pt x="457" y="480"/>
                    <a:pt x="460" y="477"/>
                  </a:cubicBezTo>
                  <a:cubicBezTo>
                    <a:pt x="463" y="474"/>
                    <a:pt x="472" y="472"/>
                    <a:pt x="476" y="470"/>
                  </a:cubicBezTo>
                  <a:cubicBezTo>
                    <a:pt x="484" y="466"/>
                    <a:pt x="492" y="468"/>
                    <a:pt x="498" y="463"/>
                  </a:cubicBezTo>
                  <a:cubicBezTo>
                    <a:pt x="498" y="463"/>
                    <a:pt x="502" y="455"/>
                    <a:pt x="503" y="455"/>
                  </a:cubicBezTo>
                  <a:cubicBezTo>
                    <a:pt x="507" y="455"/>
                    <a:pt x="510" y="458"/>
                    <a:pt x="514" y="458"/>
                  </a:cubicBezTo>
                  <a:cubicBezTo>
                    <a:pt x="534" y="458"/>
                    <a:pt x="539" y="446"/>
                    <a:pt x="552" y="439"/>
                  </a:cubicBezTo>
                  <a:cubicBezTo>
                    <a:pt x="555" y="437"/>
                    <a:pt x="557" y="435"/>
                    <a:pt x="558" y="431"/>
                  </a:cubicBezTo>
                  <a:cubicBezTo>
                    <a:pt x="569" y="431"/>
                    <a:pt x="572" y="414"/>
                    <a:pt x="576" y="406"/>
                  </a:cubicBezTo>
                  <a:cubicBezTo>
                    <a:pt x="578" y="401"/>
                    <a:pt x="590" y="383"/>
                    <a:pt x="597" y="382"/>
                  </a:cubicBezTo>
                  <a:cubicBezTo>
                    <a:pt x="597" y="372"/>
                    <a:pt x="604" y="368"/>
                    <a:pt x="604" y="355"/>
                  </a:cubicBezTo>
                  <a:cubicBezTo>
                    <a:pt x="604" y="336"/>
                    <a:pt x="599" y="329"/>
                    <a:pt x="591" y="317"/>
                  </a:cubicBezTo>
                  <a:cubicBezTo>
                    <a:pt x="590" y="315"/>
                    <a:pt x="590" y="309"/>
                    <a:pt x="586" y="307"/>
                  </a:cubicBezTo>
                  <a:close/>
                </a:path>
              </a:pathLst>
            </a:custGeom>
            <a:solidFill>
              <a:srgbClr val="8FB4C4"/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0" name="Freeform 148"/>
            <p:cNvSpPr>
              <a:spLocks/>
            </p:cNvSpPr>
            <p:nvPr/>
          </p:nvSpPr>
          <p:spPr bwMode="auto">
            <a:xfrm>
              <a:off x="19922079" y="5063259"/>
              <a:ext cx="152010" cy="65733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14"/>
                </a:cxn>
                <a:cxn ang="0">
                  <a:pos x="20" y="0"/>
                </a:cxn>
                <a:cxn ang="0">
                  <a:pos x="44" y="11"/>
                </a:cxn>
                <a:cxn ang="0">
                  <a:pos x="4" y="19"/>
                </a:cxn>
              </a:cxnLst>
              <a:rect l="0" t="0" r="r" b="b"/>
              <a:pathLst>
                <a:path w="44" h="19">
                  <a:moveTo>
                    <a:pt x="4" y="19"/>
                  </a:moveTo>
                  <a:cubicBezTo>
                    <a:pt x="1" y="19"/>
                    <a:pt x="0" y="17"/>
                    <a:pt x="0" y="14"/>
                  </a:cubicBezTo>
                  <a:cubicBezTo>
                    <a:pt x="0" y="8"/>
                    <a:pt x="13" y="0"/>
                    <a:pt x="20" y="0"/>
                  </a:cubicBezTo>
                  <a:cubicBezTo>
                    <a:pt x="27" y="0"/>
                    <a:pt x="44" y="4"/>
                    <a:pt x="44" y="11"/>
                  </a:cubicBezTo>
                  <a:cubicBezTo>
                    <a:pt x="44" y="17"/>
                    <a:pt x="9" y="19"/>
                    <a:pt x="4" y="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1" name="Freeform 149"/>
            <p:cNvSpPr>
              <a:spLocks/>
            </p:cNvSpPr>
            <p:nvPr/>
          </p:nvSpPr>
          <p:spPr bwMode="auto">
            <a:xfrm>
              <a:off x="19461945" y="5186510"/>
              <a:ext cx="61626" cy="36976"/>
            </a:xfrm>
            <a:custGeom>
              <a:avLst/>
              <a:gdLst/>
              <a:ahLst/>
              <a:cxnLst>
                <a:cxn ang="0">
                  <a:pos x="13" y="10"/>
                </a:cxn>
                <a:cxn ang="0">
                  <a:pos x="18" y="6"/>
                </a:cxn>
                <a:cxn ang="0">
                  <a:pos x="15" y="0"/>
                </a:cxn>
                <a:cxn ang="0">
                  <a:pos x="0" y="0"/>
                </a:cxn>
                <a:cxn ang="0">
                  <a:pos x="13" y="10"/>
                </a:cxn>
              </a:cxnLst>
              <a:rect l="0" t="0" r="r" b="b"/>
              <a:pathLst>
                <a:path w="18" h="10">
                  <a:moveTo>
                    <a:pt x="13" y="10"/>
                  </a:moveTo>
                  <a:cubicBezTo>
                    <a:pt x="15" y="10"/>
                    <a:pt x="18" y="8"/>
                    <a:pt x="18" y="6"/>
                  </a:cubicBezTo>
                  <a:cubicBezTo>
                    <a:pt x="18" y="3"/>
                    <a:pt x="15" y="2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7" y="10"/>
                    <a:pt x="13" y="1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2" name="Freeform 150"/>
            <p:cNvSpPr>
              <a:spLocks/>
            </p:cNvSpPr>
            <p:nvPr/>
          </p:nvSpPr>
          <p:spPr bwMode="auto">
            <a:xfrm>
              <a:off x="18048677" y="4705833"/>
              <a:ext cx="28760" cy="32867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3" y="0"/>
                </a:cxn>
                <a:cxn ang="0">
                  <a:pos x="0" y="7"/>
                </a:cxn>
                <a:cxn ang="0">
                  <a:pos x="3" y="10"/>
                </a:cxn>
                <a:cxn ang="0">
                  <a:pos x="8" y="4"/>
                </a:cxn>
                <a:cxn ang="0">
                  <a:pos x="6" y="4"/>
                </a:cxn>
                <a:cxn ang="0">
                  <a:pos x="8" y="5"/>
                </a:cxn>
              </a:cxnLst>
              <a:rect l="0" t="0" r="r" b="b"/>
              <a:pathLst>
                <a:path w="8" h="10">
                  <a:moveTo>
                    <a:pt x="8" y="5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2"/>
                    <a:pt x="0" y="4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7" y="10"/>
                    <a:pt x="7" y="6"/>
                    <a:pt x="8" y="4"/>
                  </a:cubicBezTo>
                  <a:cubicBezTo>
                    <a:pt x="6" y="4"/>
                    <a:pt x="6" y="4"/>
                    <a:pt x="6" y="4"/>
                  </a:cubicBezTo>
                  <a:lnTo>
                    <a:pt x="8" y="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3" name="Freeform 151"/>
            <p:cNvSpPr>
              <a:spLocks/>
            </p:cNvSpPr>
            <p:nvPr/>
          </p:nvSpPr>
          <p:spPr bwMode="auto">
            <a:xfrm>
              <a:off x="17025702" y="4816759"/>
              <a:ext cx="69843" cy="41083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10" y="12"/>
                </a:cxn>
                <a:cxn ang="0">
                  <a:pos x="0" y="7"/>
                </a:cxn>
                <a:cxn ang="0">
                  <a:pos x="10" y="0"/>
                </a:cxn>
                <a:cxn ang="0">
                  <a:pos x="20" y="7"/>
                </a:cxn>
                <a:cxn ang="0">
                  <a:pos x="17" y="12"/>
                </a:cxn>
                <a:cxn ang="0">
                  <a:pos x="20" y="9"/>
                </a:cxn>
              </a:cxnLst>
              <a:rect l="0" t="0" r="r" b="b"/>
              <a:pathLst>
                <a:path w="20" h="12">
                  <a:moveTo>
                    <a:pt x="20" y="9"/>
                  </a:moveTo>
                  <a:cubicBezTo>
                    <a:pt x="17" y="11"/>
                    <a:pt x="14" y="12"/>
                    <a:pt x="10" y="12"/>
                  </a:cubicBezTo>
                  <a:cubicBezTo>
                    <a:pt x="5" y="12"/>
                    <a:pt x="0" y="11"/>
                    <a:pt x="0" y="7"/>
                  </a:cubicBezTo>
                  <a:cubicBezTo>
                    <a:pt x="0" y="3"/>
                    <a:pt x="6" y="0"/>
                    <a:pt x="10" y="0"/>
                  </a:cubicBezTo>
                  <a:cubicBezTo>
                    <a:pt x="16" y="0"/>
                    <a:pt x="20" y="2"/>
                    <a:pt x="20" y="7"/>
                  </a:cubicBezTo>
                  <a:cubicBezTo>
                    <a:pt x="20" y="10"/>
                    <a:pt x="18" y="11"/>
                    <a:pt x="17" y="1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4" name="Freeform 152"/>
            <p:cNvSpPr>
              <a:spLocks/>
            </p:cNvSpPr>
            <p:nvPr/>
          </p:nvSpPr>
          <p:spPr bwMode="auto">
            <a:xfrm>
              <a:off x="16491619" y="4373059"/>
              <a:ext cx="258827" cy="147900"/>
            </a:xfrm>
            <a:custGeom>
              <a:avLst/>
              <a:gdLst/>
              <a:ahLst/>
              <a:cxnLst>
                <a:cxn ang="0">
                  <a:pos x="6" y="43"/>
                </a:cxn>
                <a:cxn ang="0">
                  <a:pos x="0" y="37"/>
                </a:cxn>
                <a:cxn ang="0">
                  <a:pos x="8" y="27"/>
                </a:cxn>
                <a:cxn ang="0">
                  <a:pos x="39" y="0"/>
                </a:cxn>
                <a:cxn ang="0">
                  <a:pos x="45" y="0"/>
                </a:cxn>
                <a:cxn ang="0">
                  <a:pos x="44" y="10"/>
                </a:cxn>
                <a:cxn ang="0">
                  <a:pos x="52" y="6"/>
                </a:cxn>
                <a:cxn ang="0">
                  <a:pos x="76" y="23"/>
                </a:cxn>
                <a:cxn ang="0">
                  <a:pos x="45" y="34"/>
                </a:cxn>
                <a:cxn ang="0">
                  <a:pos x="30" y="37"/>
                </a:cxn>
                <a:cxn ang="0">
                  <a:pos x="6" y="43"/>
                </a:cxn>
              </a:cxnLst>
              <a:rect l="0" t="0" r="r" b="b"/>
              <a:pathLst>
                <a:path w="76" h="43">
                  <a:moveTo>
                    <a:pt x="6" y="43"/>
                  </a:moveTo>
                  <a:cubicBezTo>
                    <a:pt x="1" y="43"/>
                    <a:pt x="0" y="41"/>
                    <a:pt x="0" y="37"/>
                  </a:cubicBezTo>
                  <a:cubicBezTo>
                    <a:pt x="0" y="30"/>
                    <a:pt x="5" y="30"/>
                    <a:pt x="8" y="27"/>
                  </a:cubicBezTo>
                  <a:cubicBezTo>
                    <a:pt x="18" y="17"/>
                    <a:pt x="22" y="0"/>
                    <a:pt x="39" y="0"/>
                  </a:cubicBezTo>
                  <a:cubicBezTo>
                    <a:pt x="43" y="0"/>
                    <a:pt x="43" y="0"/>
                    <a:pt x="45" y="0"/>
                  </a:cubicBezTo>
                  <a:cubicBezTo>
                    <a:pt x="45" y="7"/>
                    <a:pt x="47" y="7"/>
                    <a:pt x="44" y="10"/>
                  </a:cubicBezTo>
                  <a:cubicBezTo>
                    <a:pt x="47" y="9"/>
                    <a:pt x="49" y="6"/>
                    <a:pt x="52" y="6"/>
                  </a:cubicBezTo>
                  <a:cubicBezTo>
                    <a:pt x="58" y="6"/>
                    <a:pt x="76" y="17"/>
                    <a:pt x="76" y="23"/>
                  </a:cubicBezTo>
                  <a:cubicBezTo>
                    <a:pt x="76" y="34"/>
                    <a:pt x="53" y="36"/>
                    <a:pt x="45" y="34"/>
                  </a:cubicBezTo>
                  <a:cubicBezTo>
                    <a:pt x="43" y="34"/>
                    <a:pt x="30" y="37"/>
                    <a:pt x="30" y="37"/>
                  </a:cubicBezTo>
                  <a:lnTo>
                    <a:pt x="6" y="4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5" name="Freeform 153"/>
            <p:cNvSpPr>
              <a:spLocks/>
            </p:cNvSpPr>
            <p:nvPr/>
          </p:nvSpPr>
          <p:spPr bwMode="auto">
            <a:xfrm>
              <a:off x="16121868" y="4303216"/>
              <a:ext cx="102710" cy="53410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30" y="7"/>
                </a:cxn>
                <a:cxn ang="0">
                  <a:pos x="9" y="16"/>
                </a:cxn>
                <a:cxn ang="0">
                  <a:pos x="0" y="5"/>
                </a:cxn>
                <a:cxn ang="0">
                  <a:pos x="12" y="0"/>
                </a:cxn>
              </a:cxnLst>
              <a:rect l="0" t="0" r="r" b="b"/>
              <a:pathLst>
                <a:path w="30" h="16">
                  <a:moveTo>
                    <a:pt x="12" y="0"/>
                  </a:moveTo>
                  <a:cubicBezTo>
                    <a:pt x="14" y="0"/>
                    <a:pt x="26" y="6"/>
                    <a:pt x="30" y="7"/>
                  </a:cubicBezTo>
                  <a:cubicBezTo>
                    <a:pt x="29" y="15"/>
                    <a:pt x="14" y="16"/>
                    <a:pt x="9" y="16"/>
                  </a:cubicBezTo>
                  <a:cubicBezTo>
                    <a:pt x="6" y="16"/>
                    <a:pt x="0" y="9"/>
                    <a:pt x="0" y="5"/>
                  </a:cubicBezTo>
                  <a:cubicBezTo>
                    <a:pt x="0" y="0"/>
                    <a:pt x="9" y="0"/>
                    <a:pt x="12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6" name="Freeform 154"/>
            <p:cNvSpPr>
              <a:spLocks/>
            </p:cNvSpPr>
            <p:nvPr/>
          </p:nvSpPr>
          <p:spPr bwMode="auto">
            <a:xfrm>
              <a:off x="16154735" y="4188182"/>
              <a:ext cx="361534" cy="254717"/>
            </a:xfrm>
            <a:custGeom>
              <a:avLst/>
              <a:gdLst/>
              <a:ahLst/>
              <a:cxnLst>
                <a:cxn ang="0">
                  <a:pos x="99" y="68"/>
                </a:cxn>
                <a:cxn ang="0">
                  <a:pos x="90" y="74"/>
                </a:cxn>
                <a:cxn ang="0">
                  <a:pos x="41" y="66"/>
                </a:cxn>
                <a:cxn ang="0">
                  <a:pos x="17" y="50"/>
                </a:cxn>
                <a:cxn ang="0">
                  <a:pos x="50" y="36"/>
                </a:cxn>
                <a:cxn ang="0">
                  <a:pos x="32" y="36"/>
                </a:cxn>
                <a:cxn ang="0">
                  <a:pos x="0" y="26"/>
                </a:cxn>
                <a:cxn ang="0">
                  <a:pos x="46" y="0"/>
                </a:cxn>
                <a:cxn ang="0">
                  <a:pos x="72" y="17"/>
                </a:cxn>
                <a:cxn ang="0">
                  <a:pos x="67" y="18"/>
                </a:cxn>
                <a:cxn ang="0">
                  <a:pos x="67" y="27"/>
                </a:cxn>
                <a:cxn ang="0">
                  <a:pos x="59" y="35"/>
                </a:cxn>
                <a:cxn ang="0">
                  <a:pos x="68" y="35"/>
                </a:cxn>
                <a:cxn ang="0">
                  <a:pos x="81" y="39"/>
                </a:cxn>
                <a:cxn ang="0">
                  <a:pos x="90" y="39"/>
                </a:cxn>
                <a:cxn ang="0">
                  <a:pos x="105" y="48"/>
                </a:cxn>
                <a:cxn ang="0">
                  <a:pos x="101" y="57"/>
                </a:cxn>
                <a:cxn ang="0">
                  <a:pos x="92" y="62"/>
                </a:cxn>
                <a:cxn ang="0">
                  <a:pos x="99" y="68"/>
                </a:cxn>
              </a:cxnLst>
              <a:rect l="0" t="0" r="r" b="b"/>
              <a:pathLst>
                <a:path w="105" h="74">
                  <a:moveTo>
                    <a:pt x="99" y="68"/>
                  </a:moveTo>
                  <a:cubicBezTo>
                    <a:pt x="99" y="72"/>
                    <a:pt x="94" y="74"/>
                    <a:pt x="90" y="74"/>
                  </a:cubicBezTo>
                  <a:cubicBezTo>
                    <a:pt x="71" y="74"/>
                    <a:pt x="57" y="66"/>
                    <a:pt x="41" y="66"/>
                  </a:cubicBezTo>
                  <a:cubicBezTo>
                    <a:pt x="35" y="66"/>
                    <a:pt x="24" y="54"/>
                    <a:pt x="17" y="50"/>
                  </a:cubicBezTo>
                  <a:cubicBezTo>
                    <a:pt x="32" y="46"/>
                    <a:pt x="36" y="41"/>
                    <a:pt x="50" y="36"/>
                  </a:cubicBezTo>
                  <a:cubicBezTo>
                    <a:pt x="46" y="36"/>
                    <a:pt x="35" y="36"/>
                    <a:pt x="32" y="36"/>
                  </a:cubicBezTo>
                  <a:cubicBezTo>
                    <a:pt x="20" y="36"/>
                    <a:pt x="11" y="32"/>
                    <a:pt x="0" y="26"/>
                  </a:cubicBezTo>
                  <a:cubicBezTo>
                    <a:pt x="18" y="21"/>
                    <a:pt x="25" y="0"/>
                    <a:pt x="46" y="0"/>
                  </a:cubicBezTo>
                  <a:cubicBezTo>
                    <a:pt x="58" y="0"/>
                    <a:pt x="65" y="12"/>
                    <a:pt x="72" y="17"/>
                  </a:cubicBezTo>
                  <a:cubicBezTo>
                    <a:pt x="68" y="19"/>
                    <a:pt x="69" y="18"/>
                    <a:pt x="67" y="18"/>
                  </a:cubicBezTo>
                  <a:cubicBezTo>
                    <a:pt x="68" y="23"/>
                    <a:pt x="67" y="24"/>
                    <a:pt x="67" y="27"/>
                  </a:cubicBezTo>
                  <a:cubicBezTo>
                    <a:pt x="67" y="29"/>
                    <a:pt x="62" y="33"/>
                    <a:pt x="59" y="35"/>
                  </a:cubicBezTo>
                  <a:cubicBezTo>
                    <a:pt x="63" y="33"/>
                    <a:pt x="65" y="35"/>
                    <a:pt x="68" y="35"/>
                  </a:cubicBezTo>
                  <a:cubicBezTo>
                    <a:pt x="73" y="35"/>
                    <a:pt x="76" y="39"/>
                    <a:pt x="81" y="39"/>
                  </a:cubicBezTo>
                  <a:cubicBezTo>
                    <a:pt x="84" y="39"/>
                    <a:pt x="87" y="39"/>
                    <a:pt x="90" y="39"/>
                  </a:cubicBezTo>
                  <a:cubicBezTo>
                    <a:pt x="99" y="39"/>
                    <a:pt x="99" y="42"/>
                    <a:pt x="105" y="48"/>
                  </a:cubicBezTo>
                  <a:cubicBezTo>
                    <a:pt x="100" y="51"/>
                    <a:pt x="101" y="52"/>
                    <a:pt x="101" y="57"/>
                  </a:cubicBezTo>
                  <a:cubicBezTo>
                    <a:pt x="101" y="61"/>
                    <a:pt x="95" y="62"/>
                    <a:pt x="92" y="62"/>
                  </a:cubicBezTo>
                  <a:cubicBezTo>
                    <a:pt x="95" y="63"/>
                    <a:pt x="99" y="65"/>
                    <a:pt x="99" y="68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7" name="Freeform 155"/>
            <p:cNvSpPr>
              <a:spLocks/>
            </p:cNvSpPr>
            <p:nvPr/>
          </p:nvSpPr>
          <p:spPr bwMode="auto">
            <a:xfrm>
              <a:off x="16310852" y="4590799"/>
              <a:ext cx="45193" cy="32867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7" y="0"/>
                </a:cxn>
                <a:cxn ang="0">
                  <a:pos x="13" y="0"/>
                </a:cxn>
                <a:cxn ang="0">
                  <a:pos x="5" y="9"/>
                </a:cxn>
                <a:cxn ang="0">
                  <a:pos x="0" y="5"/>
                </a:cxn>
              </a:cxnLst>
              <a:rect l="0" t="0" r="r" b="b"/>
              <a:pathLst>
                <a:path w="13" h="9">
                  <a:moveTo>
                    <a:pt x="0" y="5"/>
                  </a:moveTo>
                  <a:cubicBezTo>
                    <a:pt x="3" y="3"/>
                    <a:pt x="5" y="1"/>
                    <a:pt x="7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2" y="6"/>
                    <a:pt x="10" y="9"/>
                    <a:pt x="5" y="9"/>
                  </a:cubicBezTo>
                  <a:cubicBezTo>
                    <a:pt x="2" y="9"/>
                    <a:pt x="1" y="7"/>
                    <a:pt x="0" y="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8" name="Freeform 156"/>
            <p:cNvSpPr>
              <a:spLocks/>
            </p:cNvSpPr>
            <p:nvPr/>
          </p:nvSpPr>
          <p:spPr bwMode="auto">
            <a:xfrm>
              <a:off x="16084892" y="4196399"/>
              <a:ext cx="61626" cy="20543"/>
            </a:xfrm>
            <a:custGeom>
              <a:avLst/>
              <a:gdLst/>
              <a:ahLst/>
              <a:cxnLst>
                <a:cxn ang="0">
                  <a:pos x="18" y="4"/>
                </a:cxn>
                <a:cxn ang="0">
                  <a:pos x="0" y="0"/>
                </a:cxn>
                <a:cxn ang="0">
                  <a:pos x="16" y="0"/>
                </a:cxn>
                <a:cxn ang="0">
                  <a:pos x="18" y="4"/>
                </a:cxn>
              </a:cxnLst>
              <a:rect l="0" t="0" r="r" b="b"/>
              <a:pathLst>
                <a:path w="18" h="6">
                  <a:moveTo>
                    <a:pt x="18" y="4"/>
                  </a:moveTo>
                  <a:cubicBezTo>
                    <a:pt x="11" y="5"/>
                    <a:pt x="3" y="6"/>
                    <a:pt x="0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99" name="Freeform 157"/>
            <p:cNvSpPr>
              <a:spLocks/>
            </p:cNvSpPr>
            <p:nvPr/>
          </p:nvSpPr>
          <p:spPr bwMode="auto">
            <a:xfrm>
              <a:off x="16799743" y="4488092"/>
              <a:ext cx="53410" cy="24650"/>
            </a:xfrm>
            <a:custGeom>
              <a:avLst/>
              <a:gdLst/>
              <a:ahLst/>
              <a:cxnLst>
                <a:cxn ang="0">
                  <a:pos x="15" y="1"/>
                </a:cxn>
                <a:cxn ang="0">
                  <a:pos x="9" y="7"/>
                </a:cxn>
                <a:cxn ang="0">
                  <a:pos x="0" y="2"/>
                </a:cxn>
                <a:cxn ang="0">
                  <a:pos x="15" y="1"/>
                </a:cxn>
              </a:cxnLst>
              <a:rect l="0" t="0" r="r" b="b"/>
              <a:pathLst>
                <a:path w="15" h="7">
                  <a:moveTo>
                    <a:pt x="15" y="1"/>
                  </a:moveTo>
                  <a:cubicBezTo>
                    <a:pt x="14" y="4"/>
                    <a:pt x="12" y="7"/>
                    <a:pt x="9" y="7"/>
                  </a:cubicBezTo>
                  <a:cubicBezTo>
                    <a:pt x="4" y="7"/>
                    <a:pt x="1" y="4"/>
                    <a:pt x="0" y="2"/>
                  </a:cubicBezTo>
                  <a:cubicBezTo>
                    <a:pt x="9" y="0"/>
                    <a:pt x="11" y="2"/>
                    <a:pt x="15" y="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0" name="Freeform 158"/>
            <p:cNvSpPr>
              <a:spLocks/>
            </p:cNvSpPr>
            <p:nvPr/>
          </p:nvSpPr>
          <p:spPr bwMode="auto">
            <a:xfrm>
              <a:off x="14100566" y="4233375"/>
              <a:ext cx="304017" cy="94493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58" y="17"/>
                </a:cxn>
                <a:cxn ang="0">
                  <a:pos x="49" y="27"/>
                </a:cxn>
                <a:cxn ang="0">
                  <a:pos x="44" y="23"/>
                </a:cxn>
                <a:cxn ang="0">
                  <a:pos x="44" y="23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33" y="13"/>
                </a:cxn>
                <a:cxn ang="0">
                  <a:pos x="40" y="9"/>
                </a:cxn>
                <a:cxn ang="0">
                  <a:pos x="30" y="5"/>
                </a:cxn>
                <a:cxn ang="0">
                  <a:pos x="10" y="11"/>
                </a:cxn>
                <a:cxn ang="0">
                  <a:pos x="0" y="9"/>
                </a:cxn>
                <a:cxn ang="0">
                  <a:pos x="34" y="0"/>
                </a:cxn>
                <a:cxn ang="0">
                  <a:pos x="60" y="6"/>
                </a:cxn>
                <a:cxn ang="0">
                  <a:pos x="76" y="0"/>
                </a:cxn>
                <a:cxn ang="0">
                  <a:pos x="89" y="5"/>
                </a:cxn>
                <a:cxn ang="0">
                  <a:pos x="78" y="13"/>
                </a:cxn>
                <a:cxn ang="0">
                  <a:pos x="73" y="13"/>
                </a:cxn>
                <a:cxn ang="0">
                  <a:pos x="73" y="17"/>
                </a:cxn>
                <a:cxn ang="0">
                  <a:pos x="76" y="14"/>
                </a:cxn>
              </a:cxnLst>
              <a:rect l="0" t="0" r="r" b="b"/>
              <a:pathLst>
                <a:path w="89" h="27">
                  <a:moveTo>
                    <a:pt x="76" y="14"/>
                  </a:moveTo>
                  <a:cubicBezTo>
                    <a:pt x="69" y="19"/>
                    <a:pt x="65" y="13"/>
                    <a:pt x="58" y="17"/>
                  </a:cubicBezTo>
                  <a:cubicBezTo>
                    <a:pt x="54" y="19"/>
                    <a:pt x="53" y="27"/>
                    <a:pt x="49" y="27"/>
                  </a:cubicBezTo>
                  <a:cubicBezTo>
                    <a:pt x="47" y="26"/>
                    <a:pt x="45" y="24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38" y="23"/>
                    <a:pt x="33" y="21"/>
                    <a:pt x="32" y="17"/>
                  </a:cubicBezTo>
                  <a:cubicBezTo>
                    <a:pt x="36" y="15"/>
                    <a:pt x="38" y="15"/>
                    <a:pt x="41" y="14"/>
                  </a:cubicBezTo>
                  <a:cubicBezTo>
                    <a:pt x="37" y="14"/>
                    <a:pt x="35" y="13"/>
                    <a:pt x="33" y="13"/>
                  </a:cubicBezTo>
                  <a:cubicBezTo>
                    <a:pt x="36" y="11"/>
                    <a:pt x="38" y="11"/>
                    <a:pt x="40" y="9"/>
                  </a:cubicBezTo>
                  <a:cubicBezTo>
                    <a:pt x="36" y="8"/>
                    <a:pt x="34" y="5"/>
                    <a:pt x="30" y="5"/>
                  </a:cubicBezTo>
                  <a:cubicBezTo>
                    <a:pt x="25" y="5"/>
                    <a:pt x="17" y="11"/>
                    <a:pt x="10" y="11"/>
                  </a:cubicBezTo>
                  <a:cubicBezTo>
                    <a:pt x="7" y="11"/>
                    <a:pt x="4" y="9"/>
                    <a:pt x="0" y="9"/>
                  </a:cubicBezTo>
                  <a:cubicBezTo>
                    <a:pt x="4" y="2"/>
                    <a:pt x="25" y="0"/>
                    <a:pt x="34" y="0"/>
                  </a:cubicBezTo>
                  <a:cubicBezTo>
                    <a:pt x="45" y="0"/>
                    <a:pt x="52" y="6"/>
                    <a:pt x="60" y="6"/>
                  </a:cubicBezTo>
                  <a:cubicBezTo>
                    <a:pt x="67" y="6"/>
                    <a:pt x="70" y="0"/>
                    <a:pt x="76" y="0"/>
                  </a:cubicBezTo>
                  <a:cubicBezTo>
                    <a:pt x="82" y="0"/>
                    <a:pt x="87" y="4"/>
                    <a:pt x="89" y="5"/>
                  </a:cubicBezTo>
                  <a:cubicBezTo>
                    <a:pt x="89" y="13"/>
                    <a:pt x="83" y="9"/>
                    <a:pt x="78" y="13"/>
                  </a:cubicBezTo>
                  <a:cubicBezTo>
                    <a:pt x="76" y="13"/>
                    <a:pt x="75" y="13"/>
                    <a:pt x="73" y="13"/>
                  </a:cubicBezTo>
                  <a:cubicBezTo>
                    <a:pt x="73" y="17"/>
                    <a:pt x="73" y="17"/>
                    <a:pt x="73" y="17"/>
                  </a:cubicBezTo>
                  <a:lnTo>
                    <a:pt x="76" y="1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1" name="Freeform 159"/>
            <p:cNvSpPr>
              <a:spLocks/>
            </p:cNvSpPr>
            <p:nvPr/>
          </p:nvSpPr>
          <p:spPr bwMode="auto">
            <a:xfrm>
              <a:off x="14897584" y="4175858"/>
              <a:ext cx="106817" cy="69843"/>
            </a:xfrm>
            <a:custGeom>
              <a:avLst/>
              <a:gdLst/>
              <a:ahLst/>
              <a:cxnLst>
                <a:cxn ang="0">
                  <a:pos x="7" y="20"/>
                </a:cxn>
                <a:cxn ang="0">
                  <a:pos x="0" y="13"/>
                </a:cxn>
                <a:cxn ang="0">
                  <a:pos x="25" y="0"/>
                </a:cxn>
                <a:cxn ang="0">
                  <a:pos x="31" y="14"/>
                </a:cxn>
                <a:cxn ang="0">
                  <a:pos x="7" y="20"/>
                </a:cxn>
              </a:cxnLst>
              <a:rect l="0" t="0" r="r" b="b"/>
              <a:pathLst>
                <a:path w="31" h="20">
                  <a:moveTo>
                    <a:pt x="7" y="20"/>
                  </a:moveTo>
                  <a:cubicBezTo>
                    <a:pt x="2" y="20"/>
                    <a:pt x="0" y="17"/>
                    <a:pt x="0" y="13"/>
                  </a:cubicBezTo>
                  <a:cubicBezTo>
                    <a:pt x="0" y="7"/>
                    <a:pt x="18" y="0"/>
                    <a:pt x="25" y="0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28" y="16"/>
                    <a:pt x="11" y="20"/>
                    <a:pt x="7" y="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2" name="Freeform 160"/>
            <p:cNvSpPr>
              <a:spLocks/>
            </p:cNvSpPr>
            <p:nvPr/>
          </p:nvSpPr>
          <p:spPr bwMode="auto">
            <a:xfrm>
              <a:off x="14757900" y="4221049"/>
              <a:ext cx="115033" cy="65733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10"/>
                </a:cxn>
                <a:cxn ang="0">
                  <a:pos x="22" y="12"/>
                </a:cxn>
                <a:cxn ang="0">
                  <a:pos x="24" y="18"/>
                </a:cxn>
                <a:cxn ang="0">
                  <a:pos x="0" y="18"/>
                </a:cxn>
                <a:cxn ang="0">
                  <a:pos x="9" y="6"/>
                </a:cxn>
                <a:cxn ang="0">
                  <a:pos x="9" y="0"/>
                </a:cxn>
                <a:cxn ang="0">
                  <a:pos x="23" y="0"/>
                </a:cxn>
                <a:cxn ang="0">
                  <a:pos x="19" y="4"/>
                </a:cxn>
                <a:cxn ang="0">
                  <a:pos x="33" y="4"/>
                </a:cxn>
              </a:cxnLst>
              <a:rect l="0" t="0" r="r" b="b"/>
              <a:pathLst>
                <a:path w="33" h="20">
                  <a:moveTo>
                    <a:pt x="33" y="4"/>
                  </a:moveTo>
                  <a:cubicBezTo>
                    <a:pt x="33" y="8"/>
                    <a:pt x="33" y="8"/>
                    <a:pt x="33" y="10"/>
                  </a:cubicBezTo>
                  <a:cubicBezTo>
                    <a:pt x="30" y="14"/>
                    <a:pt x="26" y="12"/>
                    <a:pt x="22" y="12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2" y="19"/>
                    <a:pt x="0" y="20"/>
                    <a:pt x="0" y="18"/>
                  </a:cubicBezTo>
                  <a:cubicBezTo>
                    <a:pt x="0" y="11"/>
                    <a:pt x="3" y="8"/>
                    <a:pt x="9" y="6"/>
                  </a:cubicBezTo>
                  <a:cubicBezTo>
                    <a:pt x="8" y="2"/>
                    <a:pt x="9" y="1"/>
                    <a:pt x="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0" y="4"/>
                    <a:pt x="19" y="4"/>
                  </a:cubicBezTo>
                  <a:cubicBezTo>
                    <a:pt x="22" y="4"/>
                    <a:pt x="29" y="4"/>
                    <a:pt x="33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3" name="Freeform 161"/>
            <p:cNvSpPr>
              <a:spLocks/>
            </p:cNvSpPr>
            <p:nvPr/>
          </p:nvSpPr>
          <p:spPr bwMode="auto">
            <a:xfrm>
              <a:off x="14605891" y="4278566"/>
              <a:ext cx="115033" cy="41083"/>
            </a:xfrm>
            <a:custGeom>
              <a:avLst/>
              <a:gdLst/>
              <a:ahLst/>
              <a:cxnLst>
                <a:cxn ang="0">
                  <a:pos x="20" y="12"/>
                </a:cxn>
                <a:cxn ang="0">
                  <a:pos x="11" y="7"/>
                </a:cxn>
                <a:cxn ang="0">
                  <a:pos x="4" y="12"/>
                </a:cxn>
                <a:cxn ang="0">
                  <a:pos x="0" y="9"/>
                </a:cxn>
                <a:cxn ang="0">
                  <a:pos x="22" y="0"/>
                </a:cxn>
                <a:cxn ang="0">
                  <a:pos x="34" y="5"/>
                </a:cxn>
                <a:cxn ang="0">
                  <a:pos x="20" y="12"/>
                </a:cxn>
              </a:cxnLst>
              <a:rect l="0" t="0" r="r" b="b"/>
              <a:pathLst>
                <a:path w="34" h="12">
                  <a:moveTo>
                    <a:pt x="20" y="12"/>
                  </a:moveTo>
                  <a:cubicBezTo>
                    <a:pt x="17" y="12"/>
                    <a:pt x="14" y="7"/>
                    <a:pt x="11" y="7"/>
                  </a:cubicBezTo>
                  <a:cubicBezTo>
                    <a:pt x="10" y="12"/>
                    <a:pt x="8" y="12"/>
                    <a:pt x="4" y="12"/>
                  </a:cubicBezTo>
                  <a:cubicBezTo>
                    <a:pt x="2" y="12"/>
                    <a:pt x="0" y="10"/>
                    <a:pt x="0" y="9"/>
                  </a:cubicBezTo>
                  <a:cubicBezTo>
                    <a:pt x="0" y="2"/>
                    <a:pt x="17" y="0"/>
                    <a:pt x="22" y="0"/>
                  </a:cubicBezTo>
                  <a:cubicBezTo>
                    <a:pt x="28" y="0"/>
                    <a:pt x="32" y="2"/>
                    <a:pt x="34" y="5"/>
                  </a:cubicBezTo>
                  <a:cubicBezTo>
                    <a:pt x="25" y="5"/>
                    <a:pt x="26" y="12"/>
                    <a:pt x="20" y="1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4" name="Freeform 162"/>
            <p:cNvSpPr>
              <a:spLocks/>
            </p:cNvSpPr>
            <p:nvPr/>
          </p:nvSpPr>
          <p:spPr bwMode="auto">
            <a:xfrm>
              <a:off x="14536050" y="4138882"/>
              <a:ext cx="184876" cy="127360"/>
            </a:xfrm>
            <a:custGeom>
              <a:avLst/>
              <a:gdLst/>
              <a:ahLst/>
              <a:cxnLst>
                <a:cxn ang="0">
                  <a:pos x="40" y="31"/>
                </a:cxn>
                <a:cxn ang="0">
                  <a:pos x="22" y="36"/>
                </a:cxn>
                <a:cxn ang="0">
                  <a:pos x="0" y="28"/>
                </a:cxn>
                <a:cxn ang="0">
                  <a:pos x="6" y="23"/>
                </a:cxn>
                <a:cxn ang="0">
                  <a:pos x="24" y="23"/>
                </a:cxn>
                <a:cxn ang="0">
                  <a:pos x="17" y="22"/>
                </a:cxn>
                <a:cxn ang="0">
                  <a:pos x="17" y="16"/>
                </a:cxn>
                <a:cxn ang="0">
                  <a:pos x="43" y="8"/>
                </a:cxn>
                <a:cxn ang="0">
                  <a:pos x="51" y="0"/>
                </a:cxn>
                <a:cxn ang="0">
                  <a:pos x="52" y="5"/>
                </a:cxn>
                <a:cxn ang="0">
                  <a:pos x="48" y="11"/>
                </a:cxn>
                <a:cxn ang="0">
                  <a:pos x="28" y="23"/>
                </a:cxn>
                <a:cxn ang="0">
                  <a:pos x="53" y="29"/>
                </a:cxn>
                <a:cxn ang="0">
                  <a:pos x="40" y="31"/>
                </a:cxn>
              </a:cxnLst>
              <a:rect l="0" t="0" r="r" b="b"/>
              <a:pathLst>
                <a:path w="53" h="36">
                  <a:moveTo>
                    <a:pt x="40" y="31"/>
                  </a:moveTo>
                  <a:cubicBezTo>
                    <a:pt x="34" y="31"/>
                    <a:pt x="27" y="36"/>
                    <a:pt x="22" y="36"/>
                  </a:cubicBezTo>
                  <a:cubicBezTo>
                    <a:pt x="19" y="36"/>
                    <a:pt x="1" y="28"/>
                    <a:pt x="0" y="28"/>
                  </a:cubicBezTo>
                  <a:cubicBezTo>
                    <a:pt x="3" y="26"/>
                    <a:pt x="4" y="25"/>
                    <a:pt x="6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9" y="21"/>
                    <a:pt x="21" y="20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30" y="16"/>
                    <a:pt x="30" y="8"/>
                    <a:pt x="43" y="8"/>
                  </a:cubicBezTo>
                  <a:cubicBezTo>
                    <a:pt x="44" y="4"/>
                    <a:pt x="47" y="0"/>
                    <a:pt x="51" y="0"/>
                  </a:cubicBezTo>
                  <a:cubicBezTo>
                    <a:pt x="52" y="0"/>
                    <a:pt x="52" y="4"/>
                    <a:pt x="52" y="5"/>
                  </a:cubicBezTo>
                  <a:cubicBezTo>
                    <a:pt x="50" y="7"/>
                    <a:pt x="48" y="9"/>
                    <a:pt x="48" y="11"/>
                  </a:cubicBezTo>
                  <a:cubicBezTo>
                    <a:pt x="41" y="16"/>
                    <a:pt x="32" y="18"/>
                    <a:pt x="28" y="23"/>
                  </a:cubicBezTo>
                  <a:cubicBezTo>
                    <a:pt x="40" y="24"/>
                    <a:pt x="43" y="25"/>
                    <a:pt x="53" y="29"/>
                  </a:cubicBezTo>
                  <a:cubicBezTo>
                    <a:pt x="49" y="32"/>
                    <a:pt x="45" y="31"/>
                    <a:pt x="40" y="3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5" name="Freeform 164"/>
            <p:cNvSpPr>
              <a:spLocks/>
            </p:cNvSpPr>
            <p:nvPr/>
          </p:nvSpPr>
          <p:spPr bwMode="auto">
            <a:xfrm>
              <a:off x="18126737" y="4672966"/>
              <a:ext cx="332777" cy="127360"/>
            </a:xfrm>
            <a:custGeom>
              <a:avLst/>
              <a:gdLst/>
              <a:ahLst/>
              <a:cxnLst>
                <a:cxn ang="0">
                  <a:pos x="77" y="29"/>
                </a:cxn>
                <a:cxn ang="0">
                  <a:pos x="66" y="34"/>
                </a:cxn>
                <a:cxn ang="0">
                  <a:pos x="58" y="29"/>
                </a:cxn>
                <a:cxn ang="0">
                  <a:pos x="50" y="32"/>
                </a:cxn>
                <a:cxn ang="0">
                  <a:pos x="40" y="36"/>
                </a:cxn>
                <a:cxn ang="0">
                  <a:pos x="32" y="31"/>
                </a:cxn>
                <a:cxn ang="0">
                  <a:pos x="22" y="38"/>
                </a:cxn>
                <a:cxn ang="0">
                  <a:pos x="0" y="18"/>
                </a:cxn>
                <a:cxn ang="0">
                  <a:pos x="20" y="0"/>
                </a:cxn>
                <a:cxn ang="0">
                  <a:pos x="47" y="15"/>
                </a:cxn>
                <a:cxn ang="0">
                  <a:pos x="54" y="3"/>
                </a:cxn>
                <a:cxn ang="0">
                  <a:pos x="97" y="15"/>
                </a:cxn>
                <a:cxn ang="0">
                  <a:pos x="89" y="29"/>
                </a:cxn>
                <a:cxn ang="0">
                  <a:pos x="77" y="29"/>
                </a:cxn>
              </a:cxnLst>
              <a:rect l="0" t="0" r="r" b="b"/>
              <a:pathLst>
                <a:path w="97" h="38">
                  <a:moveTo>
                    <a:pt x="77" y="29"/>
                  </a:moveTo>
                  <a:cubicBezTo>
                    <a:pt x="74" y="29"/>
                    <a:pt x="72" y="34"/>
                    <a:pt x="66" y="34"/>
                  </a:cubicBezTo>
                  <a:cubicBezTo>
                    <a:pt x="63" y="34"/>
                    <a:pt x="62" y="29"/>
                    <a:pt x="58" y="29"/>
                  </a:cubicBezTo>
                  <a:cubicBezTo>
                    <a:pt x="55" y="29"/>
                    <a:pt x="53" y="32"/>
                    <a:pt x="50" y="32"/>
                  </a:cubicBezTo>
                  <a:cubicBezTo>
                    <a:pt x="47" y="32"/>
                    <a:pt x="44" y="36"/>
                    <a:pt x="40" y="36"/>
                  </a:cubicBezTo>
                  <a:cubicBezTo>
                    <a:pt x="36" y="36"/>
                    <a:pt x="34" y="34"/>
                    <a:pt x="32" y="31"/>
                  </a:cubicBezTo>
                  <a:cubicBezTo>
                    <a:pt x="29" y="34"/>
                    <a:pt x="27" y="38"/>
                    <a:pt x="22" y="38"/>
                  </a:cubicBezTo>
                  <a:cubicBezTo>
                    <a:pt x="11" y="38"/>
                    <a:pt x="0" y="29"/>
                    <a:pt x="0" y="18"/>
                  </a:cubicBezTo>
                  <a:cubicBezTo>
                    <a:pt x="0" y="8"/>
                    <a:pt x="11" y="0"/>
                    <a:pt x="20" y="0"/>
                  </a:cubicBezTo>
                  <a:cubicBezTo>
                    <a:pt x="34" y="0"/>
                    <a:pt x="35" y="15"/>
                    <a:pt x="47" y="15"/>
                  </a:cubicBezTo>
                  <a:cubicBezTo>
                    <a:pt x="47" y="8"/>
                    <a:pt x="49" y="3"/>
                    <a:pt x="54" y="3"/>
                  </a:cubicBezTo>
                  <a:cubicBezTo>
                    <a:pt x="62" y="3"/>
                    <a:pt x="88" y="12"/>
                    <a:pt x="97" y="15"/>
                  </a:cubicBezTo>
                  <a:cubicBezTo>
                    <a:pt x="95" y="21"/>
                    <a:pt x="89" y="26"/>
                    <a:pt x="89" y="29"/>
                  </a:cubicBezTo>
                  <a:lnTo>
                    <a:pt x="77" y="2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6" name="Freeform 165"/>
            <p:cNvSpPr>
              <a:spLocks/>
            </p:cNvSpPr>
            <p:nvPr/>
          </p:nvSpPr>
          <p:spPr bwMode="auto">
            <a:xfrm>
              <a:off x="13595240" y="7281762"/>
              <a:ext cx="90383" cy="45193"/>
            </a:xfrm>
            <a:custGeom>
              <a:avLst/>
              <a:gdLst/>
              <a:ahLst/>
              <a:cxnLst>
                <a:cxn ang="0">
                  <a:pos x="5" y="13"/>
                </a:cxn>
                <a:cxn ang="0">
                  <a:pos x="2" y="11"/>
                </a:cxn>
                <a:cxn ang="0">
                  <a:pos x="0" y="9"/>
                </a:cxn>
                <a:cxn ang="0">
                  <a:pos x="26" y="0"/>
                </a:cxn>
                <a:cxn ang="0">
                  <a:pos x="20" y="4"/>
                </a:cxn>
                <a:cxn ang="0">
                  <a:pos x="19" y="8"/>
                </a:cxn>
                <a:cxn ang="0">
                  <a:pos x="5" y="13"/>
                </a:cxn>
              </a:cxnLst>
              <a:rect l="0" t="0" r="r" b="b"/>
              <a:pathLst>
                <a:path w="26" h="13">
                  <a:moveTo>
                    <a:pt x="5" y="13"/>
                  </a:moveTo>
                  <a:cubicBezTo>
                    <a:pt x="4" y="13"/>
                    <a:pt x="2" y="12"/>
                    <a:pt x="2" y="11"/>
                  </a:cubicBezTo>
                  <a:cubicBezTo>
                    <a:pt x="1" y="11"/>
                    <a:pt x="0" y="9"/>
                    <a:pt x="0" y="9"/>
                  </a:cubicBezTo>
                  <a:cubicBezTo>
                    <a:pt x="7" y="6"/>
                    <a:pt x="18" y="1"/>
                    <a:pt x="26" y="0"/>
                  </a:cubicBezTo>
                  <a:cubicBezTo>
                    <a:pt x="25" y="4"/>
                    <a:pt x="22" y="2"/>
                    <a:pt x="20" y="4"/>
                  </a:cubicBezTo>
                  <a:cubicBezTo>
                    <a:pt x="18" y="4"/>
                    <a:pt x="19" y="7"/>
                    <a:pt x="19" y="8"/>
                  </a:cubicBezTo>
                  <a:cubicBezTo>
                    <a:pt x="18" y="11"/>
                    <a:pt x="9" y="13"/>
                    <a:pt x="5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7" name="Freeform 166"/>
            <p:cNvSpPr>
              <a:spLocks/>
            </p:cNvSpPr>
            <p:nvPr/>
          </p:nvSpPr>
          <p:spPr bwMode="auto">
            <a:xfrm>
              <a:off x="14264900" y="5239917"/>
              <a:ext cx="90383" cy="65733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11" y="0"/>
                </a:cxn>
                <a:cxn ang="0">
                  <a:pos x="26" y="6"/>
                </a:cxn>
                <a:cxn ang="0">
                  <a:pos x="26" y="12"/>
                </a:cxn>
                <a:cxn ang="0">
                  <a:pos x="8" y="19"/>
                </a:cxn>
                <a:cxn ang="0">
                  <a:pos x="0" y="14"/>
                </a:cxn>
                <a:cxn ang="0">
                  <a:pos x="5" y="4"/>
                </a:cxn>
              </a:cxnLst>
              <a:rect l="0" t="0" r="r" b="b"/>
              <a:pathLst>
                <a:path w="26" h="19">
                  <a:moveTo>
                    <a:pt x="5" y="4"/>
                  </a:moveTo>
                  <a:cubicBezTo>
                    <a:pt x="8" y="4"/>
                    <a:pt x="8" y="0"/>
                    <a:pt x="11" y="0"/>
                  </a:cubicBezTo>
                  <a:cubicBezTo>
                    <a:pt x="17" y="0"/>
                    <a:pt x="20" y="5"/>
                    <a:pt x="26" y="6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0" y="15"/>
                    <a:pt x="15" y="19"/>
                    <a:pt x="8" y="19"/>
                  </a:cubicBezTo>
                  <a:cubicBezTo>
                    <a:pt x="2" y="19"/>
                    <a:pt x="0" y="19"/>
                    <a:pt x="0" y="14"/>
                  </a:cubicBezTo>
                  <a:cubicBezTo>
                    <a:pt x="0" y="12"/>
                    <a:pt x="4" y="4"/>
                    <a:pt x="5" y="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8" name="Freeform 167"/>
            <p:cNvSpPr>
              <a:spLocks/>
            </p:cNvSpPr>
            <p:nvPr/>
          </p:nvSpPr>
          <p:spPr bwMode="auto">
            <a:xfrm>
              <a:off x="14720924" y="5161860"/>
              <a:ext cx="69843" cy="65733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5" y="19"/>
                </a:cxn>
                <a:cxn ang="0">
                  <a:pos x="0" y="8"/>
                </a:cxn>
                <a:cxn ang="0">
                  <a:pos x="21" y="17"/>
                </a:cxn>
              </a:cxnLst>
              <a:rect l="0" t="0" r="r" b="b"/>
              <a:pathLst>
                <a:path w="21" h="20">
                  <a:moveTo>
                    <a:pt x="21" y="17"/>
                  </a:moveTo>
                  <a:cubicBezTo>
                    <a:pt x="21" y="20"/>
                    <a:pt x="15" y="19"/>
                    <a:pt x="15" y="19"/>
                  </a:cubicBezTo>
                  <a:cubicBezTo>
                    <a:pt x="10" y="19"/>
                    <a:pt x="0" y="14"/>
                    <a:pt x="0" y="8"/>
                  </a:cubicBezTo>
                  <a:cubicBezTo>
                    <a:pt x="0" y="0"/>
                    <a:pt x="21" y="8"/>
                    <a:pt x="21" y="1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09" name="Freeform 168"/>
            <p:cNvSpPr>
              <a:spLocks/>
            </p:cNvSpPr>
            <p:nvPr/>
          </p:nvSpPr>
          <p:spPr bwMode="auto">
            <a:xfrm>
              <a:off x="15213924" y="4915359"/>
              <a:ext cx="65733" cy="4519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19" y="8"/>
                </a:cxn>
                <a:cxn ang="0">
                  <a:pos x="8" y="0"/>
                </a:cxn>
                <a:cxn ang="0">
                  <a:pos x="2" y="9"/>
                </a:cxn>
                <a:cxn ang="0">
                  <a:pos x="2" y="13"/>
                </a:cxn>
              </a:cxnLst>
              <a:rect l="0" t="0" r="r" b="b"/>
              <a:pathLst>
                <a:path w="19" h="13">
                  <a:moveTo>
                    <a:pt x="2" y="13"/>
                  </a:moveTo>
                  <a:cubicBezTo>
                    <a:pt x="7" y="13"/>
                    <a:pt x="17" y="10"/>
                    <a:pt x="19" y="8"/>
                  </a:cubicBezTo>
                  <a:cubicBezTo>
                    <a:pt x="15" y="5"/>
                    <a:pt x="13" y="0"/>
                    <a:pt x="8" y="0"/>
                  </a:cubicBezTo>
                  <a:cubicBezTo>
                    <a:pt x="4" y="0"/>
                    <a:pt x="2" y="5"/>
                    <a:pt x="2" y="9"/>
                  </a:cubicBezTo>
                  <a:cubicBezTo>
                    <a:pt x="2" y="10"/>
                    <a:pt x="0" y="13"/>
                    <a:pt x="2" y="1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10" name="Freeform 169"/>
            <p:cNvSpPr>
              <a:spLocks/>
            </p:cNvSpPr>
            <p:nvPr/>
          </p:nvSpPr>
          <p:spPr bwMode="auto">
            <a:xfrm>
              <a:off x="18262311" y="4870166"/>
              <a:ext cx="139683" cy="57517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0"/>
                </a:cxn>
                <a:cxn ang="0">
                  <a:pos x="41" y="17"/>
                </a:cxn>
                <a:cxn ang="0">
                  <a:pos x="28" y="17"/>
                </a:cxn>
                <a:cxn ang="0">
                  <a:pos x="2" y="11"/>
                </a:cxn>
                <a:cxn ang="0">
                  <a:pos x="0" y="13"/>
                </a:cxn>
              </a:cxnLst>
              <a:rect l="0" t="0" r="r" b="b"/>
              <a:pathLst>
                <a:path w="41" h="17">
                  <a:moveTo>
                    <a:pt x="0" y="13"/>
                  </a:moveTo>
                  <a:cubicBezTo>
                    <a:pt x="5" y="6"/>
                    <a:pt x="11" y="0"/>
                    <a:pt x="21" y="0"/>
                  </a:cubicBezTo>
                  <a:cubicBezTo>
                    <a:pt x="32" y="0"/>
                    <a:pt x="41" y="7"/>
                    <a:pt x="41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0" y="13"/>
                    <a:pt x="10" y="14"/>
                    <a:pt x="2" y="11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11" name="Freeform 170"/>
            <p:cNvSpPr>
              <a:spLocks/>
            </p:cNvSpPr>
            <p:nvPr/>
          </p:nvSpPr>
          <p:spPr bwMode="auto">
            <a:xfrm>
              <a:off x="18533461" y="4730483"/>
              <a:ext cx="193093" cy="69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" y="9"/>
                </a:cxn>
                <a:cxn ang="0">
                  <a:pos x="56" y="13"/>
                </a:cxn>
                <a:cxn ang="0">
                  <a:pos x="37" y="20"/>
                </a:cxn>
                <a:cxn ang="0">
                  <a:pos x="4" y="3"/>
                </a:cxn>
                <a:cxn ang="0">
                  <a:pos x="0" y="0"/>
                </a:cxn>
              </a:cxnLst>
              <a:rect l="0" t="0" r="r" b="b"/>
              <a:pathLst>
                <a:path w="56" h="20">
                  <a:moveTo>
                    <a:pt x="0" y="0"/>
                  </a:moveTo>
                  <a:cubicBezTo>
                    <a:pt x="4" y="3"/>
                    <a:pt x="50" y="9"/>
                    <a:pt x="52" y="9"/>
                  </a:cubicBezTo>
                  <a:cubicBezTo>
                    <a:pt x="55" y="9"/>
                    <a:pt x="56" y="11"/>
                    <a:pt x="56" y="13"/>
                  </a:cubicBezTo>
                  <a:cubicBezTo>
                    <a:pt x="56" y="18"/>
                    <a:pt x="44" y="20"/>
                    <a:pt x="37" y="20"/>
                  </a:cubicBezTo>
                  <a:cubicBezTo>
                    <a:pt x="25" y="20"/>
                    <a:pt x="4" y="14"/>
                    <a:pt x="4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  <p:sp>
          <p:nvSpPr>
            <p:cNvPr id="112" name="Freeform 171"/>
            <p:cNvSpPr>
              <a:spLocks/>
            </p:cNvSpPr>
            <p:nvPr/>
          </p:nvSpPr>
          <p:spPr bwMode="auto">
            <a:xfrm>
              <a:off x="18258204" y="4824976"/>
              <a:ext cx="41083" cy="45193"/>
            </a:xfrm>
            <a:custGeom>
              <a:avLst/>
              <a:gdLst/>
              <a:ahLst/>
              <a:cxnLst>
                <a:cxn ang="0">
                  <a:pos x="12" y="7"/>
                </a:cxn>
                <a:cxn ang="0">
                  <a:pos x="5" y="13"/>
                </a:cxn>
                <a:cxn ang="0">
                  <a:pos x="0" y="7"/>
                </a:cxn>
                <a:cxn ang="0">
                  <a:pos x="12" y="7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1"/>
                    <a:pt x="8" y="13"/>
                    <a:pt x="5" y="13"/>
                  </a:cubicBezTo>
                  <a:cubicBezTo>
                    <a:pt x="0" y="13"/>
                    <a:pt x="0" y="11"/>
                    <a:pt x="0" y="7"/>
                  </a:cubicBezTo>
                  <a:cubicBezTo>
                    <a:pt x="0" y="0"/>
                    <a:pt x="12" y="1"/>
                    <a:pt x="12" y="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sz="1462" dirty="0">
                <a:latin typeface="Roboto condensed"/>
                <a:cs typeface="Roboto condensed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43250" y="2105845"/>
            <a:ext cx="3536103" cy="3347705"/>
          </a:xfrm>
          <a:prstGeom prst="rect">
            <a:avLst/>
          </a:prstGeom>
          <a:solidFill>
            <a:srgbClr val="8F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787901" y="4062064"/>
            <a:ext cx="17897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WORLD</a:t>
            </a:r>
          </a:p>
          <a:p>
            <a:pPr algn="r"/>
            <a:r>
              <a:rPr lang="tr-TR" sz="3200" dirty="0">
                <a:solidFill>
                  <a:schemeClr val="bg1"/>
                </a:solidFill>
                <a:latin typeface="Montserrat Semi Bold" panose="00000700000000000000" pitchFamily="50" charset="-94"/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23507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8066</TotalTime>
  <Words>2206</Words>
  <Application>Microsoft Macintosh PowerPoint</Application>
  <PresentationFormat>Custom</PresentationFormat>
  <Paragraphs>376</Paragraphs>
  <Slides>54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Calibri</vt:lpstr>
      <vt:lpstr>FontAwesome</vt:lpstr>
      <vt:lpstr>Montserrat</vt:lpstr>
      <vt:lpstr>Montserrat Black</vt:lpstr>
      <vt:lpstr>Montserrat Extra Bold</vt:lpstr>
      <vt:lpstr>Montserrat Light</vt:lpstr>
      <vt:lpstr>Montserrat Semi Bold</vt:lpstr>
      <vt:lpstr>Open Sans</vt:lpstr>
      <vt:lpstr>Open Sans Extrabold</vt:lpstr>
      <vt:lpstr>Roboto condensed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Andrew Sabato</cp:lastModifiedBy>
  <cp:revision>728</cp:revision>
  <dcterms:created xsi:type="dcterms:W3CDTF">2014-09-26T10:57:37Z</dcterms:created>
  <dcterms:modified xsi:type="dcterms:W3CDTF">2018-05-05T04:03:31Z</dcterms:modified>
</cp:coreProperties>
</file>