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Merriweather" panose="020B0604020202020204" charset="-52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2373923"/>
            <a:ext cx="4255500" cy="374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Виктория Старченко и Ксения </a:t>
            </a:r>
            <a:r>
              <a:rPr lang="ru-RU" sz="2400" dirty="0" err="1" smtClean="0">
                <a:latin typeface="Calibri"/>
                <a:ea typeface="Calibri"/>
                <a:cs typeface="Calibri"/>
                <a:sym typeface="Calibri"/>
              </a:rPr>
              <a:t>Середоха</a:t>
            </a:r>
            <a:endParaRPr lang="ru-RU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МАОУ гимназия №40 им. Ю.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А. Гагарина и ШИЛИ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lt1"/>
                </a:solidFill>
              </a:rPr>
              <a:t>Название проекта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Картиночка, можно мемасик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Тезисное перечисление целей и задач, а также практической значимости и актуальности решаемой задачи: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>
              <a:buSzPts val="2400"/>
              <a:buFont typeface="Calibri"/>
              <a:buChar char="●"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Целью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работы является смоделировать на </a:t>
            </a: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3 ситуацию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искривления и высчитать угол отклонения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381000">
              <a:buSzPts val="2400"/>
              <a:buFont typeface="Calibri"/>
              <a:buChar char="●"/>
            </a:pPr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Постановка дифференциальной задачи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Google Shape;112;p16"/>
              <p:cNvSpPr txBox="1"/>
              <p:nvPr/>
            </p:nvSpPr>
            <p:spPr>
              <a:xfrm>
                <a:off x="271150" y="1480075"/>
                <a:ext cx="8609100" cy="12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ru-RU" sz="2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Изменение угла описываются уравнением</a:t>
                </a:r>
                <a:endParaRPr lang="ru-RU" sz="20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𝛩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𝐺𝑀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0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2" name="Google Shape;112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50" y="1480075"/>
                <a:ext cx="8609100" cy="1290000"/>
              </a:xfrm>
              <a:prstGeom prst="rect">
                <a:avLst/>
              </a:prstGeom>
              <a:blipFill>
                <a:blip r:embed="rId4"/>
                <a:stretch>
                  <a:fillRect l="-1062" b="-14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Google Shape;114;p16"/>
          <p:cNvSpPr txBox="1"/>
          <p:nvPr/>
        </p:nvSpPr>
        <p:spPr>
          <a:xfrm>
            <a:off x="363425" y="3893100"/>
            <a:ext cx="83721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где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ʘ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угол отклонения,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 G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гравитационная постоянная, </a:t>
            </a:r>
          </a:p>
          <a:p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M –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масса солнца,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расстояние между телом и точкой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преломления,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– постоянная скорость света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Формулы и значения параметров, описывающие начальные условия, и пояснения к ним, аналогично предыдущему слайду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" y="1259633"/>
            <a:ext cx="4703880" cy="495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График, распределение, картинка, таблица или любое другое наглядное изображение результатов. Если результатов несколько – можно сделать несколько таких слайдов, по одному на каждый результат, или совместить их на одном графике/распределении. Не забудьте подписать оси графика, при необходимости описать обозначения (цвета линий на графике или областей на распределении).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25250"/>
            <a:ext cx="4505991" cy="33109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Тезисное изложение основных результатов исследования: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Опять можно использовать списки.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Кратко, в нескольких словах, обозначьте ключевые выводы исследования.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Можно описать его практическую значимость, если это было заявлено во введении.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Также уместно сказать пару слов о дальнейших перспективах проекта.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ердце 1"/>
          <p:cNvSpPr/>
          <p:nvPr/>
        </p:nvSpPr>
        <p:spPr>
          <a:xfrm>
            <a:off x="1362809" y="1749670"/>
            <a:ext cx="6110654" cy="42291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244</Words>
  <Application>Microsoft Office PowerPoint</Application>
  <PresentationFormat>Экран (4:3)</PresentationFormat>
  <Paragraphs>35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Merriweather</vt:lpstr>
      <vt:lpstr>Calibri</vt:lpstr>
      <vt:lpstr>Cambria Math</vt:lpstr>
      <vt:lpstr>Arial</vt:lpstr>
      <vt:lpstr>Times New Roman</vt:lpstr>
      <vt:lpstr>Тема1</vt:lpstr>
      <vt:lpstr>Презентация PowerPoint</vt:lpstr>
      <vt:lpstr>Название проекта</vt:lpstr>
      <vt:lpstr>Введение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Студент</cp:lastModifiedBy>
  <cp:revision>3</cp:revision>
  <dcterms:modified xsi:type="dcterms:W3CDTF">2019-12-04T14:31:56Z</dcterms:modified>
</cp:coreProperties>
</file>