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5" r:id="rId10"/>
    <p:sldId id="263" r:id="rId11"/>
    <p:sldId id="266" r:id="rId12"/>
    <p:sldId id="264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DFB60-5F61-ABEA-8AFB-D3FBCB87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B0CED-A3BD-C960-73B0-A120D68BBC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2E75-F0C1-4F8D-83FD-CDC87823863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45C7-37E1-4A41-BB42-E089127D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67392"/>
            <a:ext cx="9570720" cy="2387600"/>
          </a:xfrm>
        </p:spPr>
        <p:txBody>
          <a:bodyPr>
            <a:noAutofit/>
          </a:bodyPr>
          <a:lstStyle/>
          <a:p>
            <a:r>
              <a:rPr lang="uk-UA" sz="6600" b="0" dirty="0" err="1"/>
              <a:t>Кросплатформенний</a:t>
            </a:r>
            <a:r>
              <a:rPr lang="uk-UA" sz="6600" b="0" dirty="0"/>
              <a:t> застосунок </a:t>
            </a:r>
            <a:r>
              <a:rPr lang="en-US" sz="6600" b="0" dirty="0" smtClean="0"/>
              <a:t/>
            </a:r>
            <a:br>
              <a:rPr lang="en-US" sz="6600" b="0" dirty="0" smtClean="0"/>
            </a:br>
            <a:r>
              <a:rPr lang="en-US" sz="6600" dirty="0" smtClean="0"/>
              <a:t>Expense Tracker</a:t>
            </a:r>
            <a:endParaRPr lang="en-US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9086" y="5065078"/>
            <a:ext cx="9144000" cy="1655762"/>
          </a:xfrm>
        </p:spPr>
        <p:txBody>
          <a:bodyPr/>
          <a:lstStyle/>
          <a:p>
            <a:r>
              <a:rPr lang="uk-UA" dirty="0" smtClean="0"/>
              <a:t>Студентки групи ПП-31</a:t>
            </a:r>
            <a:br>
              <a:rPr lang="uk-UA" dirty="0" smtClean="0"/>
            </a:br>
            <a:r>
              <a:rPr lang="uk-UA" dirty="0" err="1" smtClean="0"/>
              <a:t>Голотюк</a:t>
            </a:r>
            <a:r>
              <a:rPr lang="uk-UA" dirty="0" smtClean="0"/>
              <a:t> Вікторії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680" y="456806"/>
            <a:ext cx="80409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TransactionScreen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відображення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списку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build(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): Widget: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який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будує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і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повертає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списком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60" y="86691"/>
            <a:ext cx="2992121" cy="66610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6" y="2949796"/>
            <a:ext cx="6966682" cy="37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502" y="-193040"/>
            <a:ext cx="890169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EditTransactionScreen</a:t>
            </a: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редагування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існуючих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amountController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dateController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descriptionController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приватні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контролери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введення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суми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опису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selectedCategory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selectedDate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обрана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категорія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транзакції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76" y="173537"/>
            <a:ext cx="2978016" cy="6629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2805652"/>
            <a:ext cx="6466195" cy="34028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" y="2614258"/>
            <a:ext cx="266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initState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(), build(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): Widget, dispose():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ініціалізації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встановлення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початкових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значення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побудови</a:t>
            </a:r>
            <a:r>
              <a:rPr lang="uk-UA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віджету</a:t>
            </a:r>
            <a:r>
              <a:rPr lang="uk-UA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екрану, очищення контролерів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635" y="198452"/>
            <a:ext cx="10075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StatisticsScreen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відображення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статистики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про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statisticHelper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StatisticHelper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обробки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статистичних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побудови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currentChartType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тип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наприклад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кругова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лінійна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startDate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endDate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початку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завершення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періоду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статистики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initState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(),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setInitialDates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(), build(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): Widget: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ініціалізації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встановлення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початкових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побудови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85" y="4636352"/>
            <a:ext cx="8136746" cy="124585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15590" y="5882203"/>
            <a:ext cx="8978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ідображенн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легенди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відбувається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залежності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веб-середовища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buildLegendRowSide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розміщує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легенду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збоку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мобільних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buildLegendRowBottom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відображає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легенду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знизу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2" y="1247264"/>
            <a:ext cx="8012101" cy="42981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460" y="43543"/>
            <a:ext cx="301214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Тестування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81497" y="4830969"/>
            <a:ext cx="782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Тестування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складається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4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модульне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тестування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функцій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статистики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UI-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тестування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екранів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тестування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взаємодії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зовнішнім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0" y="1461934"/>
            <a:ext cx="945724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318481"/>
            <a:ext cx="47722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Модульне</a:t>
            </a: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функцій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Створюється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Перевіряються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різні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операції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такі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як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оновлення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видалення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записів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загальних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сум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test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expect.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UI-</a:t>
            </a:r>
            <a:r>
              <a:rPr lang="en-US" sz="16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екранів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додатку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Створюються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додатку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такі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як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MainScreen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StatisticsScreen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AddExpenseScreen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AddIncomeScreen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Перевіряється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чи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відображаються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необхідні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елементи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кожному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-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testWidgets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expect.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48251" y="318482"/>
            <a:ext cx="48942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обчислення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статистики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Створюється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та з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дійснюється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виклик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функцій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getExpenseStatistics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getIncomeStatistics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getCombinedStatistics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передачею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в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визначених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Перевіряється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чи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результати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є null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чи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містять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вони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очікувані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test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expect.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зовнішнім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API</a:t>
            </a:r>
          </a:p>
          <a:p>
            <a:pPr indent="45720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Створюється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Перевіряється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чи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getCurrencyRate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повертає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очікуване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курсу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викидає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виняток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у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випадку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помилки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сервера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чи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неправильної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відповіді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test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expect</a:t>
            </a: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/>
              <a:t>Висновок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9809480" cy="48053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Отже, мій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- це мобільний додаток, розроблений з використанням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дозволяє користувачам ефективно відстежувати свої фінанси. Завдяки комбінації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різноманітних функцій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таких як можливість додавання та категоризації витрат і доходів, побудова графіків для аналізу витрат та доходів, управління базою даних, мій додаток стає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інструментом для керування фінансами. Він пропонує користувачам інтуїтивно зрозумілий інтерфейс та надійну платформу для ефективного управління їхніми фінансами, забезпечуючи зручність і надійність в одному пакеті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/>
              <a:t>Опис проекту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299" y="1470024"/>
            <a:ext cx="9677401" cy="50222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"Система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транзакціями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редагувати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 написаний мовою програмування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Flutter SDK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розробки мобільного і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веб-інтерфейсу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залежності від різних пакетів, включаючи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sqflite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базою даних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міжнародних розрахунків та локалізації,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fl_chart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побудови графіків та діаграм,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управління станом додатка,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виконання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запитів, а також інші пакети для підтримки різних функціональних можливостей.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Можливості застосунку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4640"/>
            <a:ext cx="4717869" cy="461232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"Система управління транзакціями" надає такі можливості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Додавання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редагування та видалення транзакцій.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історії транзакцій з відображенням дати, категорії, суми та опису.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 та надходжень за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 статистичних діаграм.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2602"/>
          <a:stretch/>
        </p:blipFill>
        <p:spPr bwMode="auto">
          <a:xfrm>
            <a:off x="5782491" y="1950720"/>
            <a:ext cx="6348549" cy="40059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42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923" y="57848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Структура</a:t>
            </a:r>
            <a:r>
              <a:rPr lang="en-US" b="1" dirty="0"/>
              <a:t> </a:t>
            </a:r>
            <a:r>
              <a:rPr lang="en-US" b="1" dirty="0" err="1" smtClean="0"/>
              <a:t>проекту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923" y="2098110"/>
            <a:ext cx="3672477" cy="387597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кодом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43121" y="507176"/>
            <a:ext cx="7132319" cy="620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project_root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├── lib/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main.dart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Вхідна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точка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програми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├── screens/              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Папка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екранів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main_screen.dart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Головний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add_income_screen.dart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доходів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add_expence_screen.dart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edit_transaction_screen.dart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керування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транзакціями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statistics_screen.dart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перегляду статистики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transaction_screen.dart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керування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транзакціями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└── ...           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Інші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├── widgets/         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Папка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віджетів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bottom_navigation_bar.dart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Віджет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списку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завдань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│   └── ...                 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	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Інші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віджети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└──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utils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/                   	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Папка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допоміжних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утиліт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 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database_helper.dart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Допоміжний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роботи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 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api_helper.dart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	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з API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    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statistic_helper.dart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Допоміжний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роботи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з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і статистикою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│       └── </a:t>
            </a:r>
            <a:r>
              <a:rPr lang="uk-UA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├── test/                          </a:t>
            </a:r>
            <a:r>
              <a:rPr lang="uk-UA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Папка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тестів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├──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pubspec.yaml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	  #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конфігурації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проекту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залежностей</a:t>
            </a:r>
            <a:endParaRPr lang="en-US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└── ...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База</a:t>
            </a:r>
            <a:r>
              <a:rPr lang="en-US" b="1" dirty="0"/>
              <a:t> </a:t>
            </a:r>
            <a:r>
              <a:rPr lang="en-US" b="1" dirty="0" err="1"/>
              <a:t>даних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8734" y="1163774"/>
            <a:ext cx="106745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"Expense" і "Income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"Expense"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категорія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дійсне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"Income"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аналогічні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категорія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дійсне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28665" y="2596787"/>
            <a:ext cx="552513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Архітектура проекту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12" y="973514"/>
            <a:ext cx="10471375" cy="5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440" y="374680"/>
            <a:ext cx="44500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SQLite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збереження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обробки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транзакцій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_database: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dbName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назва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expenseTable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_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incomeTable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назви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таблиць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startDate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endDate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початку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завершення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періоду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створення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таблиць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оновлення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видалення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записів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статистичних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інших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операцій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22240" y="4311839"/>
            <a:ext cx="6085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ApiHelper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uk-UA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і стороннім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API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курсу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getCurrencyRate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(String): Future&lt;double&gt;: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курсу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22240" y="374680"/>
            <a:ext cx="6085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StatisticHelper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обробку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побудову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статистичних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currentChartType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тип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зміни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типу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побудови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діаграм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інших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операцій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обробки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статистичних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0339" y="-200297"/>
            <a:ext cx="8737238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MainScreen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5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Цей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відповідає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головний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додатку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якому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відображається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статистика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основні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дії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користувача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5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apiHelper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ApiHelper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з API.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currentBalance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totalIncome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totalExpenses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selectedCurrency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currencyRate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дані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про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баланс</a:t>
            </a:r>
            <a:r>
              <a:rPr lang="en-US" sz="15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загальний</a:t>
            </a:r>
            <a:r>
              <a:rPr lang="en-US" sz="15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дохід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загальні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витрати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обрану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курс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5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initState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(), _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fetchData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(), build(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): Widget, _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showCurrencySelection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):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ініціалізації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отримання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побудови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відображення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валютного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вибору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25" y="468192"/>
            <a:ext cx="2838994" cy="63201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56" y="3770812"/>
            <a:ext cx="5759499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75" y="0"/>
            <a:ext cx="927330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AddIncomeScreen</a:t>
            </a:r>
            <a:r>
              <a:rPr lang="uk-UA" sz="2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AddExpenseScreen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</a:t>
            </a: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і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клас</a:t>
            </a:r>
            <a:r>
              <a:rPr lang="uk-UA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відповіда</a:t>
            </a:r>
            <a:r>
              <a:rPr lang="uk-UA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ють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нових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транзакцій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Атрибути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amountController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dateController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descriptionController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контролери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введення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суми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дати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опису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dbHelper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об'єкт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класу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DatabaseHelper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взаємодії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базою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selectedCategory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обрана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категорія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доходу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build(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BuildContext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): Widget: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метод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який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будує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і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повертає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екран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доходів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51" y="115317"/>
            <a:ext cx="2926081" cy="6514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76" y="3231654"/>
            <a:ext cx="6818939" cy="35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6261BE5-A95B-42A5-9435-ED243AC38DBA}" vid="{7A11BF17-388D-4730-912E-5106ABCDF5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5590</TotalTime>
  <Words>1135</Words>
  <Application>Microsoft Office PowerPoint</Application>
  <PresentationFormat>Широкоэкранный</PresentationFormat>
  <Paragraphs>139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Тема1</vt:lpstr>
      <vt:lpstr>Кросплатформенний застосунок  Expense Tracker</vt:lpstr>
      <vt:lpstr>Опис проекту</vt:lpstr>
      <vt:lpstr>Можливості застосунку</vt:lpstr>
      <vt:lpstr>Структура проекту</vt:lpstr>
      <vt:lpstr>База даних</vt:lpstr>
      <vt:lpstr>Архітектура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Тестування</vt:lpstr>
      <vt:lpstr>Презентация PowerPoint</vt:lpstr>
      <vt:lpstr>Висновок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Кросплатформенний застосунок  Expense Tracker</dc:title>
  <dc:creator>Viktoriia</dc:creator>
  <cp:lastModifiedBy>Viktoriia</cp:lastModifiedBy>
  <cp:revision>23</cp:revision>
  <dcterms:created xsi:type="dcterms:W3CDTF">2024-04-17T20:10:33Z</dcterms:created>
  <dcterms:modified xsi:type="dcterms:W3CDTF">2024-04-21T17:20:38Z</dcterms:modified>
</cp:coreProperties>
</file>