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A71B6-FB74-3982-FBF8-27AC0820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«Мой дневник»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706EBF-ABFB-89B2-66CB-F8F685490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Русакова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19637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4929-EA8C-8DB1-A042-79149DFD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5443D-8E65-027A-D71A-EA0F9041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670" y="864108"/>
            <a:ext cx="773165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Идея проекта – создать сайт для ведения личного дневника, в котором можно создавать, обновлять и удалять записи, разделять их по категориям и присваивать им различные теги.</a:t>
            </a:r>
          </a:p>
        </p:txBody>
      </p:sp>
    </p:spTree>
    <p:extLst>
      <p:ext uri="{BB962C8B-B14F-4D97-AF65-F5344CB8AC3E}">
        <p14:creationId xmlns:p14="http://schemas.microsoft.com/office/powerpoint/2010/main" val="302654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6D9DB-72EA-4C36-E766-CCEBD22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5" y="1128408"/>
            <a:ext cx="3268300" cy="460118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Интерфейс приложения: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Главная страница сайта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50403E3-6AB6-7C8B-6CDD-BE4D213E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617" y="1550166"/>
            <a:ext cx="6046265" cy="402927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8E3D9E8-6579-CD13-FBB6-98DFD0E1B80E}"/>
              </a:ext>
            </a:extLst>
          </p:cNvPr>
          <p:cNvCxnSpPr/>
          <p:nvPr/>
        </p:nvCxnSpPr>
        <p:spPr>
          <a:xfrm>
            <a:off x="9624198" y="1500225"/>
            <a:ext cx="552262" cy="742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13B6AD1-1518-3B18-AD8F-22C1A77C72A6}"/>
              </a:ext>
            </a:extLst>
          </p:cNvPr>
          <p:cNvSpPr/>
          <p:nvPr/>
        </p:nvSpPr>
        <p:spPr>
          <a:xfrm>
            <a:off x="8884092" y="889263"/>
            <a:ext cx="1294646" cy="6156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Добавление новой записи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8AEF1E7-FEDA-AD82-6C65-C5F5B2DA9942}"/>
              </a:ext>
            </a:extLst>
          </p:cNvPr>
          <p:cNvSpPr/>
          <p:nvPr/>
        </p:nvSpPr>
        <p:spPr>
          <a:xfrm>
            <a:off x="7410259" y="1733544"/>
            <a:ext cx="1489297" cy="5425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Редактирование записи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9AB959-AF39-9943-C7A4-30E5B3558477}"/>
              </a:ext>
            </a:extLst>
          </p:cNvPr>
          <p:cNvSpPr/>
          <p:nvPr/>
        </p:nvSpPr>
        <p:spPr>
          <a:xfrm>
            <a:off x="8899556" y="3334176"/>
            <a:ext cx="1115840" cy="5228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Удаление записи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010546B-4F83-E6D7-337B-C0B5BD72BC36}"/>
              </a:ext>
            </a:extLst>
          </p:cNvPr>
          <p:cNvSpPr/>
          <p:nvPr/>
        </p:nvSpPr>
        <p:spPr>
          <a:xfrm>
            <a:off x="4886604" y="4273474"/>
            <a:ext cx="1294647" cy="6156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Фильтрация по категории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C1484C2-8B58-2264-3893-4CFFA8EFF1AA}"/>
              </a:ext>
            </a:extLst>
          </p:cNvPr>
          <p:cNvSpPr/>
          <p:nvPr/>
        </p:nvSpPr>
        <p:spPr>
          <a:xfrm>
            <a:off x="8329551" y="5824895"/>
            <a:ext cx="1294647" cy="6156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Фильтрация по тегу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67CE0D8-50AF-4517-524E-CD5114C08DFF}"/>
              </a:ext>
            </a:extLst>
          </p:cNvPr>
          <p:cNvCxnSpPr/>
          <p:nvPr/>
        </p:nvCxnSpPr>
        <p:spPr>
          <a:xfrm>
            <a:off x="7985519" y="2276127"/>
            <a:ext cx="344032" cy="4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A387A3E-0523-FDBC-E5BA-98B46E09A470}"/>
              </a:ext>
            </a:extLst>
          </p:cNvPr>
          <p:cNvCxnSpPr/>
          <p:nvPr/>
        </p:nvCxnSpPr>
        <p:spPr>
          <a:xfrm flipH="1">
            <a:off x="9038753" y="3857014"/>
            <a:ext cx="452673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A8C511D-6552-BCAD-0B3B-602F99B5899D}"/>
              </a:ext>
            </a:extLst>
          </p:cNvPr>
          <p:cNvCxnSpPr/>
          <p:nvPr/>
        </p:nvCxnSpPr>
        <p:spPr>
          <a:xfrm flipH="1" flipV="1">
            <a:off x="8302028" y="5381035"/>
            <a:ext cx="674847" cy="44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A052EBD-F147-799C-AE3A-11DA3CDF1C87}"/>
              </a:ext>
            </a:extLst>
          </p:cNvPr>
          <p:cNvCxnSpPr/>
          <p:nvPr/>
        </p:nvCxnSpPr>
        <p:spPr>
          <a:xfrm flipV="1">
            <a:off x="5533928" y="3793641"/>
            <a:ext cx="769544" cy="4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2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E25D0-230E-807E-A70E-2938FB29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97" y="1060463"/>
            <a:ext cx="3024435" cy="460118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Интерфейс приложения: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Страница для редактирования записи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E782A0-6576-7DBE-C51C-47C9F086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619" y="1291442"/>
            <a:ext cx="5642294" cy="4139224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0E9F15-A921-A676-BEFF-1FA694DD0ED9}"/>
              </a:ext>
            </a:extLst>
          </p:cNvPr>
          <p:cNvSpPr/>
          <p:nvPr/>
        </p:nvSpPr>
        <p:spPr>
          <a:xfrm>
            <a:off x="9220953" y="4363190"/>
            <a:ext cx="1104523" cy="5522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категории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DB4BDEF-1C2C-1F75-2CF5-76454E15E687}"/>
              </a:ext>
            </a:extLst>
          </p:cNvPr>
          <p:cNvSpPr/>
          <p:nvPr/>
        </p:nvSpPr>
        <p:spPr>
          <a:xfrm>
            <a:off x="5044547" y="2474915"/>
            <a:ext cx="1064775" cy="5263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Текст записи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6A4D46-AD39-85DC-BA8F-D85D9F82E4AF}"/>
              </a:ext>
            </a:extLst>
          </p:cNvPr>
          <p:cNvSpPr/>
          <p:nvPr/>
        </p:nvSpPr>
        <p:spPr>
          <a:xfrm>
            <a:off x="9320542" y="2916168"/>
            <a:ext cx="1041148" cy="505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Заголовок записи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7EB379-11CE-3184-E757-92B76D76040A}"/>
              </a:ext>
            </a:extLst>
          </p:cNvPr>
          <p:cNvSpPr/>
          <p:nvPr/>
        </p:nvSpPr>
        <p:spPr>
          <a:xfrm>
            <a:off x="5016503" y="3890414"/>
            <a:ext cx="1120862" cy="5263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тегов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B70F28A-E021-BB31-FFE3-21087DABB74A}"/>
              </a:ext>
            </a:extLst>
          </p:cNvPr>
          <p:cNvCxnSpPr/>
          <p:nvPr/>
        </p:nvCxnSpPr>
        <p:spPr>
          <a:xfrm>
            <a:off x="5613148" y="3014781"/>
            <a:ext cx="760491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3F696F3-7550-264A-B27F-E6990AFADC48}"/>
              </a:ext>
            </a:extLst>
          </p:cNvPr>
          <p:cNvCxnSpPr/>
          <p:nvPr/>
        </p:nvCxnSpPr>
        <p:spPr>
          <a:xfrm>
            <a:off x="5549774" y="4416723"/>
            <a:ext cx="715224" cy="41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79EE796-F570-6259-0181-8690FFB32DFC}"/>
              </a:ext>
            </a:extLst>
          </p:cNvPr>
          <p:cNvCxnSpPr/>
          <p:nvPr/>
        </p:nvCxnSpPr>
        <p:spPr>
          <a:xfrm flipH="1" flipV="1">
            <a:off x="9091941" y="4088427"/>
            <a:ext cx="457201" cy="2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E227C2-8EAC-469A-654C-514C59201457}"/>
              </a:ext>
            </a:extLst>
          </p:cNvPr>
          <p:cNvCxnSpPr/>
          <p:nvPr/>
        </p:nvCxnSpPr>
        <p:spPr>
          <a:xfrm flipH="1" flipV="1">
            <a:off x="9125891" y="2474915"/>
            <a:ext cx="647324" cy="43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1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C0A1-0E5F-58E9-4BCD-B373AFF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A4E0F-8A62-BD53-A531-1A8C741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написана на языке программирования</a:t>
            </a:r>
            <a:r>
              <a:rPr lang="en-US" dirty="0"/>
              <a:t> Python</a:t>
            </a:r>
            <a:r>
              <a:rPr lang="ru-RU" dirty="0"/>
              <a:t> с использованием</a:t>
            </a:r>
            <a:r>
              <a:rPr lang="en-US" dirty="0"/>
              <a:t>:</a:t>
            </a:r>
          </a:p>
          <a:p>
            <a:pPr marL="457200" indent="-457200">
              <a:buAutoNum type="arabicParenR"/>
            </a:pPr>
            <a:r>
              <a:rPr lang="ru-RU" dirty="0"/>
              <a:t>Фреймворк </a:t>
            </a:r>
            <a:r>
              <a:rPr lang="en-US" dirty="0"/>
              <a:t>Flask</a:t>
            </a:r>
          </a:p>
          <a:p>
            <a:pPr marL="457200" indent="-457200">
              <a:buAutoNum type="arabicParenR"/>
            </a:pPr>
            <a:r>
              <a:rPr lang="ru-RU" dirty="0"/>
              <a:t>База данных </a:t>
            </a:r>
            <a:r>
              <a:rPr lang="en-US" dirty="0"/>
              <a:t>SQLite</a:t>
            </a:r>
            <a:endParaRPr lang="ru-RU" dirty="0"/>
          </a:p>
          <a:p>
            <a:pPr marL="457200" indent="-457200">
              <a:buAutoNum type="arabicParenR"/>
            </a:pPr>
            <a:r>
              <a:rPr lang="en-US" dirty="0"/>
              <a:t>ORM </a:t>
            </a:r>
            <a:r>
              <a:rPr lang="ru-RU" dirty="0"/>
              <a:t>библиотека </a:t>
            </a:r>
            <a:r>
              <a:rPr lang="en-US" dirty="0" err="1"/>
              <a:t>SQLAlchemy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Фреймворк </a:t>
            </a:r>
            <a:r>
              <a:rPr lang="en-US" dirty="0"/>
              <a:t>Bootstrap</a:t>
            </a:r>
            <a:endParaRPr lang="ru-RU" dirty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7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13684-7D9F-705A-254D-D227FFFF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Результат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79290-A64B-1F3D-08EF-D05653C4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124" y="868680"/>
            <a:ext cx="6596538" cy="51206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создала сайт </a:t>
            </a:r>
            <a:r>
              <a:rPr lang="ru-RU" sz="2000" dirty="0"/>
              <a:t>для ведения личного дневника на языке </a:t>
            </a:r>
            <a:r>
              <a:rPr lang="en-US" sz="2000" dirty="0"/>
              <a:t>Python </a:t>
            </a:r>
            <a:r>
              <a:rPr lang="ru-RU" sz="2000" dirty="0"/>
              <a:t>с использованием различных технологий</a:t>
            </a:r>
            <a:r>
              <a:rPr lang="ru-RU" dirty="0"/>
              <a:t>, закрепив полученные на курсе знания.</a:t>
            </a:r>
            <a:endParaRPr lang="en-US" dirty="0"/>
          </a:p>
          <a:p>
            <a:pPr marL="0" indent="0">
              <a:buNone/>
            </a:pPr>
            <a:r>
              <a:rPr lang="ru-RU" sz="20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44481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{8C3199ED-757E-4B4B-94FA-0FD6144C29DD}tf03457475</Template>
  <TotalTime>71</TotalTime>
  <Words>120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Рамка</vt:lpstr>
      <vt:lpstr>Сайт «Мой дневник»</vt:lpstr>
      <vt:lpstr>Введение</vt:lpstr>
      <vt:lpstr>Интерфейс приложения:  Главная страница сайта</vt:lpstr>
      <vt:lpstr>Интерфейс приложения:  Страница для редактирования записи </vt:lpstr>
      <vt:lpstr>Описание реализации</vt:lpstr>
      <vt:lpstr>Результат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«Мой дневник»</dc:title>
  <dc:creator>Vladislav Rusakov</dc:creator>
  <cp:lastModifiedBy>Vladislav Rusakov</cp:lastModifiedBy>
  <cp:revision>4</cp:revision>
  <dcterms:created xsi:type="dcterms:W3CDTF">2024-04-28T11:58:50Z</dcterms:created>
  <dcterms:modified xsi:type="dcterms:W3CDTF">2024-04-28T13:10:41Z</dcterms:modified>
</cp:coreProperties>
</file>