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C029-D00A-41A0-A759-716685A26937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D6AB-7124-4ABB-B16D-934AD2632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04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C029-D00A-41A0-A759-716685A26937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D6AB-7124-4ABB-B16D-934AD2632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13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C029-D00A-41A0-A759-716685A26937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D6AB-7124-4ABB-B16D-934AD2632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89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C029-D00A-41A0-A759-716685A26937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D6AB-7124-4ABB-B16D-934AD2632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9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C029-D00A-41A0-A759-716685A26937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D6AB-7124-4ABB-B16D-934AD2632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55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C029-D00A-41A0-A759-716685A26937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D6AB-7124-4ABB-B16D-934AD2632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12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C029-D00A-41A0-A759-716685A26937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D6AB-7124-4ABB-B16D-934AD2632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21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C029-D00A-41A0-A759-716685A26937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D6AB-7124-4ABB-B16D-934AD2632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46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C029-D00A-41A0-A759-716685A26937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D6AB-7124-4ABB-B16D-934AD2632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3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C029-D00A-41A0-A759-716685A26937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D6AB-7124-4ABB-B16D-934AD2632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945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C029-D00A-41A0-A759-716685A26937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D6AB-7124-4ABB-B16D-934AD2632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96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CC029-D00A-41A0-A759-716685A26937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6D6AB-7124-4ABB-B16D-934AD2632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56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0635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кря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кря</dc:title>
  <dc:creator>Пользователь Windows</dc:creator>
  <cp:lastModifiedBy>Пользователь Windows</cp:lastModifiedBy>
  <cp:revision>1</cp:revision>
  <dcterms:created xsi:type="dcterms:W3CDTF">2020-09-25T15:45:12Z</dcterms:created>
  <dcterms:modified xsi:type="dcterms:W3CDTF">2020-09-25T15:45:34Z</dcterms:modified>
</cp:coreProperties>
</file>