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4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2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4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8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7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1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9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7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7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5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8C965F-EE3C-4D7C-8F38-855117E9F957}" type="datetimeFigureOut">
              <a:rPr lang="ru-RU" smtClean="0"/>
              <a:t>29.06.2023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D6DA1D-41D4-4CC2-9F6B-C0C9D39F3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31C0F-FD10-4644-A135-C69844E4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40" y="1181847"/>
            <a:ext cx="8825658" cy="2677648"/>
          </a:xfrm>
        </p:spPr>
        <p:txBody>
          <a:bodyPr/>
          <a:lstStyle/>
          <a:p>
            <a:r>
              <a:rPr lang="ru-RU" dirty="0"/>
              <a:t>Экзаменационный билет №17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4A0AFB-94BF-4AEA-BC59-BE394C8C9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369" y="4469304"/>
            <a:ext cx="9144000" cy="1655762"/>
          </a:xfrm>
        </p:spPr>
        <p:txBody>
          <a:bodyPr/>
          <a:lstStyle/>
          <a:p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Выполнила:Антюхова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Виктория</a:t>
            </a:r>
          </a:p>
          <a:p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Группа ис1-20</a:t>
            </a:r>
          </a:p>
        </p:txBody>
      </p:sp>
    </p:spTree>
    <p:extLst>
      <p:ext uri="{BB962C8B-B14F-4D97-AF65-F5344CB8AC3E}">
        <p14:creationId xmlns:p14="http://schemas.microsoft.com/office/powerpoint/2010/main" val="16448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EECEE1-D2A1-4212-86B0-74475223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008" y="1290143"/>
            <a:ext cx="8453906" cy="2696632"/>
          </a:xfrm>
        </p:spPr>
        <p:txBody>
          <a:bodyPr/>
          <a:lstStyle/>
          <a:p>
            <a:r>
              <a:rPr lang="ru-RU" sz="3200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 и тестирование</a:t>
            </a:r>
            <a:br>
              <a:rPr lang="ru-RU" sz="3200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A753C-2DFD-48DA-BE04-0889B94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354" y="954815"/>
            <a:ext cx="8761413" cy="706964"/>
          </a:xfrm>
        </p:spPr>
        <p:txBody>
          <a:bodyPr/>
          <a:lstStyle/>
          <a:p>
            <a:pPr algn="ctr"/>
            <a:r>
              <a:rPr lang="ru-RU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Жизненный цикл</a:t>
            </a:r>
            <a:br>
              <a:rPr lang="ru-R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47152-2423-467F-A109-EB9AD8C7FE0E}"/>
              </a:ext>
            </a:extLst>
          </p:cNvPr>
          <p:cNvSpPr txBox="1"/>
          <p:nvPr/>
        </p:nvSpPr>
        <p:spPr>
          <a:xfrm rot="16200000">
            <a:off x="5800726" y="3945895"/>
            <a:ext cx="112982" cy="4280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13C1073-5BA9-4760-8ED9-18E989ECE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4" y="2606675"/>
            <a:ext cx="4467225" cy="3409950"/>
          </a:xfrm>
        </p:spPr>
      </p:pic>
    </p:spTree>
    <p:extLst>
      <p:ext uri="{BB962C8B-B14F-4D97-AF65-F5344CB8AC3E}">
        <p14:creationId xmlns:p14="http://schemas.microsoft.com/office/powerpoint/2010/main" val="33236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DD741-AD0E-4CC6-AF72-E022661A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05" y="1386395"/>
            <a:ext cx="8453906" cy="2696632"/>
          </a:xfrm>
        </p:spPr>
        <p:txBody>
          <a:bodyPr/>
          <a:lstStyle/>
          <a:p>
            <a:pPr algn="ctr"/>
            <a:r>
              <a:rPr lang="ru-RU" sz="3600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Функциональные и технические требования</a:t>
            </a:r>
            <a:br>
              <a:rPr lang="ru-R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7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CFC9D-287E-4587-BDD7-DCAA5FEE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Интеллектуальная карта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838AFF-9193-459C-83B8-DC48E3239D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806" y="2291110"/>
            <a:ext cx="5401558" cy="4196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0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FD709-F92A-4343-A8C2-6FC1003A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TO-BE</a:t>
            </a:r>
            <a:br>
              <a:rPr lang="ru-RU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7AF90C-47CD-4128-9FF2-4F447CDF34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73" y="2603499"/>
            <a:ext cx="5784783" cy="3595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71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1ED5F-9008-4B1C-9FB4-980872D9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Инфологическая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BF94D7-0A1B-4F5D-A414-8BDDF2110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25" y="2468032"/>
            <a:ext cx="5861786" cy="362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53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E42DF-C929-45DB-9072-2135A9C9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Даталогическая</a:t>
            </a:r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900F483-F171-4460-AAE8-09B2D1415E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57" y="2603499"/>
            <a:ext cx="6795436" cy="3624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7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AA4C1-18F9-42F1-AFB8-999A5A6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33" y="944792"/>
            <a:ext cx="8761413" cy="70696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Интерфейс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025FDA-DAB6-4268-A3E2-5B3D65D6E8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2468745"/>
            <a:ext cx="7632834" cy="378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64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D0E0B-14DA-4A53-BAC2-25BB2EE9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kern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br>
              <a:rPr lang="ru-R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Купить 1С:Предприятие 8.3 Лицензия на сервер. в г.Пермь. Установка,  настройка, администрирование. - ДиС-КОМ - Центр информационных технологий и  сервиса">
            <a:extLst>
              <a:ext uri="{FF2B5EF4-FFF2-40B4-BE49-F238E27FC236}">
                <a16:creationId xmlns:a16="http://schemas.microsoft.com/office/drawing/2014/main" id="{3CDC84A3-934E-4A4B-BA9E-F00B343D9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584250"/>
            <a:ext cx="34163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7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36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Century Gothic</vt:lpstr>
      <vt:lpstr>Times New Roman</vt:lpstr>
      <vt:lpstr>Wingdings 3</vt:lpstr>
      <vt:lpstr>Совет директоров</vt:lpstr>
      <vt:lpstr>Экзаменационный билет №17</vt:lpstr>
      <vt:lpstr>Жизненный цикл </vt:lpstr>
      <vt:lpstr>Функциональные и технические требования </vt:lpstr>
      <vt:lpstr>Интеллектуальная карта</vt:lpstr>
      <vt:lpstr>Модель TO-BE </vt:lpstr>
      <vt:lpstr>Инфологическая модель</vt:lpstr>
      <vt:lpstr>Даталогическая модель</vt:lpstr>
      <vt:lpstr>Интерфейс</vt:lpstr>
      <vt:lpstr>Инструменты разработки </vt:lpstr>
      <vt:lpstr>Политика безопасности и тестирование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Экзаменационный билет №17</dc:title>
  <dc:creator>Виктория Антюхова</dc:creator>
  <cp:lastModifiedBy>Виктория Антюхова</cp:lastModifiedBy>
  <cp:revision>5</cp:revision>
  <dcterms:created xsi:type="dcterms:W3CDTF">2023-06-29T19:59:48Z</dcterms:created>
  <dcterms:modified xsi:type="dcterms:W3CDTF">2023-06-29T20:31:58Z</dcterms:modified>
</cp:coreProperties>
</file>