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7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0AE"/>
    <a:srgbClr val="EEBCE8"/>
    <a:srgbClr val="D658C7"/>
    <a:srgbClr val="AF2B9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A67837-575D-4D0E-9070-9B6A5F1B7E0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293214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67837-575D-4D0E-9070-9B6A5F1B7E0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38642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67837-575D-4D0E-9070-9B6A5F1B7E0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14712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67837-575D-4D0E-9070-9B6A5F1B7E0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267784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A67837-575D-4D0E-9070-9B6A5F1B7E0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320226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67837-575D-4D0E-9070-9B6A5F1B7E0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81304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A67837-575D-4D0E-9070-9B6A5F1B7E02}"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387049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A67837-575D-4D0E-9070-9B6A5F1B7E02}"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383700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67837-575D-4D0E-9070-9B6A5F1B7E02}"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364869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A67837-575D-4D0E-9070-9B6A5F1B7E0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289230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A67837-575D-4D0E-9070-9B6A5F1B7E0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C7073-C1C7-4C1C-80F2-53015DD8B617}" type="slidenum">
              <a:rPr lang="en-US" smtClean="0"/>
              <a:t>‹#›</a:t>
            </a:fld>
            <a:endParaRPr lang="en-US"/>
          </a:p>
        </p:txBody>
      </p:sp>
    </p:spTree>
    <p:extLst>
      <p:ext uri="{BB962C8B-B14F-4D97-AF65-F5344CB8AC3E}">
        <p14:creationId xmlns:p14="http://schemas.microsoft.com/office/powerpoint/2010/main" val="417576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67837-575D-4D0E-9070-9B6A5F1B7E02}" type="datetimeFigureOut">
              <a:rPr lang="en-US" smtClean="0"/>
              <a:t>10/10/2019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C7073-C1C7-4C1C-80F2-53015DD8B617}" type="slidenum">
              <a:rPr lang="en-US" smtClean="0"/>
              <a:t>‹#›</a:t>
            </a:fld>
            <a:endParaRPr lang="en-US"/>
          </a:p>
        </p:txBody>
      </p:sp>
    </p:spTree>
    <p:extLst>
      <p:ext uri="{BB962C8B-B14F-4D97-AF65-F5344CB8AC3E}">
        <p14:creationId xmlns:p14="http://schemas.microsoft.com/office/powerpoint/2010/main" val="43020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7218" y="0"/>
            <a:ext cx="12269217" cy="6858000"/>
          </a:xfrm>
          <a:prstGeom prst="rect">
            <a:avLst/>
          </a:prstGeom>
        </p:spPr>
      </p:pic>
      <p:sp>
        <p:nvSpPr>
          <p:cNvPr id="14" name="Rectangle 13"/>
          <p:cNvSpPr/>
          <p:nvPr/>
        </p:nvSpPr>
        <p:spPr>
          <a:xfrm>
            <a:off x="1355385" y="1746394"/>
            <a:ext cx="5405647" cy="1323439"/>
          </a:xfrm>
          <a:prstGeom prst="rect">
            <a:avLst/>
          </a:prstGeom>
          <a:noFill/>
        </p:spPr>
        <p:txBody>
          <a:bodyPr wrap="none" lIns="91440" tIns="45720" rIns="91440" bIns="45720">
            <a:spAutoFit/>
          </a:bodyPr>
          <a:lstStyle/>
          <a:p>
            <a:pPr algn="ctr"/>
            <a:r>
              <a:rPr lang="en-US" sz="8000" b="1" spc="50" dirty="0" smtClean="0">
                <a:ln w="0">
                  <a:solidFill>
                    <a:schemeClr val="bg1"/>
                  </a:solidFill>
                </a:ln>
                <a:solidFill>
                  <a:schemeClr val="bg1"/>
                </a:solidFill>
                <a:effectLst>
                  <a:glow rad="63500">
                    <a:schemeClr val="accent1">
                      <a:satMod val="175000"/>
                      <a:alpha val="40000"/>
                    </a:schemeClr>
                  </a:glow>
                  <a:innerShdw blurRad="63500" dist="50800" dir="13500000">
                    <a:srgbClr val="000000">
                      <a:alpha val="50000"/>
                    </a:srgbClr>
                  </a:innerShdw>
                </a:effectLst>
                <a:latin typeface="Agency FB" panose="020B0503020202020204" pitchFamily="34" charset="0"/>
              </a:rPr>
              <a:t>Title of project</a:t>
            </a:r>
            <a:endParaRPr lang="en-US" sz="8000" b="1" spc="50" dirty="0">
              <a:ln w="0">
                <a:solidFill>
                  <a:schemeClr val="bg1"/>
                </a:solidFill>
              </a:ln>
              <a:solidFill>
                <a:schemeClr val="bg1"/>
              </a:solidFill>
              <a:effectLst>
                <a:glow rad="63500">
                  <a:schemeClr val="accent1">
                    <a:satMod val="175000"/>
                    <a:alpha val="40000"/>
                  </a:schemeClr>
                </a:glow>
                <a:innerShdw blurRad="63500" dist="50800" dir="13500000">
                  <a:srgbClr val="000000">
                    <a:alpha val="50000"/>
                  </a:srgbClr>
                </a:innerShdw>
              </a:effectLst>
              <a:latin typeface="Agency FB" panose="020B0503020202020204" pitchFamily="34" charset="0"/>
            </a:endParaRPr>
          </a:p>
        </p:txBody>
      </p:sp>
      <p:sp>
        <p:nvSpPr>
          <p:cNvPr id="15" name="Rectangle 14"/>
          <p:cNvSpPr/>
          <p:nvPr/>
        </p:nvSpPr>
        <p:spPr>
          <a:xfrm>
            <a:off x="803377" y="4345964"/>
            <a:ext cx="2444900" cy="2308324"/>
          </a:xfrm>
          <a:prstGeom prst="rect">
            <a:avLst/>
          </a:prstGeom>
          <a:noFill/>
        </p:spPr>
        <p:txBody>
          <a:bodyPr wrap="none" lIns="91440" tIns="45720" rIns="91440" bIns="45720">
            <a:spAutoFit/>
          </a:bodyPr>
          <a:lstStyle/>
          <a:p>
            <a:pPr algn="ctr"/>
            <a:r>
              <a:rPr lang="en-US" sz="4800" b="1" dirty="0" smtClean="0">
                <a:ln w="6600">
                  <a:solidFill>
                    <a:schemeClr val="accent2"/>
                  </a:solidFill>
                  <a:prstDash val="solid"/>
                </a:ln>
                <a:solidFill>
                  <a:srgbClr val="FFFFFF"/>
                </a:solidFill>
                <a:effectLst>
                  <a:outerShdw dist="38100" dir="2700000" algn="tl" rotWithShape="0">
                    <a:schemeClr val="accent2"/>
                  </a:outerShdw>
                </a:effectLst>
                <a:latin typeface="Agency FB" panose="020B0503020202020204" pitchFamily="34" charset="0"/>
              </a:rPr>
              <a:t>Your name</a:t>
            </a:r>
            <a:endParaRPr lang="en-US" sz="4800" b="1" dirty="0" smtClean="0">
              <a:ln w="6600">
                <a:solidFill>
                  <a:schemeClr val="accent2"/>
                </a:solidFill>
                <a:prstDash val="solid"/>
              </a:ln>
              <a:solidFill>
                <a:srgbClr val="FFFFFF"/>
              </a:solidFill>
              <a:effectLst>
                <a:outerShdw dist="38100" dir="2700000" algn="tl" rotWithShape="0">
                  <a:schemeClr val="accent2"/>
                </a:outerShdw>
              </a:effectLst>
              <a:latin typeface="Agency FB" panose="020B0503020202020204" pitchFamily="34" charset="0"/>
            </a:endParaRPr>
          </a:p>
          <a:p>
            <a:pPr algn="ctr"/>
            <a:r>
              <a:rPr lang="en-US" sz="4800" b="1" dirty="0" smtClean="0">
                <a:ln w="6600">
                  <a:solidFill>
                    <a:schemeClr val="accent2"/>
                  </a:solidFill>
                  <a:prstDash val="solid"/>
                </a:ln>
                <a:solidFill>
                  <a:srgbClr val="FFFFFF"/>
                </a:solidFill>
                <a:effectLst>
                  <a:outerShdw dist="38100" dir="2700000" algn="tl" rotWithShape="0">
                    <a:schemeClr val="accent2"/>
                  </a:outerShdw>
                </a:effectLst>
                <a:latin typeface="Agency FB" panose="020B0503020202020204" pitchFamily="34" charset="0"/>
              </a:rPr>
              <a:t>C4 in IT</a:t>
            </a:r>
          </a:p>
          <a:p>
            <a:pPr algn="ct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Agency FB" panose="020B0503020202020204" pitchFamily="34" charset="0"/>
            </a:endParaRPr>
          </a:p>
        </p:txBody>
      </p:sp>
    </p:spTree>
    <p:extLst>
      <p:ext uri="{BB962C8B-B14F-4D97-AF65-F5344CB8AC3E}">
        <p14:creationId xmlns:p14="http://schemas.microsoft.com/office/powerpoint/2010/main" val="12954013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238102" y="0"/>
            <a:ext cx="8943703" cy="6762108"/>
          </a:xfrm>
          <a:prstGeom prst="rect">
            <a:avLst/>
          </a:prstGeom>
        </p:spPr>
        <p:txBody>
          <a:bodyPr wrap="square">
            <a:spAutoFit/>
          </a:bodyPr>
          <a:lstStyle/>
          <a:p>
            <a:pPr algn="ctr">
              <a:lnSpc>
                <a:spcPct val="115000"/>
              </a:lnSpc>
              <a:spcBef>
                <a:spcPts val="1000"/>
              </a:spcBef>
            </a:pPr>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gency FB" panose="020B0503020202020204" pitchFamily="34" charset="0"/>
                <a:ea typeface="Times New Roman" panose="02020603050405020304" pitchFamily="18" charset="0"/>
                <a:cs typeface="Arial" panose="020B0604020202020204" pitchFamily="34" charset="0"/>
              </a:rPr>
              <a:t>Restaurant management system</a:t>
            </a: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Calibri" panose="020F0502020204030204" pitchFamily="34" charset="0"/>
                <a:cs typeface="Arial" panose="020B0604020202020204" pitchFamily="34" charset="0"/>
              </a:rPr>
              <a:t> </a:t>
            </a:r>
          </a:p>
          <a:p>
            <a:pPr indent="457200" algn="just">
              <a:lnSpc>
                <a:spcPct val="150000"/>
              </a:lnSpc>
              <a:spcAft>
                <a:spcPts val="1000"/>
              </a:spcAft>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ea typeface="Calibri" panose="020F0502020204030204" pitchFamily="34" charset="0"/>
                <a:cs typeface="Arial" panose="020B0604020202020204" pitchFamily="34" charset="0"/>
              </a:rPr>
              <a:t>Project presented to the faculty of “Centre for Information Technology Management”, Republic of Maldives in partial fulfillment of the requirements for the Certificate 4 in Information Technology</a:t>
            </a:r>
            <a:r>
              <a:rPr lang="en-US" sz="2400" dirty="0" smtClean="0">
                <a:solidFill>
                  <a:schemeClr val="bg1"/>
                </a:solidFill>
                <a:effectLst>
                  <a:outerShdw blurRad="38100" dist="38100" dir="2700000" algn="tl">
                    <a:srgbClr val="000000">
                      <a:alpha val="43137"/>
                    </a:srgbClr>
                  </a:outerShdw>
                </a:effectLst>
                <a:latin typeface="Bell MT" panose="02020503060305020303" pitchFamily="18" charset="0"/>
                <a:ea typeface="Calibri" panose="020F0502020204030204" pitchFamily="34" charset="0"/>
                <a:cs typeface="Arial" panose="020B0604020202020204" pitchFamily="34" charset="0"/>
              </a:rPr>
              <a:t>.</a:t>
            </a:r>
            <a:endParaRPr lang="en-US" sz="14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100" dirty="0">
                <a:latin typeface="Calibri" panose="020F0502020204030204" pitchFamily="34" charset="0"/>
                <a:ea typeface="Calibri" panose="020F0502020204030204" pitchFamily="34" charset="0"/>
                <a:cs typeface="Arial" panose="020B0604020202020204" pitchFamily="34" charset="0"/>
              </a:rPr>
              <a:t> </a:t>
            </a:r>
          </a:p>
          <a:p>
            <a:pPr>
              <a:lnSpc>
                <a:spcPct val="115000"/>
              </a:lnSpc>
              <a:spcAft>
                <a:spcPts val="1000"/>
              </a:spcAft>
            </a:pPr>
            <a:r>
              <a:rPr lang="en-US" sz="1100" dirty="0">
                <a:latin typeface="Calibri" panose="020F0502020204030204" pitchFamily="34" charset="0"/>
                <a:ea typeface="Calibri" panose="020F0502020204030204" pitchFamily="34" charset="0"/>
                <a:cs typeface="Arial" panose="020B0604020202020204" pitchFamily="34" charset="0"/>
              </a:rPr>
              <a:t> </a:t>
            </a:r>
          </a:p>
          <a:p>
            <a:pPr>
              <a:lnSpc>
                <a:spcPct val="115000"/>
              </a:lnSpc>
              <a:spcAft>
                <a:spcPts val="1000"/>
              </a:spcAft>
            </a:pPr>
            <a:r>
              <a:rPr lang="en-US" sz="1100" dirty="0">
                <a:latin typeface="Calibri" panose="020F0502020204030204" pitchFamily="34" charset="0"/>
                <a:ea typeface="Calibri" panose="020F0502020204030204" pitchFamily="34" charset="0"/>
                <a:cs typeface="Arial" panose="020B0604020202020204" pitchFamily="34" charset="0"/>
              </a:rPr>
              <a:t> </a:t>
            </a:r>
          </a:p>
          <a:p>
            <a:pPr>
              <a:lnSpc>
                <a:spcPct val="115000"/>
              </a:lnSpc>
              <a:spcAft>
                <a:spcPts val="1000"/>
              </a:spcAft>
              <a:tabLst>
                <a:tab pos="1666875" algn="l"/>
                <a:tab pos="2971800" algn="ctr"/>
              </a:tabLst>
            </a:pPr>
            <a:r>
              <a:rPr lang="en-US" sz="2800"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By:</a:t>
            </a:r>
            <a:endParaRPr lang="en-US" sz="14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2800"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Student Name: </a:t>
            </a:r>
            <a:r>
              <a:rPr lang="en-US" sz="2800" b="1"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AISHATH IBRAHIM                                                           </a:t>
            </a:r>
            <a:endParaRPr lang="en-US" sz="1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2800"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Lecturer Name: </a:t>
            </a:r>
            <a:r>
              <a:rPr lang="en-US" sz="2800" b="1"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Mr. BASKARAN</a:t>
            </a:r>
            <a:endParaRPr lang="en-US" sz="1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2800" b="1" dirty="0">
                <a:solidFill>
                  <a:schemeClr val="bg1"/>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C4 IN IT</a:t>
            </a:r>
            <a:endParaRPr lang="en-US" sz="1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36037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Rectangle 4"/>
          <p:cNvSpPr/>
          <p:nvPr/>
        </p:nvSpPr>
        <p:spPr>
          <a:xfrm>
            <a:off x="3583301" y="-91441"/>
            <a:ext cx="4633512" cy="1323439"/>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8000" b="0" cap="none" spc="0" dirty="0" smtClean="0">
                <a:ln w="0"/>
                <a:solidFill>
                  <a:schemeClr val="tx1"/>
                </a:solidFill>
                <a:effectLst>
                  <a:outerShdw blurRad="50800" dist="38100" algn="l" rotWithShape="0">
                    <a:prstClr val="black">
                      <a:alpha val="40000"/>
                    </a:prstClr>
                  </a:outerShdw>
                </a:effectLst>
                <a:latin typeface="Forte" panose="03060902040502070203" pitchFamily="66" charset="0"/>
              </a:rPr>
              <a:t>CONTENT</a:t>
            </a:r>
            <a:endParaRPr lang="en-US" sz="8000" b="0" cap="none" spc="0" dirty="0">
              <a:ln w="0"/>
              <a:solidFill>
                <a:schemeClr val="tx1"/>
              </a:solidFill>
              <a:effectLst>
                <a:outerShdw blurRad="50800" dist="38100" algn="l" rotWithShape="0">
                  <a:prstClr val="black">
                    <a:alpha val="40000"/>
                  </a:prstClr>
                </a:outerShdw>
              </a:effectLst>
              <a:latin typeface="Forte" panose="03060902040502070203" pitchFamily="66" charset="0"/>
            </a:endParaRPr>
          </a:p>
        </p:txBody>
      </p:sp>
      <p:sp>
        <p:nvSpPr>
          <p:cNvPr id="7" name="TextBox 6"/>
          <p:cNvSpPr txBox="1"/>
          <p:nvPr/>
        </p:nvSpPr>
        <p:spPr>
          <a:xfrm>
            <a:off x="3837761" y="2214331"/>
            <a:ext cx="4428308"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gency FB" panose="020B0503020202020204" pitchFamily="34" charset="0"/>
              </a:rPr>
              <a:t>Main Page</a:t>
            </a:r>
          </a:p>
          <a:p>
            <a:pPr marL="285750" indent="-285750">
              <a:buFont typeface="Arial" panose="020B0604020202020204" pitchFamily="34" charset="0"/>
              <a:buChar char="•"/>
            </a:pPr>
            <a:r>
              <a:rPr lang="en-US" sz="2800" dirty="0" smtClean="0">
                <a:latin typeface="Agency FB" panose="020B0503020202020204" pitchFamily="34" charset="0"/>
              </a:rPr>
              <a:t>Home</a:t>
            </a:r>
          </a:p>
          <a:p>
            <a:pPr marL="285750" indent="-285750">
              <a:buFont typeface="Arial" panose="020B0604020202020204" pitchFamily="34" charset="0"/>
              <a:buChar char="•"/>
            </a:pPr>
            <a:r>
              <a:rPr lang="en-US" sz="2800" dirty="0" smtClean="0">
                <a:latin typeface="Agency FB" panose="020B0503020202020204" pitchFamily="34" charset="0"/>
              </a:rPr>
              <a:t>About Us</a:t>
            </a:r>
          </a:p>
          <a:p>
            <a:pPr marL="285750" indent="-285750">
              <a:buFont typeface="Arial" panose="020B0604020202020204" pitchFamily="34" charset="0"/>
              <a:buChar char="•"/>
            </a:pPr>
            <a:r>
              <a:rPr lang="en-US" sz="2800" dirty="0" smtClean="0">
                <a:latin typeface="Agency FB" panose="020B0503020202020204" pitchFamily="34" charset="0"/>
              </a:rPr>
              <a:t>Menu</a:t>
            </a:r>
          </a:p>
          <a:p>
            <a:pPr marL="285750" indent="-285750">
              <a:buFont typeface="Arial" panose="020B0604020202020204" pitchFamily="34" charset="0"/>
              <a:buChar char="•"/>
            </a:pPr>
            <a:r>
              <a:rPr lang="en-US" sz="2800" dirty="0" smtClean="0">
                <a:latin typeface="Agency FB" panose="020B0503020202020204" pitchFamily="34" charset="0"/>
              </a:rPr>
              <a:t>Hours &amp; Location</a:t>
            </a:r>
          </a:p>
          <a:p>
            <a:pPr marL="285750" indent="-285750">
              <a:buFont typeface="Arial" panose="020B0604020202020204" pitchFamily="34" charset="0"/>
              <a:buChar char="•"/>
            </a:pPr>
            <a:r>
              <a:rPr lang="en-US" sz="2800" dirty="0" smtClean="0">
                <a:latin typeface="Agency FB" panose="020B0503020202020204" pitchFamily="34" charset="0"/>
              </a:rPr>
              <a:t>Catering</a:t>
            </a:r>
          </a:p>
          <a:p>
            <a:pPr marL="285750" indent="-285750">
              <a:buFont typeface="Arial" panose="020B0604020202020204" pitchFamily="34" charset="0"/>
              <a:buChar char="•"/>
            </a:pPr>
            <a:r>
              <a:rPr lang="en-US" sz="2800" dirty="0" smtClean="0">
                <a:latin typeface="Agency FB" panose="020B0503020202020204" pitchFamily="34" charset="0"/>
              </a:rPr>
              <a:t>Gallery</a:t>
            </a:r>
          </a:p>
          <a:p>
            <a:pPr marL="285750" indent="-285750">
              <a:buFont typeface="Arial" panose="020B0604020202020204" pitchFamily="34" charset="0"/>
              <a:buChar char="•"/>
            </a:pPr>
            <a:r>
              <a:rPr lang="en-US" sz="2800" dirty="0" smtClean="0">
                <a:latin typeface="Agency FB" panose="020B0503020202020204" pitchFamily="34" charset="0"/>
              </a:rPr>
              <a:t>Blog</a:t>
            </a:r>
          </a:p>
          <a:p>
            <a:pPr marL="285750" indent="-285750">
              <a:buFont typeface="Arial" panose="020B0604020202020204" pitchFamily="34" charset="0"/>
              <a:buChar char="•"/>
            </a:pPr>
            <a:r>
              <a:rPr lang="en-US" sz="2800" dirty="0" smtClean="0">
                <a:latin typeface="Agency FB" panose="020B0503020202020204" pitchFamily="34" charset="0"/>
              </a:rPr>
              <a:t>Contact Us</a:t>
            </a:r>
          </a:p>
          <a:p>
            <a:pPr marL="285750" indent="-285750">
              <a:buFont typeface="Arial" panose="020B0604020202020204" pitchFamily="34" charset="0"/>
              <a:buChar char="•"/>
            </a:pPr>
            <a:endParaRPr lang="en-US" sz="2800" dirty="0"/>
          </a:p>
        </p:txBody>
      </p:sp>
      <p:sp>
        <p:nvSpPr>
          <p:cNvPr id="8" name="TextBox 7"/>
          <p:cNvSpPr txBox="1"/>
          <p:nvPr/>
        </p:nvSpPr>
        <p:spPr>
          <a:xfrm>
            <a:off x="3418654" y="6069950"/>
            <a:ext cx="5930538"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latin typeface="Agency FB" panose="020B0503020202020204" pitchFamily="34" charset="0"/>
              </a:rPr>
              <a:t>Conclusion</a:t>
            </a:r>
            <a:endParaRPr lang="en-US" sz="3200" dirty="0">
              <a:latin typeface="Agency FB" panose="020B0503020202020204" pitchFamily="34" charset="0"/>
            </a:endParaRP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714" b="100000" l="0" r="100000">
                        <a14:backgroundMark x1="86438" y1="36571" x2="86438" y2="36571"/>
                        <a14:backgroundMark x1="87703" y1="32714" x2="87703" y2="32714"/>
                        <a14:backgroundMark x1="89150" y1="33571" x2="89150" y2="33571"/>
                        <a14:backgroundMark x1="26221" y1="45286" x2="26221" y2="45286"/>
                      </a14:backgroundRemoval>
                    </a14:imgEffect>
                    <a14:imgEffect>
                      <a14:artisticFilmGrain/>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8437" y="2390503"/>
            <a:ext cx="3534864" cy="4467497"/>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92216" y="-44967"/>
            <a:ext cx="2611973" cy="2553930"/>
          </a:xfrm>
          <a:prstGeom prst="rect">
            <a:avLst/>
          </a:prstGeom>
          <a:ln>
            <a:noFill/>
          </a:ln>
          <a:effectLst>
            <a:softEdge rad="112500"/>
          </a:effectLst>
        </p:spPr>
      </p:pic>
    </p:spTree>
    <p:extLst>
      <p:ext uri="{BB962C8B-B14F-4D97-AF65-F5344CB8AC3E}">
        <p14:creationId xmlns:p14="http://schemas.microsoft.com/office/powerpoint/2010/main" val="348679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4372611" y="156754"/>
            <a:ext cx="344677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ndParaRPr>
          </a:p>
        </p:txBody>
      </p:sp>
      <p:sp>
        <p:nvSpPr>
          <p:cNvPr id="4" name="Rectangle 3"/>
          <p:cNvSpPr/>
          <p:nvPr/>
        </p:nvSpPr>
        <p:spPr>
          <a:xfrm>
            <a:off x="2211977" y="1236838"/>
            <a:ext cx="9144000" cy="3936975"/>
          </a:xfrm>
          <a:prstGeom prst="rect">
            <a:avLst/>
          </a:prstGeom>
        </p:spPr>
        <p:txBody>
          <a:bodyPr wrap="square">
            <a:spAutoFit/>
          </a:bodyPr>
          <a:lstStyle/>
          <a:p>
            <a:pPr algn="just">
              <a:lnSpc>
                <a:spcPct val="115000"/>
              </a:lnSpc>
              <a:spcAft>
                <a:spcPts val="1000"/>
              </a:spcAft>
              <a:tabLst>
                <a:tab pos="3771900" algn="l"/>
              </a:tabLst>
            </a:pPr>
            <a:r>
              <a:rPr lang="en-US" sz="2800" dirty="0">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The Restaurant management website project is specially created for helping Restaurant. Developing such a computerization system is to reduce the paper work. The efficiency and decreasing the work load. This is </a:t>
            </a:r>
            <a:r>
              <a:rPr lang="en-US" sz="2800" dirty="0" smtClean="0">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a very </a:t>
            </a:r>
            <a:r>
              <a:rPr lang="en-US" sz="2800" dirty="0">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useful project for future. Because always writing with hands and doing all the calculations are not easy for anyone. Our website helps to manage the service and details of our restaurant. This is totally a different experience in my life. I got a lot of information about Hypertext Markup Language.</a:t>
            </a:r>
            <a:endParaRPr lang="en-US" sz="1400" dirty="0">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endParaRPr>
          </a:p>
          <a:p>
            <a:pPr>
              <a:lnSpc>
                <a:spcPct val="115000"/>
              </a:lnSpc>
              <a:spcAft>
                <a:spcPts val="1000"/>
              </a:spcAft>
              <a:tabLst>
                <a:tab pos="3771900" algn="l"/>
              </a:tabLst>
            </a:pPr>
            <a:r>
              <a:rPr lang="en-US" sz="1600" dirty="0">
                <a:latin typeface="Agency FB" panose="020B0503020202020204" pitchFamily="34" charset="0"/>
                <a:ea typeface="Calibri" panose="020F0502020204030204" pitchFamily="34" charset="0"/>
                <a:cs typeface="Arial" panose="020B0604020202020204" pitchFamily="34" charset="0"/>
              </a:rPr>
              <a:t> </a:t>
            </a:r>
            <a:endParaRPr lang="en-US" sz="1400" dirty="0">
              <a:effectLst/>
              <a:latin typeface="Agency FB" panose="020B0503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6814598" y="4868902"/>
            <a:ext cx="4205960"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t>Thank You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endParaRPr>
          </a:p>
        </p:txBody>
      </p:sp>
    </p:spTree>
    <p:extLst>
      <p:ext uri="{BB962C8B-B14F-4D97-AF65-F5344CB8AC3E}">
        <p14:creationId xmlns:p14="http://schemas.microsoft.com/office/powerpoint/2010/main" val="3759726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fltVal val="0"/>
                                          </p:val>
                                        </p:tav>
                                        <p:tav tm="100000">
                                          <p:val>
                                            <p:strVal val="#ppt_w"/>
                                          </p:val>
                                        </p:tav>
                                      </p:tavLst>
                                    </p:anim>
                                    <p:anim calcmode="lin" valueType="num">
                                      <p:cBhvr>
                                        <p:cTn id="33" dur="1000" fill="hold"/>
                                        <p:tgtEl>
                                          <p:spTgt spid="5"/>
                                        </p:tgtEl>
                                        <p:attrNameLst>
                                          <p:attrName>ppt_h</p:attrName>
                                        </p:attrNameLst>
                                      </p:cBhvr>
                                      <p:tavLst>
                                        <p:tav tm="0">
                                          <p:val>
                                            <p:fltVal val="0"/>
                                          </p:val>
                                        </p:tav>
                                        <p:tav tm="100000">
                                          <p:val>
                                            <p:strVal val="#ppt_h"/>
                                          </p:val>
                                        </p:tav>
                                      </p:tavLst>
                                    </p:anim>
                                    <p:anim calcmode="lin" valueType="num">
                                      <p:cBhvr>
                                        <p:cTn id="34" dur="1000" fill="hold"/>
                                        <p:tgtEl>
                                          <p:spTgt spid="5"/>
                                        </p:tgtEl>
                                        <p:attrNameLst>
                                          <p:attrName>style.rotation</p:attrName>
                                        </p:attrNameLst>
                                      </p:cBhvr>
                                      <p:tavLst>
                                        <p:tav tm="0">
                                          <p:val>
                                            <p:fltVal val="90"/>
                                          </p:val>
                                        </p:tav>
                                        <p:tav tm="100000">
                                          <p:val>
                                            <p:fltVal val="0"/>
                                          </p:val>
                                        </p:tav>
                                      </p:tavLst>
                                    </p:anim>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121</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Agency FB</vt:lpstr>
      <vt:lpstr>Arial</vt:lpstr>
      <vt:lpstr>Bell MT</vt:lpstr>
      <vt:lpstr>Berlin Sans FB Demi</vt:lpstr>
      <vt:lpstr>Calibri</vt:lpstr>
      <vt:lpstr>Calibri Light</vt:lpstr>
      <vt:lpstr>Cambria</vt:lpstr>
      <vt:lpstr>Copperplate Gothic Bold</vt:lpstr>
      <vt:lpstr>Forte</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CITM</cp:lastModifiedBy>
  <cp:revision>20</cp:revision>
  <dcterms:created xsi:type="dcterms:W3CDTF">2018-11-08T05:27:35Z</dcterms:created>
  <dcterms:modified xsi:type="dcterms:W3CDTF">2019-10-10T16:13:13Z</dcterms:modified>
</cp:coreProperties>
</file>