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Eclerx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data 90% of data is of negative reviews.</a:t>
            </a:r>
          </a:p>
          <a:p>
            <a:r>
              <a:rPr lang="en-US" dirty="0" smtClean="0"/>
              <a:t>Customers are unsatisfied with </a:t>
            </a:r>
            <a:r>
              <a:rPr lang="en-US" dirty="0" err="1" smtClean="0"/>
              <a:t>amazonhelp</a:t>
            </a:r>
            <a:r>
              <a:rPr lang="en-US" dirty="0" smtClean="0"/>
              <a:t> and apple store</a:t>
            </a:r>
          </a:p>
          <a:p>
            <a:r>
              <a:rPr lang="en-US" dirty="0" smtClean="0"/>
              <a:t>Unsatisfied customers are sharing link for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to analyze </a:t>
            </a:r>
            <a:r>
              <a:rPr lang="en-US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further analyzed by making cluster via DBSCAN with custom similarity based on universal encoder.</a:t>
            </a:r>
          </a:p>
          <a:p>
            <a:r>
              <a:rPr lang="en-US" dirty="0" smtClean="0"/>
              <a:t>For each cluster we have to find the common phrases.</a:t>
            </a:r>
          </a:p>
          <a:p>
            <a:r>
              <a:rPr lang="en-US" dirty="0" smtClean="0"/>
              <a:t>We can find the last sentence by the customer and we can see if it is negative review or positive.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90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Eclerx</vt:lpstr>
      <vt:lpstr>Data Inside</vt:lpstr>
      <vt:lpstr>Pipeline to analyze the data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Eclerx</dc:title>
  <dc:creator>Vikalp Ravi Jain</dc:creator>
  <cp:lastModifiedBy>Vikalp Ravi Jain</cp:lastModifiedBy>
  <cp:revision>1</cp:revision>
  <dcterms:created xsi:type="dcterms:W3CDTF">2020-07-21T04:03:22Z</dcterms:created>
  <dcterms:modified xsi:type="dcterms:W3CDTF">2020-07-21T04:12:01Z</dcterms:modified>
</cp:coreProperties>
</file>