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7"/>
  </p:normalViewPr>
  <p:slideViewPr>
    <p:cSldViewPr snapToGrid="0" snapToObjects="1">
      <p:cViewPr varScale="1">
        <p:scale>
          <a:sx n="144" d="100"/>
          <a:sy n="144" d="100"/>
        </p:scale>
        <p:origin x="2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6B74B6-A759-1C48-A74E-83B49F1A64B7}"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56992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74B6-A759-1C48-A74E-83B49F1A64B7}"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55870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74B6-A759-1C48-A74E-83B49F1A64B7}"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208250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74B6-A759-1C48-A74E-83B49F1A64B7}"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04141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B74B6-A759-1C48-A74E-83B49F1A64B7}"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208313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6B74B6-A759-1C48-A74E-83B49F1A64B7}"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82587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6B74B6-A759-1C48-A74E-83B49F1A64B7}" type="datetimeFigureOut">
              <a:rPr lang="en-US" smtClean="0"/>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37703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B74B6-A759-1C48-A74E-83B49F1A64B7}"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4546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74B6-A759-1C48-A74E-83B49F1A64B7}" type="datetimeFigureOut">
              <a:rPr lang="en-US" smtClean="0"/>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19661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B74B6-A759-1C48-A74E-83B49F1A64B7}"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38274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B74B6-A759-1C48-A74E-83B49F1A64B7}"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4C65-8BCB-C24E-9969-5959F3A98409}" type="slidenum">
              <a:rPr lang="en-US" smtClean="0"/>
              <a:t>‹#›</a:t>
            </a:fld>
            <a:endParaRPr lang="en-US"/>
          </a:p>
        </p:txBody>
      </p:sp>
    </p:spTree>
    <p:extLst>
      <p:ext uri="{BB962C8B-B14F-4D97-AF65-F5344CB8AC3E}">
        <p14:creationId xmlns:p14="http://schemas.microsoft.com/office/powerpoint/2010/main" val="1026750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B74B6-A759-1C48-A74E-83B49F1A64B7}" type="datetimeFigureOut">
              <a:rPr lang="en-US" smtClean="0"/>
              <a:t>6/16/20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4C65-8BCB-C24E-9969-5959F3A98409}" type="slidenum">
              <a:rPr lang="en-US" smtClean="0"/>
              <a:t>‹#›</a:t>
            </a:fld>
            <a:endParaRPr lang="en-US"/>
          </a:p>
        </p:txBody>
      </p:sp>
    </p:spTree>
    <p:extLst>
      <p:ext uri="{BB962C8B-B14F-4D97-AF65-F5344CB8AC3E}">
        <p14:creationId xmlns:p14="http://schemas.microsoft.com/office/powerpoint/2010/main" val="2207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www.zip-codes.com/county/hi-maui.asp" TargetMode="External"/><Relationship Id="rId4" Type="http://schemas.openxmlformats.org/officeDocument/2006/relationships/hyperlink" Target="https://foursquare.com/" TargetMode="External"/><Relationship Id="rId1" Type="http://schemas.openxmlformats.org/officeDocument/2006/relationships/slideLayout" Target="../slideLayouts/slideLayout2.xml"/><Relationship Id="rId2" Type="http://schemas.openxmlformats.org/officeDocument/2006/relationships/hyperlink" Target="https://en.wikipedia.org/wiki/Module:Location_map/data/United_States_Mau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normAutofit/>
          </a:bodyPr>
          <a:lstStyle/>
          <a:p>
            <a:r>
              <a:rPr lang="en-US" sz="6600" b="1" dirty="0">
                <a:solidFill>
                  <a:schemeClr val="bg1"/>
                </a:solidFill>
              </a:rPr>
              <a:t>Best Maui Neighborhood to buy a property</a:t>
            </a:r>
            <a:r>
              <a:rPr lang="en-US" sz="6600" b="1" dirty="0" smtClean="0">
                <a:solidFill>
                  <a:schemeClr val="bg1"/>
                </a:solidFill>
              </a:rPr>
              <a:t>.</a:t>
            </a:r>
            <a:endParaRPr lang="en-US" sz="6600" dirty="0">
              <a:solidFill>
                <a:schemeClr val="bg1"/>
              </a:solidFill>
            </a:endParaRPr>
          </a:p>
        </p:txBody>
      </p:sp>
    </p:spTree>
    <p:extLst>
      <p:ext uri="{BB962C8B-B14F-4D97-AF65-F5344CB8AC3E}">
        <p14:creationId xmlns:p14="http://schemas.microsoft.com/office/powerpoint/2010/main" val="173990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References</a:t>
            </a:r>
            <a:endParaRPr lang="en-US" dirty="0"/>
          </a:p>
        </p:txBody>
      </p:sp>
      <p:sp>
        <p:nvSpPr>
          <p:cNvPr id="3" name="Content Placeholder 2"/>
          <p:cNvSpPr>
            <a:spLocks noGrp="1"/>
          </p:cNvSpPr>
          <p:nvPr>
            <p:ph idx="1"/>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smtClean="0"/>
              <a:t>Wiki</a:t>
            </a:r>
            <a:r>
              <a:rPr lang="en-US" b="1" dirty="0"/>
              <a:t>: </a:t>
            </a:r>
            <a:r>
              <a:rPr lang="en-US" b="1" u="sng" dirty="0">
                <a:hlinkClick r:id="rId2"/>
              </a:rPr>
              <a:t>https://en.wikipedia.org/wiki/Module:Location_map/data/United_States_Maui</a:t>
            </a:r>
            <a:endParaRPr lang="en-US" b="1" dirty="0"/>
          </a:p>
          <a:p>
            <a:r>
              <a:rPr lang="en-US" b="1" dirty="0" smtClean="0"/>
              <a:t>Zip </a:t>
            </a:r>
            <a:r>
              <a:rPr lang="en-US" b="1" dirty="0"/>
              <a:t>codes: </a:t>
            </a:r>
            <a:r>
              <a:rPr lang="en-US" b="1" u="sng" dirty="0">
                <a:hlinkClick r:id="rId3"/>
              </a:rPr>
              <a:t>https://www.zip-codes.com/county/hi-maui.asp</a:t>
            </a:r>
            <a:endParaRPr lang="en-US" b="1" dirty="0"/>
          </a:p>
          <a:p>
            <a:r>
              <a:rPr lang="en-US" b="1" dirty="0" smtClean="0"/>
              <a:t>Foursquare</a:t>
            </a:r>
            <a:r>
              <a:rPr lang="en-US" b="1" dirty="0"/>
              <a:t>: </a:t>
            </a:r>
            <a:r>
              <a:rPr lang="en-US" b="1" u="sng" dirty="0">
                <a:hlinkClick r:id="rId4"/>
              </a:rPr>
              <a:t>https://</a:t>
            </a:r>
            <a:r>
              <a:rPr lang="en-US" b="1" u="sng" dirty="0" smtClean="0">
                <a:hlinkClick r:id="rId4"/>
              </a:rPr>
              <a:t>foursquare.com</a:t>
            </a:r>
            <a:r>
              <a:rPr lang="en-US" dirty="0" smtClean="0"/>
              <a:t/>
            </a:r>
            <a:br>
              <a:rPr lang="en-US" dirty="0" smtClean="0"/>
            </a:br>
            <a:endParaRPr lang="en-US" dirty="0"/>
          </a:p>
        </p:txBody>
      </p:sp>
    </p:spTree>
    <p:extLst>
      <p:ext uri="{BB962C8B-B14F-4D97-AF65-F5344CB8AC3E}">
        <p14:creationId xmlns:p14="http://schemas.microsoft.com/office/powerpoint/2010/main" val="18276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Introduction</a:t>
            </a: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dirty="0" smtClean="0"/>
              <a:t>Maui, Hawaii is one of the best places for tourism in the United States and therefore is a good location for a property investment. Using location data to explore a geographical location, I'll be trying to determine which neighborhood of Maui will be the best place for that purpose. One of the main factors is, of course, the place is being close to the Pacific ocean. However, the place should also be located near some popular venues (preferably walking distance). I will use location data to find the best property to buy.</a:t>
            </a:r>
            <a:endParaRPr lang="en-US" dirty="0"/>
          </a:p>
        </p:txBody>
      </p:sp>
    </p:spTree>
    <p:extLst>
      <p:ext uri="{BB962C8B-B14F-4D97-AF65-F5344CB8AC3E}">
        <p14:creationId xmlns:p14="http://schemas.microsoft.com/office/powerpoint/2010/main" val="109745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Data</a:t>
            </a:r>
            <a:endParaRPr lang="en-US" dirty="0"/>
          </a:p>
        </p:txBody>
      </p:sp>
      <p:sp>
        <p:nvSpPr>
          <p:cNvPr id="3" name="Content Placeholder 2"/>
          <p:cNvSpPr>
            <a:spLocks noGrp="1"/>
          </p:cNvSpPr>
          <p:nvPr>
            <p:ph idx="1"/>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I created a </a:t>
            </a:r>
            <a:r>
              <a:rPr lang="en-US" dirty="0" err="1" smtClean="0"/>
              <a:t>dataframe</a:t>
            </a:r>
            <a:r>
              <a:rPr lang="en-US" dirty="0" smtClean="0"/>
              <a:t> which consist of Zip Codes and City names for Cities that have the most population. Then, I added longitude and latitude for all Cities.</a:t>
            </a:r>
          </a:p>
        </p:txBody>
      </p:sp>
    </p:spTree>
    <p:extLst>
      <p:ext uri="{BB962C8B-B14F-4D97-AF65-F5344CB8AC3E}">
        <p14:creationId xmlns:p14="http://schemas.microsoft.com/office/powerpoint/2010/main" val="104286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Methodology</a:t>
            </a:r>
          </a:p>
        </p:txBody>
      </p:sp>
      <p:sp>
        <p:nvSpPr>
          <p:cNvPr id="3" name="Content Placeholder 2"/>
          <p:cNvSpPr>
            <a:spLocks noGrp="1"/>
          </p:cNvSpPr>
          <p:nvPr>
            <p:ph idx="1"/>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After that, I explored the </a:t>
            </a:r>
            <a:r>
              <a:rPr lang="en-US" dirty="0" err="1" smtClean="0"/>
              <a:t>dataframe</a:t>
            </a:r>
            <a:r>
              <a:rPr lang="en-US" dirty="0" smtClean="0"/>
              <a:t> with Foursquare API. I got get the top 100 venues for each city within a radius of 500 meters.</a:t>
            </a:r>
          </a:p>
          <a:p>
            <a:r>
              <a:rPr lang="en-US" dirty="0" smtClean="0"/>
              <a:t>I visualized and analyzed data with Python.</a:t>
            </a:r>
          </a:p>
        </p:txBody>
      </p:sp>
    </p:spTree>
    <p:extLst>
      <p:ext uri="{BB962C8B-B14F-4D97-AF65-F5344CB8AC3E}">
        <p14:creationId xmlns:p14="http://schemas.microsoft.com/office/powerpoint/2010/main" val="34418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final </a:t>
            </a:r>
            <a:r>
              <a:rPr lang="en-US" dirty="0" err="1" smtClean="0"/>
              <a:t>dataframe</a:t>
            </a:r>
            <a:r>
              <a:rPr lang="en-US" dirty="0" smtClean="0"/>
              <a:t> I worked with: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950" y="2293144"/>
            <a:ext cx="7150100" cy="3416300"/>
          </a:xfrm>
        </p:spPr>
      </p:pic>
    </p:spTree>
    <p:extLst>
      <p:ext uri="{BB962C8B-B14F-4D97-AF65-F5344CB8AC3E}">
        <p14:creationId xmlns:p14="http://schemas.microsoft.com/office/powerpoint/2010/main" val="11172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234</a:t>
            </a:r>
            <a:r>
              <a:rPr lang="en-US" dirty="0"/>
              <a:t> venues were returned by Foursquare. Here is a merged table of </a:t>
            </a:r>
            <a:r>
              <a:rPr lang="en-US" dirty="0" smtClean="0"/>
              <a:t>Cities and </a:t>
            </a:r>
            <a:r>
              <a:rPr lang="en-US" dirty="0"/>
              <a:t>venues.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57718"/>
            <a:ext cx="10515600" cy="2087152"/>
          </a:xfrm>
        </p:spPr>
      </p:pic>
    </p:spTree>
    <p:extLst>
      <p:ext uri="{BB962C8B-B14F-4D97-AF65-F5344CB8AC3E}">
        <p14:creationId xmlns:p14="http://schemas.microsoft.com/office/powerpoint/2010/main" val="110780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then created a plot bar in order to visualize top cities with the most venues: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99" y="1825625"/>
            <a:ext cx="6306002" cy="4351338"/>
          </a:xfrm>
        </p:spPr>
      </p:pic>
    </p:spTree>
    <p:extLst>
      <p:ext uri="{BB962C8B-B14F-4D97-AF65-F5344CB8AC3E}">
        <p14:creationId xmlns:p14="http://schemas.microsoft.com/office/powerpoint/2010/main" val="136272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59666"/>
            <a:ext cx="10515600" cy="3283255"/>
          </a:xfrm>
        </p:spPr>
      </p:pic>
    </p:spTree>
    <p:extLst>
      <p:ext uri="{BB962C8B-B14F-4D97-AF65-F5344CB8AC3E}">
        <p14:creationId xmlns:p14="http://schemas.microsoft.com/office/powerpoint/2010/main" val="3712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Discussion and Conclusion:</a:t>
            </a:r>
            <a:endParaRPr lang="en-US" dirty="0"/>
          </a:p>
        </p:txBody>
      </p:sp>
      <p:sp>
        <p:nvSpPr>
          <p:cNvPr id="3" name="Content Placeholder 2"/>
          <p:cNvSpPr>
            <a:spLocks noGrp="1"/>
          </p:cNvSpPr>
          <p:nvPr>
            <p:ph idx="1"/>
          </p:nvPr>
        </p:nvSpPr>
        <p:spP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smtClean="0"/>
              <a:t>As I already mentioned, Hawaii is one of the best places in the United States (or even in a word?) to visit as a tourist. I've limited my investigation to Maui island only because I believe it has more potential than other islands. It's less rural than Kauai and not overpopulated as Oahu.</a:t>
            </a:r>
          </a:p>
          <a:p>
            <a:r>
              <a:rPr lang="en-US" dirty="0" smtClean="0"/>
              <a:t> According to the data I analyzed, these three neighborhoods, Lahaina, </a:t>
            </a:r>
            <a:r>
              <a:rPr lang="en-US" dirty="0" err="1" smtClean="0"/>
              <a:t>Kihei</a:t>
            </a:r>
            <a:r>
              <a:rPr lang="en-US" dirty="0" smtClean="0"/>
              <a:t>, and Wailuku should be good to buy an investment property (Airbnb rent or similar). They have the most population, conveniently located and have many venues within 500 meters of a city's center.</a:t>
            </a:r>
            <a:endParaRPr lang="en-US" dirty="0"/>
          </a:p>
        </p:txBody>
      </p:sp>
    </p:spTree>
    <p:extLst>
      <p:ext uri="{BB962C8B-B14F-4D97-AF65-F5344CB8AC3E}">
        <p14:creationId xmlns:p14="http://schemas.microsoft.com/office/powerpoint/2010/main" val="1292200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328</Words>
  <Application>Microsoft Macintosh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Best Maui Neighborhood to buy a property.</vt:lpstr>
      <vt:lpstr>Introduction</vt:lpstr>
      <vt:lpstr>Data</vt:lpstr>
      <vt:lpstr>Methodology</vt:lpstr>
      <vt:lpstr>Here is the final dataframe I worked with:</vt:lpstr>
      <vt:lpstr>234 venues were returned by Foursquare. Here is a merged table of Cities and venues.</vt:lpstr>
      <vt:lpstr>I then created a plot bar in order to visualize top cities with the most venues:</vt:lpstr>
      <vt:lpstr>Results:</vt:lpstr>
      <vt:lpstr>Discussion and Conclusion:</vt:lpstr>
      <vt:lpstr>References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Maui Neighborhood to buy a property.</dc:title>
  <dc:creator>Viktoryia Pats</dc:creator>
  <cp:lastModifiedBy>Viktoryia Pats</cp:lastModifiedBy>
  <cp:revision>9</cp:revision>
  <dcterms:created xsi:type="dcterms:W3CDTF">2020-06-16T04:01:54Z</dcterms:created>
  <dcterms:modified xsi:type="dcterms:W3CDTF">2020-06-16T20:21:54Z</dcterms:modified>
</cp:coreProperties>
</file>